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7"/>
  </p:normalViewPr>
  <p:slideViewPr>
    <p:cSldViewPr>
      <p:cViewPr varScale="1">
        <p:scale>
          <a:sx n="98" d="100"/>
          <a:sy n="98" d="100"/>
        </p:scale>
        <p:origin x="147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70839" y="840587"/>
            <a:ext cx="8011795" cy="97790"/>
          </a:xfrm>
          <a:custGeom>
            <a:avLst/>
            <a:gdLst/>
            <a:ahLst/>
            <a:cxnLst/>
            <a:rect l="l" t="t" r="r" b="b"/>
            <a:pathLst>
              <a:path w="8011795" h="97790">
                <a:moveTo>
                  <a:pt x="8011769" y="38188"/>
                </a:moveTo>
                <a:lnTo>
                  <a:pt x="0" y="38188"/>
                </a:lnTo>
                <a:lnTo>
                  <a:pt x="0" y="97624"/>
                </a:lnTo>
                <a:lnTo>
                  <a:pt x="8011769" y="97624"/>
                </a:lnTo>
                <a:lnTo>
                  <a:pt x="8011769" y="38188"/>
                </a:lnTo>
                <a:close/>
              </a:path>
              <a:path w="8011795" h="97790">
                <a:moveTo>
                  <a:pt x="8011769" y="0"/>
                </a:moveTo>
                <a:lnTo>
                  <a:pt x="0" y="0"/>
                </a:lnTo>
                <a:lnTo>
                  <a:pt x="0" y="19900"/>
                </a:lnTo>
                <a:lnTo>
                  <a:pt x="8011769" y="19900"/>
                </a:lnTo>
                <a:lnTo>
                  <a:pt x="8011769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948238" y="134537"/>
            <a:ext cx="1266755" cy="8322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jpg"/><Relationship Id="rId21" Type="http://schemas.openxmlformats.org/officeDocument/2006/relationships/image" Target="../media/image21.png"/><Relationship Id="rId42" Type="http://schemas.openxmlformats.org/officeDocument/2006/relationships/image" Target="../media/image42.jpg"/><Relationship Id="rId47" Type="http://schemas.openxmlformats.org/officeDocument/2006/relationships/image" Target="../media/image47.jpg"/><Relationship Id="rId63" Type="http://schemas.openxmlformats.org/officeDocument/2006/relationships/image" Target="../media/image63.jpg"/><Relationship Id="rId68" Type="http://schemas.openxmlformats.org/officeDocument/2006/relationships/image" Target="../media/image68.png"/><Relationship Id="rId84" Type="http://schemas.openxmlformats.org/officeDocument/2006/relationships/image" Target="../media/image84.png"/><Relationship Id="rId89" Type="http://schemas.openxmlformats.org/officeDocument/2006/relationships/image" Target="../media/image89.png"/><Relationship Id="rId16" Type="http://schemas.openxmlformats.org/officeDocument/2006/relationships/image" Target="../media/image16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74" Type="http://schemas.openxmlformats.org/officeDocument/2006/relationships/image" Target="../media/image74.png"/><Relationship Id="rId79" Type="http://schemas.openxmlformats.org/officeDocument/2006/relationships/image" Target="../media/image79.png"/><Relationship Id="rId5" Type="http://schemas.openxmlformats.org/officeDocument/2006/relationships/image" Target="../media/image5.png"/><Relationship Id="rId90" Type="http://schemas.openxmlformats.org/officeDocument/2006/relationships/image" Target="../media/image90.png"/><Relationship Id="rId95" Type="http://schemas.openxmlformats.org/officeDocument/2006/relationships/image" Target="../media/image95.png"/><Relationship Id="rId22" Type="http://schemas.openxmlformats.org/officeDocument/2006/relationships/image" Target="../media/image22.png"/><Relationship Id="rId27" Type="http://schemas.openxmlformats.org/officeDocument/2006/relationships/image" Target="../media/image27.jpg"/><Relationship Id="rId43" Type="http://schemas.openxmlformats.org/officeDocument/2006/relationships/image" Target="../media/image43.jpg"/><Relationship Id="rId48" Type="http://schemas.openxmlformats.org/officeDocument/2006/relationships/image" Target="../media/image48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80" Type="http://schemas.openxmlformats.org/officeDocument/2006/relationships/image" Target="../media/image80.png"/><Relationship Id="rId85" Type="http://schemas.openxmlformats.org/officeDocument/2006/relationships/image" Target="../media/image85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jp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jpg"/><Relationship Id="rId59" Type="http://schemas.openxmlformats.org/officeDocument/2006/relationships/image" Target="../media/image59.png"/><Relationship Id="rId67" Type="http://schemas.openxmlformats.org/officeDocument/2006/relationships/image" Target="../media/image6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jp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83" Type="http://schemas.openxmlformats.org/officeDocument/2006/relationships/image" Target="../media/image83.png"/><Relationship Id="rId88" Type="http://schemas.openxmlformats.org/officeDocument/2006/relationships/image" Target="../media/image88.png"/><Relationship Id="rId91" Type="http://schemas.openxmlformats.org/officeDocument/2006/relationships/image" Target="../media/image91.png"/><Relationship Id="rId96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jp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73" Type="http://schemas.openxmlformats.org/officeDocument/2006/relationships/image" Target="../media/image73.png"/><Relationship Id="rId78" Type="http://schemas.openxmlformats.org/officeDocument/2006/relationships/image" Target="../media/image78.jpg"/><Relationship Id="rId81" Type="http://schemas.openxmlformats.org/officeDocument/2006/relationships/image" Target="../media/image81.png"/><Relationship Id="rId86" Type="http://schemas.openxmlformats.org/officeDocument/2006/relationships/image" Target="../media/image86.png"/><Relationship Id="rId94" Type="http://schemas.openxmlformats.org/officeDocument/2006/relationships/image" Target="../media/image94.png"/><Relationship Id="rId99" Type="http://schemas.openxmlformats.org/officeDocument/2006/relationships/image" Target="../media/image9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jpg"/><Relationship Id="rId76" Type="http://schemas.openxmlformats.org/officeDocument/2006/relationships/image" Target="../media/image76.jpg"/><Relationship Id="rId97" Type="http://schemas.openxmlformats.org/officeDocument/2006/relationships/image" Target="../media/image97.png"/><Relationship Id="rId7" Type="http://schemas.openxmlformats.org/officeDocument/2006/relationships/image" Target="../media/image7.png"/><Relationship Id="rId71" Type="http://schemas.openxmlformats.org/officeDocument/2006/relationships/image" Target="../media/image71.png"/><Relationship Id="rId92" Type="http://schemas.openxmlformats.org/officeDocument/2006/relationships/image" Target="../media/image92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Relationship Id="rId87" Type="http://schemas.openxmlformats.org/officeDocument/2006/relationships/image" Target="../media/image87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56" Type="http://schemas.openxmlformats.org/officeDocument/2006/relationships/image" Target="../media/image56.png"/><Relationship Id="rId77" Type="http://schemas.openxmlformats.org/officeDocument/2006/relationships/image" Target="../media/image77.jpg"/><Relationship Id="rId100" Type="http://schemas.openxmlformats.org/officeDocument/2006/relationships/image" Target="../media/image100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93" Type="http://schemas.openxmlformats.org/officeDocument/2006/relationships/image" Target="../media/image93.jpg"/><Relationship Id="rId98" Type="http://schemas.openxmlformats.org/officeDocument/2006/relationships/image" Target="../media/image98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17.png"/><Relationship Id="rId21" Type="http://schemas.openxmlformats.org/officeDocument/2006/relationships/image" Target="../media/image1712.png"/><Relationship Id="rId42" Type="http://schemas.openxmlformats.org/officeDocument/2006/relationships/image" Target="../media/image1733.png"/><Relationship Id="rId47" Type="http://schemas.openxmlformats.org/officeDocument/2006/relationships/image" Target="../media/image1738.png"/><Relationship Id="rId63" Type="http://schemas.openxmlformats.org/officeDocument/2006/relationships/image" Target="../media/image1754.png"/><Relationship Id="rId68" Type="http://schemas.openxmlformats.org/officeDocument/2006/relationships/image" Target="../media/image1759.png"/><Relationship Id="rId84" Type="http://schemas.openxmlformats.org/officeDocument/2006/relationships/image" Target="../media/image1775.png"/><Relationship Id="rId89" Type="http://schemas.openxmlformats.org/officeDocument/2006/relationships/image" Target="../media/image1780.png"/><Relationship Id="rId16" Type="http://schemas.openxmlformats.org/officeDocument/2006/relationships/image" Target="../media/image1707.png"/><Relationship Id="rId11" Type="http://schemas.openxmlformats.org/officeDocument/2006/relationships/image" Target="../media/image1702.png"/><Relationship Id="rId32" Type="http://schemas.openxmlformats.org/officeDocument/2006/relationships/image" Target="../media/image1723.png"/><Relationship Id="rId37" Type="http://schemas.openxmlformats.org/officeDocument/2006/relationships/image" Target="../media/image1728.png"/><Relationship Id="rId53" Type="http://schemas.openxmlformats.org/officeDocument/2006/relationships/image" Target="../media/image1744.png"/><Relationship Id="rId58" Type="http://schemas.openxmlformats.org/officeDocument/2006/relationships/image" Target="../media/image1749.png"/><Relationship Id="rId74" Type="http://schemas.openxmlformats.org/officeDocument/2006/relationships/image" Target="../media/image1765.png"/><Relationship Id="rId79" Type="http://schemas.openxmlformats.org/officeDocument/2006/relationships/image" Target="../media/image1770.png"/><Relationship Id="rId5" Type="http://schemas.openxmlformats.org/officeDocument/2006/relationships/image" Target="../media/image1696.png"/><Relationship Id="rId90" Type="http://schemas.openxmlformats.org/officeDocument/2006/relationships/image" Target="../media/image1781.png"/><Relationship Id="rId95" Type="http://schemas.openxmlformats.org/officeDocument/2006/relationships/image" Target="../media/image1786.png"/><Relationship Id="rId22" Type="http://schemas.openxmlformats.org/officeDocument/2006/relationships/image" Target="../media/image1713.png"/><Relationship Id="rId27" Type="http://schemas.openxmlformats.org/officeDocument/2006/relationships/image" Target="../media/image1718.png"/><Relationship Id="rId43" Type="http://schemas.openxmlformats.org/officeDocument/2006/relationships/image" Target="../media/image1734.png"/><Relationship Id="rId48" Type="http://schemas.openxmlformats.org/officeDocument/2006/relationships/image" Target="../media/image1739.png"/><Relationship Id="rId64" Type="http://schemas.openxmlformats.org/officeDocument/2006/relationships/image" Target="../media/image1755.png"/><Relationship Id="rId69" Type="http://schemas.openxmlformats.org/officeDocument/2006/relationships/image" Target="../media/image1760.png"/><Relationship Id="rId8" Type="http://schemas.openxmlformats.org/officeDocument/2006/relationships/image" Target="../media/image1699.png"/><Relationship Id="rId51" Type="http://schemas.openxmlformats.org/officeDocument/2006/relationships/image" Target="../media/image1742.png"/><Relationship Id="rId72" Type="http://schemas.openxmlformats.org/officeDocument/2006/relationships/image" Target="../media/image1763.png"/><Relationship Id="rId80" Type="http://schemas.openxmlformats.org/officeDocument/2006/relationships/image" Target="../media/image1771.png"/><Relationship Id="rId85" Type="http://schemas.openxmlformats.org/officeDocument/2006/relationships/image" Target="../media/image1776.png"/><Relationship Id="rId93" Type="http://schemas.openxmlformats.org/officeDocument/2006/relationships/image" Target="../media/image1784.png"/><Relationship Id="rId3" Type="http://schemas.openxmlformats.org/officeDocument/2006/relationships/image" Target="../media/image1694.png"/><Relationship Id="rId12" Type="http://schemas.openxmlformats.org/officeDocument/2006/relationships/image" Target="../media/image1703.png"/><Relationship Id="rId17" Type="http://schemas.openxmlformats.org/officeDocument/2006/relationships/image" Target="../media/image1708.png"/><Relationship Id="rId25" Type="http://schemas.openxmlformats.org/officeDocument/2006/relationships/image" Target="../media/image1716.png"/><Relationship Id="rId33" Type="http://schemas.openxmlformats.org/officeDocument/2006/relationships/image" Target="../media/image1724.png"/><Relationship Id="rId38" Type="http://schemas.openxmlformats.org/officeDocument/2006/relationships/image" Target="../media/image1729.png"/><Relationship Id="rId46" Type="http://schemas.openxmlformats.org/officeDocument/2006/relationships/image" Target="../media/image1737.png"/><Relationship Id="rId59" Type="http://schemas.openxmlformats.org/officeDocument/2006/relationships/image" Target="../media/image1750.png"/><Relationship Id="rId67" Type="http://schemas.openxmlformats.org/officeDocument/2006/relationships/image" Target="../media/image1758.png"/><Relationship Id="rId20" Type="http://schemas.openxmlformats.org/officeDocument/2006/relationships/image" Target="../media/image1711.png"/><Relationship Id="rId41" Type="http://schemas.openxmlformats.org/officeDocument/2006/relationships/image" Target="../media/image1732.png"/><Relationship Id="rId54" Type="http://schemas.openxmlformats.org/officeDocument/2006/relationships/image" Target="../media/image1745.png"/><Relationship Id="rId62" Type="http://schemas.openxmlformats.org/officeDocument/2006/relationships/image" Target="../media/image1753.png"/><Relationship Id="rId70" Type="http://schemas.openxmlformats.org/officeDocument/2006/relationships/image" Target="../media/image1761.png"/><Relationship Id="rId75" Type="http://schemas.openxmlformats.org/officeDocument/2006/relationships/image" Target="../media/image1766.png"/><Relationship Id="rId83" Type="http://schemas.openxmlformats.org/officeDocument/2006/relationships/image" Target="../media/image1774.png"/><Relationship Id="rId88" Type="http://schemas.openxmlformats.org/officeDocument/2006/relationships/image" Target="../media/image1779.png"/><Relationship Id="rId91" Type="http://schemas.openxmlformats.org/officeDocument/2006/relationships/image" Target="../media/image17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7.png"/><Relationship Id="rId15" Type="http://schemas.openxmlformats.org/officeDocument/2006/relationships/image" Target="../media/image1706.png"/><Relationship Id="rId23" Type="http://schemas.openxmlformats.org/officeDocument/2006/relationships/image" Target="../media/image1714.png"/><Relationship Id="rId28" Type="http://schemas.openxmlformats.org/officeDocument/2006/relationships/image" Target="../media/image1719.png"/><Relationship Id="rId36" Type="http://schemas.openxmlformats.org/officeDocument/2006/relationships/image" Target="../media/image1727.png"/><Relationship Id="rId49" Type="http://schemas.openxmlformats.org/officeDocument/2006/relationships/image" Target="../media/image1740.png"/><Relationship Id="rId57" Type="http://schemas.openxmlformats.org/officeDocument/2006/relationships/image" Target="../media/image1748.png"/><Relationship Id="rId10" Type="http://schemas.openxmlformats.org/officeDocument/2006/relationships/image" Target="../media/image1701.png"/><Relationship Id="rId31" Type="http://schemas.openxmlformats.org/officeDocument/2006/relationships/image" Target="../media/image1722.png"/><Relationship Id="rId44" Type="http://schemas.openxmlformats.org/officeDocument/2006/relationships/image" Target="../media/image1735.png"/><Relationship Id="rId52" Type="http://schemas.openxmlformats.org/officeDocument/2006/relationships/image" Target="../media/image1743.png"/><Relationship Id="rId60" Type="http://schemas.openxmlformats.org/officeDocument/2006/relationships/image" Target="../media/image1751.png"/><Relationship Id="rId65" Type="http://schemas.openxmlformats.org/officeDocument/2006/relationships/image" Target="../media/image1756.png"/><Relationship Id="rId73" Type="http://schemas.openxmlformats.org/officeDocument/2006/relationships/image" Target="../media/image1764.png"/><Relationship Id="rId78" Type="http://schemas.openxmlformats.org/officeDocument/2006/relationships/image" Target="../media/image1769.png"/><Relationship Id="rId81" Type="http://schemas.openxmlformats.org/officeDocument/2006/relationships/image" Target="../media/image1772.png"/><Relationship Id="rId86" Type="http://schemas.openxmlformats.org/officeDocument/2006/relationships/image" Target="../media/image1777.png"/><Relationship Id="rId94" Type="http://schemas.openxmlformats.org/officeDocument/2006/relationships/image" Target="../media/image1785.png"/><Relationship Id="rId4" Type="http://schemas.openxmlformats.org/officeDocument/2006/relationships/image" Target="../media/image1695.png"/><Relationship Id="rId9" Type="http://schemas.openxmlformats.org/officeDocument/2006/relationships/image" Target="../media/image1700.png"/><Relationship Id="rId13" Type="http://schemas.openxmlformats.org/officeDocument/2006/relationships/image" Target="../media/image1704.png"/><Relationship Id="rId18" Type="http://schemas.openxmlformats.org/officeDocument/2006/relationships/image" Target="../media/image1709.png"/><Relationship Id="rId39" Type="http://schemas.openxmlformats.org/officeDocument/2006/relationships/image" Target="../media/image1730.png"/><Relationship Id="rId34" Type="http://schemas.openxmlformats.org/officeDocument/2006/relationships/image" Target="../media/image1725.png"/><Relationship Id="rId50" Type="http://schemas.openxmlformats.org/officeDocument/2006/relationships/image" Target="../media/image1741.png"/><Relationship Id="rId55" Type="http://schemas.openxmlformats.org/officeDocument/2006/relationships/image" Target="../media/image1746.png"/><Relationship Id="rId76" Type="http://schemas.openxmlformats.org/officeDocument/2006/relationships/image" Target="../media/image1767.png"/><Relationship Id="rId7" Type="http://schemas.openxmlformats.org/officeDocument/2006/relationships/image" Target="../media/image1698.png"/><Relationship Id="rId71" Type="http://schemas.openxmlformats.org/officeDocument/2006/relationships/image" Target="../media/image1762.png"/><Relationship Id="rId92" Type="http://schemas.openxmlformats.org/officeDocument/2006/relationships/image" Target="../media/image1783.png"/><Relationship Id="rId2" Type="http://schemas.openxmlformats.org/officeDocument/2006/relationships/image" Target="../media/image1693.png"/><Relationship Id="rId29" Type="http://schemas.openxmlformats.org/officeDocument/2006/relationships/image" Target="../media/image1720.png"/><Relationship Id="rId24" Type="http://schemas.openxmlformats.org/officeDocument/2006/relationships/image" Target="../media/image1715.png"/><Relationship Id="rId40" Type="http://schemas.openxmlformats.org/officeDocument/2006/relationships/image" Target="../media/image1731.png"/><Relationship Id="rId45" Type="http://schemas.openxmlformats.org/officeDocument/2006/relationships/image" Target="../media/image1736.png"/><Relationship Id="rId66" Type="http://schemas.openxmlformats.org/officeDocument/2006/relationships/image" Target="../media/image1757.png"/><Relationship Id="rId87" Type="http://schemas.openxmlformats.org/officeDocument/2006/relationships/image" Target="../media/image1778.png"/><Relationship Id="rId61" Type="http://schemas.openxmlformats.org/officeDocument/2006/relationships/image" Target="../media/image1752.png"/><Relationship Id="rId82" Type="http://schemas.openxmlformats.org/officeDocument/2006/relationships/image" Target="../media/image1773.png"/><Relationship Id="rId19" Type="http://schemas.openxmlformats.org/officeDocument/2006/relationships/image" Target="../media/image1710.png"/><Relationship Id="rId14" Type="http://schemas.openxmlformats.org/officeDocument/2006/relationships/image" Target="../media/image1705.png"/><Relationship Id="rId30" Type="http://schemas.openxmlformats.org/officeDocument/2006/relationships/image" Target="../media/image1721.png"/><Relationship Id="rId35" Type="http://schemas.openxmlformats.org/officeDocument/2006/relationships/image" Target="../media/image1726.png"/><Relationship Id="rId56" Type="http://schemas.openxmlformats.org/officeDocument/2006/relationships/image" Target="../media/image1747.png"/><Relationship Id="rId77" Type="http://schemas.openxmlformats.org/officeDocument/2006/relationships/image" Target="../media/image1768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02.png"/><Relationship Id="rId21" Type="http://schemas.openxmlformats.org/officeDocument/2006/relationships/image" Target="../media/image1806.png"/><Relationship Id="rId42" Type="http://schemas.openxmlformats.org/officeDocument/2006/relationships/image" Target="../media/image1827.png"/><Relationship Id="rId63" Type="http://schemas.openxmlformats.org/officeDocument/2006/relationships/image" Target="../media/image1848.png"/><Relationship Id="rId84" Type="http://schemas.openxmlformats.org/officeDocument/2006/relationships/image" Target="../media/image1869.png"/><Relationship Id="rId138" Type="http://schemas.openxmlformats.org/officeDocument/2006/relationships/image" Target="../media/image1923.png"/><Relationship Id="rId159" Type="http://schemas.openxmlformats.org/officeDocument/2006/relationships/image" Target="../media/image1944.png"/><Relationship Id="rId107" Type="http://schemas.openxmlformats.org/officeDocument/2006/relationships/image" Target="../media/image1892.png"/><Relationship Id="rId11" Type="http://schemas.openxmlformats.org/officeDocument/2006/relationships/image" Target="../media/image1796.png"/><Relationship Id="rId32" Type="http://schemas.openxmlformats.org/officeDocument/2006/relationships/image" Target="../media/image1817.png"/><Relationship Id="rId53" Type="http://schemas.openxmlformats.org/officeDocument/2006/relationships/image" Target="../media/image1838.png"/><Relationship Id="rId74" Type="http://schemas.openxmlformats.org/officeDocument/2006/relationships/image" Target="../media/image1859.png"/><Relationship Id="rId128" Type="http://schemas.openxmlformats.org/officeDocument/2006/relationships/image" Target="../media/image1913.png"/><Relationship Id="rId149" Type="http://schemas.openxmlformats.org/officeDocument/2006/relationships/image" Target="../media/image1934.png"/><Relationship Id="rId5" Type="http://schemas.openxmlformats.org/officeDocument/2006/relationships/image" Target="../media/image1790.png"/><Relationship Id="rId95" Type="http://schemas.openxmlformats.org/officeDocument/2006/relationships/image" Target="../media/image1880.png"/><Relationship Id="rId160" Type="http://schemas.openxmlformats.org/officeDocument/2006/relationships/image" Target="../media/image1945.png"/><Relationship Id="rId22" Type="http://schemas.openxmlformats.org/officeDocument/2006/relationships/image" Target="../media/image1807.png"/><Relationship Id="rId43" Type="http://schemas.openxmlformats.org/officeDocument/2006/relationships/image" Target="../media/image1828.png"/><Relationship Id="rId64" Type="http://schemas.openxmlformats.org/officeDocument/2006/relationships/image" Target="../media/image1849.png"/><Relationship Id="rId118" Type="http://schemas.openxmlformats.org/officeDocument/2006/relationships/image" Target="../media/image1903.png"/><Relationship Id="rId139" Type="http://schemas.openxmlformats.org/officeDocument/2006/relationships/image" Target="../media/image1924.png"/><Relationship Id="rId85" Type="http://schemas.openxmlformats.org/officeDocument/2006/relationships/image" Target="../media/image1870.png"/><Relationship Id="rId150" Type="http://schemas.openxmlformats.org/officeDocument/2006/relationships/image" Target="../media/image1935.png"/><Relationship Id="rId12" Type="http://schemas.openxmlformats.org/officeDocument/2006/relationships/image" Target="../media/image1797.png"/><Relationship Id="rId17" Type="http://schemas.openxmlformats.org/officeDocument/2006/relationships/image" Target="../media/image1802.png"/><Relationship Id="rId33" Type="http://schemas.openxmlformats.org/officeDocument/2006/relationships/image" Target="../media/image1818.png"/><Relationship Id="rId38" Type="http://schemas.openxmlformats.org/officeDocument/2006/relationships/image" Target="../media/image1823.png"/><Relationship Id="rId59" Type="http://schemas.openxmlformats.org/officeDocument/2006/relationships/image" Target="../media/image1844.png"/><Relationship Id="rId103" Type="http://schemas.openxmlformats.org/officeDocument/2006/relationships/image" Target="../media/image1888.png"/><Relationship Id="rId108" Type="http://schemas.openxmlformats.org/officeDocument/2006/relationships/image" Target="../media/image1893.png"/><Relationship Id="rId124" Type="http://schemas.openxmlformats.org/officeDocument/2006/relationships/image" Target="../media/image1909.png"/><Relationship Id="rId129" Type="http://schemas.openxmlformats.org/officeDocument/2006/relationships/image" Target="../media/image1914.png"/><Relationship Id="rId54" Type="http://schemas.openxmlformats.org/officeDocument/2006/relationships/image" Target="../media/image1839.png"/><Relationship Id="rId70" Type="http://schemas.openxmlformats.org/officeDocument/2006/relationships/image" Target="../media/image1855.png"/><Relationship Id="rId75" Type="http://schemas.openxmlformats.org/officeDocument/2006/relationships/image" Target="../media/image1860.png"/><Relationship Id="rId91" Type="http://schemas.openxmlformats.org/officeDocument/2006/relationships/image" Target="../media/image1876.png"/><Relationship Id="rId96" Type="http://schemas.openxmlformats.org/officeDocument/2006/relationships/image" Target="../media/image1881.png"/><Relationship Id="rId140" Type="http://schemas.openxmlformats.org/officeDocument/2006/relationships/image" Target="../media/image1925.png"/><Relationship Id="rId145" Type="http://schemas.openxmlformats.org/officeDocument/2006/relationships/image" Target="../media/image1930.png"/><Relationship Id="rId161" Type="http://schemas.openxmlformats.org/officeDocument/2006/relationships/image" Target="../media/image19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1.png"/><Relationship Id="rId23" Type="http://schemas.openxmlformats.org/officeDocument/2006/relationships/image" Target="../media/image1808.png"/><Relationship Id="rId28" Type="http://schemas.openxmlformats.org/officeDocument/2006/relationships/image" Target="../media/image1813.png"/><Relationship Id="rId49" Type="http://schemas.openxmlformats.org/officeDocument/2006/relationships/image" Target="../media/image1834.png"/><Relationship Id="rId114" Type="http://schemas.openxmlformats.org/officeDocument/2006/relationships/image" Target="../media/image1899.png"/><Relationship Id="rId119" Type="http://schemas.openxmlformats.org/officeDocument/2006/relationships/image" Target="../media/image1904.png"/><Relationship Id="rId44" Type="http://schemas.openxmlformats.org/officeDocument/2006/relationships/image" Target="../media/image1829.jpg"/><Relationship Id="rId60" Type="http://schemas.openxmlformats.org/officeDocument/2006/relationships/image" Target="../media/image1845.png"/><Relationship Id="rId65" Type="http://schemas.openxmlformats.org/officeDocument/2006/relationships/image" Target="../media/image1850.png"/><Relationship Id="rId81" Type="http://schemas.openxmlformats.org/officeDocument/2006/relationships/image" Target="../media/image1866.png"/><Relationship Id="rId86" Type="http://schemas.openxmlformats.org/officeDocument/2006/relationships/image" Target="../media/image1871.png"/><Relationship Id="rId130" Type="http://schemas.openxmlformats.org/officeDocument/2006/relationships/image" Target="../media/image1915.png"/><Relationship Id="rId135" Type="http://schemas.openxmlformats.org/officeDocument/2006/relationships/image" Target="../media/image1920.png"/><Relationship Id="rId151" Type="http://schemas.openxmlformats.org/officeDocument/2006/relationships/image" Target="../media/image1936.png"/><Relationship Id="rId156" Type="http://schemas.openxmlformats.org/officeDocument/2006/relationships/image" Target="../media/image1941.png"/><Relationship Id="rId13" Type="http://schemas.openxmlformats.org/officeDocument/2006/relationships/image" Target="../media/image1798.png"/><Relationship Id="rId18" Type="http://schemas.openxmlformats.org/officeDocument/2006/relationships/image" Target="../media/image1803.png"/><Relationship Id="rId39" Type="http://schemas.openxmlformats.org/officeDocument/2006/relationships/image" Target="../media/image1824.png"/><Relationship Id="rId109" Type="http://schemas.openxmlformats.org/officeDocument/2006/relationships/image" Target="../media/image1894.png"/><Relationship Id="rId34" Type="http://schemas.openxmlformats.org/officeDocument/2006/relationships/image" Target="../media/image1819.png"/><Relationship Id="rId50" Type="http://schemas.openxmlformats.org/officeDocument/2006/relationships/image" Target="../media/image1835.png"/><Relationship Id="rId55" Type="http://schemas.openxmlformats.org/officeDocument/2006/relationships/image" Target="../media/image1840.png"/><Relationship Id="rId76" Type="http://schemas.openxmlformats.org/officeDocument/2006/relationships/image" Target="../media/image1861.png"/><Relationship Id="rId97" Type="http://schemas.openxmlformats.org/officeDocument/2006/relationships/image" Target="../media/image1882.png"/><Relationship Id="rId104" Type="http://schemas.openxmlformats.org/officeDocument/2006/relationships/image" Target="../media/image1889.png"/><Relationship Id="rId120" Type="http://schemas.openxmlformats.org/officeDocument/2006/relationships/image" Target="../media/image1905.png"/><Relationship Id="rId125" Type="http://schemas.openxmlformats.org/officeDocument/2006/relationships/image" Target="../media/image1910.png"/><Relationship Id="rId141" Type="http://schemas.openxmlformats.org/officeDocument/2006/relationships/image" Target="../media/image1926.png"/><Relationship Id="rId146" Type="http://schemas.openxmlformats.org/officeDocument/2006/relationships/image" Target="../media/image1931.png"/><Relationship Id="rId7" Type="http://schemas.openxmlformats.org/officeDocument/2006/relationships/image" Target="../media/image1792.png"/><Relationship Id="rId71" Type="http://schemas.openxmlformats.org/officeDocument/2006/relationships/image" Target="../media/image1856.png"/><Relationship Id="rId92" Type="http://schemas.openxmlformats.org/officeDocument/2006/relationships/image" Target="../media/image1877.png"/><Relationship Id="rId2" Type="http://schemas.openxmlformats.org/officeDocument/2006/relationships/image" Target="../media/image1787.png"/><Relationship Id="rId29" Type="http://schemas.openxmlformats.org/officeDocument/2006/relationships/image" Target="../media/image1814.jpg"/><Relationship Id="rId24" Type="http://schemas.openxmlformats.org/officeDocument/2006/relationships/image" Target="../media/image1809.png"/><Relationship Id="rId40" Type="http://schemas.openxmlformats.org/officeDocument/2006/relationships/image" Target="../media/image1825.png"/><Relationship Id="rId45" Type="http://schemas.openxmlformats.org/officeDocument/2006/relationships/image" Target="../media/image1830.png"/><Relationship Id="rId66" Type="http://schemas.openxmlformats.org/officeDocument/2006/relationships/image" Target="../media/image1851.png"/><Relationship Id="rId87" Type="http://schemas.openxmlformats.org/officeDocument/2006/relationships/image" Target="../media/image1872.png"/><Relationship Id="rId110" Type="http://schemas.openxmlformats.org/officeDocument/2006/relationships/image" Target="../media/image1895.png"/><Relationship Id="rId115" Type="http://schemas.openxmlformats.org/officeDocument/2006/relationships/image" Target="../media/image1900.png"/><Relationship Id="rId131" Type="http://schemas.openxmlformats.org/officeDocument/2006/relationships/image" Target="../media/image1916.png"/><Relationship Id="rId136" Type="http://schemas.openxmlformats.org/officeDocument/2006/relationships/image" Target="../media/image1921.png"/><Relationship Id="rId157" Type="http://schemas.openxmlformats.org/officeDocument/2006/relationships/image" Target="../media/image1942.png"/><Relationship Id="rId61" Type="http://schemas.openxmlformats.org/officeDocument/2006/relationships/image" Target="../media/image1846.png"/><Relationship Id="rId82" Type="http://schemas.openxmlformats.org/officeDocument/2006/relationships/image" Target="../media/image1867.png"/><Relationship Id="rId152" Type="http://schemas.openxmlformats.org/officeDocument/2006/relationships/image" Target="../media/image1937.png"/><Relationship Id="rId19" Type="http://schemas.openxmlformats.org/officeDocument/2006/relationships/image" Target="../media/image1804.jpg"/><Relationship Id="rId14" Type="http://schemas.openxmlformats.org/officeDocument/2006/relationships/image" Target="../media/image1799.png"/><Relationship Id="rId30" Type="http://schemas.openxmlformats.org/officeDocument/2006/relationships/image" Target="../media/image1815.png"/><Relationship Id="rId35" Type="http://schemas.openxmlformats.org/officeDocument/2006/relationships/image" Target="../media/image1820.png"/><Relationship Id="rId56" Type="http://schemas.openxmlformats.org/officeDocument/2006/relationships/image" Target="../media/image1841.png"/><Relationship Id="rId77" Type="http://schemas.openxmlformats.org/officeDocument/2006/relationships/image" Target="../media/image1862.png"/><Relationship Id="rId100" Type="http://schemas.openxmlformats.org/officeDocument/2006/relationships/image" Target="../media/image1885.png"/><Relationship Id="rId105" Type="http://schemas.openxmlformats.org/officeDocument/2006/relationships/image" Target="../media/image1890.png"/><Relationship Id="rId126" Type="http://schemas.openxmlformats.org/officeDocument/2006/relationships/image" Target="../media/image1911.png"/><Relationship Id="rId147" Type="http://schemas.openxmlformats.org/officeDocument/2006/relationships/image" Target="../media/image1932.png"/><Relationship Id="rId8" Type="http://schemas.openxmlformats.org/officeDocument/2006/relationships/image" Target="../media/image1793.png"/><Relationship Id="rId51" Type="http://schemas.openxmlformats.org/officeDocument/2006/relationships/image" Target="../media/image1836.png"/><Relationship Id="rId72" Type="http://schemas.openxmlformats.org/officeDocument/2006/relationships/image" Target="../media/image1857.png"/><Relationship Id="rId93" Type="http://schemas.openxmlformats.org/officeDocument/2006/relationships/image" Target="../media/image1878.png"/><Relationship Id="rId98" Type="http://schemas.openxmlformats.org/officeDocument/2006/relationships/image" Target="../media/image1883.png"/><Relationship Id="rId121" Type="http://schemas.openxmlformats.org/officeDocument/2006/relationships/image" Target="../media/image1906.png"/><Relationship Id="rId142" Type="http://schemas.openxmlformats.org/officeDocument/2006/relationships/image" Target="../media/image1927.png"/><Relationship Id="rId3" Type="http://schemas.openxmlformats.org/officeDocument/2006/relationships/image" Target="../media/image1788.png"/><Relationship Id="rId25" Type="http://schemas.openxmlformats.org/officeDocument/2006/relationships/image" Target="../media/image1810.png"/><Relationship Id="rId46" Type="http://schemas.openxmlformats.org/officeDocument/2006/relationships/image" Target="../media/image1831.png"/><Relationship Id="rId67" Type="http://schemas.openxmlformats.org/officeDocument/2006/relationships/image" Target="../media/image1852.png"/><Relationship Id="rId116" Type="http://schemas.openxmlformats.org/officeDocument/2006/relationships/image" Target="../media/image1901.png"/><Relationship Id="rId137" Type="http://schemas.openxmlformats.org/officeDocument/2006/relationships/image" Target="../media/image1922.png"/><Relationship Id="rId158" Type="http://schemas.openxmlformats.org/officeDocument/2006/relationships/image" Target="../media/image1943.png"/><Relationship Id="rId20" Type="http://schemas.openxmlformats.org/officeDocument/2006/relationships/image" Target="../media/image1805.png"/><Relationship Id="rId41" Type="http://schemas.openxmlformats.org/officeDocument/2006/relationships/image" Target="../media/image1826.png"/><Relationship Id="rId62" Type="http://schemas.openxmlformats.org/officeDocument/2006/relationships/image" Target="../media/image1847.png"/><Relationship Id="rId83" Type="http://schemas.openxmlformats.org/officeDocument/2006/relationships/image" Target="../media/image1868.png"/><Relationship Id="rId88" Type="http://schemas.openxmlformats.org/officeDocument/2006/relationships/image" Target="../media/image1873.png"/><Relationship Id="rId111" Type="http://schemas.openxmlformats.org/officeDocument/2006/relationships/image" Target="../media/image1896.png"/><Relationship Id="rId132" Type="http://schemas.openxmlformats.org/officeDocument/2006/relationships/image" Target="../media/image1917.png"/><Relationship Id="rId153" Type="http://schemas.openxmlformats.org/officeDocument/2006/relationships/image" Target="../media/image1938.png"/><Relationship Id="rId15" Type="http://schemas.openxmlformats.org/officeDocument/2006/relationships/image" Target="../media/image1800.jpg"/><Relationship Id="rId36" Type="http://schemas.openxmlformats.org/officeDocument/2006/relationships/image" Target="../media/image1821.png"/><Relationship Id="rId57" Type="http://schemas.openxmlformats.org/officeDocument/2006/relationships/image" Target="../media/image1842.png"/><Relationship Id="rId106" Type="http://schemas.openxmlformats.org/officeDocument/2006/relationships/image" Target="../media/image1891.png"/><Relationship Id="rId127" Type="http://schemas.openxmlformats.org/officeDocument/2006/relationships/image" Target="../media/image1912.png"/><Relationship Id="rId10" Type="http://schemas.openxmlformats.org/officeDocument/2006/relationships/image" Target="../media/image1795.png"/><Relationship Id="rId31" Type="http://schemas.openxmlformats.org/officeDocument/2006/relationships/image" Target="../media/image1816.png"/><Relationship Id="rId52" Type="http://schemas.openxmlformats.org/officeDocument/2006/relationships/image" Target="../media/image1837.png"/><Relationship Id="rId73" Type="http://schemas.openxmlformats.org/officeDocument/2006/relationships/image" Target="../media/image1858.png"/><Relationship Id="rId78" Type="http://schemas.openxmlformats.org/officeDocument/2006/relationships/image" Target="../media/image1863.png"/><Relationship Id="rId94" Type="http://schemas.openxmlformats.org/officeDocument/2006/relationships/image" Target="../media/image1879.png"/><Relationship Id="rId99" Type="http://schemas.openxmlformats.org/officeDocument/2006/relationships/image" Target="../media/image1884.png"/><Relationship Id="rId101" Type="http://schemas.openxmlformats.org/officeDocument/2006/relationships/image" Target="../media/image1886.png"/><Relationship Id="rId122" Type="http://schemas.openxmlformats.org/officeDocument/2006/relationships/image" Target="../media/image1907.png"/><Relationship Id="rId143" Type="http://schemas.openxmlformats.org/officeDocument/2006/relationships/image" Target="../media/image1928.png"/><Relationship Id="rId148" Type="http://schemas.openxmlformats.org/officeDocument/2006/relationships/image" Target="../media/image1933.png"/><Relationship Id="rId4" Type="http://schemas.openxmlformats.org/officeDocument/2006/relationships/image" Target="../media/image1789.png"/><Relationship Id="rId9" Type="http://schemas.openxmlformats.org/officeDocument/2006/relationships/image" Target="../media/image1794.png"/><Relationship Id="rId26" Type="http://schemas.openxmlformats.org/officeDocument/2006/relationships/image" Target="../media/image1811.png"/><Relationship Id="rId47" Type="http://schemas.openxmlformats.org/officeDocument/2006/relationships/image" Target="../media/image1832.png"/><Relationship Id="rId68" Type="http://schemas.openxmlformats.org/officeDocument/2006/relationships/image" Target="../media/image1853.png"/><Relationship Id="rId89" Type="http://schemas.openxmlformats.org/officeDocument/2006/relationships/image" Target="../media/image1874.png"/><Relationship Id="rId112" Type="http://schemas.openxmlformats.org/officeDocument/2006/relationships/image" Target="../media/image1897.png"/><Relationship Id="rId133" Type="http://schemas.openxmlformats.org/officeDocument/2006/relationships/image" Target="../media/image1918.png"/><Relationship Id="rId154" Type="http://schemas.openxmlformats.org/officeDocument/2006/relationships/image" Target="../media/image1939.png"/><Relationship Id="rId16" Type="http://schemas.openxmlformats.org/officeDocument/2006/relationships/image" Target="../media/image1801.png"/><Relationship Id="rId37" Type="http://schemas.openxmlformats.org/officeDocument/2006/relationships/image" Target="../media/image1822.png"/><Relationship Id="rId58" Type="http://schemas.openxmlformats.org/officeDocument/2006/relationships/image" Target="../media/image1843.png"/><Relationship Id="rId79" Type="http://schemas.openxmlformats.org/officeDocument/2006/relationships/image" Target="../media/image1864.png"/><Relationship Id="rId102" Type="http://schemas.openxmlformats.org/officeDocument/2006/relationships/image" Target="../media/image1887.png"/><Relationship Id="rId123" Type="http://schemas.openxmlformats.org/officeDocument/2006/relationships/image" Target="../media/image1908.png"/><Relationship Id="rId144" Type="http://schemas.openxmlformats.org/officeDocument/2006/relationships/image" Target="../media/image1929.png"/><Relationship Id="rId90" Type="http://schemas.openxmlformats.org/officeDocument/2006/relationships/image" Target="../media/image1875.png"/><Relationship Id="rId27" Type="http://schemas.openxmlformats.org/officeDocument/2006/relationships/image" Target="../media/image1812.png"/><Relationship Id="rId48" Type="http://schemas.openxmlformats.org/officeDocument/2006/relationships/image" Target="../media/image1833.png"/><Relationship Id="rId69" Type="http://schemas.openxmlformats.org/officeDocument/2006/relationships/image" Target="../media/image1854.png"/><Relationship Id="rId113" Type="http://schemas.openxmlformats.org/officeDocument/2006/relationships/image" Target="../media/image1898.png"/><Relationship Id="rId134" Type="http://schemas.openxmlformats.org/officeDocument/2006/relationships/image" Target="../media/image1919.png"/><Relationship Id="rId80" Type="http://schemas.openxmlformats.org/officeDocument/2006/relationships/image" Target="../media/image1865.png"/><Relationship Id="rId155" Type="http://schemas.openxmlformats.org/officeDocument/2006/relationships/image" Target="../media/image1940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61.png"/><Relationship Id="rId21" Type="http://schemas.openxmlformats.org/officeDocument/2006/relationships/image" Target="../media/image1965.png"/><Relationship Id="rId42" Type="http://schemas.openxmlformats.org/officeDocument/2006/relationships/image" Target="../media/image1986.png"/><Relationship Id="rId63" Type="http://schemas.openxmlformats.org/officeDocument/2006/relationships/image" Target="../media/image2007.png"/><Relationship Id="rId84" Type="http://schemas.openxmlformats.org/officeDocument/2006/relationships/image" Target="../media/image2028.png"/><Relationship Id="rId138" Type="http://schemas.openxmlformats.org/officeDocument/2006/relationships/image" Target="../media/image2082.png"/><Relationship Id="rId107" Type="http://schemas.openxmlformats.org/officeDocument/2006/relationships/image" Target="../media/image2051.png"/><Relationship Id="rId11" Type="http://schemas.openxmlformats.org/officeDocument/2006/relationships/image" Target="../media/image1955.png"/><Relationship Id="rId32" Type="http://schemas.openxmlformats.org/officeDocument/2006/relationships/image" Target="../media/image1976.png"/><Relationship Id="rId53" Type="http://schemas.openxmlformats.org/officeDocument/2006/relationships/image" Target="../media/image1997.png"/><Relationship Id="rId74" Type="http://schemas.openxmlformats.org/officeDocument/2006/relationships/image" Target="../media/image2018.png"/><Relationship Id="rId128" Type="http://schemas.openxmlformats.org/officeDocument/2006/relationships/image" Target="../media/image2072.png"/><Relationship Id="rId5" Type="http://schemas.openxmlformats.org/officeDocument/2006/relationships/image" Target="../media/image1949.png"/><Relationship Id="rId90" Type="http://schemas.openxmlformats.org/officeDocument/2006/relationships/image" Target="../media/image2034.png"/><Relationship Id="rId95" Type="http://schemas.openxmlformats.org/officeDocument/2006/relationships/image" Target="../media/image2039.png"/><Relationship Id="rId22" Type="http://schemas.openxmlformats.org/officeDocument/2006/relationships/image" Target="../media/image1966.png"/><Relationship Id="rId27" Type="http://schemas.openxmlformats.org/officeDocument/2006/relationships/image" Target="../media/image1971.png"/><Relationship Id="rId43" Type="http://schemas.openxmlformats.org/officeDocument/2006/relationships/image" Target="../media/image1987.png"/><Relationship Id="rId48" Type="http://schemas.openxmlformats.org/officeDocument/2006/relationships/image" Target="../media/image1992.png"/><Relationship Id="rId64" Type="http://schemas.openxmlformats.org/officeDocument/2006/relationships/image" Target="../media/image2008.png"/><Relationship Id="rId69" Type="http://schemas.openxmlformats.org/officeDocument/2006/relationships/image" Target="../media/image2013.png"/><Relationship Id="rId113" Type="http://schemas.openxmlformats.org/officeDocument/2006/relationships/image" Target="../media/image2057.png"/><Relationship Id="rId118" Type="http://schemas.openxmlformats.org/officeDocument/2006/relationships/image" Target="../media/image2062.png"/><Relationship Id="rId134" Type="http://schemas.openxmlformats.org/officeDocument/2006/relationships/image" Target="../media/image2078.png"/><Relationship Id="rId139" Type="http://schemas.openxmlformats.org/officeDocument/2006/relationships/image" Target="../media/image2083.png"/><Relationship Id="rId80" Type="http://schemas.openxmlformats.org/officeDocument/2006/relationships/image" Target="../media/image2024.png"/><Relationship Id="rId85" Type="http://schemas.openxmlformats.org/officeDocument/2006/relationships/image" Target="../media/image2029.png"/><Relationship Id="rId12" Type="http://schemas.openxmlformats.org/officeDocument/2006/relationships/image" Target="../media/image1956.png"/><Relationship Id="rId17" Type="http://schemas.openxmlformats.org/officeDocument/2006/relationships/image" Target="../media/image1961.png"/><Relationship Id="rId33" Type="http://schemas.openxmlformats.org/officeDocument/2006/relationships/image" Target="../media/image1977.png"/><Relationship Id="rId38" Type="http://schemas.openxmlformats.org/officeDocument/2006/relationships/image" Target="../media/image1982.png"/><Relationship Id="rId59" Type="http://schemas.openxmlformats.org/officeDocument/2006/relationships/image" Target="../media/image2003.png"/><Relationship Id="rId103" Type="http://schemas.openxmlformats.org/officeDocument/2006/relationships/image" Target="../media/image2047.png"/><Relationship Id="rId108" Type="http://schemas.openxmlformats.org/officeDocument/2006/relationships/image" Target="../media/image2052.png"/><Relationship Id="rId124" Type="http://schemas.openxmlformats.org/officeDocument/2006/relationships/image" Target="../media/image2068.png"/><Relationship Id="rId129" Type="http://schemas.openxmlformats.org/officeDocument/2006/relationships/image" Target="../media/image2073.png"/><Relationship Id="rId54" Type="http://schemas.openxmlformats.org/officeDocument/2006/relationships/image" Target="../media/image1998.png"/><Relationship Id="rId70" Type="http://schemas.openxmlformats.org/officeDocument/2006/relationships/image" Target="../media/image2014.png"/><Relationship Id="rId75" Type="http://schemas.openxmlformats.org/officeDocument/2006/relationships/image" Target="../media/image2019.png"/><Relationship Id="rId91" Type="http://schemas.openxmlformats.org/officeDocument/2006/relationships/image" Target="../media/image2035.png"/><Relationship Id="rId96" Type="http://schemas.openxmlformats.org/officeDocument/2006/relationships/image" Target="../media/image2040.png"/><Relationship Id="rId140" Type="http://schemas.openxmlformats.org/officeDocument/2006/relationships/image" Target="../media/image2084.png"/><Relationship Id="rId145" Type="http://schemas.openxmlformats.org/officeDocument/2006/relationships/image" Target="../media/image20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0.jpg"/><Relationship Id="rId23" Type="http://schemas.openxmlformats.org/officeDocument/2006/relationships/image" Target="../media/image1967.png"/><Relationship Id="rId28" Type="http://schemas.openxmlformats.org/officeDocument/2006/relationships/image" Target="../media/image1972.png"/><Relationship Id="rId49" Type="http://schemas.openxmlformats.org/officeDocument/2006/relationships/image" Target="../media/image1993.png"/><Relationship Id="rId114" Type="http://schemas.openxmlformats.org/officeDocument/2006/relationships/image" Target="../media/image2058.png"/><Relationship Id="rId119" Type="http://schemas.openxmlformats.org/officeDocument/2006/relationships/image" Target="../media/image2063.png"/><Relationship Id="rId44" Type="http://schemas.openxmlformats.org/officeDocument/2006/relationships/image" Target="../media/image1988.png"/><Relationship Id="rId60" Type="http://schemas.openxmlformats.org/officeDocument/2006/relationships/image" Target="../media/image2004.png"/><Relationship Id="rId65" Type="http://schemas.openxmlformats.org/officeDocument/2006/relationships/image" Target="../media/image2009.png"/><Relationship Id="rId81" Type="http://schemas.openxmlformats.org/officeDocument/2006/relationships/image" Target="../media/image2025.png"/><Relationship Id="rId86" Type="http://schemas.openxmlformats.org/officeDocument/2006/relationships/image" Target="../media/image2030.png"/><Relationship Id="rId130" Type="http://schemas.openxmlformats.org/officeDocument/2006/relationships/image" Target="../media/image2074.png"/><Relationship Id="rId135" Type="http://schemas.openxmlformats.org/officeDocument/2006/relationships/image" Target="../media/image2079.png"/><Relationship Id="rId13" Type="http://schemas.openxmlformats.org/officeDocument/2006/relationships/image" Target="../media/image1957.png"/><Relationship Id="rId18" Type="http://schemas.openxmlformats.org/officeDocument/2006/relationships/image" Target="../media/image1962.png"/><Relationship Id="rId39" Type="http://schemas.openxmlformats.org/officeDocument/2006/relationships/image" Target="../media/image1983.png"/><Relationship Id="rId109" Type="http://schemas.openxmlformats.org/officeDocument/2006/relationships/image" Target="../media/image2053.png"/><Relationship Id="rId34" Type="http://schemas.openxmlformats.org/officeDocument/2006/relationships/image" Target="../media/image1978.png"/><Relationship Id="rId50" Type="http://schemas.openxmlformats.org/officeDocument/2006/relationships/image" Target="../media/image1994.png"/><Relationship Id="rId55" Type="http://schemas.openxmlformats.org/officeDocument/2006/relationships/image" Target="../media/image1999.png"/><Relationship Id="rId76" Type="http://schemas.openxmlformats.org/officeDocument/2006/relationships/image" Target="../media/image2020.png"/><Relationship Id="rId97" Type="http://schemas.openxmlformats.org/officeDocument/2006/relationships/image" Target="../media/image2041.png"/><Relationship Id="rId104" Type="http://schemas.openxmlformats.org/officeDocument/2006/relationships/image" Target="../media/image2048.png"/><Relationship Id="rId120" Type="http://schemas.openxmlformats.org/officeDocument/2006/relationships/image" Target="../media/image2064.png"/><Relationship Id="rId125" Type="http://schemas.openxmlformats.org/officeDocument/2006/relationships/image" Target="../media/image2069.png"/><Relationship Id="rId141" Type="http://schemas.openxmlformats.org/officeDocument/2006/relationships/image" Target="../media/image2085.png"/><Relationship Id="rId7" Type="http://schemas.openxmlformats.org/officeDocument/2006/relationships/image" Target="../media/image1951.png"/><Relationship Id="rId71" Type="http://schemas.openxmlformats.org/officeDocument/2006/relationships/image" Target="../media/image2015.png"/><Relationship Id="rId92" Type="http://schemas.openxmlformats.org/officeDocument/2006/relationships/image" Target="../media/image2036.png"/><Relationship Id="rId2" Type="http://schemas.openxmlformats.org/officeDocument/2006/relationships/image" Target="../media/image1.jpg"/><Relationship Id="rId29" Type="http://schemas.openxmlformats.org/officeDocument/2006/relationships/image" Target="../media/image1973.png"/><Relationship Id="rId24" Type="http://schemas.openxmlformats.org/officeDocument/2006/relationships/image" Target="../media/image1968.png"/><Relationship Id="rId40" Type="http://schemas.openxmlformats.org/officeDocument/2006/relationships/image" Target="../media/image1984.png"/><Relationship Id="rId45" Type="http://schemas.openxmlformats.org/officeDocument/2006/relationships/image" Target="../media/image1989.png"/><Relationship Id="rId66" Type="http://schemas.openxmlformats.org/officeDocument/2006/relationships/image" Target="../media/image2010.png"/><Relationship Id="rId87" Type="http://schemas.openxmlformats.org/officeDocument/2006/relationships/image" Target="../media/image2031.png"/><Relationship Id="rId110" Type="http://schemas.openxmlformats.org/officeDocument/2006/relationships/image" Target="../media/image2054.png"/><Relationship Id="rId115" Type="http://schemas.openxmlformats.org/officeDocument/2006/relationships/image" Target="../media/image2059.png"/><Relationship Id="rId131" Type="http://schemas.openxmlformats.org/officeDocument/2006/relationships/image" Target="../media/image2075.png"/><Relationship Id="rId136" Type="http://schemas.openxmlformats.org/officeDocument/2006/relationships/image" Target="../media/image2080.png"/><Relationship Id="rId61" Type="http://schemas.openxmlformats.org/officeDocument/2006/relationships/image" Target="../media/image2005.png"/><Relationship Id="rId82" Type="http://schemas.openxmlformats.org/officeDocument/2006/relationships/image" Target="../media/image2026.png"/><Relationship Id="rId19" Type="http://schemas.openxmlformats.org/officeDocument/2006/relationships/image" Target="../media/image1963.png"/><Relationship Id="rId14" Type="http://schemas.openxmlformats.org/officeDocument/2006/relationships/image" Target="../media/image1958.png"/><Relationship Id="rId30" Type="http://schemas.openxmlformats.org/officeDocument/2006/relationships/image" Target="../media/image1974.png"/><Relationship Id="rId35" Type="http://schemas.openxmlformats.org/officeDocument/2006/relationships/image" Target="../media/image1979.png"/><Relationship Id="rId56" Type="http://schemas.openxmlformats.org/officeDocument/2006/relationships/image" Target="../media/image2000.png"/><Relationship Id="rId77" Type="http://schemas.openxmlformats.org/officeDocument/2006/relationships/image" Target="../media/image2021.png"/><Relationship Id="rId100" Type="http://schemas.openxmlformats.org/officeDocument/2006/relationships/image" Target="../media/image2044.png"/><Relationship Id="rId105" Type="http://schemas.openxmlformats.org/officeDocument/2006/relationships/image" Target="../media/image2049.png"/><Relationship Id="rId126" Type="http://schemas.openxmlformats.org/officeDocument/2006/relationships/image" Target="../media/image2070.png"/><Relationship Id="rId8" Type="http://schemas.openxmlformats.org/officeDocument/2006/relationships/image" Target="../media/image1952.png"/><Relationship Id="rId51" Type="http://schemas.openxmlformats.org/officeDocument/2006/relationships/image" Target="../media/image1995.png"/><Relationship Id="rId72" Type="http://schemas.openxmlformats.org/officeDocument/2006/relationships/image" Target="../media/image2016.png"/><Relationship Id="rId93" Type="http://schemas.openxmlformats.org/officeDocument/2006/relationships/image" Target="../media/image2037.png"/><Relationship Id="rId98" Type="http://schemas.openxmlformats.org/officeDocument/2006/relationships/image" Target="../media/image2042.png"/><Relationship Id="rId121" Type="http://schemas.openxmlformats.org/officeDocument/2006/relationships/image" Target="../media/image2065.png"/><Relationship Id="rId142" Type="http://schemas.openxmlformats.org/officeDocument/2006/relationships/image" Target="../media/image2086.png"/><Relationship Id="rId3" Type="http://schemas.openxmlformats.org/officeDocument/2006/relationships/image" Target="../media/image1947.png"/><Relationship Id="rId25" Type="http://schemas.openxmlformats.org/officeDocument/2006/relationships/image" Target="../media/image1969.png"/><Relationship Id="rId46" Type="http://schemas.openxmlformats.org/officeDocument/2006/relationships/image" Target="../media/image1990.png"/><Relationship Id="rId67" Type="http://schemas.openxmlformats.org/officeDocument/2006/relationships/image" Target="../media/image2011.png"/><Relationship Id="rId116" Type="http://schemas.openxmlformats.org/officeDocument/2006/relationships/image" Target="../media/image2060.png"/><Relationship Id="rId137" Type="http://schemas.openxmlformats.org/officeDocument/2006/relationships/image" Target="../media/image2081.png"/><Relationship Id="rId20" Type="http://schemas.openxmlformats.org/officeDocument/2006/relationships/image" Target="../media/image1964.png"/><Relationship Id="rId41" Type="http://schemas.openxmlformats.org/officeDocument/2006/relationships/image" Target="../media/image1985.png"/><Relationship Id="rId62" Type="http://schemas.openxmlformats.org/officeDocument/2006/relationships/image" Target="../media/image2006.png"/><Relationship Id="rId83" Type="http://schemas.openxmlformats.org/officeDocument/2006/relationships/image" Target="../media/image2027.png"/><Relationship Id="rId88" Type="http://schemas.openxmlformats.org/officeDocument/2006/relationships/image" Target="../media/image2032.png"/><Relationship Id="rId111" Type="http://schemas.openxmlformats.org/officeDocument/2006/relationships/image" Target="../media/image2055.png"/><Relationship Id="rId132" Type="http://schemas.openxmlformats.org/officeDocument/2006/relationships/image" Target="../media/image2076.png"/><Relationship Id="rId15" Type="http://schemas.openxmlformats.org/officeDocument/2006/relationships/image" Target="../media/image1959.png"/><Relationship Id="rId36" Type="http://schemas.openxmlformats.org/officeDocument/2006/relationships/image" Target="../media/image1980.png"/><Relationship Id="rId57" Type="http://schemas.openxmlformats.org/officeDocument/2006/relationships/image" Target="../media/image2001.png"/><Relationship Id="rId106" Type="http://schemas.openxmlformats.org/officeDocument/2006/relationships/image" Target="../media/image2050.png"/><Relationship Id="rId127" Type="http://schemas.openxmlformats.org/officeDocument/2006/relationships/image" Target="../media/image2071.png"/><Relationship Id="rId10" Type="http://schemas.openxmlformats.org/officeDocument/2006/relationships/image" Target="../media/image1954.png"/><Relationship Id="rId31" Type="http://schemas.openxmlformats.org/officeDocument/2006/relationships/image" Target="../media/image1975.png"/><Relationship Id="rId52" Type="http://schemas.openxmlformats.org/officeDocument/2006/relationships/image" Target="../media/image1996.png"/><Relationship Id="rId73" Type="http://schemas.openxmlformats.org/officeDocument/2006/relationships/image" Target="../media/image2017.png"/><Relationship Id="rId78" Type="http://schemas.openxmlformats.org/officeDocument/2006/relationships/image" Target="../media/image2022.png"/><Relationship Id="rId94" Type="http://schemas.openxmlformats.org/officeDocument/2006/relationships/image" Target="../media/image2038.png"/><Relationship Id="rId99" Type="http://schemas.openxmlformats.org/officeDocument/2006/relationships/image" Target="../media/image2043.png"/><Relationship Id="rId101" Type="http://schemas.openxmlformats.org/officeDocument/2006/relationships/image" Target="../media/image2045.png"/><Relationship Id="rId122" Type="http://schemas.openxmlformats.org/officeDocument/2006/relationships/image" Target="../media/image2066.png"/><Relationship Id="rId143" Type="http://schemas.openxmlformats.org/officeDocument/2006/relationships/image" Target="../media/image2087.png"/><Relationship Id="rId4" Type="http://schemas.openxmlformats.org/officeDocument/2006/relationships/image" Target="../media/image1948.jpg"/><Relationship Id="rId9" Type="http://schemas.openxmlformats.org/officeDocument/2006/relationships/image" Target="../media/image1953.png"/><Relationship Id="rId26" Type="http://schemas.openxmlformats.org/officeDocument/2006/relationships/image" Target="../media/image1970.png"/><Relationship Id="rId47" Type="http://schemas.openxmlformats.org/officeDocument/2006/relationships/image" Target="../media/image1991.png"/><Relationship Id="rId68" Type="http://schemas.openxmlformats.org/officeDocument/2006/relationships/image" Target="../media/image2012.png"/><Relationship Id="rId89" Type="http://schemas.openxmlformats.org/officeDocument/2006/relationships/image" Target="../media/image2033.png"/><Relationship Id="rId112" Type="http://schemas.openxmlformats.org/officeDocument/2006/relationships/image" Target="../media/image2056.png"/><Relationship Id="rId133" Type="http://schemas.openxmlformats.org/officeDocument/2006/relationships/image" Target="../media/image2077.png"/><Relationship Id="rId16" Type="http://schemas.openxmlformats.org/officeDocument/2006/relationships/image" Target="../media/image1960.png"/><Relationship Id="rId37" Type="http://schemas.openxmlformats.org/officeDocument/2006/relationships/image" Target="../media/image1981.png"/><Relationship Id="rId58" Type="http://schemas.openxmlformats.org/officeDocument/2006/relationships/image" Target="../media/image2002.png"/><Relationship Id="rId79" Type="http://schemas.openxmlformats.org/officeDocument/2006/relationships/image" Target="../media/image2023.png"/><Relationship Id="rId102" Type="http://schemas.openxmlformats.org/officeDocument/2006/relationships/image" Target="../media/image2046.png"/><Relationship Id="rId123" Type="http://schemas.openxmlformats.org/officeDocument/2006/relationships/image" Target="../media/image2067.png"/><Relationship Id="rId144" Type="http://schemas.openxmlformats.org/officeDocument/2006/relationships/image" Target="../media/image2088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05.png"/><Relationship Id="rId21" Type="http://schemas.openxmlformats.org/officeDocument/2006/relationships/image" Target="../media/image2109.png"/><Relationship Id="rId42" Type="http://schemas.openxmlformats.org/officeDocument/2006/relationships/image" Target="../media/image2130.png"/><Relationship Id="rId63" Type="http://schemas.openxmlformats.org/officeDocument/2006/relationships/image" Target="../media/image2151.png"/><Relationship Id="rId84" Type="http://schemas.openxmlformats.org/officeDocument/2006/relationships/image" Target="../media/image2172.png"/><Relationship Id="rId138" Type="http://schemas.openxmlformats.org/officeDocument/2006/relationships/image" Target="../media/image2226.png"/><Relationship Id="rId159" Type="http://schemas.openxmlformats.org/officeDocument/2006/relationships/image" Target="../media/image2247.png"/><Relationship Id="rId170" Type="http://schemas.openxmlformats.org/officeDocument/2006/relationships/image" Target="../media/image2258.png"/><Relationship Id="rId191" Type="http://schemas.openxmlformats.org/officeDocument/2006/relationships/image" Target="../media/image2279.png"/><Relationship Id="rId107" Type="http://schemas.openxmlformats.org/officeDocument/2006/relationships/image" Target="../media/image2195.png"/><Relationship Id="rId11" Type="http://schemas.openxmlformats.org/officeDocument/2006/relationships/image" Target="../media/image2099.png"/><Relationship Id="rId32" Type="http://schemas.openxmlformats.org/officeDocument/2006/relationships/image" Target="../media/image2120.png"/><Relationship Id="rId53" Type="http://schemas.openxmlformats.org/officeDocument/2006/relationships/image" Target="../media/image2141.png"/><Relationship Id="rId74" Type="http://schemas.openxmlformats.org/officeDocument/2006/relationships/image" Target="../media/image2162.png"/><Relationship Id="rId128" Type="http://schemas.openxmlformats.org/officeDocument/2006/relationships/image" Target="../media/image2216.png"/><Relationship Id="rId149" Type="http://schemas.openxmlformats.org/officeDocument/2006/relationships/image" Target="../media/image2237.png"/><Relationship Id="rId5" Type="http://schemas.openxmlformats.org/officeDocument/2006/relationships/image" Target="../media/image2093.png"/><Relationship Id="rId95" Type="http://schemas.openxmlformats.org/officeDocument/2006/relationships/image" Target="../media/image2183.png"/><Relationship Id="rId160" Type="http://schemas.openxmlformats.org/officeDocument/2006/relationships/image" Target="../media/image2248.png"/><Relationship Id="rId181" Type="http://schemas.openxmlformats.org/officeDocument/2006/relationships/image" Target="../media/image2269.png"/><Relationship Id="rId22" Type="http://schemas.openxmlformats.org/officeDocument/2006/relationships/image" Target="../media/image2110.png"/><Relationship Id="rId43" Type="http://schemas.openxmlformats.org/officeDocument/2006/relationships/image" Target="../media/image2131.png"/><Relationship Id="rId64" Type="http://schemas.openxmlformats.org/officeDocument/2006/relationships/image" Target="../media/image2152.png"/><Relationship Id="rId118" Type="http://schemas.openxmlformats.org/officeDocument/2006/relationships/image" Target="../media/image2206.png"/><Relationship Id="rId139" Type="http://schemas.openxmlformats.org/officeDocument/2006/relationships/image" Target="../media/image2227.png"/><Relationship Id="rId85" Type="http://schemas.openxmlformats.org/officeDocument/2006/relationships/image" Target="../media/image2173.png"/><Relationship Id="rId150" Type="http://schemas.openxmlformats.org/officeDocument/2006/relationships/image" Target="../media/image2238.png"/><Relationship Id="rId171" Type="http://schemas.openxmlformats.org/officeDocument/2006/relationships/image" Target="../media/image2259.png"/><Relationship Id="rId192" Type="http://schemas.openxmlformats.org/officeDocument/2006/relationships/image" Target="../media/image2280.png"/><Relationship Id="rId12" Type="http://schemas.openxmlformats.org/officeDocument/2006/relationships/image" Target="../media/image2100.png"/><Relationship Id="rId33" Type="http://schemas.openxmlformats.org/officeDocument/2006/relationships/image" Target="../media/image2121.png"/><Relationship Id="rId108" Type="http://schemas.openxmlformats.org/officeDocument/2006/relationships/image" Target="../media/image2196.png"/><Relationship Id="rId129" Type="http://schemas.openxmlformats.org/officeDocument/2006/relationships/image" Target="../media/image2217.png"/><Relationship Id="rId54" Type="http://schemas.openxmlformats.org/officeDocument/2006/relationships/image" Target="../media/image2142.png"/><Relationship Id="rId75" Type="http://schemas.openxmlformats.org/officeDocument/2006/relationships/image" Target="../media/image2163.png"/><Relationship Id="rId96" Type="http://schemas.openxmlformats.org/officeDocument/2006/relationships/image" Target="../media/image2184.png"/><Relationship Id="rId140" Type="http://schemas.openxmlformats.org/officeDocument/2006/relationships/image" Target="../media/image2228.png"/><Relationship Id="rId161" Type="http://schemas.openxmlformats.org/officeDocument/2006/relationships/image" Target="../media/image2249.png"/><Relationship Id="rId182" Type="http://schemas.openxmlformats.org/officeDocument/2006/relationships/image" Target="../media/image2270.png"/><Relationship Id="rId6" Type="http://schemas.openxmlformats.org/officeDocument/2006/relationships/image" Target="../media/image2094.png"/><Relationship Id="rId23" Type="http://schemas.openxmlformats.org/officeDocument/2006/relationships/image" Target="../media/image2111.png"/><Relationship Id="rId119" Type="http://schemas.openxmlformats.org/officeDocument/2006/relationships/image" Target="../media/image2207.png"/><Relationship Id="rId44" Type="http://schemas.openxmlformats.org/officeDocument/2006/relationships/image" Target="../media/image2132.png"/><Relationship Id="rId65" Type="http://schemas.openxmlformats.org/officeDocument/2006/relationships/image" Target="../media/image2153.png"/><Relationship Id="rId86" Type="http://schemas.openxmlformats.org/officeDocument/2006/relationships/image" Target="../media/image2174.png"/><Relationship Id="rId130" Type="http://schemas.openxmlformats.org/officeDocument/2006/relationships/image" Target="../media/image2218.png"/><Relationship Id="rId151" Type="http://schemas.openxmlformats.org/officeDocument/2006/relationships/image" Target="../media/image2239.png"/><Relationship Id="rId172" Type="http://schemas.openxmlformats.org/officeDocument/2006/relationships/image" Target="../media/image2260.png"/><Relationship Id="rId193" Type="http://schemas.openxmlformats.org/officeDocument/2006/relationships/image" Target="../media/image2281.png"/><Relationship Id="rId13" Type="http://schemas.openxmlformats.org/officeDocument/2006/relationships/image" Target="../media/image2101.png"/><Relationship Id="rId109" Type="http://schemas.openxmlformats.org/officeDocument/2006/relationships/image" Target="../media/image2197.png"/><Relationship Id="rId34" Type="http://schemas.openxmlformats.org/officeDocument/2006/relationships/image" Target="../media/image2122.png"/><Relationship Id="rId50" Type="http://schemas.openxmlformats.org/officeDocument/2006/relationships/image" Target="../media/image2138.png"/><Relationship Id="rId55" Type="http://schemas.openxmlformats.org/officeDocument/2006/relationships/image" Target="../media/image2143.png"/><Relationship Id="rId76" Type="http://schemas.openxmlformats.org/officeDocument/2006/relationships/image" Target="../media/image2164.png"/><Relationship Id="rId97" Type="http://schemas.openxmlformats.org/officeDocument/2006/relationships/image" Target="../media/image2185.png"/><Relationship Id="rId104" Type="http://schemas.openxmlformats.org/officeDocument/2006/relationships/image" Target="../media/image2192.png"/><Relationship Id="rId120" Type="http://schemas.openxmlformats.org/officeDocument/2006/relationships/image" Target="../media/image2208.png"/><Relationship Id="rId125" Type="http://schemas.openxmlformats.org/officeDocument/2006/relationships/image" Target="../media/image2213.png"/><Relationship Id="rId141" Type="http://schemas.openxmlformats.org/officeDocument/2006/relationships/image" Target="../media/image2229.png"/><Relationship Id="rId146" Type="http://schemas.openxmlformats.org/officeDocument/2006/relationships/image" Target="../media/image2234.png"/><Relationship Id="rId167" Type="http://schemas.openxmlformats.org/officeDocument/2006/relationships/image" Target="../media/image2255.png"/><Relationship Id="rId188" Type="http://schemas.openxmlformats.org/officeDocument/2006/relationships/image" Target="../media/image2276.png"/><Relationship Id="rId7" Type="http://schemas.openxmlformats.org/officeDocument/2006/relationships/image" Target="../media/image2095.png"/><Relationship Id="rId71" Type="http://schemas.openxmlformats.org/officeDocument/2006/relationships/image" Target="../media/image2159.png"/><Relationship Id="rId92" Type="http://schemas.openxmlformats.org/officeDocument/2006/relationships/image" Target="../media/image2180.png"/><Relationship Id="rId162" Type="http://schemas.openxmlformats.org/officeDocument/2006/relationships/image" Target="../media/image2250.png"/><Relationship Id="rId183" Type="http://schemas.openxmlformats.org/officeDocument/2006/relationships/image" Target="../media/image2271.png"/><Relationship Id="rId2" Type="http://schemas.openxmlformats.org/officeDocument/2006/relationships/image" Target="../media/image2090.jpg"/><Relationship Id="rId29" Type="http://schemas.openxmlformats.org/officeDocument/2006/relationships/image" Target="../media/image2117.png"/><Relationship Id="rId24" Type="http://schemas.openxmlformats.org/officeDocument/2006/relationships/image" Target="../media/image2112.png"/><Relationship Id="rId40" Type="http://schemas.openxmlformats.org/officeDocument/2006/relationships/image" Target="../media/image2128.png"/><Relationship Id="rId45" Type="http://schemas.openxmlformats.org/officeDocument/2006/relationships/image" Target="../media/image2133.png"/><Relationship Id="rId66" Type="http://schemas.openxmlformats.org/officeDocument/2006/relationships/image" Target="../media/image2154.png"/><Relationship Id="rId87" Type="http://schemas.openxmlformats.org/officeDocument/2006/relationships/image" Target="../media/image2175.png"/><Relationship Id="rId110" Type="http://schemas.openxmlformats.org/officeDocument/2006/relationships/image" Target="../media/image2198.png"/><Relationship Id="rId115" Type="http://schemas.openxmlformats.org/officeDocument/2006/relationships/image" Target="../media/image2203.png"/><Relationship Id="rId131" Type="http://schemas.openxmlformats.org/officeDocument/2006/relationships/image" Target="../media/image2219.png"/><Relationship Id="rId136" Type="http://schemas.openxmlformats.org/officeDocument/2006/relationships/image" Target="../media/image2224.png"/><Relationship Id="rId157" Type="http://schemas.openxmlformats.org/officeDocument/2006/relationships/image" Target="../media/image2245.png"/><Relationship Id="rId178" Type="http://schemas.openxmlformats.org/officeDocument/2006/relationships/image" Target="../media/image2266.png"/><Relationship Id="rId61" Type="http://schemas.openxmlformats.org/officeDocument/2006/relationships/image" Target="../media/image2149.png"/><Relationship Id="rId82" Type="http://schemas.openxmlformats.org/officeDocument/2006/relationships/image" Target="../media/image2170.png"/><Relationship Id="rId152" Type="http://schemas.openxmlformats.org/officeDocument/2006/relationships/image" Target="../media/image2240.png"/><Relationship Id="rId173" Type="http://schemas.openxmlformats.org/officeDocument/2006/relationships/image" Target="../media/image2261.png"/><Relationship Id="rId194" Type="http://schemas.openxmlformats.org/officeDocument/2006/relationships/image" Target="../media/image2282.png"/><Relationship Id="rId19" Type="http://schemas.openxmlformats.org/officeDocument/2006/relationships/image" Target="../media/image2107.png"/><Relationship Id="rId14" Type="http://schemas.openxmlformats.org/officeDocument/2006/relationships/image" Target="../media/image2102.png"/><Relationship Id="rId30" Type="http://schemas.openxmlformats.org/officeDocument/2006/relationships/image" Target="../media/image2118.png"/><Relationship Id="rId35" Type="http://schemas.openxmlformats.org/officeDocument/2006/relationships/image" Target="../media/image2123.jpg"/><Relationship Id="rId56" Type="http://schemas.openxmlformats.org/officeDocument/2006/relationships/image" Target="../media/image2144.png"/><Relationship Id="rId77" Type="http://schemas.openxmlformats.org/officeDocument/2006/relationships/image" Target="../media/image2165.png"/><Relationship Id="rId100" Type="http://schemas.openxmlformats.org/officeDocument/2006/relationships/image" Target="../media/image2188.png"/><Relationship Id="rId105" Type="http://schemas.openxmlformats.org/officeDocument/2006/relationships/image" Target="../media/image2193.png"/><Relationship Id="rId126" Type="http://schemas.openxmlformats.org/officeDocument/2006/relationships/image" Target="../media/image2214.png"/><Relationship Id="rId147" Type="http://schemas.openxmlformats.org/officeDocument/2006/relationships/image" Target="../media/image2235.png"/><Relationship Id="rId168" Type="http://schemas.openxmlformats.org/officeDocument/2006/relationships/image" Target="../media/image2256.png"/><Relationship Id="rId8" Type="http://schemas.openxmlformats.org/officeDocument/2006/relationships/image" Target="../media/image2096.png"/><Relationship Id="rId51" Type="http://schemas.openxmlformats.org/officeDocument/2006/relationships/image" Target="../media/image2139.png"/><Relationship Id="rId72" Type="http://schemas.openxmlformats.org/officeDocument/2006/relationships/image" Target="../media/image2160.png"/><Relationship Id="rId93" Type="http://schemas.openxmlformats.org/officeDocument/2006/relationships/image" Target="../media/image2181.png"/><Relationship Id="rId98" Type="http://schemas.openxmlformats.org/officeDocument/2006/relationships/image" Target="../media/image2186.png"/><Relationship Id="rId121" Type="http://schemas.openxmlformats.org/officeDocument/2006/relationships/image" Target="../media/image2209.png"/><Relationship Id="rId142" Type="http://schemas.openxmlformats.org/officeDocument/2006/relationships/image" Target="../media/image2230.png"/><Relationship Id="rId163" Type="http://schemas.openxmlformats.org/officeDocument/2006/relationships/image" Target="../media/image2251.png"/><Relationship Id="rId184" Type="http://schemas.openxmlformats.org/officeDocument/2006/relationships/image" Target="../media/image2272.png"/><Relationship Id="rId189" Type="http://schemas.openxmlformats.org/officeDocument/2006/relationships/image" Target="../media/image2277.png"/><Relationship Id="rId3" Type="http://schemas.openxmlformats.org/officeDocument/2006/relationships/image" Target="../media/image2091.jpg"/><Relationship Id="rId25" Type="http://schemas.openxmlformats.org/officeDocument/2006/relationships/image" Target="../media/image2113.png"/><Relationship Id="rId46" Type="http://schemas.openxmlformats.org/officeDocument/2006/relationships/image" Target="../media/image2134.png"/><Relationship Id="rId67" Type="http://schemas.openxmlformats.org/officeDocument/2006/relationships/image" Target="../media/image2155.png"/><Relationship Id="rId116" Type="http://schemas.openxmlformats.org/officeDocument/2006/relationships/image" Target="../media/image2204.png"/><Relationship Id="rId137" Type="http://schemas.openxmlformats.org/officeDocument/2006/relationships/image" Target="../media/image2225.png"/><Relationship Id="rId158" Type="http://schemas.openxmlformats.org/officeDocument/2006/relationships/image" Target="../media/image2246.png"/><Relationship Id="rId20" Type="http://schemas.openxmlformats.org/officeDocument/2006/relationships/image" Target="../media/image2108.png"/><Relationship Id="rId41" Type="http://schemas.openxmlformats.org/officeDocument/2006/relationships/image" Target="../media/image2129.png"/><Relationship Id="rId62" Type="http://schemas.openxmlformats.org/officeDocument/2006/relationships/image" Target="../media/image2150.png"/><Relationship Id="rId83" Type="http://schemas.openxmlformats.org/officeDocument/2006/relationships/image" Target="../media/image2171.png"/><Relationship Id="rId88" Type="http://schemas.openxmlformats.org/officeDocument/2006/relationships/image" Target="../media/image2176.png"/><Relationship Id="rId111" Type="http://schemas.openxmlformats.org/officeDocument/2006/relationships/image" Target="../media/image2199.png"/><Relationship Id="rId132" Type="http://schemas.openxmlformats.org/officeDocument/2006/relationships/image" Target="../media/image2220.png"/><Relationship Id="rId153" Type="http://schemas.openxmlformats.org/officeDocument/2006/relationships/image" Target="../media/image2241.png"/><Relationship Id="rId174" Type="http://schemas.openxmlformats.org/officeDocument/2006/relationships/image" Target="../media/image2262.png"/><Relationship Id="rId179" Type="http://schemas.openxmlformats.org/officeDocument/2006/relationships/image" Target="../media/image2267.png"/><Relationship Id="rId195" Type="http://schemas.openxmlformats.org/officeDocument/2006/relationships/image" Target="../media/image2283.png"/><Relationship Id="rId190" Type="http://schemas.openxmlformats.org/officeDocument/2006/relationships/image" Target="../media/image2278.png"/><Relationship Id="rId15" Type="http://schemas.openxmlformats.org/officeDocument/2006/relationships/image" Target="../media/image2103.png"/><Relationship Id="rId36" Type="http://schemas.openxmlformats.org/officeDocument/2006/relationships/image" Target="../media/image2124.png"/><Relationship Id="rId57" Type="http://schemas.openxmlformats.org/officeDocument/2006/relationships/image" Target="../media/image2145.png"/><Relationship Id="rId106" Type="http://schemas.openxmlformats.org/officeDocument/2006/relationships/image" Target="../media/image2194.png"/><Relationship Id="rId127" Type="http://schemas.openxmlformats.org/officeDocument/2006/relationships/image" Target="../media/image2215.png"/><Relationship Id="rId10" Type="http://schemas.openxmlformats.org/officeDocument/2006/relationships/image" Target="../media/image2098.png"/><Relationship Id="rId31" Type="http://schemas.openxmlformats.org/officeDocument/2006/relationships/image" Target="../media/image2119.jpg"/><Relationship Id="rId52" Type="http://schemas.openxmlformats.org/officeDocument/2006/relationships/image" Target="../media/image2140.png"/><Relationship Id="rId73" Type="http://schemas.openxmlformats.org/officeDocument/2006/relationships/image" Target="../media/image2161.png"/><Relationship Id="rId78" Type="http://schemas.openxmlformats.org/officeDocument/2006/relationships/image" Target="../media/image2166.png"/><Relationship Id="rId94" Type="http://schemas.openxmlformats.org/officeDocument/2006/relationships/image" Target="../media/image2182.png"/><Relationship Id="rId99" Type="http://schemas.openxmlformats.org/officeDocument/2006/relationships/image" Target="../media/image2187.png"/><Relationship Id="rId101" Type="http://schemas.openxmlformats.org/officeDocument/2006/relationships/image" Target="../media/image2189.png"/><Relationship Id="rId122" Type="http://schemas.openxmlformats.org/officeDocument/2006/relationships/image" Target="../media/image2210.png"/><Relationship Id="rId143" Type="http://schemas.openxmlformats.org/officeDocument/2006/relationships/image" Target="../media/image2231.png"/><Relationship Id="rId148" Type="http://schemas.openxmlformats.org/officeDocument/2006/relationships/image" Target="../media/image2236.png"/><Relationship Id="rId164" Type="http://schemas.openxmlformats.org/officeDocument/2006/relationships/image" Target="../media/image2252.png"/><Relationship Id="rId169" Type="http://schemas.openxmlformats.org/officeDocument/2006/relationships/image" Target="../media/image2257.png"/><Relationship Id="rId185" Type="http://schemas.openxmlformats.org/officeDocument/2006/relationships/image" Target="../media/image2273.png"/><Relationship Id="rId4" Type="http://schemas.openxmlformats.org/officeDocument/2006/relationships/image" Target="../media/image2092.png"/><Relationship Id="rId9" Type="http://schemas.openxmlformats.org/officeDocument/2006/relationships/image" Target="../media/image2097.png"/><Relationship Id="rId180" Type="http://schemas.openxmlformats.org/officeDocument/2006/relationships/image" Target="../media/image2268.png"/><Relationship Id="rId26" Type="http://schemas.openxmlformats.org/officeDocument/2006/relationships/image" Target="../media/image2114.png"/><Relationship Id="rId47" Type="http://schemas.openxmlformats.org/officeDocument/2006/relationships/image" Target="../media/image2135.png"/><Relationship Id="rId68" Type="http://schemas.openxmlformats.org/officeDocument/2006/relationships/image" Target="../media/image2156.png"/><Relationship Id="rId89" Type="http://schemas.openxmlformats.org/officeDocument/2006/relationships/image" Target="../media/image2177.png"/><Relationship Id="rId112" Type="http://schemas.openxmlformats.org/officeDocument/2006/relationships/image" Target="../media/image2200.png"/><Relationship Id="rId133" Type="http://schemas.openxmlformats.org/officeDocument/2006/relationships/image" Target="../media/image2221.png"/><Relationship Id="rId154" Type="http://schemas.openxmlformats.org/officeDocument/2006/relationships/image" Target="../media/image2242.png"/><Relationship Id="rId175" Type="http://schemas.openxmlformats.org/officeDocument/2006/relationships/image" Target="../media/image2263.png"/><Relationship Id="rId16" Type="http://schemas.openxmlformats.org/officeDocument/2006/relationships/image" Target="../media/image2104.png"/><Relationship Id="rId37" Type="http://schemas.openxmlformats.org/officeDocument/2006/relationships/image" Target="../media/image2125.png"/><Relationship Id="rId58" Type="http://schemas.openxmlformats.org/officeDocument/2006/relationships/image" Target="../media/image2146.png"/><Relationship Id="rId79" Type="http://schemas.openxmlformats.org/officeDocument/2006/relationships/image" Target="../media/image2167.png"/><Relationship Id="rId102" Type="http://schemas.openxmlformats.org/officeDocument/2006/relationships/image" Target="../media/image2190.png"/><Relationship Id="rId123" Type="http://schemas.openxmlformats.org/officeDocument/2006/relationships/image" Target="../media/image2211.png"/><Relationship Id="rId144" Type="http://schemas.openxmlformats.org/officeDocument/2006/relationships/image" Target="../media/image2232.png"/><Relationship Id="rId90" Type="http://schemas.openxmlformats.org/officeDocument/2006/relationships/image" Target="../media/image2178.png"/><Relationship Id="rId165" Type="http://schemas.openxmlformats.org/officeDocument/2006/relationships/image" Target="../media/image2253.png"/><Relationship Id="rId186" Type="http://schemas.openxmlformats.org/officeDocument/2006/relationships/image" Target="../media/image2274.png"/><Relationship Id="rId27" Type="http://schemas.openxmlformats.org/officeDocument/2006/relationships/image" Target="../media/image2115.png"/><Relationship Id="rId48" Type="http://schemas.openxmlformats.org/officeDocument/2006/relationships/image" Target="../media/image2136.png"/><Relationship Id="rId69" Type="http://schemas.openxmlformats.org/officeDocument/2006/relationships/image" Target="../media/image2157.png"/><Relationship Id="rId113" Type="http://schemas.openxmlformats.org/officeDocument/2006/relationships/image" Target="../media/image2201.png"/><Relationship Id="rId134" Type="http://schemas.openxmlformats.org/officeDocument/2006/relationships/image" Target="../media/image2222.png"/><Relationship Id="rId80" Type="http://schemas.openxmlformats.org/officeDocument/2006/relationships/image" Target="../media/image2168.png"/><Relationship Id="rId155" Type="http://schemas.openxmlformats.org/officeDocument/2006/relationships/image" Target="../media/image2243.png"/><Relationship Id="rId176" Type="http://schemas.openxmlformats.org/officeDocument/2006/relationships/image" Target="../media/image2264.png"/><Relationship Id="rId17" Type="http://schemas.openxmlformats.org/officeDocument/2006/relationships/image" Target="../media/image2105.png"/><Relationship Id="rId38" Type="http://schemas.openxmlformats.org/officeDocument/2006/relationships/image" Target="../media/image2126.png"/><Relationship Id="rId59" Type="http://schemas.openxmlformats.org/officeDocument/2006/relationships/image" Target="../media/image2147.png"/><Relationship Id="rId103" Type="http://schemas.openxmlformats.org/officeDocument/2006/relationships/image" Target="../media/image2191.png"/><Relationship Id="rId124" Type="http://schemas.openxmlformats.org/officeDocument/2006/relationships/image" Target="../media/image2212.png"/><Relationship Id="rId70" Type="http://schemas.openxmlformats.org/officeDocument/2006/relationships/image" Target="../media/image2158.png"/><Relationship Id="rId91" Type="http://schemas.openxmlformats.org/officeDocument/2006/relationships/image" Target="../media/image2179.png"/><Relationship Id="rId145" Type="http://schemas.openxmlformats.org/officeDocument/2006/relationships/image" Target="../media/image2233.png"/><Relationship Id="rId166" Type="http://schemas.openxmlformats.org/officeDocument/2006/relationships/image" Target="../media/image2254.png"/><Relationship Id="rId187" Type="http://schemas.openxmlformats.org/officeDocument/2006/relationships/image" Target="../media/image2275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2116.png"/><Relationship Id="rId49" Type="http://schemas.openxmlformats.org/officeDocument/2006/relationships/image" Target="../media/image2137.png"/><Relationship Id="rId114" Type="http://schemas.openxmlformats.org/officeDocument/2006/relationships/image" Target="../media/image2202.png"/><Relationship Id="rId60" Type="http://schemas.openxmlformats.org/officeDocument/2006/relationships/image" Target="../media/image2148.png"/><Relationship Id="rId81" Type="http://schemas.openxmlformats.org/officeDocument/2006/relationships/image" Target="../media/image2169.png"/><Relationship Id="rId135" Type="http://schemas.openxmlformats.org/officeDocument/2006/relationships/image" Target="../media/image2223.png"/><Relationship Id="rId156" Type="http://schemas.openxmlformats.org/officeDocument/2006/relationships/image" Target="../media/image2244.png"/><Relationship Id="rId177" Type="http://schemas.openxmlformats.org/officeDocument/2006/relationships/image" Target="../media/image2265.png"/><Relationship Id="rId18" Type="http://schemas.openxmlformats.org/officeDocument/2006/relationships/image" Target="../media/image2106.png"/><Relationship Id="rId39" Type="http://schemas.openxmlformats.org/officeDocument/2006/relationships/image" Target="../media/image212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5.png"/><Relationship Id="rId18" Type="http://schemas.openxmlformats.org/officeDocument/2006/relationships/image" Target="../media/image2300.png"/><Relationship Id="rId26" Type="http://schemas.openxmlformats.org/officeDocument/2006/relationships/image" Target="../media/image2308.png"/><Relationship Id="rId39" Type="http://schemas.openxmlformats.org/officeDocument/2006/relationships/image" Target="../media/image2321.png"/><Relationship Id="rId21" Type="http://schemas.openxmlformats.org/officeDocument/2006/relationships/image" Target="../media/image2303.jpg"/><Relationship Id="rId34" Type="http://schemas.openxmlformats.org/officeDocument/2006/relationships/image" Target="../media/image2316.png"/><Relationship Id="rId42" Type="http://schemas.openxmlformats.org/officeDocument/2006/relationships/image" Target="../media/image2324.png"/><Relationship Id="rId47" Type="http://schemas.openxmlformats.org/officeDocument/2006/relationships/image" Target="../media/image2329.png"/><Relationship Id="rId50" Type="http://schemas.openxmlformats.org/officeDocument/2006/relationships/image" Target="../media/image2332.png"/><Relationship Id="rId55" Type="http://schemas.openxmlformats.org/officeDocument/2006/relationships/image" Target="../media/image2337.png"/><Relationship Id="rId7" Type="http://schemas.openxmlformats.org/officeDocument/2006/relationships/image" Target="../media/image2289.png"/><Relationship Id="rId2" Type="http://schemas.openxmlformats.org/officeDocument/2006/relationships/image" Target="../media/image2284.jpg"/><Relationship Id="rId16" Type="http://schemas.openxmlformats.org/officeDocument/2006/relationships/image" Target="../media/image2298.png"/><Relationship Id="rId29" Type="http://schemas.openxmlformats.org/officeDocument/2006/relationships/image" Target="../media/image2311.png"/><Relationship Id="rId11" Type="http://schemas.openxmlformats.org/officeDocument/2006/relationships/image" Target="../media/image2293.png"/><Relationship Id="rId24" Type="http://schemas.openxmlformats.org/officeDocument/2006/relationships/image" Target="../media/image2306.png"/><Relationship Id="rId32" Type="http://schemas.openxmlformats.org/officeDocument/2006/relationships/image" Target="../media/image2314.png"/><Relationship Id="rId37" Type="http://schemas.openxmlformats.org/officeDocument/2006/relationships/image" Target="../media/image2319.png"/><Relationship Id="rId40" Type="http://schemas.openxmlformats.org/officeDocument/2006/relationships/image" Target="../media/image2322.png"/><Relationship Id="rId45" Type="http://schemas.openxmlformats.org/officeDocument/2006/relationships/image" Target="../media/image2327.png"/><Relationship Id="rId53" Type="http://schemas.openxmlformats.org/officeDocument/2006/relationships/image" Target="../media/image2335.png"/><Relationship Id="rId58" Type="http://schemas.openxmlformats.org/officeDocument/2006/relationships/image" Target="../media/image2340.png"/><Relationship Id="rId5" Type="http://schemas.openxmlformats.org/officeDocument/2006/relationships/image" Target="../media/image2287.png"/><Relationship Id="rId61" Type="http://schemas.openxmlformats.org/officeDocument/2006/relationships/image" Target="../media/image2343.png"/><Relationship Id="rId19" Type="http://schemas.openxmlformats.org/officeDocument/2006/relationships/image" Target="../media/image2301.jpg"/><Relationship Id="rId14" Type="http://schemas.openxmlformats.org/officeDocument/2006/relationships/image" Target="../media/image2296.png"/><Relationship Id="rId22" Type="http://schemas.openxmlformats.org/officeDocument/2006/relationships/image" Target="../media/image2304.png"/><Relationship Id="rId27" Type="http://schemas.openxmlformats.org/officeDocument/2006/relationships/image" Target="../media/image2309.png"/><Relationship Id="rId30" Type="http://schemas.openxmlformats.org/officeDocument/2006/relationships/image" Target="../media/image2312.png"/><Relationship Id="rId35" Type="http://schemas.openxmlformats.org/officeDocument/2006/relationships/image" Target="../media/image2317.png"/><Relationship Id="rId43" Type="http://schemas.openxmlformats.org/officeDocument/2006/relationships/image" Target="../media/image2325.png"/><Relationship Id="rId48" Type="http://schemas.openxmlformats.org/officeDocument/2006/relationships/image" Target="../media/image2330.png"/><Relationship Id="rId56" Type="http://schemas.openxmlformats.org/officeDocument/2006/relationships/image" Target="../media/image2338.png"/><Relationship Id="rId8" Type="http://schemas.openxmlformats.org/officeDocument/2006/relationships/image" Target="../media/image2290.png"/><Relationship Id="rId51" Type="http://schemas.openxmlformats.org/officeDocument/2006/relationships/image" Target="../media/image2333.png"/><Relationship Id="rId3" Type="http://schemas.openxmlformats.org/officeDocument/2006/relationships/image" Target="../media/image2285.jpg"/><Relationship Id="rId12" Type="http://schemas.openxmlformats.org/officeDocument/2006/relationships/image" Target="../media/image2294.png"/><Relationship Id="rId17" Type="http://schemas.openxmlformats.org/officeDocument/2006/relationships/image" Target="../media/image2299.png"/><Relationship Id="rId25" Type="http://schemas.openxmlformats.org/officeDocument/2006/relationships/image" Target="../media/image2307.png"/><Relationship Id="rId33" Type="http://schemas.openxmlformats.org/officeDocument/2006/relationships/image" Target="../media/image2315.png"/><Relationship Id="rId38" Type="http://schemas.openxmlformats.org/officeDocument/2006/relationships/image" Target="../media/image2320.png"/><Relationship Id="rId46" Type="http://schemas.openxmlformats.org/officeDocument/2006/relationships/image" Target="../media/image2328.png"/><Relationship Id="rId59" Type="http://schemas.openxmlformats.org/officeDocument/2006/relationships/image" Target="../media/image2341.png"/><Relationship Id="rId20" Type="http://schemas.openxmlformats.org/officeDocument/2006/relationships/image" Target="../media/image2302.jpg"/><Relationship Id="rId41" Type="http://schemas.openxmlformats.org/officeDocument/2006/relationships/image" Target="../media/image2323.png"/><Relationship Id="rId54" Type="http://schemas.openxmlformats.org/officeDocument/2006/relationships/image" Target="../media/image23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88.png"/><Relationship Id="rId15" Type="http://schemas.openxmlformats.org/officeDocument/2006/relationships/image" Target="../media/image2297.png"/><Relationship Id="rId23" Type="http://schemas.openxmlformats.org/officeDocument/2006/relationships/image" Target="../media/image2305.png"/><Relationship Id="rId28" Type="http://schemas.openxmlformats.org/officeDocument/2006/relationships/image" Target="../media/image2310.png"/><Relationship Id="rId36" Type="http://schemas.openxmlformats.org/officeDocument/2006/relationships/image" Target="../media/image2318.png"/><Relationship Id="rId49" Type="http://schemas.openxmlformats.org/officeDocument/2006/relationships/image" Target="../media/image2331.png"/><Relationship Id="rId57" Type="http://schemas.openxmlformats.org/officeDocument/2006/relationships/image" Target="../media/image2339.png"/><Relationship Id="rId10" Type="http://schemas.openxmlformats.org/officeDocument/2006/relationships/image" Target="../media/image2292.png"/><Relationship Id="rId31" Type="http://schemas.openxmlformats.org/officeDocument/2006/relationships/image" Target="../media/image2313.png"/><Relationship Id="rId44" Type="http://schemas.openxmlformats.org/officeDocument/2006/relationships/image" Target="../media/image2326.png"/><Relationship Id="rId52" Type="http://schemas.openxmlformats.org/officeDocument/2006/relationships/image" Target="../media/image2334.png"/><Relationship Id="rId60" Type="http://schemas.openxmlformats.org/officeDocument/2006/relationships/image" Target="../media/image2342.png"/><Relationship Id="rId4" Type="http://schemas.openxmlformats.org/officeDocument/2006/relationships/image" Target="../media/image2286.png"/><Relationship Id="rId9" Type="http://schemas.openxmlformats.org/officeDocument/2006/relationships/image" Target="../media/image2291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59.png"/><Relationship Id="rId21" Type="http://schemas.openxmlformats.org/officeDocument/2006/relationships/image" Target="../media/image2363.png"/><Relationship Id="rId42" Type="http://schemas.openxmlformats.org/officeDocument/2006/relationships/image" Target="../media/image2384.png"/><Relationship Id="rId47" Type="http://schemas.openxmlformats.org/officeDocument/2006/relationships/image" Target="../media/image2389.png"/><Relationship Id="rId63" Type="http://schemas.openxmlformats.org/officeDocument/2006/relationships/image" Target="../media/image2405.png"/><Relationship Id="rId68" Type="http://schemas.openxmlformats.org/officeDocument/2006/relationships/image" Target="../media/image2410.png"/><Relationship Id="rId84" Type="http://schemas.openxmlformats.org/officeDocument/2006/relationships/image" Target="../media/image2426.png"/><Relationship Id="rId89" Type="http://schemas.openxmlformats.org/officeDocument/2006/relationships/image" Target="../media/image2431.png"/><Relationship Id="rId112" Type="http://schemas.openxmlformats.org/officeDocument/2006/relationships/image" Target="../media/image2454.png"/><Relationship Id="rId16" Type="http://schemas.openxmlformats.org/officeDocument/2006/relationships/image" Target="../media/image2358.png"/><Relationship Id="rId107" Type="http://schemas.openxmlformats.org/officeDocument/2006/relationships/image" Target="../media/image2449.png"/><Relationship Id="rId11" Type="http://schemas.openxmlformats.org/officeDocument/2006/relationships/image" Target="../media/image2353.png"/><Relationship Id="rId32" Type="http://schemas.openxmlformats.org/officeDocument/2006/relationships/image" Target="../media/image2374.png"/><Relationship Id="rId37" Type="http://schemas.openxmlformats.org/officeDocument/2006/relationships/image" Target="../media/image2379.png"/><Relationship Id="rId53" Type="http://schemas.openxmlformats.org/officeDocument/2006/relationships/image" Target="../media/image2395.png"/><Relationship Id="rId58" Type="http://schemas.openxmlformats.org/officeDocument/2006/relationships/image" Target="../media/image2400.png"/><Relationship Id="rId74" Type="http://schemas.openxmlformats.org/officeDocument/2006/relationships/image" Target="../media/image2416.png"/><Relationship Id="rId79" Type="http://schemas.openxmlformats.org/officeDocument/2006/relationships/image" Target="../media/image2421.png"/><Relationship Id="rId102" Type="http://schemas.openxmlformats.org/officeDocument/2006/relationships/image" Target="../media/image2444.png"/><Relationship Id="rId123" Type="http://schemas.openxmlformats.org/officeDocument/2006/relationships/image" Target="../media/image2465.png"/><Relationship Id="rId128" Type="http://schemas.openxmlformats.org/officeDocument/2006/relationships/image" Target="../media/image2470.png"/><Relationship Id="rId5" Type="http://schemas.openxmlformats.org/officeDocument/2006/relationships/image" Target="../media/image2347.png"/><Relationship Id="rId90" Type="http://schemas.openxmlformats.org/officeDocument/2006/relationships/image" Target="../media/image2432.png"/><Relationship Id="rId95" Type="http://schemas.openxmlformats.org/officeDocument/2006/relationships/image" Target="../media/image2437.png"/><Relationship Id="rId22" Type="http://schemas.openxmlformats.org/officeDocument/2006/relationships/image" Target="../media/image2364.png"/><Relationship Id="rId27" Type="http://schemas.openxmlformats.org/officeDocument/2006/relationships/image" Target="../media/image2369.png"/><Relationship Id="rId43" Type="http://schemas.openxmlformats.org/officeDocument/2006/relationships/image" Target="../media/image2385.png"/><Relationship Id="rId48" Type="http://schemas.openxmlformats.org/officeDocument/2006/relationships/image" Target="../media/image2390.png"/><Relationship Id="rId64" Type="http://schemas.openxmlformats.org/officeDocument/2006/relationships/image" Target="../media/image2406.png"/><Relationship Id="rId69" Type="http://schemas.openxmlformats.org/officeDocument/2006/relationships/image" Target="../media/image2411.png"/><Relationship Id="rId113" Type="http://schemas.openxmlformats.org/officeDocument/2006/relationships/image" Target="../media/image2455.png"/><Relationship Id="rId118" Type="http://schemas.openxmlformats.org/officeDocument/2006/relationships/image" Target="../media/image2460.png"/><Relationship Id="rId80" Type="http://schemas.openxmlformats.org/officeDocument/2006/relationships/image" Target="../media/image2422.png"/><Relationship Id="rId85" Type="http://schemas.openxmlformats.org/officeDocument/2006/relationships/image" Target="../media/image2427.png"/><Relationship Id="rId12" Type="http://schemas.openxmlformats.org/officeDocument/2006/relationships/image" Target="../media/image2354.png"/><Relationship Id="rId17" Type="http://schemas.openxmlformats.org/officeDocument/2006/relationships/image" Target="../media/image2359.png"/><Relationship Id="rId33" Type="http://schemas.openxmlformats.org/officeDocument/2006/relationships/image" Target="../media/image2375.png"/><Relationship Id="rId38" Type="http://schemas.openxmlformats.org/officeDocument/2006/relationships/image" Target="../media/image2380.png"/><Relationship Id="rId59" Type="http://schemas.openxmlformats.org/officeDocument/2006/relationships/image" Target="../media/image2401.png"/><Relationship Id="rId103" Type="http://schemas.openxmlformats.org/officeDocument/2006/relationships/image" Target="../media/image2445.png"/><Relationship Id="rId108" Type="http://schemas.openxmlformats.org/officeDocument/2006/relationships/image" Target="../media/image2450.png"/><Relationship Id="rId124" Type="http://schemas.openxmlformats.org/officeDocument/2006/relationships/image" Target="../media/image2466.png"/><Relationship Id="rId129" Type="http://schemas.openxmlformats.org/officeDocument/2006/relationships/image" Target="../media/image2471.png"/><Relationship Id="rId54" Type="http://schemas.openxmlformats.org/officeDocument/2006/relationships/image" Target="../media/image2396.png"/><Relationship Id="rId70" Type="http://schemas.openxmlformats.org/officeDocument/2006/relationships/image" Target="../media/image2412.png"/><Relationship Id="rId75" Type="http://schemas.openxmlformats.org/officeDocument/2006/relationships/image" Target="../media/image2417.png"/><Relationship Id="rId91" Type="http://schemas.openxmlformats.org/officeDocument/2006/relationships/image" Target="../media/image2433.png"/><Relationship Id="rId96" Type="http://schemas.openxmlformats.org/officeDocument/2006/relationships/image" Target="../media/image24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8.png"/><Relationship Id="rId23" Type="http://schemas.openxmlformats.org/officeDocument/2006/relationships/image" Target="../media/image2365.png"/><Relationship Id="rId28" Type="http://schemas.openxmlformats.org/officeDocument/2006/relationships/image" Target="../media/image2370.png"/><Relationship Id="rId49" Type="http://schemas.openxmlformats.org/officeDocument/2006/relationships/image" Target="../media/image2391.png"/><Relationship Id="rId114" Type="http://schemas.openxmlformats.org/officeDocument/2006/relationships/image" Target="../media/image2456.png"/><Relationship Id="rId119" Type="http://schemas.openxmlformats.org/officeDocument/2006/relationships/image" Target="../media/image2461.png"/><Relationship Id="rId44" Type="http://schemas.openxmlformats.org/officeDocument/2006/relationships/image" Target="../media/image2386.png"/><Relationship Id="rId60" Type="http://schemas.openxmlformats.org/officeDocument/2006/relationships/image" Target="../media/image2402.png"/><Relationship Id="rId65" Type="http://schemas.openxmlformats.org/officeDocument/2006/relationships/image" Target="../media/image2407.png"/><Relationship Id="rId81" Type="http://schemas.openxmlformats.org/officeDocument/2006/relationships/image" Target="../media/image2423.png"/><Relationship Id="rId86" Type="http://schemas.openxmlformats.org/officeDocument/2006/relationships/image" Target="../media/image2428.png"/><Relationship Id="rId130" Type="http://schemas.openxmlformats.org/officeDocument/2006/relationships/image" Target="../media/image2472.png"/><Relationship Id="rId13" Type="http://schemas.openxmlformats.org/officeDocument/2006/relationships/image" Target="../media/image2355.png"/><Relationship Id="rId18" Type="http://schemas.openxmlformats.org/officeDocument/2006/relationships/image" Target="../media/image2360.png"/><Relationship Id="rId39" Type="http://schemas.openxmlformats.org/officeDocument/2006/relationships/image" Target="../media/image2381.png"/><Relationship Id="rId109" Type="http://schemas.openxmlformats.org/officeDocument/2006/relationships/image" Target="../media/image2451.png"/><Relationship Id="rId34" Type="http://schemas.openxmlformats.org/officeDocument/2006/relationships/image" Target="../media/image2376.png"/><Relationship Id="rId50" Type="http://schemas.openxmlformats.org/officeDocument/2006/relationships/image" Target="../media/image2392.png"/><Relationship Id="rId55" Type="http://schemas.openxmlformats.org/officeDocument/2006/relationships/image" Target="../media/image2397.png"/><Relationship Id="rId76" Type="http://schemas.openxmlformats.org/officeDocument/2006/relationships/image" Target="../media/image2418.png"/><Relationship Id="rId97" Type="http://schemas.openxmlformats.org/officeDocument/2006/relationships/image" Target="../media/image2439.png"/><Relationship Id="rId104" Type="http://schemas.openxmlformats.org/officeDocument/2006/relationships/image" Target="../media/image2446.png"/><Relationship Id="rId120" Type="http://schemas.openxmlformats.org/officeDocument/2006/relationships/image" Target="../media/image2462.png"/><Relationship Id="rId125" Type="http://schemas.openxmlformats.org/officeDocument/2006/relationships/image" Target="../media/image2467.png"/><Relationship Id="rId7" Type="http://schemas.openxmlformats.org/officeDocument/2006/relationships/image" Target="../media/image2349.png"/><Relationship Id="rId71" Type="http://schemas.openxmlformats.org/officeDocument/2006/relationships/image" Target="../media/image2413.png"/><Relationship Id="rId92" Type="http://schemas.openxmlformats.org/officeDocument/2006/relationships/image" Target="../media/image2434.png"/><Relationship Id="rId2" Type="http://schemas.openxmlformats.org/officeDocument/2006/relationships/image" Target="../media/image2344.png"/><Relationship Id="rId29" Type="http://schemas.openxmlformats.org/officeDocument/2006/relationships/image" Target="../media/image2371.png"/><Relationship Id="rId24" Type="http://schemas.openxmlformats.org/officeDocument/2006/relationships/image" Target="../media/image2366.png"/><Relationship Id="rId40" Type="http://schemas.openxmlformats.org/officeDocument/2006/relationships/image" Target="../media/image2382.png"/><Relationship Id="rId45" Type="http://schemas.openxmlformats.org/officeDocument/2006/relationships/image" Target="../media/image2387.png"/><Relationship Id="rId66" Type="http://schemas.openxmlformats.org/officeDocument/2006/relationships/image" Target="../media/image2408.png"/><Relationship Id="rId87" Type="http://schemas.openxmlformats.org/officeDocument/2006/relationships/image" Target="../media/image2429.png"/><Relationship Id="rId110" Type="http://schemas.openxmlformats.org/officeDocument/2006/relationships/image" Target="../media/image2452.png"/><Relationship Id="rId115" Type="http://schemas.openxmlformats.org/officeDocument/2006/relationships/image" Target="../media/image2457.png"/><Relationship Id="rId131" Type="http://schemas.openxmlformats.org/officeDocument/2006/relationships/image" Target="../media/image2473.png"/><Relationship Id="rId61" Type="http://schemas.openxmlformats.org/officeDocument/2006/relationships/image" Target="../media/image2403.png"/><Relationship Id="rId82" Type="http://schemas.openxmlformats.org/officeDocument/2006/relationships/image" Target="../media/image2424.png"/><Relationship Id="rId19" Type="http://schemas.openxmlformats.org/officeDocument/2006/relationships/image" Target="../media/image2361.png"/><Relationship Id="rId14" Type="http://schemas.openxmlformats.org/officeDocument/2006/relationships/image" Target="../media/image2356.png"/><Relationship Id="rId30" Type="http://schemas.openxmlformats.org/officeDocument/2006/relationships/image" Target="../media/image2372.png"/><Relationship Id="rId35" Type="http://schemas.openxmlformats.org/officeDocument/2006/relationships/image" Target="../media/image2377.png"/><Relationship Id="rId56" Type="http://schemas.openxmlformats.org/officeDocument/2006/relationships/image" Target="../media/image2398.png"/><Relationship Id="rId77" Type="http://schemas.openxmlformats.org/officeDocument/2006/relationships/image" Target="../media/image2419.png"/><Relationship Id="rId100" Type="http://schemas.openxmlformats.org/officeDocument/2006/relationships/image" Target="../media/image2442.png"/><Relationship Id="rId105" Type="http://schemas.openxmlformats.org/officeDocument/2006/relationships/image" Target="../media/image2447.png"/><Relationship Id="rId126" Type="http://schemas.openxmlformats.org/officeDocument/2006/relationships/image" Target="../media/image2468.png"/><Relationship Id="rId8" Type="http://schemas.openxmlformats.org/officeDocument/2006/relationships/image" Target="../media/image2350.png"/><Relationship Id="rId51" Type="http://schemas.openxmlformats.org/officeDocument/2006/relationships/image" Target="../media/image2393.png"/><Relationship Id="rId72" Type="http://schemas.openxmlformats.org/officeDocument/2006/relationships/image" Target="../media/image2414.png"/><Relationship Id="rId93" Type="http://schemas.openxmlformats.org/officeDocument/2006/relationships/image" Target="../media/image2435.png"/><Relationship Id="rId98" Type="http://schemas.openxmlformats.org/officeDocument/2006/relationships/image" Target="../media/image2440.png"/><Relationship Id="rId121" Type="http://schemas.openxmlformats.org/officeDocument/2006/relationships/image" Target="../media/image2463.png"/><Relationship Id="rId3" Type="http://schemas.openxmlformats.org/officeDocument/2006/relationships/image" Target="../media/image2345.png"/><Relationship Id="rId25" Type="http://schemas.openxmlformats.org/officeDocument/2006/relationships/image" Target="../media/image2367.png"/><Relationship Id="rId46" Type="http://schemas.openxmlformats.org/officeDocument/2006/relationships/image" Target="../media/image2388.png"/><Relationship Id="rId67" Type="http://schemas.openxmlformats.org/officeDocument/2006/relationships/image" Target="../media/image2409.png"/><Relationship Id="rId116" Type="http://schemas.openxmlformats.org/officeDocument/2006/relationships/image" Target="../media/image2458.png"/><Relationship Id="rId20" Type="http://schemas.openxmlformats.org/officeDocument/2006/relationships/image" Target="../media/image2362.png"/><Relationship Id="rId41" Type="http://schemas.openxmlformats.org/officeDocument/2006/relationships/image" Target="../media/image2383.png"/><Relationship Id="rId62" Type="http://schemas.openxmlformats.org/officeDocument/2006/relationships/image" Target="../media/image2404.png"/><Relationship Id="rId83" Type="http://schemas.openxmlformats.org/officeDocument/2006/relationships/image" Target="../media/image2425.png"/><Relationship Id="rId88" Type="http://schemas.openxmlformats.org/officeDocument/2006/relationships/image" Target="../media/image2430.png"/><Relationship Id="rId111" Type="http://schemas.openxmlformats.org/officeDocument/2006/relationships/image" Target="../media/image2453.png"/><Relationship Id="rId132" Type="http://schemas.openxmlformats.org/officeDocument/2006/relationships/image" Target="../media/image2474.png"/><Relationship Id="rId15" Type="http://schemas.openxmlformats.org/officeDocument/2006/relationships/image" Target="../media/image2357.png"/><Relationship Id="rId36" Type="http://schemas.openxmlformats.org/officeDocument/2006/relationships/image" Target="../media/image2378.png"/><Relationship Id="rId57" Type="http://schemas.openxmlformats.org/officeDocument/2006/relationships/image" Target="../media/image2399.png"/><Relationship Id="rId106" Type="http://schemas.openxmlformats.org/officeDocument/2006/relationships/image" Target="../media/image2448.png"/><Relationship Id="rId127" Type="http://schemas.openxmlformats.org/officeDocument/2006/relationships/image" Target="../media/image2469.png"/><Relationship Id="rId10" Type="http://schemas.openxmlformats.org/officeDocument/2006/relationships/image" Target="../media/image2352.png"/><Relationship Id="rId31" Type="http://schemas.openxmlformats.org/officeDocument/2006/relationships/image" Target="../media/image2373.png"/><Relationship Id="rId52" Type="http://schemas.openxmlformats.org/officeDocument/2006/relationships/image" Target="../media/image2394.png"/><Relationship Id="rId73" Type="http://schemas.openxmlformats.org/officeDocument/2006/relationships/image" Target="../media/image2415.png"/><Relationship Id="rId78" Type="http://schemas.openxmlformats.org/officeDocument/2006/relationships/image" Target="../media/image2420.png"/><Relationship Id="rId94" Type="http://schemas.openxmlformats.org/officeDocument/2006/relationships/image" Target="../media/image2436.png"/><Relationship Id="rId99" Type="http://schemas.openxmlformats.org/officeDocument/2006/relationships/image" Target="../media/image2441.png"/><Relationship Id="rId101" Type="http://schemas.openxmlformats.org/officeDocument/2006/relationships/image" Target="../media/image2443.png"/><Relationship Id="rId122" Type="http://schemas.openxmlformats.org/officeDocument/2006/relationships/image" Target="../media/image2464.png"/><Relationship Id="rId4" Type="http://schemas.openxmlformats.org/officeDocument/2006/relationships/image" Target="../media/image2346.png"/><Relationship Id="rId9" Type="http://schemas.openxmlformats.org/officeDocument/2006/relationships/image" Target="../media/image2351.png"/><Relationship Id="rId26" Type="http://schemas.openxmlformats.org/officeDocument/2006/relationships/image" Target="../media/image2368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99.png"/><Relationship Id="rId21" Type="http://schemas.openxmlformats.org/officeDocument/2006/relationships/image" Target="../media/image2494.png"/><Relationship Id="rId42" Type="http://schemas.openxmlformats.org/officeDocument/2006/relationships/image" Target="../media/image2515.png"/><Relationship Id="rId47" Type="http://schemas.openxmlformats.org/officeDocument/2006/relationships/image" Target="../media/image2520.png"/><Relationship Id="rId63" Type="http://schemas.openxmlformats.org/officeDocument/2006/relationships/image" Target="../media/image2536.png"/><Relationship Id="rId68" Type="http://schemas.openxmlformats.org/officeDocument/2006/relationships/image" Target="../media/image2541.png"/><Relationship Id="rId84" Type="http://schemas.openxmlformats.org/officeDocument/2006/relationships/image" Target="../media/image2557.png"/><Relationship Id="rId89" Type="http://schemas.openxmlformats.org/officeDocument/2006/relationships/image" Target="../media/image2562.png"/><Relationship Id="rId16" Type="http://schemas.openxmlformats.org/officeDocument/2006/relationships/image" Target="../media/image2489.png"/><Relationship Id="rId11" Type="http://schemas.openxmlformats.org/officeDocument/2006/relationships/image" Target="../media/image2484.png"/><Relationship Id="rId32" Type="http://schemas.openxmlformats.org/officeDocument/2006/relationships/image" Target="../media/image2505.png"/><Relationship Id="rId37" Type="http://schemas.openxmlformats.org/officeDocument/2006/relationships/image" Target="../media/image2510.png"/><Relationship Id="rId53" Type="http://schemas.openxmlformats.org/officeDocument/2006/relationships/image" Target="../media/image2526.png"/><Relationship Id="rId58" Type="http://schemas.openxmlformats.org/officeDocument/2006/relationships/image" Target="../media/image2531.png"/><Relationship Id="rId74" Type="http://schemas.openxmlformats.org/officeDocument/2006/relationships/image" Target="../media/image2547.png"/><Relationship Id="rId79" Type="http://schemas.openxmlformats.org/officeDocument/2006/relationships/image" Target="../media/image2552.png"/><Relationship Id="rId5" Type="http://schemas.openxmlformats.org/officeDocument/2006/relationships/image" Target="../media/image2478.png"/><Relationship Id="rId90" Type="http://schemas.openxmlformats.org/officeDocument/2006/relationships/image" Target="../media/image2563.png"/><Relationship Id="rId95" Type="http://schemas.openxmlformats.org/officeDocument/2006/relationships/image" Target="../media/image2568.png"/><Relationship Id="rId22" Type="http://schemas.openxmlformats.org/officeDocument/2006/relationships/image" Target="../media/image2495.png"/><Relationship Id="rId27" Type="http://schemas.openxmlformats.org/officeDocument/2006/relationships/image" Target="../media/image2500.png"/><Relationship Id="rId43" Type="http://schemas.openxmlformats.org/officeDocument/2006/relationships/image" Target="../media/image2516.png"/><Relationship Id="rId48" Type="http://schemas.openxmlformats.org/officeDocument/2006/relationships/image" Target="../media/image2521.png"/><Relationship Id="rId64" Type="http://schemas.openxmlformats.org/officeDocument/2006/relationships/image" Target="../media/image2537.png"/><Relationship Id="rId69" Type="http://schemas.openxmlformats.org/officeDocument/2006/relationships/image" Target="../media/image2542.png"/><Relationship Id="rId80" Type="http://schemas.openxmlformats.org/officeDocument/2006/relationships/image" Target="../media/image2553.png"/><Relationship Id="rId85" Type="http://schemas.openxmlformats.org/officeDocument/2006/relationships/image" Target="../media/image2558.png"/><Relationship Id="rId3" Type="http://schemas.openxmlformats.org/officeDocument/2006/relationships/image" Target="../media/image2476.png"/><Relationship Id="rId12" Type="http://schemas.openxmlformats.org/officeDocument/2006/relationships/image" Target="../media/image2485.png"/><Relationship Id="rId17" Type="http://schemas.openxmlformats.org/officeDocument/2006/relationships/image" Target="../media/image2490.png"/><Relationship Id="rId25" Type="http://schemas.openxmlformats.org/officeDocument/2006/relationships/image" Target="../media/image2498.png"/><Relationship Id="rId33" Type="http://schemas.openxmlformats.org/officeDocument/2006/relationships/image" Target="../media/image2506.png"/><Relationship Id="rId38" Type="http://schemas.openxmlformats.org/officeDocument/2006/relationships/image" Target="../media/image2511.png"/><Relationship Id="rId46" Type="http://schemas.openxmlformats.org/officeDocument/2006/relationships/image" Target="../media/image2519.png"/><Relationship Id="rId59" Type="http://schemas.openxmlformats.org/officeDocument/2006/relationships/image" Target="../media/image2532.png"/><Relationship Id="rId67" Type="http://schemas.openxmlformats.org/officeDocument/2006/relationships/image" Target="../media/image2540.png"/><Relationship Id="rId20" Type="http://schemas.openxmlformats.org/officeDocument/2006/relationships/image" Target="../media/image2493.jpg"/><Relationship Id="rId41" Type="http://schemas.openxmlformats.org/officeDocument/2006/relationships/image" Target="../media/image2514.png"/><Relationship Id="rId54" Type="http://schemas.openxmlformats.org/officeDocument/2006/relationships/image" Target="../media/image2527.png"/><Relationship Id="rId62" Type="http://schemas.openxmlformats.org/officeDocument/2006/relationships/image" Target="../media/image2535.png"/><Relationship Id="rId70" Type="http://schemas.openxmlformats.org/officeDocument/2006/relationships/image" Target="../media/image2543.png"/><Relationship Id="rId75" Type="http://schemas.openxmlformats.org/officeDocument/2006/relationships/image" Target="../media/image2548.png"/><Relationship Id="rId83" Type="http://schemas.openxmlformats.org/officeDocument/2006/relationships/image" Target="../media/image2556.png"/><Relationship Id="rId88" Type="http://schemas.openxmlformats.org/officeDocument/2006/relationships/image" Target="../media/image2561.png"/><Relationship Id="rId91" Type="http://schemas.openxmlformats.org/officeDocument/2006/relationships/image" Target="../media/image2564.png"/><Relationship Id="rId96" Type="http://schemas.openxmlformats.org/officeDocument/2006/relationships/image" Target="../media/image25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79.png"/><Relationship Id="rId15" Type="http://schemas.openxmlformats.org/officeDocument/2006/relationships/image" Target="../media/image2488.png"/><Relationship Id="rId23" Type="http://schemas.openxmlformats.org/officeDocument/2006/relationships/image" Target="../media/image2496.png"/><Relationship Id="rId28" Type="http://schemas.openxmlformats.org/officeDocument/2006/relationships/image" Target="../media/image2501.png"/><Relationship Id="rId36" Type="http://schemas.openxmlformats.org/officeDocument/2006/relationships/image" Target="../media/image2509.png"/><Relationship Id="rId49" Type="http://schemas.openxmlformats.org/officeDocument/2006/relationships/image" Target="../media/image2522.png"/><Relationship Id="rId57" Type="http://schemas.openxmlformats.org/officeDocument/2006/relationships/image" Target="../media/image2530.png"/><Relationship Id="rId10" Type="http://schemas.openxmlformats.org/officeDocument/2006/relationships/image" Target="../media/image2483.png"/><Relationship Id="rId31" Type="http://schemas.openxmlformats.org/officeDocument/2006/relationships/image" Target="../media/image2504.png"/><Relationship Id="rId44" Type="http://schemas.openxmlformats.org/officeDocument/2006/relationships/image" Target="../media/image2517.png"/><Relationship Id="rId52" Type="http://schemas.openxmlformats.org/officeDocument/2006/relationships/image" Target="../media/image2525.png"/><Relationship Id="rId60" Type="http://schemas.openxmlformats.org/officeDocument/2006/relationships/image" Target="../media/image2533.png"/><Relationship Id="rId65" Type="http://schemas.openxmlformats.org/officeDocument/2006/relationships/image" Target="../media/image2538.png"/><Relationship Id="rId73" Type="http://schemas.openxmlformats.org/officeDocument/2006/relationships/image" Target="../media/image2546.png"/><Relationship Id="rId78" Type="http://schemas.openxmlformats.org/officeDocument/2006/relationships/image" Target="../media/image2551.png"/><Relationship Id="rId81" Type="http://schemas.openxmlformats.org/officeDocument/2006/relationships/image" Target="../media/image2554.png"/><Relationship Id="rId86" Type="http://schemas.openxmlformats.org/officeDocument/2006/relationships/image" Target="../media/image2559.png"/><Relationship Id="rId94" Type="http://schemas.openxmlformats.org/officeDocument/2006/relationships/image" Target="../media/image2567.png"/><Relationship Id="rId4" Type="http://schemas.openxmlformats.org/officeDocument/2006/relationships/image" Target="../media/image2477.png"/><Relationship Id="rId9" Type="http://schemas.openxmlformats.org/officeDocument/2006/relationships/image" Target="../media/image2482.png"/><Relationship Id="rId13" Type="http://schemas.openxmlformats.org/officeDocument/2006/relationships/image" Target="../media/image2486.png"/><Relationship Id="rId18" Type="http://schemas.openxmlformats.org/officeDocument/2006/relationships/image" Target="../media/image2491.png"/><Relationship Id="rId39" Type="http://schemas.openxmlformats.org/officeDocument/2006/relationships/image" Target="../media/image2512.png"/><Relationship Id="rId34" Type="http://schemas.openxmlformats.org/officeDocument/2006/relationships/image" Target="../media/image2507.png"/><Relationship Id="rId50" Type="http://schemas.openxmlformats.org/officeDocument/2006/relationships/image" Target="../media/image2523.png"/><Relationship Id="rId55" Type="http://schemas.openxmlformats.org/officeDocument/2006/relationships/image" Target="../media/image2528.png"/><Relationship Id="rId76" Type="http://schemas.openxmlformats.org/officeDocument/2006/relationships/image" Target="../media/image2549.png"/><Relationship Id="rId97" Type="http://schemas.openxmlformats.org/officeDocument/2006/relationships/image" Target="../media/image2570.png"/><Relationship Id="rId7" Type="http://schemas.openxmlformats.org/officeDocument/2006/relationships/image" Target="../media/image2480.png"/><Relationship Id="rId71" Type="http://schemas.openxmlformats.org/officeDocument/2006/relationships/image" Target="../media/image2544.png"/><Relationship Id="rId92" Type="http://schemas.openxmlformats.org/officeDocument/2006/relationships/image" Target="../media/image2565.png"/><Relationship Id="rId2" Type="http://schemas.openxmlformats.org/officeDocument/2006/relationships/image" Target="../media/image2475.jpg"/><Relationship Id="rId29" Type="http://schemas.openxmlformats.org/officeDocument/2006/relationships/image" Target="../media/image2502.png"/><Relationship Id="rId24" Type="http://schemas.openxmlformats.org/officeDocument/2006/relationships/image" Target="../media/image2497.png"/><Relationship Id="rId40" Type="http://schemas.openxmlformats.org/officeDocument/2006/relationships/image" Target="../media/image2513.png"/><Relationship Id="rId45" Type="http://schemas.openxmlformats.org/officeDocument/2006/relationships/image" Target="../media/image2518.png"/><Relationship Id="rId66" Type="http://schemas.openxmlformats.org/officeDocument/2006/relationships/image" Target="../media/image2539.png"/><Relationship Id="rId87" Type="http://schemas.openxmlformats.org/officeDocument/2006/relationships/image" Target="../media/image2560.png"/><Relationship Id="rId61" Type="http://schemas.openxmlformats.org/officeDocument/2006/relationships/image" Target="../media/image2534.png"/><Relationship Id="rId82" Type="http://schemas.openxmlformats.org/officeDocument/2006/relationships/image" Target="../media/image2555.png"/><Relationship Id="rId19" Type="http://schemas.openxmlformats.org/officeDocument/2006/relationships/image" Target="../media/image2492.png"/><Relationship Id="rId14" Type="http://schemas.openxmlformats.org/officeDocument/2006/relationships/image" Target="../media/image2487.png"/><Relationship Id="rId30" Type="http://schemas.openxmlformats.org/officeDocument/2006/relationships/image" Target="../media/image2503.png"/><Relationship Id="rId35" Type="http://schemas.openxmlformats.org/officeDocument/2006/relationships/image" Target="../media/image2508.png"/><Relationship Id="rId56" Type="http://schemas.openxmlformats.org/officeDocument/2006/relationships/image" Target="../media/image2529.png"/><Relationship Id="rId77" Type="http://schemas.openxmlformats.org/officeDocument/2006/relationships/image" Target="../media/image2550.png"/><Relationship Id="rId8" Type="http://schemas.openxmlformats.org/officeDocument/2006/relationships/image" Target="../media/image2481.png"/><Relationship Id="rId51" Type="http://schemas.openxmlformats.org/officeDocument/2006/relationships/image" Target="../media/image2524.png"/><Relationship Id="rId72" Type="http://schemas.openxmlformats.org/officeDocument/2006/relationships/image" Target="../media/image2545.png"/><Relationship Id="rId93" Type="http://schemas.openxmlformats.org/officeDocument/2006/relationships/image" Target="../media/image2566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81.png"/><Relationship Id="rId18" Type="http://schemas.openxmlformats.org/officeDocument/2006/relationships/image" Target="../media/image2586.png"/><Relationship Id="rId26" Type="http://schemas.openxmlformats.org/officeDocument/2006/relationships/image" Target="../media/image2594.png"/><Relationship Id="rId39" Type="http://schemas.openxmlformats.org/officeDocument/2006/relationships/image" Target="../media/image2607.png"/><Relationship Id="rId21" Type="http://schemas.openxmlformats.org/officeDocument/2006/relationships/image" Target="../media/image2589.png"/><Relationship Id="rId34" Type="http://schemas.openxmlformats.org/officeDocument/2006/relationships/image" Target="../media/image2602.png"/><Relationship Id="rId42" Type="http://schemas.openxmlformats.org/officeDocument/2006/relationships/image" Target="../media/image2610.png"/><Relationship Id="rId47" Type="http://schemas.openxmlformats.org/officeDocument/2006/relationships/image" Target="../media/image2615.png"/><Relationship Id="rId7" Type="http://schemas.openxmlformats.org/officeDocument/2006/relationships/image" Target="../media/image2575.png"/><Relationship Id="rId2" Type="http://schemas.openxmlformats.org/officeDocument/2006/relationships/image" Target="../media/image1.jpg"/><Relationship Id="rId16" Type="http://schemas.openxmlformats.org/officeDocument/2006/relationships/image" Target="../media/image2584.png"/><Relationship Id="rId29" Type="http://schemas.openxmlformats.org/officeDocument/2006/relationships/image" Target="../media/image2597.jpg"/><Relationship Id="rId11" Type="http://schemas.openxmlformats.org/officeDocument/2006/relationships/image" Target="../media/image2579.png"/><Relationship Id="rId24" Type="http://schemas.openxmlformats.org/officeDocument/2006/relationships/image" Target="../media/image2592.png"/><Relationship Id="rId32" Type="http://schemas.openxmlformats.org/officeDocument/2006/relationships/image" Target="../media/image2600.png"/><Relationship Id="rId37" Type="http://schemas.openxmlformats.org/officeDocument/2006/relationships/image" Target="../media/image2605.png"/><Relationship Id="rId40" Type="http://schemas.openxmlformats.org/officeDocument/2006/relationships/image" Target="../media/image2608.png"/><Relationship Id="rId45" Type="http://schemas.openxmlformats.org/officeDocument/2006/relationships/image" Target="../media/image2613.png"/><Relationship Id="rId5" Type="http://schemas.openxmlformats.org/officeDocument/2006/relationships/image" Target="../media/image2573.png"/><Relationship Id="rId15" Type="http://schemas.openxmlformats.org/officeDocument/2006/relationships/image" Target="../media/image2583.png"/><Relationship Id="rId23" Type="http://schemas.openxmlformats.org/officeDocument/2006/relationships/image" Target="../media/image2591.png"/><Relationship Id="rId28" Type="http://schemas.openxmlformats.org/officeDocument/2006/relationships/image" Target="../media/image2596.png"/><Relationship Id="rId36" Type="http://schemas.openxmlformats.org/officeDocument/2006/relationships/image" Target="../media/image2604.png"/><Relationship Id="rId49" Type="http://schemas.openxmlformats.org/officeDocument/2006/relationships/image" Target="../media/image2617.png"/><Relationship Id="rId10" Type="http://schemas.openxmlformats.org/officeDocument/2006/relationships/image" Target="../media/image2578.png"/><Relationship Id="rId19" Type="http://schemas.openxmlformats.org/officeDocument/2006/relationships/image" Target="../media/image2587.png"/><Relationship Id="rId31" Type="http://schemas.openxmlformats.org/officeDocument/2006/relationships/image" Target="../media/image2599.png"/><Relationship Id="rId44" Type="http://schemas.openxmlformats.org/officeDocument/2006/relationships/image" Target="../media/image2612.png"/><Relationship Id="rId4" Type="http://schemas.openxmlformats.org/officeDocument/2006/relationships/image" Target="../media/image2572.jpg"/><Relationship Id="rId9" Type="http://schemas.openxmlformats.org/officeDocument/2006/relationships/image" Target="../media/image2577.png"/><Relationship Id="rId14" Type="http://schemas.openxmlformats.org/officeDocument/2006/relationships/image" Target="../media/image2582.png"/><Relationship Id="rId22" Type="http://schemas.openxmlformats.org/officeDocument/2006/relationships/image" Target="../media/image2590.png"/><Relationship Id="rId27" Type="http://schemas.openxmlformats.org/officeDocument/2006/relationships/image" Target="../media/image2595.png"/><Relationship Id="rId30" Type="http://schemas.openxmlformats.org/officeDocument/2006/relationships/image" Target="../media/image2598.png"/><Relationship Id="rId35" Type="http://schemas.openxmlformats.org/officeDocument/2006/relationships/image" Target="../media/image2603.png"/><Relationship Id="rId43" Type="http://schemas.openxmlformats.org/officeDocument/2006/relationships/image" Target="../media/image2611.png"/><Relationship Id="rId48" Type="http://schemas.openxmlformats.org/officeDocument/2006/relationships/image" Target="../media/image2616.png"/><Relationship Id="rId8" Type="http://schemas.openxmlformats.org/officeDocument/2006/relationships/image" Target="../media/image2576.png"/><Relationship Id="rId3" Type="http://schemas.openxmlformats.org/officeDocument/2006/relationships/image" Target="../media/image2571.png"/><Relationship Id="rId12" Type="http://schemas.openxmlformats.org/officeDocument/2006/relationships/image" Target="../media/image2580.png"/><Relationship Id="rId17" Type="http://schemas.openxmlformats.org/officeDocument/2006/relationships/image" Target="../media/image2585.png"/><Relationship Id="rId25" Type="http://schemas.openxmlformats.org/officeDocument/2006/relationships/image" Target="../media/image2593.png"/><Relationship Id="rId33" Type="http://schemas.openxmlformats.org/officeDocument/2006/relationships/image" Target="../media/image2601.png"/><Relationship Id="rId38" Type="http://schemas.openxmlformats.org/officeDocument/2006/relationships/image" Target="../media/image2606.png"/><Relationship Id="rId46" Type="http://schemas.openxmlformats.org/officeDocument/2006/relationships/image" Target="../media/image2614.png"/><Relationship Id="rId20" Type="http://schemas.openxmlformats.org/officeDocument/2006/relationships/image" Target="../media/image2588.png"/><Relationship Id="rId41" Type="http://schemas.openxmlformats.org/officeDocument/2006/relationships/image" Target="../media/image26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74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33.png"/><Relationship Id="rId21" Type="http://schemas.openxmlformats.org/officeDocument/2006/relationships/image" Target="../media/image2637.png"/><Relationship Id="rId42" Type="http://schemas.openxmlformats.org/officeDocument/2006/relationships/image" Target="../media/image2658.png"/><Relationship Id="rId63" Type="http://schemas.openxmlformats.org/officeDocument/2006/relationships/image" Target="../media/image2679.png"/><Relationship Id="rId84" Type="http://schemas.openxmlformats.org/officeDocument/2006/relationships/image" Target="../media/image2700.png"/><Relationship Id="rId138" Type="http://schemas.openxmlformats.org/officeDocument/2006/relationships/image" Target="../media/image2754.png"/><Relationship Id="rId159" Type="http://schemas.openxmlformats.org/officeDocument/2006/relationships/image" Target="../media/image2775.png"/><Relationship Id="rId170" Type="http://schemas.openxmlformats.org/officeDocument/2006/relationships/image" Target="../media/image2786.png"/><Relationship Id="rId191" Type="http://schemas.openxmlformats.org/officeDocument/2006/relationships/image" Target="../media/image2807.png"/><Relationship Id="rId205" Type="http://schemas.openxmlformats.org/officeDocument/2006/relationships/image" Target="../media/image2821.png"/><Relationship Id="rId226" Type="http://schemas.openxmlformats.org/officeDocument/2006/relationships/image" Target="../media/image2842.png"/><Relationship Id="rId107" Type="http://schemas.openxmlformats.org/officeDocument/2006/relationships/image" Target="../media/image2723.png"/><Relationship Id="rId11" Type="http://schemas.openxmlformats.org/officeDocument/2006/relationships/image" Target="../media/image2627.png"/><Relationship Id="rId32" Type="http://schemas.openxmlformats.org/officeDocument/2006/relationships/image" Target="../media/image2648.png"/><Relationship Id="rId53" Type="http://schemas.openxmlformats.org/officeDocument/2006/relationships/image" Target="../media/image2669.png"/><Relationship Id="rId74" Type="http://schemas.openxmlformats.org/officeDocument/2006/relationships/image" Target="../media/image2690.png"/><Relationship Id="rId128" Type="http://schemas.openxmlformats.org/officeDocument/2006/relationships/image" Target="../media/image2744.png"/><Relationship Id="rId149" Type="http://schemas.openxmlformats.org/officeDocument/2006/relationships/image" Target="../media/image2765.png"/><Relationship Id="rId5" Type="http://schemas.openxmlformats.org/officeDocument/2006/relationships/image" Target="../media/image2621.png"/><Relationship Id="rId95" Type="http://schemas.openxmlformats.org/officeDocument/2006/relationships/image" Target="../media/image2711.png"/><Relationship Id="rId160" Type="http://schemas.openxmlformats.org/officeDocument/2006/relationships/image" Target="../media/image2776.png"/><Relationship Id="rId181" Type="http://schemas.openxmlformats.org/officeDocument/2006/relationships/image" Target="../media/image2797.png"/><Relationship Id="rId216" Type="http://schemas.openxmlformats.org/officeDocument/2006/relationships/image" Target="../media/image2832.png"/><Relationship Id="rId237" Type="http://schemas.openxmlformats.org/officeDocument/2006/relationships/image" Target="../media/image2853.png"/><Relationship Id="rId22" Type="http://schemas.openxmlformats.org/officeDocument/2006/relationships/image" Target="../media/image2638.png"/><Relationship Id="rId43" Type="http://schemas.openxmlformats.org/officeDocument/2006/relationships/image" Target="../media/image2659.png"/><Relationship Id="rId64" Type="http://schemas.openxmlformats.org/officeDocument/2006/relationships/image" Target="../media/image2680.png"/><Relationship Id="rId118" Type="http://schemas.openxmlformats.org/officeDocument/2006/relationships/image" Target="../media/image2734.png"/><Relationship Id="rId139" Type="http://schemas.openxmlformats.org/officeDocument/2006/relationships/image" Target="../media/image2755.png"/><Relationship Id="rId85" Type="http://schemas.openxmlformats.org/officeDocument/2006/relationships/image" Target="../media/image2701.png"/><Relationship Id="rId150" Type="http://schemas.openxmlformats.org/officeDocument/2006/relationships/image" Target="../media/image2766.png"/><Relationship Id="rId171" Type="http://schemas.openxmlformats.org/officeDocument/2006/relationships/image" Target="../media/image2787.png"/><Relationship Id="rId192" Type="http://schemas.openxmlformats.org/officeDocument/2006/relationships/image" Target="../media/image2808.png"/><Relationship Id="rId206" Type="http://schemas.openxmlformats.org/officeDocument/2006/relationships/image" Target="../media/image2822.png"/><Relationship Id="rId227" Type="http://schemas.openxmlformats.org/officeDocument/2006/relationships/image" Target="../media/image2843.png"/><Relationship Id="rId12" Type="http://schemas.openxmlformats.org/officeDocument/2006/relationships/image" Target="../media/image2628.png"/><Relationship Id="rId33" Type="http://schemas.openxmlformats.org/officeDocument/2006/relationships/image" Target="../media/image2649.png"/><Relationship Id="rId108" Type="http://schemas.openxmlformats.org/officeDocument/2006/relationships/image" Target="../media/image2724.png"/><Relationship Id="rId129" Type="http://schemas.openxmlformats.org/officeDocument/2006/relationships/image" Target="../media/image2745.png"/><Relationship Id="rId54" Type="http://schemas.openxmlformats.org/officeDocument/2006/relationships/image" Target="../media/image2670.png"/><Relationship Id="rId75" Type="http://schemas.openxmlformats.org/officeDocument/2006/relationships/image" Target="../media/image2691.png"/><Relationship Id="rId96" Type="http://schemas.openxmlformats.org/officeDocument/2006/relationships/image" Target="../media/image2712.png"/><Relationship Id="rId140" Type="http://schemas.openxmlformats.org/officeDocument/2006/relationships/image" Target="../media/image2756.png"/><Relationship Id="rId161" Type="http://schemas.openxmlformats.org/officeDocument/2006/relationships/image" Target="../media/image2777.png"/><Relationship Id="rId182" Type="http://schemas.openxmlformats.org/officeDocument/2006/relationships/image" Target="../media/image2798.png"/><Relationship Id="rId217" Type="http://schemas.openxmlformats.org/officeDocument/2006/relationships/image" Target="../media/image2833.png"/><Relationship Id="rId6" Type="http://schemas.openxmlformats.org/officeDocument/2006/relationships/image" Target="../media/image2622.png"/><Relationship Id="rId238" Type="http://schemas.openxmlformats.org/officeDocument/2006/relationships/image" Target="../media/image2854.png"/><Relationship Id="rId23" Type="http://schemas.openxmlformats.org/officeDocument/2006/relationships/image" Target="../media/image2639.png"/><Relationship Id="rId119" Type="http://schemas.openxmlformats.org/officeDocument/2006/relationships/image" Target="../media/image2735.png"/><Relationship Id="rId44" Type="http://schemas.openxmlformats.org/officeDocument/2006/relationships/image" Target="../media/image2660.png"/><Relationship Id="rId65" Type="http://schemas.openxmlformats.org/officeDocument/2006/relationships/image" Target="../media/image2681.png"/><Relationship Id="rId86" Type="http://schemas.openxmlformats.org/officeDocument/2006/relationships/image" Target="../media/image2702.png"/><Relationship Id="rId130" Type="http://schemas.openxmlformats.org/officeDocument/2006/relationships/image" Target="../media/image2746.png"/><Relationship Id="rId151" Type="http://schemas.openxmlformats.org/officeDocument/2006/relationships/image" Target="../media/image2767.png"/><Relationship Id="rId172" Type="http://schemas.openxmlformats.org/officeDocument/2006/relationships/image" Target="../media/image2788.png"/><Relationship Id="rId193" Type="http://schemas.openxmlformats.org/officeDocument/2006/relationships/image" Target="../media/image2809.png"/><Relationship Id="rId207" Type="http://schemas.openxmlformats.org/officeDocument/2006/relationships/image" Target="../media/image2823.png"/><Relationship Id="rId228" Type="http://schemas.openxmlformats.org/officeDocument/2006/relationships/image" Target="../media/image2844.png"/><Relationship Id="rId13" Type="http://schemas.openxmlformats.org/officeDocument/2006/relationships/image" Target="../media/image2629.png"/><Relationship Id="rId109" Type="http://schemas.openxmlformats.org/officeDocument/2006/relationships/image" Target="../media/image2725.png"/><Relationship Id="rId34" Type="http://schemas.openxmlformats.org/officeDocument/2006/relationships/image" Target="../media/image2650.png"/><Relationship Id="rId55" Type="http://schemas.openxmlformats.org/officeDocument/2006/relationships/image" Target="../media/image2671.png"/><Relationship Id="rId76" Type="http://schemas.openxmlformats.org/officeDocument/2006/relationships/image" Target="../media/image2692.png"/><Relationship Id="rId97" Type="http://schemas.openxmlformats.org/officeDocument/2006/relationships/image" Target="../media/image2713.png"/><Relationship Id="rId120" Type="http://schemas.openxmlformats.org/officeDocument/2006/relationships/image" Target="../media/image2736.png"/><Relationship Id="rId141" Type="http://schemas.openxmlformats.org/officeDocument/2006/relationships/image" Target="../media/image2757.png"/><Relationship Id="rId7" Type="http://schemas.openxmlformats.org/officeDocument/2006/relationships/image" Target="../media/image2623.png"/><Relationship Id="rId162" Type="http://schemas.openxmlformats.org/officeDocument/2006/relationships/image" Target="../media/image2778.png"/><Relationship Id="rId183" Type="http://schemas.openxmlformats.org/officeDocument/2006/relationships/image" Target="../media/image2799.png"/><Relationship Id="rId218" Type="http://schemas.openxmlformats.org/officeDocument/2006/relationships/image" Target="../media/image2834.png"/><Relationship Id="rId239" Type="http://schemas.openxmlformats.org/officeDocument/2006/relationships/image" Target="../media/image2855.png"/><Relationship Id="rId24" Type="http://schemas.openxmlformats.org/officeDocument/2006/relationships/image" Target="../media/image2640.jpg"/><Relationship Id="rId45" Type="http://schemas.openxmlformats.org/officeDocument/2006/relationships/image" Target="../media/image2661.png"/><Relationship Id="rId66" Type="http://schemas.openxmlformats.org/officeDocument/2006/relationships/image" Target="../media/image2682.png"/><Relationship Id="rId87" Type="http://schemas.openxmlformats.org/officeDocument/2006/relationships/image" Target="../media/image2703.png"/><Relationship Id="rId110" Type="http://schemas.openxmlformats.org/officeDocument/2006/relationships/image" Target="../media/image2726.png"/><Relationship Id="rId131" Type="http://schemas.openxmlformats.org/officeDocument/2006/relationships/image" Target="../media/image2747.png"/><Relationship Id="rId152" Type="http://schemas.openxmlformats.org/officeDocument/2006/relationships/image" Target="../media/image2768.png"/><Relationship Id="rId173" Type="http://schemas.openxmlformats.org/officeDocument/2006/relationships/image" Target="../media/image2789.png"/><Relationship Id="rId194" Type="http://schemas.openxmlformats.org/officeDocument/2006/relationships/image" Target="../media/image2810.png"/><Relationship Id="rId208" Type="http://schemas.openxmlformats.org/officeDocument/2006/relationships/image" Target="../media/image2824.png"/><Relationship Id="rId229" Type="http://schemas.openxmlformats.org/officeDocument/2006/relationships/image" Target="../media/image2845.png"/><Relationship Id="rId240" Type="http://schemas.openxmlformats.org/officeDocument/2006/relationships/image" Target="../media/image2856.png"/><Relationship Id="rId14" Type="http://schemas.openxmlformats.org/officeDocument/2006/relationships/image" Target="../media/image2630.png"/><Relationship Id="rId35" Type="http://schemas.openxmlformats.org/officeDocument/2006/relationships/image" Target="../media/image2651.png"/><Relationship Id="rId56" Type="http://schemas.openxmlformats.org/officeDocument/2006/relationships/image" Target="../media/image2672.png"/><Relationship Id="rId77" Type="http://schemas.openxmlformats.org/officeDocument/2006/relationships/image" Target="../media/image2693.png"/><Relationship Id="rId100" Type="http://schemas.openxmlformats.org/officeDocument/2006/relationships/image" Target="../media/image2716.png"/><Relationship Id="rId8" Type="http://schemas.openxmlformats.org/officeDocument/2006/relationships/image" Target="../media/image2624.png"/><Relationship Id="rId98" Type="http://schemas.openxmlformats.org/officeDocument/2006/relationships/image" Target="../media/image2714.png"/><Relationship Id="rId121" Type="http://schemas.openxmlformats.org/officeDocument/2006/relationships/image" Target="../media/image2737.png"/><Relationship Id="rId142" Type="http://schemas.openxmlformats.org/officeDocument/2006/relationships/image" Target="../media/image2758.png"/><Relationship Id="rId163" Type="http://schemas.openxmlformats.org/officeDocument/2006/relationships/image" Target="../media/image2779.png"/><Relationship Id="rId184" Type="http://schemas.openxmlformats.org/officeDocument/2006/relationships/image" Target="../media/image2800.png"/><Relationship Id="rId219" Type="http://schemas.openxmlformats.org/officeDocument/2006/relationships/image" Target="../media/image2835.png"/><Relationship Id="rId230" Type="http://schemas.openxmlformats.org/officeDocument/2006/relationships/image" Target="../media/image2846.png"/><Relationship Id="rId25" Type="http://schemas.openxmlformats.org/officeDocument/2006/relationships/image" Target="../media/image2641.jpg"/><Relationship Id="rId46" Type="http://schemas.openxmlformats.org/officeDocument/2006/relationships/image" Target="../media/image2662.png"/><Relationship Id="rId67" Type="http://schemas.openxmlformats.org/officeDocument/2006/relationships/image" Target="../media/image2683.png"/><Relationship Id="rId88" Type="http://schemas.openxmlformats.org/officeDocument/2006/relationships/image" Target="../media/image2704.png"/><Relationship Id="rId111" Type="http://schemas.openxmlformats.org/officeDocument/2006/relationships/image" Target="../media/image2727.png"/><Relationship Id="rId132" Type="http://schemas.openxmlformats.org/officeDocument/2006/relationships/image" Target="../media/image2748.png"/><Relationship Id="rId153" Type="http://schemas.openxmlformats.org/officeDocument/2006/relationships/image" Target="../media/image2769.png"/><Relationship Id="rId174" Type="http://schemas.openxmlformats.org/officeDocument/2006/relationships/image" Target="../media/image2790.png"/><Relationship Id="rId195" Type="http://schemas.openxmlformats.org/officeDocument/2006/relationships/image" Target="../media/image2811.png"/><Relationship Id="rId209" Type="http://schemas.openxmlformats.org/officeDocument/2006/relationships/image" Target="../media/image2825.png"/><Relationship Id="rId220" Type="http://schemas.openxmlformats.org/officeDocument/2006/relationships/image" Target="../media/image2836.png"/><Relationship Id="rId241" Type="http://schemas.openxmlformats.org/officeDocument/2006/relationships/image" Target="../media/image2857.png"/><Relationship Id="rId15" Type="http://schemas.openxmlformats.org/officeDocument/2006/relationships/image" Target="../media/image2631.png"/><Relationship Id="rId36" Type="http://schemas.openxmlformats.org/officeDocument/2006/relationships/image" Target="../media/image2652.png"/><Relationship Id="rId57" Type="http://schemas.openxmlformats.org/officeDocument/2006/relationships/image" Target="../media/image2673.png"/><Relationship Id="rId106" Type="http://schemas.openxmlformats.org/officeDocument/2006/relationships/image" Target="../media/image2722.png"/><Relationship Id="rId127" Type="http://schemas.openxmlformats.org/officeDocument/2006/relationships/image" Target="../media/image2743.png"/><Relationship Id="rId10" Type="http://schemas.openxmlformats.org/officeDocument/2006/relationships/image" Target="../media/image2626.png"/><Relationship Id="rId31" Type="http://schemas.openxmlformats.org/officeDocument/2006/relationships/image" Target="../media/image2647.png"/><Relationship Id="rId52" Type="http://schemas.openxmlformats.org/officeDocument/2006/relationships/image" Target="../media/image2668.png"/><Relationship Id="rId73" Type="http://schemas.openxmlformats.org/officeDocument/2006/relationships/image" Target="../media/image2689.png"/><Relationship Id="rId78" Type="http://schemas.openxmlformats.org/officeDocument/2006/relationships/image" Target="../media/image2694.png"/><Relationship Id="rId94" Type="http://schemas.openxmlformats.org/officeDocument/2006/relationships/image" Target="../media/image2710.png"/><Relationship Id="rId99" Type="http://schemas.openxmlformats.org/officeDocument/2006/relationships/image" Target="../media/image2715.png"/><Relationship Id="rId101" Type="http://schemas.openxmlformats.org/officeDocument/2006/relationships/image" Target="../media/image2717.png"/><Relationship Id="rId122" Type="http://schemas.openxmlformats.org/officeDocument/2006/relationships/image" Target="../media/image2738.png"/><Relationship Id="rId143" Type="http://schemas.openxmlformats.org/officeDocument/2006/relationships/image" Target="../media/image2759.png"/><Relationship Id="rId148" Type="http://schemas.openxmlformats.org/officeDocument/2006/relationships/image" Target="../media/image2764.png"/><Relationship Id="rId164" Type="http://schemas.openxmlformats.org/officeDocument/2006/relationships/image" Target="../media/image2780.png"/><Relationship Id="rId169" Type="http://schemas.openxmlformats.org/officeDocument/2006/relationships/image" Target="../media/image2785.png"/><Relationship Id="rId185" Type="http://schemas.openxmlformats.org/officeDocument/2006/relationships/image" Target="../media/image2801.png"/><Relationship Id="rId4" Type="http://schemas.openxmlformats.org/officeDocument/2006/relationships/image" Target="../media/image2620.png"/><Relationship Id="rId9" Type="http://schemas.openxmlformats.org/officeDocument/2006/relationships/image" Target="../media/image2625.png"/><Relationship Id="rId180" Type="http://schemas.openxmlformats.org/officeDocument/2006/relationships/image" Target="../media/image2796.png"/><Relationship Id="rId210" Type="http://schemas.openxmlformats.org/officeDocument/2006/relationships/image" Target="../media/image2826.png"/><Relationship Id="rId215" Type="http://schemas.openxmlformats.org/officeDocument/2006/relationships/image" Target="../media/image2831.png"/><Relationship Id="rId236" Type="http://schemas.openxmlformats.org/officeDocument/2006/relationships/image" Target="../media/image2852.png"/><Relationship Id="rId26" Type="http://schemas.openxmlformats.org/officeDocument/2006/relationships/image" Target="../media/image2642.jpg"/><Relationship Id="rId231" Type="http://schemas.openxmlformats.org/officeDocument/2006/relationships/image" Target="../media/image2847.png"/><Relationship Id="rId47" Type="http://schemas.openxmlformats.org/officeDocument/2006/relationships/image" Target="../media/image2663.png"/><Relationship Id="rId68" Type="http://schemas.openxmlformats.org/officeDocument/2006/relationships/image" Target="../media/image2684.png"/><Relationship Id="rId89" Type="http://schemas.openxmlformats.org/officeDocument/2006/relationships/image" Target="../media/image2705.png"/><Relationship Id="rId112" Type="http://schemas.openxmlformats.org/officeDocument/2006/relationships/image" Target="../media/image2728.png"/><Relationship Id="rId133" Type="http://schemas.openxmlformats.org/officeDocument/2006/relationships/image" Target="../media/image2749.png"/><Relationship Id="rId154" Type="http://schemas.openxmlformats.org/officeDocument/2006/relationships/image" Target="../media/image2770.png"/><Relationship Id="rId175" Type="http://schemas.openxmlformats.org/officeDocument/2006/relationships/image" Target="../media/image2791.png"/><Relationship Id="rId196" Type="http://schemas.openxmlformats.org/officeDocument/2006/relationships/image" Target="../media/image2812.png"/><Relationship Id="rId200" Type="http://schemas.openxmlformats.org/officeDocument/2006/relationships/image" Target="../media/image2816.png"/><Relationship Id="rId16" Type="http://schemas.openxmlformats.org/officeDocument/2006/relationships/image" Target="../media/image2632.png"/><Relationship Id="rId221" Type="http://schemas.openxmlformats.org/officeDocument/2006/relationships/image" Target="../media/image2837.png"/><Relationship Id="rId242" Type="http://schemas.openxmlformats.org/officeDocument/2006/relationships/image" Target="../media/image2858.png"/><Relationship Id="rId37" Type="http://schemas.openxmlformats.org/officeDocument/2006/relationships/image" Target="../media/image2653.png"/><Relationship Id="rId58" Type="http://schemas.openxmlformats.org/officeDocument/2006/relationships/image" Target="../media/image2674.png"/><Relationship Id="rId79" Type="http://schemas.openxmlformats.org/officeDocument/2006/relationships/image" Target="../media/image2695.png"/><Relationship Id="rId102" Type="http://schemas.openxmlformats.org/officeDocument/2006/relationships/image" Target="../media/image2718.png"/><Relationship Id="rId123" Type="http://schemas.openxmlformats.org/officeDocument/2006/relationships/image" Target="../media/image2739.png"/><Relationship Id="rId144" Type="http://schemas.openxmlformats.org/officeDocument/2006/relationships/image" Target="../media/image2760.png"/><Relationship Id="rId90" Type="http://schemas.openxmlformats.org/officeDocument/2006/relationships/image" Target="../media/image2706.png"/><Relationship Id="rId165" Type="http://schemas.openxmlformats.org/officeDocument/2006/relationships/image" Target="../media/image2781.png"/><Relationship Id="rId186" Type="http://schemas.openxmlformats.org/officeDocument/2006/relationships/image" Target="../media/image2802.png"/><Relationship Id="rId211" Type="http://schemas.openxmlformats.org/officeDocument/2006/relationships/image" Target="../media/image2827.png"/><Relationship Id="rId232" Type="http://schemas.openxmlformats.org/officeDocument/2006/relationships/image" Target="../media/image2848.png"/><Relationship Id="rId27" Type="http://schemas.openxmlformats.org/officeDocument/2006/relationships/image" Target="../media/image2643.png"/><Relationship Id="rId48" Type="http://schemas.openxmlformats.org/officeDocument/2006/relationships/image" Target="../media/image2664.png"/><Relationship Id="rId69" Type="http://schemas.openxmlformats.org/officeDocument/2006/relationships/image" Target="../media/image2685.png"/><Relationship Id="rId113" Type="http://schemas.openxmlformats.org/officeDocument/2006/relationships/image" Target="../media/image2729.png"/><Relationship Id="rId134" Type="http://schemas.openxmlformats.org/officeDocument/2006/relationships/image" Target="../media/image2750.png"/><Relationship Id="rId80" Type="http://schemas.openxmlformats.org/officeDocument/2006/relationships/image" Target="../media/image2696.png"/><Relationship Id="rId155" Type="http://schemas.openxmlformats.org/officeDocument/2006/relationships/image" Target="../media/image2771.png"/><Relationship Id="rId176" Type="http://schemas.openxmlformats.org/officeDocument/2006/relationships/image" Target="../media/image2792.png"/><Relationship Id="rId197" Type="http://schemas.openxmlformats.org/officeDocument/2006/relationships/image" Target="../media/image2813.png"/><Relationship Id="rId201" Type="http://schemas.openxmlformats.org/officeDocument/2006/relationships/image" Target="../media/image2817.png"/><Relationship Id="rId222" Type="http://schemas.openxmlformats.org/officeDocument/2006/relationships/image" Target="../media/image2838.png"/><Relationship Id="rId243" Type="http://schemas.openxmlformats.org/officeDocument/2006/relationships/image" Target="../media/image2859.png"/><Relationship Id="rId17" Type="http://schemas.openxmlformats.org/officeDocument/2006/relationships/image" Target="../media/image2633.png"/><Relationship Id="rId38" Type="http://schemas.openxmlformats.org/officeDocument/2006/relationships/image" Target="../media/image2654.png"/><Relationship Id="rId59" Type="http://schemas.openxmlformats.org/officeDocument/2006/relationships/image" Target="../media/image2675.png"/><Relationship Id="rId103" Type="http://schemas.openxmlformats.org/officeDocument/2006/relationships/image" Target="../media/image2719.png"/><Relationship Id="rId124" Type="http://schemas.openxmlformats.org/officeDocument/2006/relationships/image" Target="../media/image2740.png"/><Relationship Id="rId70" Type="http://schemas.openxmlformats.org/officeDocument/2006/relationships/image" Target="../media/image2686.png"/><Relationship Id="rId91" Type="http://schemas.openxmlformats.org/officeDocument/2006/relationships/image" Target="../media/image2707.png"/><Relationship Id="rId145" Type="http://schemas.openxmlformats.org/officeDocument/2006/relationships/image" Target="../media/image2761.png"/><Relationship Id="rId166" Type="http://schemas.openxmlformats.org/officeDocument/2006/relationships/image" Target="../media/image2782.png"/><Relationship Id="rId187" Type="http://schemas.openxmlformats.org/officeDocument/2006/relationships/image" Target="../media/image2803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828.png"/><Relationship Id="rId233" Type="http://schemas.openxmlformats.org/officeDocument/2006/relationships/image" Target="../media/image2849.png"/><Relationship Id="rId28" Type="http://schemas.openxmlformats.org/officeDocument/2006/relationships/image" Target="../media/image2644.jpg"/><Relationship Id="rId49" Type="http://schemas.openxmlformats.org/officeDocument/2006/relationships/image" Target="../media/image2665.png"/><Relationship Id="rId114" Type="http://schemas.openxmlformats.org/officeDocument/2006/relationships/image" Target="../media/image2730.png"/><Relationship Id="rId60" Type="http://schemas.openxmlformats.org/officeDocument/2006/relationships/image" Target="../media/image2676.png"/><Relationship Id="rId81" Type="http://schemas.openxmlformats.org/officeDocument/2006/relationships/image" Target="../media/image2697.png"/><Relationship Id="rId135" Type="http://schemas.openxmlformats.org/officeDocument/2006/relationships/image" Target="../media/image2751.png"/><Relationship Id="rId156" Type="http://schemas.openxmlformats.org/officeDocument/2006/relationships/image" Target="../media/image2772.png"/><Relationship Id="rId177" Type="http://schemas.openxmlformats.org/officeDocument/2006/relationships/image" Target="../media/image2793.png"/><Relationship Id="rId198" Type="http://schemas.openxmlformats.org/officeDocument/2006/relationships/image" Target="../media/image2814.png"/><Relationship Id="rId202" Type="http://schemas.openxmlformats.org/officeDocument/2006/relationships/image" Target="../media/image2818.png"/><Relationship Id="rId223" Type="http://schemas.openxmlformats.org/officeDocument/2006/relationships/image" Target="../media/image2839.png"/><Relationship Id="rId244" Type="http://schemas.openxmlformats.org/officeDocument/2006/relationships/image" Target="../media/image2860.png"/><Relationship Id="rId18" Type="http://schemas.openxmlformats.org/officeDocument/2006/relationships/image" Target="../media/image2634.png"/><Relationship Id="rId39" Type="http://schemas.openxmlformats.org/officeDocument/2006/relationships/image" Target="../media/image2655.png"/><Relationship Id="rId50" Type="http://schemas.openxmlformats.org/officeDocument/2006/relationships/image" Target="../media/image2666.png"/><Relationship Id="rId104" Type="http://schemas.openxmlformats.org/officeDocument/2006/relationships/image" Target="../media/image2720.png"/><Relationship Id="rId125" Type="http://schemas.openxmlformats.org/officeDocument/2006/relationships/image" Target="../media/image2741.png"/><Relationship Id="rId146" Type="http://schemas.openxmlformats.org/officeDocument/2006/relationships/image" Target="../media/image2762.png"/><Relationship Id="rId167" Type="http://schemas.openxmlformats.org/officeDocument/2006/relationships/image" Target="../media/image2783.png"/><Relationship Id="rId188" Type="http://schemas.openxmlformats.org/officeDocument/2006/relationships/image" Target="../media/image2804.png"/><Relationship Id="rId71" Type="http://schemas.openxmlformats.org/officeDocument/2006/relationships/image" Target="../media/image2687.png"/><Relationship Id="rId92" Type="http://schemas.openxmlformats.org/officeDocument/2006/relationships/image" Target="../media/image2708.png"/><Relationship Id="rId213" Type="http://schemas.openxmlformats.org/officeDocument/2006/relationships/image" Target="../media/image2829.png"/><Relationship Id="rId234" Type="http://schemas.openxmlformats.org/officeDocument/2006/relationships/image" Target="../media/image2850.png"/><Relationship Id="rId2" Type="http://schemas.openxmlformats.org/officeDocument/2006/relationships/image" Target="../media/image2618.png"/><Relationship Id="rId29" Type="http://schemas.openxmlformats.org/officeDocument/2006/relationships/image" Target="../media/image2645.jpg"/><Relationship Id="rId40" Type="http://schemas.openxmlformats.org/officeDocument/2006/relationships/image" Target="../media/image2656.png"/><Relationship Id="rId115" Type="http://schemas.openxmlformats.org/officeDocument/2006/relationships/image" Target="../media/image2731.png"/><Relationship Id="rId136" Type="http://schemas.openxmlformats.org/officeDocument/2006/relationships/image" Target="../media/image2752.png"/><Relationship Id="rId157" Type="http://schemas.openxmlformats.org/officeDocument/2006/relationships/image" Target="../media/image2773.png"/><Relationship Id="rId178" Type="http://schemas.openxmlformats.org/officeDocument/2006/relationships/image" Target="../media/image2794.png"/><Relationship Id="rId61" Type="http://schemas.openxmlformats.org/officeDocument/2006/relationships/image" Target="../media/image2677.png"/><Relationship Id="rId82" Type="http://schemas.openxmlformats.org/officeDocument/2006/relationships/image" Target="../media/image2698.png"/><Relationship Id="rId199" Type="http://schemas.openxmlformats.org/officeDocument/2006/relationships/image" Target="../media/image2815.png"/><Relationship Id="rId203" Type="http://schemas.openxmlformats.org/officeDocument/2006/relationships/image" Target="../media/image2819.png"/><Relationship Id="rId19" Type="http://schemas.openxmlformats.org/officeDocument/2006/relationships/image" Target="../media/image2635.png"/><Relationship Id="rId224" Type="http://schemas.openxmlformats.org/officeDocument/2006/relationships/image" Target="../media/image2840.png"/><Relationship Id="rId30" Type="http://schemas.openxmlformats.org/officeDocument/2006/relationships/image" Target="../media/image2646.jpg"/><Relationship Id="rId105" Type="http://schemas.openxmlformats.org/officeDocument/2006/relationships/image" Target="../media/image2721.png"/><Relationship Id="rId126" Type="http://schemas.openxmlformats.org/officeDocument/2006/relationships/image" Target="../media/image2742.png"/><Relationship Id="rId147" Type="http://schemas.openxmlformats.org/officeDocument/2006/relationships/image" Target="../media/image2763.png"/><Relationship Id="rId168" Type="http://schemas.openxmlformats.org/officeDocument/2006/relationships/image" Target="../media/image2784.png"/><Relationship Id="rId51" Type="http://schemas.openxmlformats.org/officeDocument/2006/relationships/image" Target="../media/image2667.png"/><Relationship Id="rId72" Type="http://schemas.openxmlformats.org/officeDocument/2006/relationships/image" Target="../media/image2688.png"/><Relationship Id="rId93" Type="http://schemas.openxmlformats.org/officeDocument/2006/relationships/image" Target="../media/image2709.png"/><Relationship Id="rId189" Type="http://schemas.openxmlformats.org/officeDocument/2006/relationships/image" Target="../media/image2805.png"/><Relationship Id="rId3" Type="http://schemas.openxmlformats.org/officeDocument/2006/relationships/image" Target="../media/image2619.png"/><Relationship Id="rId214" Type="http://schemas.openxmlformats.org/officeDocument/2006/relationships/image" Target="../media/image2830.png"/><Relationship Id="rId235" Type="http://schemas.openxmlformats.org/officeDocument/2006/relationships/image" Target="../media/image2851.png"/><Relationship Id="rId116" Type="http://schemas.openxmlformats.org/officeDocument/2006/relationships/image" Target="../media/image2732.png"/><Relationship Id="rId137" Type="http://schemas.openxmlformats.org/officeDocument/2006/relationships/image" Target="../media/image2753.png"/><Relationship Id="rId158" Type="http://schemas.openxmlformats.org/officeDocument/2006/relationships/image" Target="../media/image2774.png"/><Relationship Id="rId20" Type="http://schemas.openxmlformats.org/officeDocument/2006/relationships/image" Target="../media/image2636.png"/><Relationship Id="rId41" Type="http://schemas.openxmlformats.org/officeDocument/2006/relationships/image" Target="../media/image2657.png"/><Relationship Id="rId62" Type="http://schemas.openxmlformats.org/officeDocument/2006/relationships/image" Target="../media/image2678.png"/><Relationship Id="rId83" Type="http://schemas.openxmlformats.org/officeDocument/2006/relationships/image" Target="../media/image2699.png"/><Relationship Id="rId179" Type="http://schemas.openxmlformats.org/officeDocument/2006/relationships/image" Target="../media/image2795.png"/><Relationship Id="rId190" Type="http://schemas.openxmlformats.org/officeDocument/2006/relationships/image" Target="../media/image2806.png"/><Relationship Id="rId204" Type="http://schemas.openxmlformats.org/officeDocument/2006/relationships/image" Target="../media/image2820.png"/><Relationship Id="rId225" Type="http://schemas.openxmlformats.org/officeDocument/2006/relationships/image" Target="../media/image2841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76.png"/><Relationship Id="rId21" Type="http://schemas.openxmlformats.org/officeDocument/2006/relationships/image" Target="../media/image2880.png"/><Relationship Id="rId63" Type="http://schemas.openxmlformats.org/officeDocument/2006/relationships/image" Target="../media/image2922.png"/><Relationship Id="rId159" Type="http://schemas.openxmlformats.org/officeDocument/2006/relationships/image" Target="../media/image3017.png"/><Relationship Id="rId170" Type="http://schemas.openxmlformats.org/officeDocument/2006/relationships/image" Target="../media/image3028.png"/><Relationship Id="rId226" Type="http://schemas.openxmlformats.org/officeDocument/2006/relationships/image" Target="../media/image3084.png"/><Relationship Id="rId268" Type="http://schemas.openxmlformats.org/officeDocument/2006/relationships/image" Target="../media/image3125.png"/><Relationship Id="rId32" Type="http://schemas.openxmlformats.org/officeDocument/2006/relationships/image" Target="../media/image2891.png"/><Relationship Id="rId74" Type="http://schemas.openxmlformats.org/officeDocument/2006/relationships/image" Target="../media/image2933.png"/><Relationship Id="rId128" Type="http://schemas.openxmlformats.org/officeDocument/2006/relationships/image" Target="../media/image2987.png"/><Relationship Id="rId5" Type="http://schemas.openxmlformats.org/officeDocument/2006/relationships/image" Target="../media/image2864.png"/><Relationship Id="rId181" Type="http://schemas.openxmlformats.org/officeDocument/2006/relationships/image" Target="../media/image3039.png"/><Relationship Id="rId237" Type="http://schemas.openxmlformats.org/officeDocument/2006/relationships/image" Target="../media/image3095.png"/><Relationship Id="rId258" Type="http://schemas.openxmlformats.org/officeDocument/2006/relationships/image" Target="../media/image3115.png"/><Relationship Id="rId22" Type="http://schemas.openxmlformats.org/officeDocument/2006/relationships/image" Target="../media/image2881.png"/><Relationship Id="rId43" Type="http://schemas.openxmlformats.org/officeDocument/2006/relationships/image" Target="../media/image2902.png"/><Relationship Id="rId64" Type="http://schemas.openxmlformats.org/officeDocument/2006/relationships/image" Target="../media/image2923.png"/><Relationship Id="rId118" Type="http://schemas.openxmlformats.org/officeDocument/2006/relationships/image" Target="../media/image2977.png"/><Relationship Id="rId139" Type="http://schemas.openxmlformats.org/officeDocument/2006/relationships/image" Target="../media/image2997.png"/><Relationship Id="rId85" Type="http://schemas.openxmlformats.org/officeDocument/2006/relationships/image" Target="../media/image2944.png"/><Relationship Id="rId150" Type="http://schemas.openxmlformats.org/officeDocument/2006/relationships/image" Target="../media/image3008.png"/><Relationship Id="rId171" Type="http://schemas.openxmlformats.org/officeDocument/2006/relationships/image" Target="../media/image3029.png"/><Relationship Id="rId192" Type="http://schemas.openxmlformats.org/officeDocument/2006/relationships/image" Target="../media/image3050.png"/><Relationship Id="rId206" Type="http://schemas.openxmlformats.org/officeDocument/2006/relationships/image" Target="../media/image3064.png"/><Relationship Id="rId227" Type="http://schemas.openxmlformats.org/officeDocument/2006/relationships/image" Target="../media/image3085.png"/><Relationship Id="rId248" Type="http://schemas.openxmlformats.org/officeDocument/2006/relationships/image" Target="../media/image3105.png"/><Relationship Id="rId269" Type="http://schemas.openxmlformats.org/officeDocument/2006/relationships/image" Target="../media/image3126.png"/><Relationship Id="rId12" Type="http://schemas.openxmlformats.org/officeDocument/2006/relationships/image" Target="../media/image2871.png"/><Relationship Id="rId33" Type="http://schemas.openxmlformats.org/officeDocument/2006/relationships/image" Target="../media/image2892.png"/><Relationship Id="rId108" Type="http://schemas.openxmlformats.org/officeDocument/2006/relationships/image" Target="../media/image2967.png"/><Relationship Id="rId129" Type="http://schemas.openxmlformats.org/officeDocument/2006/relationships/image" Target="../media/image974.png"/><Relationship Id="rId54" Type="http://schemas.openxmlformats.org/officeDocument/2006/relationships/image" Target="../media/image2913.png"/><Relationship Id="rId75" Type="http://schemas.openxmlformats.org/officeDocument/2006/relationships/image" Target="../media/image2934.png"/><Relationship Id="rId96" Type="http://schemas.openxmlformats.org/officeDocument/2006/relationships/image" Target="../media/image2955.png"/><Relationship Id="rId140" Type="http://schemas.openxmlformats.org/officeDocument/2006/relationships/image" Target="../media/image2998.png"/><Relationship Id="rId161" Type="http://schemas.openxmlformats.org/officeDocument/2006/relationships/image" Target="../media/image3019.png"/><Relationship Id="rId182" Type="http://schemas.openxmlformats.org/officeDocument/2006/relationships/image" Target="../media/image3040.png"/><Relationship Id="rId217" Type="http://schemas.openxmlformats.org/officeDocument/2006/relationships/image" Target="../media/image3075.png"/><Relationship Id="rId6" Type="http://schemas.openxmlformats.org/officeDocument/2006/relationships/image" Target="../media/image2865.png"/><Relationship Id="rId238" Type="http://schemas.openxmlformats.org/officeDocument/2006/relationships/image" Target="../media/image3096.png"/><Relationship Id="rId259" Type="http://schemas.openxmlformats.org/officeDocument/2006/relationships/image" Target="../media/image3116.png"/><Relationship Id="rId23" Type="http://schemas.openxmlformats.org/officeDocument/2006/relationships/image" Target="../media/image2882.png"/><Relationship Id="rId119" Type="http://schemas.openxmlformats.org/officeDocument/2006/relationships/image" Target="../media/image2978.png"/><Relationship Id="rId270" Type="http://schemas.openxmlformats.org/officeDocument/2006/relationships/image" Target="../media/image3127.png"/><Relationship Id="rId44" Type="http://schemas.openxmlformats.org/officeDocument/2006/relationships/image" Target="../media/image2903.png"/><Relationship Id="rId65" Type="http://schemas.openxmlformats.org/officeDocument/2006/relationships/image" Target="../media/image2924.png"/><Relationship Id="rId86" Type="http://schemas.openxmlformats.org/officeDocument/2006/relationships/image" Target="../media/image2945.png"/><Relationship Id="rId130" Type="http://schemas.openxmlformats.org/officeDocument/2006/relationships/image" Target="../media/image2988.png"/><Relationship Id="rId151" Type="http://schemas.openxmlformats.org/officeDocument/2006/relationships/image" Target="../media/image3009.png"/><Relationship Id="rId172" Type="http://schemas.openxmlformats.org/officeDocument/2006/relationships/image" Target="../media/image3030.png"/><Relationship Id="rId193" Type="http://schemas.openxmlformats.org/officeDocument/2006/relationships/image" Target="../media/image3051.png"/><Relationship Id="rId207" Type="http://schemas.openxmlformats.org/officeDocument/2006/relationships/image" Target="../media/image3065.png"/><Relationship Id="rId228" Type="http://schemas.openxmlformats.org/officeDocument/2006/relationships/image" Target="../media/image3086.png"/><Relationship Id="rId249" Type="http://schemas.openxmlformats.org/officeDocument/2006/relationships/image" Target="../media/image3106.png"/><Relationship Id="rId13" Type="http://schemas.openxmlformats.org/officeDocument/2006/relationships/image" Target="../media/image2872.png"/><Relationship Id="rId109" Type="http://schemas.openxmlformats.org/officeDocument/2006/relationships/image" Target="../media/image2968.png"/><Relationship Id="rId260" Type="http://schemas.openxmlformats.org/officeDocument/2006/relationships/image" Target="../media/image3117.png"/><Relationship Id="rId34" Type="http://schemas.openxmlformats.org/officeDocument/2006/relationships/image" Target="../media/image2893.png"/><Relationship Id="rId55" Type="http://schemas.openxmlformats.org/officeDocument/2006/relationships/image" Target="../media/image2914.png"/><Relationship Id="rId76" Type="http://schemas.openxmlformats.org/officeDocument/2006/relationships/image" Target="../media/image2935.png"/><Relationship Id="rId97" Type="http://schemas.openxmlformats.org/officeDocument/2006/relationships/image" Target="../media/image2956.png"/><Relationship Id="rId120" Type="http://schemas.openxmlformats.org/officeDocument/2006/relationships/image" Target="../media/image2979.png"/><Relationship Id="rId141" Type="http://schemas.openxmlformats.org/officeDocument/2006/relationships/image" Target="../media/image2999.png"/><Relationship Id="rId7" Type="http://schemas.openxmlformats.org/officeDocument/2006/relationships/image" Target="../media/image2866.png"/><Relationship Id="rId162" Type="http://schemas.openxmlformats.org/officeDocument/2006/relationships/image" Target="../media/image3020.png"/><Relationship Id="rId183" Type="http://schemas.openxmlformats.org/officeDocument/2006/relationships/image" Target="../media/image3041.png"/><Relationship Id="rId218" Type="http://schemas.openxmlformats.org/officeDocument/2006/relationships/image" Target="../media/image3076.png"/><Relationship Id="rId239" Type="http://schemas.openxmlformats.org/officeDocument/2006/relationships/image" Target="../media/image3097.png"/><Relationship Id="rId250" Type="http://schemas.openxmlformats.org/officeDocument/2006/relationships/image" Target="../media/image3107.png"/><Relationship Id="rId271" Type="http://schemas.openxmlformats.org/officeDocument/2006/relationships/image" Target="../media/image3128.png"/><Relationship Id="rId24" Type="http://schemas.openxmlformats.org/officeDocument/2006/relationships/image" Target="../media/image2883.png"/><Relationship Id="rId45" Type="http://schemas.openxmlformats.org/officeDocument/2006/relationships/image" Target="../media/image2904.png"/><Relationship Id="rId66" Type="http://schemas.openxmlformats.org/officeDocument/2006/relationships/image" Target="../media/image2925.png"/><Relationship Id="rId87" Type="http://schemas.openxmlformats.org/officeDocument/2006/relationships/image" Target="../media/image2946.png"/><Relationship Id="rId110" Type="http://schemas.openxmlformats.org/officeDocument/2006/relationships/image" Target="../media/image2969.png"/><Relationship Id="rId131" Type="http://schemas.openxmlformats.org/officeDocument/2006/relationships/image" Target="../media/image2989.png"/><Relationship Id="rId152" Type="http://schemas.openxmlformats.org/officeDocument/2006/relationships/image" Target="../media/image3010.png"/><Relationship Id="rId173" Type="http://schemas.openxmlformats.org/officeDocument/2006/relationships/image" Target="../media/image3031.png"/><Relationship Id="rId194" Type="http://schemas.openxmlformats.org/officeDocument/2006/relationships/image" Target="../media/image3052.png"/><Relationship Id="rId208" Type="http://schemas.openxmlformats.org/officeDocument/2006/relationships/image" Target="../media/image3066.png"/><Relationship Id="rId229" Type="http://schemas.openxmlformats.org/officeDocument/2006/relationships/image" Target="../media/image3087.png"/><Relationship Id="rId240" Type="http://schemas.openxmlformats.org/officeDocument/2006/relationships/image" Target="../media/image571.png"/><Relationship Id="rId261" Type="http://schemas.openxmlformats.org/officeDocument/2006/relationships/image" Target="../media/image3118.png"/><Relationship Id="rId14" Type="http://schemas.openxmlformats.org/officeDocument/2006/relationships/image" Target="../media/image2873.png"/><Relationship Id="rId35" Type="http://schemas.openxmlformats.org/officeDocument/2006/relationships/image" Target="../media/image2894.png"/><Relationship Id="rId56" Type="http://schemas.openxmlformats.org/officeDocument/2006/relationships/image" Target="../media/image2915.png"/><Relationship Id="rId77" Type="http://schemas.openxmlformats.org/officeDocument/2006/relationships/image" Target="../media/image2936.png"/><Relationship Id="rId100" Type="http://schemas.openxmlformats.org/officeDocument/2006/relationships/image" Target="../media/image2959.png"/><Relationship Id="rId8" Type="http://schemas.openxmlformats.org/officeDocument/2006/relationships/image" Target="../media/image2867.png"/><Relationship Id="rId98" Type="http://schemas.openxmlformats.org/officeDocument/2006/relationships/image" Target="../media/image2957.png"/><Relationship Id="rId121" Type="http://schemas.openxmlformats.org/officeDocument/2006/relationships/image" Target="../media/image2980.png"/><Relationship Id="rId142" Type="http://schemas.openxmlformats.org/officeDocument/2006/relationships/image" Target="../media/image3000.png"/><Relationship Id="rId163" Type="http://schemas.openxmlformats.org/officeDocument/2006/relationships/image" Target="../media/image3021.png"/><Relationship Id="rId184" Type="http://schemas.openxmlformats.org/officeDocument/2006/relationships/image" Target="../media/image3042.png"/><Relationship Id="rId219" Type="http://schemas.openxmlformats.org/officeDocument/2006/relationships/image" Target="../media/image3077.png"/><Relationship Id="rId230" Type="http://schemas.openxmlformats.org/officeDocument/2006/relationships/image" Target="../media/image3088.png"/><Relationship Id="rId251" Type="http://schemas.openxmlformats.org/officeDocument/2006/relationships/image" Target="../media/image3108.png"/><Relationship Id="rId25" Type="http://schemas.openxmlformats.org/officeDocument/2006/relationships/image" Target="../media/image2884.png"/><Relationship Id="rId46" Type="http://schemas.openxmlformats.org/officeDocument/2006/relationships/image" Target="../media/image2905.png"/><Relationship Id="rId67" Type="http://schemas.openxmlformats.org/officeDocument/2006/relationships/image" Target="../media/image2926.png"/><Relationship Id="rId272" Type="http://schemas.openxmlformats.org/officeDocument/2006/relationships/image" Target="../media/image3129.png"/><Relationship Id="rId88" Type="http://schemas.openxmlformats.org/officeDocument/2006/relationships/image" Target="../media/image2947.png"/><Relationship Id="rId111" Type="http://schemas.openxmlformats.org/officeDocument/2006/relationships/image" Target="../media/image2970.png"/><Relationship Id="rId132" Type="http://schemas.openxmlformats.org/officeDocument/2006/relationships/image" Target="../media/image2990.png"/><Relationship Id="rId153" Type="http://schemas.openxmlformats.org/officeDocument/2006/relationships/image" Target="../media/image3011.png"/><Relationship Id="rId174" Type="http://schemas.openxmlformats.org/officeDocument/2006/relationships/image" Target="../media/image3032.png"/><Relationship Id="rId195" Type="http://schemas.openxmlformats.org/officeDocument/2006/relationships/image" Target="../media/image3053.png"/><Relationship Id="rId209" Type="http://schemas.openxmlformats.org/officeDocument/2006/relationships/image" Target="../media/image3067.png"/><Relationship Id="rId220" Type="http://schemas.openxmlformats.org/officeDocument/2006/relationships/image" Target="../media/image3078.png"/><Relationship Id="rId241" Type="http://schemas.openxmlformats.org/officeDocument/2006/relationships/image" Target="../media/image3098.png"/><Relationship Id="rId15" Type="http://schemas.openxmlformats.org/officeDocument/2006/relationships/image" Target="../media/image2874.png"/><Relationship Id="rId36" Type="http://schemas.openxmlformats.org/officeDocument/2006/relationships/image" Target="../media/image2895.png"/><Relationship Id="rId57" Type="http://schemas.openxmlformats.org/officeDocument/2006/relationships/image" Target="../media/image2916.png"/><Relationship Id="rId262" Type="http://schemas.openxmlformats.org/officeDocument/2006/relationships/image" Target="../media/image3119.png"/><Relationship Id="rId78" Type="http://schemas.openxmlformats.org/officeDocument/2006/relationships/image" Target="../media/image2937.png"/><Relationship Id="rId99" Type="http://schemas.openxmlformats.org/officeDocument/2006/relationships/image" Target="../media/image2958.png"/><Relationship Id="rId101" Type="http://schemas.openxmlformats.org/officeDocument/2006/relationships/image" Target="../media/image2960.png"/><Relationship Id="rId122" Type="http://schemas.openxmlformats.org/officeDocument/2006/relationships/image" Target="../media/image2981.png"/><Relationship Id="rId143" Type="http://schemas.openxmlformats.org/officeDocument/2006/relationships/image" Target="../media/image3001.png"/><Relationship Id="rId164" Type="http://schemas.openxmlformats.org/officeDocument/2006/relationships/image" Target="../media/image3022.png"/><Relationship Id="rId185" Type="http://schemas.openxmlformats.org/officeDocument/2006/relationships/image" Target="../media/image3043.png"/><Relationship Id="rId9" Type="http://schemas.openxmlformats.org/officeDocument/2006/relationships/image" Target="../media/image2868.png"/><Relationship Id="rId210" Type="http://schemas.openxmlformats.org/officeDocument/2006/relationships/image" Target="../media/image3068.png"/><Relationship Id="rId26" Type="http://schemas.openxmlformats.org/officeDocument/2006/relationships/image" Target="../media/image2885.png"/><Relationship Id="rId231" Type="http://schemas.openxmlformats.org/officeDocument/2006/relationships/image" Target="../media/image3089.png"/><Relationship Id="rId252" Type="http://schemas.openxmlformats.org/officeDocument/2006/relationships/image" Target="../media/image3109.png"/><Relationship Id="rId273" Type="http://schemas.openxmlformats.org/officeDocument/2006/relationships/image" Target="../media/image3130.png"/><Relationship Id="rId47" Type="http://schemas.openxmlformats.org/officeDocument/2006/relationships/image" Target="../media/image2906.png"/><Relationship Id="rId68" Type="http://schemas.openxmlformats.org/officeDocument/2006/relationships/image" Target="../media/image2927.png"/><Relationship Id="rId89" Type="http://schemas.openxmlformats.org/officeDocument/2006/relationships/image" Target="../media/image2948.png"/><Relationship Id="rId112" Type="http://schemas.openxmlformats.org/officeDocument/2006/relationships/image" Target="../media/image2971.png"/><Relationship Id="rId133" Type="http://schemas.openxmlformats.org/officeDocument/2006/relationships/image" Target="../media/image2991.png"/><Relationship Id="rId154" Type="http://schemas.openxmlformats.org/officeDocument/2006/relationships/image" Target="../media/image3012.png"/><Relationship Id="rId175" Type="http://schemas.openxmlformats.org/officeDocument/2006/relationships/image" Target="../media/image3033.png"/><Relationship Id="rId196" Type="http://schemas.openxmlformats.org/officeDocument/2006/relationships/image" Target="../media/image3054.png"/><Relationship Id="rId200" Type="http://schemas.openxmlformats.org/officeDocument/2006/relationships/image" Target="../media/image3058.png"/><Relationship Id="rId16" Type="http://schemas.openxmlformats.org/officeDocument/2006/relationships/image" Target="../media/image2875.png"/><Relationship Id="rId221" Type="http://schemas.openxmlformats.org/officeDocument/2006/relationships/image" Target="../media/image3079.png"/><Relationship Id="rId242" Type="http://schemas.openxmlformats.org/officeDocument/2006/relationships/image" Target="../media/image3099.png"/><Relationship Id="rId263" Type="http://schemas.openxmlformats.org/officeDocument/2006/relationships/image" Target="../media/image3120.png"/><Relationship Id="rId37" Type="http://schemas.openxmlformats.org/officeDocument/2006/relationships/image" Target="../media/image2896.png"/><Relationship Id="rId58" Type="http://schemas.openxmlformats.org/officeDocument/2006/relationships/image" Target="../media/image2917.png"/><Relationship Id="rId79" Type="http://schemas.openxmlformats.org/officeDocument/2006/relationships/image" Target="../media/image2938.png"/><Relationship Id="rId102" Type="http://schemas.openxmlformats.org/officeDocument/2006/relationships/image" Target="../media/image2961.png"/><Relationship Id="rId123" Type="http://schemas.openxmlformats.org/officeDocument/2006/relationships/image" Target="../media/image2982.png"/><Relationship Id="rId144" Type="http://schemas.openxmlformats.org/officeDocument/2006/relationships/image" Target="../media/image3002.png"/><Relationship Id="rId90" Type="http://schemas.openxmlformats.org/officeDocument/2006/relationships/image" Target="../media/image2949.png"/><Relationship Id="rId165" Type="http://schemas.openxmlformats.org/officeDocument/2006/relationships/image" Target="../media/image3023.png"/><Relationship Id="rId186" Type="http://schemas.openxmlformats.org/officeDocument/2006/relationships/image" Target="../media/image3044.png"/><Relationship Id="rId211" Type="http://schemas.openxmlformats.org/officeDocument/2006/relationships/image" Target="../media/image3069.png"/><Relationship Id="rId232" Type="http://schemas.openxmlformats.org/officeDocument/2006/relationships/image" Target="../media/image3090.png"/><Relationship Id="rId253" Type="http://schemas.openxmlformats.org/officeDocument/2006/relationships/image" Target="../media/image3110.png"/><Relationship Id="rId274" Type="http://schemas.openxmlformats.org/officeDocument/2006/relationships/image" Target="../media/image3131.png"/><Relationship Id="rId27" Type="http://schemas.openxmlformats.org/officeDocument/2006/relationships/image" Target="../media/image2886.png"/><Relationship Id="rId48" Type="http://schemas.openxmlformats.org/officeDocument/2006/relationships/image" Target="../media/image2907.png"/><Relationship Id="rId69" Type="http://schemas.openxmlformats.org/officeDocument/2006/relationships/image" Target="../media/image2928.png"/><Relationship Id="rId113" Type="http://schemas.openxmlformats.org/officeDocument/2006/relationships/image" Target="../media/image2972.png"/><Relationship Id="rId134" Type="http://schemas.openxmlformats.org/officeDocument/2006/relationships/image" Target="../media/image2992.png"/><Relationship Id="rId80" Type="http://schemas.openxmlformats.org/officeDocument/2006/relationships/image" Target="../media/image2939.png"/><Relationship Id="rId155" Type="http://schemas.openxmlformats.org/officeDocument/2006/relationships/image" Target="../media/image3013.png"/><Relationship Id="rId176" Type="http://schemas.openxmlformats.org/officeDocument/2006/relationships/image" Target="../media/image3034.png"/><Relationship Id="rId197" Type="http://schemas.openxmlformats.org/officeDocument/2006/relationships/image" Target="../media/image3055.png"/><Relationship Id="rId201" Type="http://schemas.openxmlformats.org/officeDocument/2006/relationships/image" Target="../media/image3059.png"/><Relationship Id="rId222" Type="http://schemas.openxmlformats.org/officeDocument/2006/relationships/image" Target="../media/image3080.png"/><Relationship Id="rId243" Type="http://schemas.openxmlformats.org/officeDocument/2006/relationships/image" Target="../media/image3100.png"/><Relationship Id="rId264" Type="http://schemas.openxmlformats.org/officeDocument/2006/relationships/image" Target="../media/image3121.png"/><Relationship Id="rId17" Type="http://schemas.openxmlformats.org/officeDocument/2006/relationships/image" Target="../media/image2876.png"/><Relationship Id="rId38" Type="http://schemas.openxmlformats.org/officeDocument/2006/relationships/image" Target="../media/image2897.png"/><Relationship Id="rId59" Type="http://schemas.openxmlformats.org/officeDocument/2006/relationships/image" Target="../media/image2918.png"/><Relationship Id="rId103" Type="http://schemas.openxmlformats.org/officeDocument/2006/relationships/image" Target="../media/image2962.png"/><Relationship Id="rId124" Type="http://schemas.openxmlformats.org/officeDocument/2006/relationships/image" Target="../media/image2983.png"/><Relationship Id="rId70" Type="http://schemas.openxmlformats.org/officeDocument/2006/relationships/image" Target="../media/image2929.png"/><Relationship Id="rId91" Type="http://schemas.openxmlformats.org/officeDocument/2006/relationships/image" Target="../media/image2950.png"/><Relationship Id="rId145" Type="http://schemas.openxmlformats.org/officeDocument/2006/relationships/image" Target="../media/image3003.png"/><Relationship Id="rId166" Type="http://schemas.openxmlformats.org/officeDocument/2006/relationships/image" Target="../media/image3024.png"/><Relationship Id="rId187" Type="http://schemas.openxmlformats.org/officeDocument/2006/relationships/image" Target="../media/image3045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3070.png"/><Relationship Id="rId233" Type="http://schemas.openxmlformats.org/officeDocument/2006/relationships/image" Target="../media/image3091.png"/><Relationship Id="rId254" Type="http://schemas.openxmlformats.org/officeDocument/2006/relationships/image" Target="../media/image3111.png"/><Relationship Id="rId28" Type="http://schemas.openxmlformats.org/officeDocument/2006/relationships/image" Target="../media/image2887.png"/><Relationship Id="rId49" Type="http://schemas.openxmlformats.org/officeDocument/2006/relationships/image" Target="../media/image2908.png"/><Relationship Id="rId114" Type="http://schemas.openxmlformats.org/officeDocument/2006/relationships/image" Target="../media/image2973.png"/><Relationship Id="rId275" Type="http://schemas.openxmlformats.org/officeDocument/2006/relationships/image" Target="../media/image3132.jpg"/><Relationship Id="rId60" Type="http://schemas.openxmlformats.org/officeDocument/2006/relationships/image" Target="../media/image2919.png"/><Relationship Id="rId81" Type="http://schemas.openxmlformats.org/officeDocument/2006/relationships/image" Target="../media/image2940.png"/><Relationship Id="rId135" Type="http://schemas.openxmlformats.org/officeDocument/2006/relationships/image" Target="../media/image2993.png"/><Relationship Id="rId156" Type="http://schemas.openxmlformats.org/officeDocument/2006/relationships/image" Target="../media/image3014.png"/><Relationship Id="rId177" Type="http://schemas.openxmlformats.org/officeDocument/2006/relationships/image" Target="../media/image3035.png"/><Relationship Id="rId198" Type="http://schemas.openxmlformats.org/officeDocument/2006/relationships/image" Target="../media/image3056.png"/><Relationship Id="rId202" Type="http://schemas.openxmlformats.org/officeDocument/2006/relationships/image" Target="../media/image3060.png"/><Relationship Id="rId223" Type="http://schemas.openxmlformats.org/officeDocument/2006/relationships/image" Target="../media/image3081.png"/><Relationship Id="rId244" Type="http://schemas.openxmlformats.org/officeDocument/2006/relationships/image" Target="../media/image3101.png"/><Relationship Id="rId18" Type="http://schemas.openxmlformats.org/officeDocument/2006/relationships/image" Target="../media/image2877.png"/><Relationship Id="rId39" Type="http://schemas.openxmlformats.org/officeDocument/2006/relationships/image" Target="../media/image2898.png"/><Relationship Id="rId265" Type="http://schemas.openxmlformats.org/officeDocument/2006/relationships/image" Target="../media/image3122.png"/><Relationship Id="rId50" Type="http://schemas.openxmlformats.org/officeDocument/2006/relationships/image" Target="../media/image2909.png"/><Relationship Id="rId104" Type="http://schemas.openxmlformats.org/officeDocument/2006/relationships/image" Target="../media/image2963.png"/><Relationship Id="rId125" Type="http://schemas.openxmlformats.org/officeDocument/2006/relationships/image" Target="../media/image2984.png"/><Relationship Id="rId146" Type="http://schemas.openxmlformats.org/officeDocument/2006/relationships/image" Target="../media/image3004.png"/><Relationship Id="rId167" Type="http://schemas.openxmlformats.org/officeDocument/2006/relationships/image" Target="../media/image3025.png"/><Relationship Id="rId188" Type="http://schemas.openxmlformats.org/officeDocument/2006/relationships/image" Target="../media/image3046.png"/><Relationship Id="rId71" Type="http://schemas.openxmlformats.org/officeDocument/2006/relationships/image" Target="../media/image2930.png"/><Relationship Id="rId92" Type="http://schemas.openxmlformats.org/officeDocument/2006/relationships/image" Target="../media/image2951.png"/><Relationship Id="rId213" Type="http://schemas.openxmlformats.org/officeDocument/2006/relationships/image" Target="../media/image3071.png"/><Relationship Id="rId234" Type="http://schemas.openxmlformats.org/officeDocument/2006/relationships/image" Target="../media/image3092.png"/><Relationship Id="rId2" Type="http://schemas.openxmlformats.org/officeDocument/2006/relationships/image" Target="../media/image2861.png"/><Relationship Id="rId29" Type="http://schemas.openxmlformats.org/officeDocument/2006/relationships/image" Target="../media/image2888.png"/><Relationship Id="rId255" Type="http://schemas.openxmlformats.org/officeDocument/2006/relationships/image" Target="../media/image3112.png"/><Relationship Id="rId276" Type="http://schemas.openxmlformats.org/officeDocument/2006/relationships/image" Target="../media/image3133.jpg"/><Relationship Id="rId40" Type="http://schemas.openxmlformats.org/officeDocument/2006/relationships/image" Target="../media/image2899.png"/><Relationship Id="rId115" Type="http://schemas.openxmlformats.org/officeDocument/2006/relationships/image" Target="../media/image2974.png"/><Relationship Id="rId136" Type="http://schemas.openxmlformats.org/officeDocument/2006/relationships/image" Target="../media/image2994.png"/><Relationship Id="rId157" Type="http://schemas.openxmlformats.org/officeDocument/2006/relationships/image" Target="../media/image3015.png"/><Relationship Id="rId178" Type="http://schemas.openxmlformats.org/officeDocument/2006/relationships/image" Target="../media/image3036.png"/><Relationship Id="rId61" Type="http://schemas.openxmlformats.org/officeDocument/2006/relationships/image" Target="../media/image2920.png"/><Relationship Id="rId82" Type="http://schemas.openxmlformats.org/officeDocument/2006/relationships/image" Target="../media/image2941.png"/><Relationship Id="rId199" Type="http://schemas.openxmlformats.org/officeDocument/2006/relationships/image" Target="../media/image3057.png"/><Relationship Id="rId203" Type="http://schemas.openxmlformats.org/officeDocument/2006/relationships/image" Target="../media/image3061.png"/><Relationship Id="rId19" Type="http://schemas.openxmlformats.org/officeDocument/2006/relationships/image" Target="../media/image2878.png"/><Relationship Id="rId224" Type="http://schemas.openxmlformats.org/officeDocument/2006/relationships/image" Target="../media/image3082.png"/><Relationship Id="rId245" Type="http://schemas.openxmlformats.org/officeDocument/2006/relationships/image" Target="../media/image3102.png"/><Relationship Id="rId266" Type="http://schemas.openxmlformats.org/officeDocument/2006/relationships/image" Target="../media/image3123.png"/><Relationship Id="rId30" Type="http://schemas.openxmlformats.org/officeDocument/2006/relationships/image" Target="../media/image2889.png"/><Relationship Id="rId105" Type="http://schemas.openxmlformats.org/officeDocument/2006/relationships/image" Target="../media/image2964.png"/><Relationship Id="rId126" Type="http://schemas.openxmlformats.org/officeDocument/2006/relationships/image" Target="../media/image2985.png"/><Relationship Id="rId147" Type="http://schemas.openxmlformats.org/officeDocument/2006/relationships/image" Target="../media/image3005.png"/><Relationship Id="rId168" Type="http://schemas.openxmlformats.org/officeDocument/2006/relationships/image" Target="../media/image3026.png"/><Relationship Id="rId51" Type="http://schemas.openxmlformats.org/officeDocument/2006/relationships/image" Target="../media/image2910.png"/><Relationship Id="rId72" Type="http://schemas.openxmlformats.org/officeDocument/2006/relationships/image" Target="../media/image2931.png"/><Relationship Id="rId93" Type="http://schemas.openxmlformats.org/officeDocument/2006/relationships/image" Target="../media/image2952.png"/><Relationship Id="rId189" Type="http://schemas.openxmlformats.org/officeDocument/2006/relationships/image" Target="../media/image3047.png"/><Relationship Id="rId3" Type="http://schemas.openxmlformats.org/officeDocument/2006/relationships/image" Target="../media/image2862.png"/><Relationship Id="rId214" Type="http://schemas.openxmlformats.org/officeDocument/2006/relationships/image" Target="../media/image3072.png"/><Relationship Id="rId235" Type="http://schemas.openxmlformats.org/officeDocument/2006/relationships/image" Target="../media/image3093.png"/><Relationship Id="rId256" Type="http://schemas.openxmlformats.org/officeDocument/2006/relationships/image" Target="../media/image3113.png"/><Relationship Id="rId277" Type="http://schemas.openxmlformats.org/officeDocument/2006/relationships/image" Target="../media/image3134.jpg"/><Relationship Id="rId116" Type="http://schemas.openxmlformats.org/officeDocument/2006/relationships/image" Target="../media/image2975.png"/><Relationship Id="rId137" Type="http://schemas.openxmlformats.org/officeDocument/2006/relationships/image" Target="../media/image2995.png"/><Relationship Id="rId158" Type="http://schemas.openxmlformats.org/officeDocument/2006/relationships/image" Target="../media/image3016.png"/><Relationship Id="rId20" Type="http://schemas.openxmlformats.org/officeDocument/2006/relationships/image" Target="../media/image2879.png"/><Relationship Id="rId41" Type="http://schemas.openxmlformats.org/officeDocument/2006/relationships/image" Target="../media/image2900.png"/><Relationship Id="rId62" Type="http://schemas.openxmlformats.org/officeDocument/2006/relationships/image" Target="../media/image2921.png"/><Relationship Id="rId83" Type="http://schemas.openxmlformats.org/officeDocument/2006/relationships/image" Target="../media/image2942.png"/><Relationship Id="rId179" Type="http://schemas.openxmlformats.org/officeDocument/2006/relationships/image" Target="../media/image3037.png"/><Relationship Id="rId190" Type="http://schemas.openxmlformats.org/officeDocument/2006/relationships/image" Target="../media/image3048.png"/><Relationship Id="rId204" Type="http://schemas.openxmlformats.org/officeDocument/2006/relationships/image" Target="../media/image3062.png"/><Relationship Id="rId225" Type="http://schemas.openxmlformats.org/officeDocument/2006/relationships/image" Target="../media/image3083.png"/><Relationship Id="rId246" Type="http://schemas.openxmlformats.org/officeDocument/2006/relationships/image" Target="../media/image3103.png"/><Relationship Id="rId267" Type="http://schemas.openxmlformats.org/officeDocument/2006/relationships/image" Target="../media/image3124.png"/><Relationship Id="rId106" Type="http://schemas.openxmlformats.org/officeDocument/2006/relationships/image" Target="../media/image2965.png"/><Relationship Id="rId127" Type="http://schemas.openxmlformats.org/officeDocument/2006/relationships/image" Target="../media/image2986.png"/><Relationship Id="rId10" Type="http://schemas.openxmlformats.org/officeDocument/2006/relationships/image" Target="../media/image2869.png"/><Relationship Id="rId31" Type="http://schemas.openxmlformats.org/officeDocument/2006/relationships/image" Target="../media/image2890.png"/><Relationship Id="rId52" Type="http://schemas.openxmlformats.org/officeDocument/2006/relationships/image" Target="../media/image2911.png"/><Relationship Id="rId73" Type="http://schemas.openxmlformats.org/officeDocument/2006/relationships/image" Target="../media/image2932.png"/><Relationship Id="rId94" Type="http://schemas.openxmlformats.org/officeDocument/2006/relationships/image" Target="../media/image2953.png"/><Relationship Id="rId148" Type="http://schemas.openxmlformats.org/officeDocument/2006/relationships/image" Target="../media/image3006.png"/><Relationship Id="rId169" Type="http://schemas.openxmlformats.org/officeDocument/2006/relationships/image" Target="../media/image3027.png"/><Relationship Id="rId4" Type="http://schemas.openxmlformats.org/officeDocument/2006/relationships/image" Target="../media/image2863.png"/><Relationship Id="rId180" Type="http://schemas.openxmlformats.org/officeDocument/2006/relationships/image" Target="../media/image3038.png"/><Relationship Id="rId215" Type="http://schemas.openxmlformats.org/officeDocument/2006/relationships/image" Target="../media/image3073.png"/><Relationship Id="rId236" Type="http://schemas.openxmlformats.org/officeDocument/2006/relationships/image" Target="../media/image3094.png"/><Relationship Id="rId257" Type="http://schemas.openxmlformats.org/officeDocument/2006/relationships/image" Target="../media/image3114.png"/><Relationship Id="rId278" Type="http://schemas.openxmlformats.org/officeDocument/2006/relationships/image" Target="../media/image3135.png"/><Relationship Id="rId42" Type="http://schemas.openxmlformats.org/officeDocument/2006/relationships/image" Target="../media/image2901.png"/><Relationship Id="rId84" Type="http://schemas.openxmlformats.org/officeDocument/2006/relationships/image" Target="../media/image2943.png"/><Relationship Id="rId138" Type="http://schemas.openxmlformats.org/officeDocument/2006/relationships/image" Target="../media/image2996.png"/><Relationship Id="rId191" Type="http://schemas.openxmlformats.org/officeDocument/2006/relationships/image" Target="../media/image3049.png"/><Relationship Id="rId205" Type="http://schemas.openxmlformats.org/officeDocument/2006/relationships/image" Target="../media/image3063.png"/><Relationship Id="rId247" Type="http://schemas.openxmlformats.org/officeDocument/2006/relationships/image" Target="../media/image3104.png"/><Relationship Id="rId107" Type="http://schemas.openxmlformats.org/officeDocument/2006/relationships/image" Target="../media/image2966.png"/><Relationship Id="rId11" Type="http://schemas.openxmlformats.org/officeDocument/2006/relationships/image" Target="../media/image2870.png"/><Relationship Id="rId53" Type="http://schemas.openxmlformats.org/officeDocument/2006/relationships/image" Target="../media/image2912.png"/><Relationship Id="rId149" Type="http://schemas.openxmlformats.org/officeDocument/2006/relationships/image" Target="../media/image3007.png"/><Relationship Id="rId95" Type="http://schemas.openxmlformats.org/officeDocument/2006/relationships/image" Target="../media/image2954.png"/><Relationship Id="rId160" Type="http://schemas.openxmlformats.org/officeDocument/2006/relationships/image" Target="../media/image3018.png"/><Relationship Id="rId216" Type="http://schemas.openxmlformats.org/officeDocument/2006/relationships/image" Target="../media/image3074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6.png"/><Relationship Id="rId21" Type="http://schemas.openxmlformats.org/officeDocument/2006/relationships/image" Target="../media/image120.png"/><Relationship Id="rId63" Type="http://schemas.openxmlformats.org/officeDocument/2006/relationships/image" Target="../media/image162.png"/><Relationship Id="rId159" Type="http://schemas.openxmlformats.org/officeDocument/2006/relationships/image" Target="../media/image258.png"/><Relationship Id="rId170" Type="http://schemas.openxmlformats.org/officeDocument/2006/relationships/image" Target="../media/image269.png"/><Relationship Id="rId226" Type="http://schemas.openxmlformats.org/officeDocument/2006/relationships/image" Target="../media/image325.png"/><Relationship Id="rId268" Type="http://schemas.openxmlformats.org/officeDocument/2006/relationships/image" Target="../media/image367.png"/><Relationship Id="rId11" Type="http://schemas.openxmlformats.org/officeDocument/2006/relationships/image" Target="../media/image110.png"/><Relationship Id="rId32" Type="http://schemas.openxmlformats.org/officeDocument/2006/relationships/image" Target="../media/image131.png"/><Relationship Id="rId53" Type="http://schemas.openxmlformats.org/officeDocument/2006/relationships/image" Target="../media/image152.png"/><Relationship Id="rId74" Type="http://schemas.openxmlformats.org/officeDocument/2006/relationships/image" Target="../media/image173.png"/><Relationship Id="rId128" Type="http://schemas.openxmlformats.org/officeDocument/2006/relationships/image" Target="../media/image227.png"/><Relationship Id="rId149" Type="http://schemas.openxmlformats.org/officeDocument/2006/relationships/image" Target="../media/image248.png"/><Relationship Id="rId5" Type="http://schemas.openxmlformats.org/officeDocument/2006/relationships/image" Target="../media/image104.png"/><Relationship Id="rId95" Type="http://schemas.openxmlformats.org/officeDocument/2006/relationships/image" Target="../media/image194.png"/><Relationship Id="rId160" Type="http://schemas.openxmlformats.org/officeDocument/2006/relationships/image" Target="../media/image259.png"/><Relationship Id="rId181" Type="http://schemas.openxmlformats.org/officeDocument/2006/relationships/image" Target="../media/image280.png"/><Relationship Id="rId216" Type="http://schemas.openxmlformats.org/officeDocument/2006/relationships/image" Target="../media/image315.png"/><Relationship Id="rId237" Type="http://schemas.openxmlformats.org/officeDocument/2006/relationships/image" Target="../media/image336.png"/><Relationship Id="rId258" Type="http://schemas.openxmlformats.org/officeDocument/2006/relationships/image" Target="../media/image357.png"/><Relationship Id="rId22" Type="http://schemas.openxmlformats.org/officeDocument/2006/relationships/image" Target="../media/image121.png"/><Relationship Id="rId43" Type="http://schemas.openxmlformats.org/officeDocument/2006/relationships/image" Target="../media/image142.png"/><Relationship Id="rId64" Type="http://schemas.openxmlformats.org/officeDocument/2006/relationships/image" Target="../media/image163.png"/><Relationship Id="rId118" Type="http://schemas.openxmlformats.org/officeDocument/2006/relationships/image" Target="../media/image217.png"/><Relationship Id="rId139" Type="http://schemas.openxmlformats.org/officeDocument/2006/relationships/image" Target="../media/image238.png"/><Relationship Id="rId85" Type="http://schemas.openxmlformats.org/officeDocument/2006/relationships/image" Target="../media/image184.png"/><Relationship Id="rId150" Type="http://schemas.openxmlformats.org/officeDocument/2006/relationships/image" Target="../media/image249.png"/><Relationship Id="rId171" Type="http://schemas.openxmlformats.org/officeDocument/2006/relationships/image" Target="../media/image270.png"/><Relationship Id="rId192" Type="http://schemas.openxmlformats.org/officeDocument/2006/relationships/image" Target="../media/image291.png"/><Relationship Id="rId206" Type="http://schemas.openxmlformats.org/officeDocument/2006/relationships/image" Target="../media/image305.png"/><Relationship Id="rId227" Type="http://schemas.openxmlformats.org/officeDocument/2006/relationships/image" Target="../media/image326.png"/><Relationship Id="rId248" Type="http://schemas.openxmlformats.org/officeDocument/2006/relationships/image" Target="../media/image347.png"/><Relationship Id="rId269" Type="http://schemas.openxmlformats.org/officeDocument/2006/relationships/image" Target="../media/image368.png"/><Relationship Id="rId12" Type="http://schemas.openxmlformats.org/officeDocument/2006/relationships/image" Target="../media/image111.png"/><Relationship Id="rId33" Type="http://schemas.openxmlformats.org/officeDocument/2006/relationships/image" Target="../media/image132.png"/><Relationship Id="rId108" Type="http://schemas.openxmlformats.org/officeDocument/2006/relationships/image" Target="../media/image207.png"/><Relationship Id="rId129" Type="http://schemas.openxmlformats.org/officeDocument/2006/relationships/image" Target="../media/image228.png"/><Relationship Id="rId54" Type="http://schemas.openxmlformats.org/officeDocument/2006/relationships/image" Target="../media/image153.png"/><Relationship Id="rId75" Type="http://schemas.openxmlformats.org/officeDocument/2006/relationships/image" Target="../media/image174.png"/><Relationship Id="rId96" Type="http://schemas.openxmlformats.org/officeDocument/2006/relationships/image" Target="../media/image195.png"/><Relationship Id="rId140" Type="http://schemas.openxmlformats.org/officeDocument/2006/relationships/image" Target="../media/image239.png"/><Relationship Id="rId161" Type="http://schemas.openxmlformats.org/officeDocument/2006/relationships/image" Target="../media/image260.png"/><Relationship Id="rId182" Type="http://schemas.openxmlformats.org/officeDocument/2006/relationships/image" Target="../media/image281.png"/><Relationship Id="rId217" Type="http://schemas.openxmlformats.org/officeDocument/2006/relationships/image" Target="../media/image316.png"/><Relationship Id="rId6" Type="http://schemas.openxmlformats.org/officeDocument/2006/relationships/image" Target="../media/image105.png"/><Relationship Id="rId238" Type="http://schemas.openxmlformats.org/officeDocument/2006/relationships/image" Target="../media/image337.png"/><Relationship Id="rId259" Type="http://schemas.openxmlformats.org/officeDocument/2006/relationships/image" Target="../media/image358.png"/><Relationship Id="rId23" Type="http://schemas.openxmlformats.org/officeDocument/2006/relationships/image" Target="../media/image122.png"/><Relationship Id="rId119" Type="http://schemas.openxmlformats.org/officeDocument/2006/relationships/image" Target="../media/image218.png"/><Relationship Id="rId270" Type="http://schemas.openxmlformats.org/officeDocument/2006/relationships/image" Target="../media/image369.png"/><Relationship Id="rId44" Type="http://schemas.openxmlformats.org/officeDocument/2006/relationships/image" Target="../media/image143.png"/><Relationship Id="rId65" Type="http://schemas.openxmlformats.org/officeDocument/2006/relationships/image" Target="../media/image164.png"/><Relationship Id="rId86" Type="http://schemas.openxmlformats.org/officeDocument/2006/relationships/image" Target="../media/image185.png"/><Relationship Id="rId130" Type="http://schemas.openxmlformats.org/officeDocument/2006/relationships/image" Target="../media/image229.png"/><Relationship Id="rId151" Type="http://schemas.openxmlformats.org/officeDocument/2006/relationships/image" Target="../media/image250.png"/><Relationship Id="rId172" Type="http://schemas.openxmlformats.org/officeDocument/2006/relationships/image" Target="../media/image271.png"/><Relationship Id="rId193" Type="http://schemas.openxmlformats.org/officeDocument/2006/relationships/image" Target="../media/image292.png"/><Relationship Id="rId207" Type="http://schemas.openxmlformats.org/officeDocument/2006/relationships/image" Target="../media/image306.png"/><Relationship Id="rId228" Type="http://schemas.openxmlformats.org/officeDocument/2006/relationships/image" Target="../media/image327.png"/><Relationship Id="rId249" Type="http://schemas.openxmlformats.org/officeDocument/2006/relationships/image" Target="../media/image348.png"/><Relationship Id="rId13" Type="http://schemas.openxmlformats.org/officeDocument/2006/relationships/image" Target="../media/image112.jpg"/><Relationship Id="rId109" Type="http://schemas.openxmlformats.org/officeDocument/2006/relationships/image" Target="../media/image208.png"/><Relationship Id="rId260" Type="http://schemas.openxmlformats.org/officeDocument/2006/relationships/image" Target="../media/image359.png"/><Relationship Id="rId34" Type="http://schemas.openxmlformats.org/officeDocument/2006/relationships/image" Target="../media/image133.png"/><Relationship Id="rId55" Type="http://schemas.openxmlformats.org/officeDocument/2006/relationships/image" Target="../media/image154.png"/><Relationship Id="rId76" Type="http://schemas.openxmlformats.org/officeDocument/2006/relationships/image" Target="../media/image175.png"/><Relationship Id="rId97" Type="http://schemas.openxmlformats.org/officeDocument/2006/relationships/image" Target="../media/image196.png"/><Relationship Id="rId120" Type="http://schemas.openxmlformats.org/officeDocument/2006/relationships/image" Target="../media/image219.png"/><Relationship Id="rId141" Type="http://schemas.openxmlformats.org/officeDocument/2006/relationships/image" Target="../media/image240.png"/><Relationship Id="rId7" Type="http://schemas.openxmlformats.org/officeDocument/2006/relationships/image" Target="../media/image106.png"/><Relationship Id="rId162" Type="http://schemas.openxmlformats.org/officeDocument/2006/relationships/image" Target="../media/image261.png"/><Relationship Id="rId183" Type="http://schemas.openxmlformats.org/officeDocument/2006/relationships/image" Target="../media/image282.png"/><Relationship Id="rId218" Type="http://schemas.openxmlformats.org/officeDocument/2006/relationships/image" Target="../media/image317.png"/><Relationship Id="rId239" Type="http://schemas.openxmlformats.org/officeDocument/2006/relationships/image" Target="../media/image338.png"/><Relationship Id="rId250" Type="http://schemas.openxmlformats.org/officeDocument/2006/relationships/image" Target="../media/image349.png"/><Relationship Id="rId271" Type="http://schemas.openxmlformats.org/officeDocument/2006/relationships/image" Target="../media/image370.png"/><Relationship Id="rId24" Type="http://schemas.openxmlformats.org/officeDocument/2006/relationships/image" Target="../media/image123.png"/><Relationship Id="rId45" Type="http://schemas.openxmlformats.org/officeDocument/2006/relationships/image" Target="../media/image144.png"/><Relationship Id="rId66" Type="http://schemas.openxmlformats.org/officeDocument/2006/relationships/image" Target="../media/image165.png"/><Relationship Id="rId87" Type="http://schemas.openxmlformats.org/officeDocument/2006/relationships/image" Target="../media/image186.png"/><Relationship Id="rId110" Type="http://schemas.openxmlformats.org/officeDocument/2006/relationships/image" Target="../media/image209.png"/><Relationship Id="rId131" Type="http://schemas.openxmlformats.org/officeDocument/2006/relationships/image" Target="../media/image230.png"/><Relationship Id="rId152" Type="http://schemas.openxmlformats.org/officeDocument/2006/relationships/image" Target="../media/image251.png"/><Relationship Id="rId173" Type="http://schemas.openxmlformats.org/officeDocument/2006/relationships/image" Target="../media/image272.png"/><Relationship Id="rId194" Type="http://schemas.openxmlformats.org/officeDocument/2006/relationships/image" Target="../media/image293.png"/><Relationship Id="rId208" Type="http://schemas.openxmlformats.org/officeDocument/2006/relationships/image" Target="../media/image307.png"/><Relationship Id="rId229" Type="http://schemas.openxmlformats.org/officeDocument/2006/relationships/image" Target="../media/image328.png"/><Relationship Id="rId240" Type="http://schemas.openxmlformats.org/officeDocument/2006/relationships/image" Target="../media/image339.png"/><Relationship Id="rId261" Type="http://schemas.openxmlformats.org/officeDocument/2006/relationships/image" Target="../media/image360.png"/><Relationship Id="rId14" Type="http://schemas.openxmlformats.org/officeDocument/2006/relationships/image" Target="../media/image113.jpg"/><Relationship Id="rId35" Type="http://schemas.openxmlformats.org/officeDocument/2006/relationships/image" Target="../media/image134.png"/><Relationship Id="rId56" Type="http://schemas.openxmlformats.org/officeDocument/2006/relationships/image" Target="../media/image155.png"/><Relationship Id="rId77" Type="http://schemas.openxmlformats.org/officeDocument/2006/relationships/image" Target="../media/image176.png"/><Relationship Id="rId100" Type="http://schemas.openxmlformats.org/officeDocument/2006/relationships/image" Target="../media/image199.png"/><Relationship Id="rId8" Type="http://schemas.openxmlformats.org/officeDocument/2006/relationships/image" Target="../media/image107.png"/><Relationship Id="rId98" Type="http://schemas.openxmlformats.org/officeDocument/2006/relationships/image" Target="../media/image197.png"/><Relationship Id="rId121" Type="http://schemas.openxmlformats.org/officeDocument/2006/relationships/image" Target="../media/image220.png"/><Relationship Id="rId142" Type="http://schemas.openxmlformats.org/officeDocument/2006/relationships/image" Target="../media/image241.png"/><Relationship Id="rId163" Type="http://schemas.openxmlformats.org/officeDocument/2006/relationships/image" Target="../media/image262.png"/><Relationship Id="rId184" Type="http://schemas.openxmlformats.org/officeDocument/2006/relationships/image" Target="../media/image283.png"/><Relationship Id="rId219" Type="http://schemas.openxmlformats.org/officeDocument/2006/relationships/image" Target="../media/image318.png"/><Relationship Id="rId230" Type="http://schemas.openxmlformats.org/officeDocument/2006/relationships/image" Target="../media/image329.png"/><Relationship Id="rId251" Type="http://schemas.openxmlformats.org/officeDocument/2006/relationships/image" Target="../media/image350.png"/><Relationship Id="rId25" Type="http://schemas.openxmlformats.org/officeDocument/2006/relationships/image" Target="../media/image124.png"/><Relationship Id="rId46" Type="http://schemas.openxmlformats.org/officeDocument/2006/relationships/image" Target="../media/image145.png"/><Relationship Id="rId67" Type="http://schemas.openxmlformats.org/officeDocument/2006/relationships/image" Target="../media/image166.png"/><Relationship Id="rId272" Type="http://schemas.openxmlformats.org/officeDocument/2006/relationships/image" Target="../media/image371.png"/><Relationship Id="rId88" Type="http://schemas.openxmlformats.org/officeDocument/2006/relationships/image" Target="../media/image187.png"/><Relationship Id="rId111" Type="http://schemas.openxmlformats.org/officeDocument/2006/relationships/image" Target="../media/image210.png"/><Relationship Id="rId132" Type="http://schemas.openxmlformats.org/officeDocument/2006/relationships/image" Target="../media/image231.png"/><Relationship Id="rId153" Type="http://schemas.openxmlformats.org/officeDocument/2006/relationships/image" Target="../media/image252.png"/><Relationship Id="rId174" Type="http://schemas.openxmlformats.org/officeDocument/2006/relationships/image" Target="../media/image273.png"/><Relationship Id="rId195" Type="http://schemas.openxmlformats.org/officeDocument/2006/relationships/image" Target="../media/image294.png"/><Relationship Id="rId209" Type="http://schemas.openxmlformats.org/officeDocument/2006/relationships/image" Target="../media/image308.png"/><Relationship Id="rId220" Type="http://schemas.openxmlformats.org/officeDocument/2006/relationships/image" Target="../media/image319.png"/><Relationship Id="rId241" Type="http://schemas.openxmlformats.org/officeDocument/2006/relationships/image" Target="../media/image340.png"/><Relationship Id="rId15" Type="http://schemas.openxmlformats.org/officeDocument/2006/relationships/image" Target="../media/image114.png"/><Relationship Id="rId36" Type="http://schemas.openxmlformats.org/officeDocument/2006/relationships/image" Target="../media/image135.png"/><Relationship Id="rId57" Type="http://schemas.openxmlformats.org/officeDocument/2006/relationships/image" Target="../media/image156.png"/><Relationship Id="rId262" Type="http://schemas.openxmlformats.org/officeDocument/2006/relationships/image" Target="../media/image361.png"/><Relationship Id="rId78" Type="http://schemas.openxmlformats.org/officeDocument/2006/relationships/image" Target="../media/image177.png"/><Relationship Id="rId99" Type="http://schemas.openxmlformats.org/officeDocument/2006/relationships/image" Target="../media/image198.png"/><Relationship Id="rId101" Type="http://schemas.openxmlformats.org/officeDocument/2006/relationships/image" Target="../media/image200.png"/><Relationship Id="rId122" Type="http://schemas.openxmlformats.org/officeDocument/2006/relationships/image" Target="../media/image221.png"/><Relationship Id="rId143" Type="http://schemas.openxmlformats.org/officeDocument/2006/relationships/image" Target="../media/image242.png"/><Relationship Id="rId164" Type="http://schemas.openxmlformats.org/officeDocument/2006/relationships/image" Target="../media/image263.png"/><Relationship Id="rId185" Type="http://schemas.openxmlformats.org/officeDocument/2006/relationships/image" Target="../media/image284.png"/><Relationship Id="rId9" Type="http://schemas.openxmlformats.org/officeDocument/2006/relationships/image" Target="../media/image108.png"/><Relationship Id="rId210" Type="http://schemas.openxmlformats.org/officeDocument/2006/relationships/image" Target="../media/image309.png"/><Relationship Id="rId26" Type="http://schemas.openxmlformats.org/officeDocument/2006/relationships/image" Target="../media/image125.png"/><Relationship Id="rId231" Type="http://schemas.openxmlformats.org/officeDocument/2006/relationships/image" Target="../media/image330.png"/><Relationship Id="rId252" Type="http://schemas.openxmlformats.org/officeDocument/2006/relationships/image" Target="../media/image351.png"/><Relationship Id="rId47" Type="http://schemas.openxmlformats.org/officeDocument/2006/relationships/image" Target="../media/image146.png"/><Relationship Id="rId68" Type="http://schemas.openxmlformats.org/officeDocument/2006/relationships/image" Target="../media/image167.png"/><Relationship Id="rId89" Type="http://schemas.openxmlformats.org/officeDocument/2006/relationships/image" Target="../media/image188.png"/><Relationship Id="rId112" Type="http://schemas.openxmlformats.org/officeDocument/2006/relationships/image" Target="../media/image211.png"/><Relationship Id="rId133" Type="http://schemas.openxmlformats.org/officeDocument/2006/relationships/image" Target="../media/image232.png"/><Relationship Id="rId154" Type="http://schemas.openxmlformats.org/officeDocument/2006/relationships/image" Target="../media/image253.png"/><Relationship Id="rId175" Type="http://schemas.openxmlformats.org/officeDocument/2006/relationships/image" Target="../media/image274.png"/><Relationship Id="rId196" Type="http://schemas.openxmlformats.org/officeDocument/2006/relationships/image" Target="../media/image295.png"/><Relationship Id="rId200" Type="http://schemas.openxmlformats.org/officeDocument/2006/relationships/image" Target="../media/image299.png"/><Relationship Id="rId16" Type="http://schemas.openxmlformats.org/officeDocument/2006/relationships/image" Target="../media/image115.png"/><Relationship Id="rId221" Type="http://schemas.openxmlformats.org/officeDocument/2006/relationships/image" Target="../media/image320.png"/><Relationship Id="rId242" Type="http://schemas.openxmlformats.org/officeDocument/2006/relationships/image" Target="../media/image341.png"/><Relationship Id="rId263" Type="http://schemas.openxmlformats.org/officeDocument/2006/relationships/image" Target="../media/image362.png"/><Relationship Id="rId37" Type="http://schemas.openxmlformats.org/officeDocument/2006/relationships/image" Target="../media/image136.png"/><Relationship Id="rId58" Type="http://schemas.openxmlformats.org/officeDocument/2006/relationships/image" Target="../media/image157.png"/><Relationship Id="rId79" Type="http://schemas.openxmlformats.org/officeDocument/2006/relationships/image" Target="../media/image178.png"/><Relationship Id="rId102" Type="http://schemas.openxmlformats.org/officeDocument/2006/relationships/image" Target="../media/image201.png"/><Relationship Id="rId123" Type="http://schemas.openxmlformats.org/officeDocument/2006/relationships/image" Target="../media/image222.png"/><Relationship Id="rId144" Type="http://schemas.openxmlformats.org/officeDocument/2006/relationships/image" Target="../media/image243.png"/><Relationship Id="rId90" Type="http://schemas.openxmlformats.org/officeDocument/2006/relationships/image" Target="../media/image189.png"/><Relationship Id="rId165" Type="http://schemas.openxmlformats.org/officeDocument/2006/relationships/image" Target="../media/image264.png"/><Relationship Id="rId186" Type="http://schemas.openxmlformats.org/officeDocument/2006/relationships/image" Target="../media/image285.png"/><Relationship Id="rId211" Type="http://schemas.openxmlformats.org/officeDocument/2006/relationships/image" Target="../media/image310.png"/><Relationship Id="rId232" Type="http://schemas.openxmlformats.org/officeDocument/2006/relationships/image" Target="../media/image331.png"/><Relationship Id="rId253" Type="http://schemas.openxmlformats.org/officeDocument/2006/relationships/image" Target="../media/image352.png"/><Relationship Id="rId27" Type="http://schemas.openxmlformats.org/officeDocument/2006/relationships/image" Target="../media/image126.png"/><Relationship Id="rId48" Type="http://schemas.openxmlformats.org/officeDocument/2006/relationships/image" Target="../media/image147.png"/><Relationship Id="rId69" Type="http://schemas.openxmlformats.org/officeDocument/2006/relationships/image" Target="../media/image168.png"/><Relationship Id="rId113" Type="http://schemas.openxmlformats.org/officeDocument/2006/relationships/image" Target="../media/image212.png"/><Relationship Id="rId134" Type="http://schemas.openxmlformats.org/officeDocument/2006/relationships/image" Target="../media/image233.png"/><Relationship Id="rId80" Type="http://schemas.openxmlformats.org/officeDocument/2006/relationships/image" Target="../media/image179.png"/><Relationship Id="rId155" Type="http://schemas.openxmlformats.org/officeDocument/2006/relationships/image" Target="../media/image254.png"/><Relationship Id="rId176" Type="http://schemas.openxmlformats.org/officeDocument/2006/relationships/image" Target="../media/image275.png"/><Relationship Id="rId197" Type="http://schemas.openxmlformats.org/officeDocument/2006/relationships/image" Target="../media/image296.png"/><Relationship Id="rId201" Type="http://schemas.openxmlformats.org/officeDocument/2006/relationships/image" Target="../media/image300.png"/><Relationship Id="rId222" Type="http://schemas.openxmlformats.org/officeDocument/2006/relationships/image" Target="../media/image321.png"/><Relationship Id="rId243" Type="http://schemas.openxmlformats.org/officeDocument/2006/relationships/image" Target="../media/image342.png"/><Relationship Id="rId264" Type="http://schemas.openxmlformats.org/officeDocument/2006/relationships/image" Target="../media/image363.png"/><Relationship Id="rId17" Type="http://schemas.openxmlformats.org/officeDocument/2006/relationships/image" Target="../media/image116.png"/><Relationship Id="rId38" Type="http://schemas.openxmlformats.org/officeDocument/2006/relationships/image" Target="../media/image137.png"/><Relationship Id="rId59" Type="http://schemas.openxmlformats.org/officeDocument/2006/relationships/image" Target="../media/image158.png"/><Relationship Id="rId103" Type="http://schemas.openxmlformats.org/officeDocument/2006/relationships/image" Target="../media/image202.png"/><Relationship Id="rId124" Type="http://schemas.openxmlformats.org/officeDocument/2006/relationships/image" Target="../media/image223.png"/><Relationship Id="rId70" Type="http://schemas.openxmlformats.org/officeDocument/2006/relationships/image" Target="../media/image169.png"/><Relationship Id="rId91" Type="http://schemas.openxmlformats.org/officeDocument/2006/relationships/image" Target="../media/image190.png"/><Relationship Id="rId145" Type="http://schemas.openxmlformats.org/officeDocument/2006/relationships/image" Target="../media/image244.png"/><Relationship Id="rId166" Type="http://schemas.openxmlformats.org/officeDocument/2006/relationships/image" Target="../media/image265.png"/><Relationship Id="rId187" Type="http://schemas.openxmlformats.org/officeDocument/2006/relationships/image" Target="../media/image286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311.png"/><Relationship Id="rId233" Type="http://schemas.openxmlformats.org/officeDocument/2006/relationships/image" Target="../media/image332.png"/><Relationship Id="rId254" Type="http://schemas.openxmlformats.org/officeDocument/2006/relationships/image" Target="../media/image353.png"/><Relationship Id="rId28" Type="http://schemas.openxmlformats.org/officeDocument/2006/relationships/image" Target="../media/image127.png"/><Relationship Id="rId49" Type="http://schemas.openxmlformats.org/officeDocument/2006/relationships/image" Target="../media/image148.png"/><Relationship Id="rId114" Type="http://schemas.openxmlformats.org/officeDocument/2006/relationships/image" Target="../media/image213.png"/><Relationship Id="rId60" Type="http://schemas.openxmlformats.org/officeDocument/2006/relationships/image" Target="../media/image159.png"/><Relationship Id="rId81" Type="http://schemas.openxmlformats.org/officeDocument/2006/relationships/image" Target="../media/image180.png"/><Relationship Id="rId135" Type="http://schemas.openxmlformats.org/officeDocument/2006/relationships/image" Target="../media/image234.png"/><Relationship Id="rId156" Type="http://schemas.openxmlformats.org/officeDocument/2006/relationships/image" Target="../media/image255.png"/><Relationship Id="rId177" Type="http://schemas.openxmlformats.org/officeDocument/2006/relationships/image" Target="../media/image276.png"/><Relationship Id="rId198" Type="http://schemas.openxmlformats.org/officeDocument/2006/relationships/image" Target="../media/image297.png"/><Relationship Id="rId202" Type="http://schemas.openxmlformats.org/officeDocument/2006/relationships/image" Target="../media/image301.png"/><Relationship Id="rId223" Type="http://schemas.openxmlformats.org/officeDocument/2006/relationships/image" Target="../media/image322.png"/><Relationship Id="rId244" Type="http://schemas.openxmlformats.org/officeDocument/2006/relationships/image" Target="../media/image343.png"/><Relationship Id="rId18" Type="http://schemas.openxmlformats.org/officeDocument/2006/relationships/image" Target="../media/image117.png"/><Relationship Id="rId39" Type="http://schemas.openxmlformats.org/officeDocument/2006/relationships/image" Target="../media/image138.png"/><Relationship Id="rId265" Type="http://schemas.openxmlformats.org/officeDocument/2006/relationships/image" Target="../media/image364.png"/><Relationship Id="rId50" Type="http://schemas.openxmlformats.org/officeDocument/2006/relationships/image" Target="../media/image149.png"/><Relationship Id="rId104" Type="http://schemas.openxmlformats.org/officeDocument/2006/relationships/image" Target="../media/image203.png"/><Relationship Id="rId125" Type="http://schemas.openxmlformats.org/officeDocument/2006/relationships/image" Target="../media/image224.png"/><Relationship Id="rId146" Type="http://schemas.openxmlformats.org/officeDocument/2006/relationships/image" Target="../media/image245.png"/><Relationship Id="rId167" Type="http://schemas.openxmlformats.org/officeDocument/2006/relationships/image" Target="../media/image266.png"/><Relationship Id="rId188" Type="http://schemas.openxmlformats.org/officeDocument/2006/relationships/image" Target="../media/image287.png"/><Relationship Id="rId71" Type="http://schemas.openxmlformats.org/officeDocument/2006/relationships/image" Target="../media/image170.png"/><Relationship Id="rId92" Type="http://schemas.openxmlformats.org/officeDocument/2006/relationships/image" Target="../media/image191.png"/><Relationship Id="rId213" Type="http://schemas.openxmlformats.org/officeDocument/2006/relationships/image" Target="../media/image312.png"/><Relationship Id="rId234" Type="http://schemas.openxmlformats.org/officeDocument/2006/relationships/image" Target="../media/image333.png"/><Relationship Id="rId2" Type="http://schemas.openxmlformats.org/officeDocument/2006/relationships/image" Target="../media/image101.png"/><Relationship Id="rId29" Type="http://schemas.openxmlformats.org/officeDocument/2006/relationships/image" Target="../media/image128.png"/><Relationship Id="rId255" Type="http://schemas.openxmlformats.org/officeDocument/2006/relationships/image" Target="../media/image354.png"/><Relationship Id="rId40" Type="http://schemas.openxmlformats.org/officeDocument/2006/relationships/image" Target="../media/image139.png"/><Relationship Id="rId115" Type="http://schemas.openxmlformats.org/officeDocument/2006/relationships/image" Target="../media/image214.png"/><Relationship Id="rId136" Type="http://schemas.openxmlformats.org/officeDocument/2006/relationships/image" Target="../media/image235.png"/><Relationship Id="rId157" Type="http://schemas.openxmlformats.org/officeDocument/2006/relationships/image" Target="../media/image256.png"/><Relationship Id="rId178" Type="http://schemas.openxmlformats.org/officeDocument/2006/relationships/image" Target="../media/image277.png"/><Relationship Id="rId61" Type="http://schemas.openxmlformats.org/officeDocument/2006/relationships/image" Target="../media/image160.png"/><Relationship Id="rId82" Type="http://schemas.openxmlformats.org/officeDocument/2006/relationships/image" Target="../media/image181.png"/><Relationship Id="rId199" Type="http://schemas.openxmlformats.org/officeDocument/2006/relationships/image" Target="../media/image298.png"/><Relationship Id="rId203" Type="http://schemas.openxmlformats.org/officeDocument/2006/relationships/image" Target="../media/image302.png"/><Relationship Id="rId19" Type="http://schemas.openxmlformats.org/officeDocument/2006/relationships/image" Target="../media/image118.png"/><Relationship Id="rId224" Type="http://schemas.openxmlformats.org/officeDocument/2006/relationships/image" Target="../media/image323.png"/><Relationship Id="rId245" Type="http://schemas.openxmlformats.org/officeDocument/2006/relationships/image" Target="../media/image344.png"/><Relationship Id="rId266" Type="http://schemas.openxmlformats.org/officeDocument/2006/relationships/image" Target="../media/image365.png"/><Relationship Id="rId30" Type="http://schemas.openxmlformats.org/officeDocument/2006/relationships/image" Target="../media/image129.png"/><Relationship Id="rId105" Type="http://schemas.openxmlformats.org/officeDocument/2006/relationships/image" Target="../media/image204.png"/><Relationship Id="rId126" Type="http://schemas.openxmlformats.org/officeDocument/2006/relationships/image" Target="../media/image225.png"/><Relationship Id="rId147" Type="http://schemas.openxmlformats.org/officeDocument/2006/relationships/image" Target="../media/image246.png"/><Relationship Id="rId168" Type="http://schemas.openxmlformats.org/officeDocument/2006/relationships/image" Target="../media/image267.png"/><Relationship Id="rId51" Type="http://schemas.openxmlformats.org/officeDocument/2006/relationships/image" Target="../media/image150.png"/><Relationship Id="rId72" Type="http://schemas.openxmlformats.org/officeDocument/2006/relationships/image" Target="../media/image171.png"/><Relationship Id="rId93" Type="http://schemas.openxmlformats.org/officeDocument/2006/relationships/image" Target="../media/image192.png"/><Relationship Id="rId189" Type="http://schemas.openxmlformats.org/officeDocument/2006/relationships/image" Target="../media/image288.png"/><Relationship Id="rId3" Type="http://schemas.openxmlformats.org/officeDocument/2006/relationships/image" Target="../media/image102.png"/><Relationship Id="rId214" Type="http://schemas.openxmlformats.org/officeDocument/2006/relationships/image" Target="../media/image313.png"/><Relationship Id="rId235" Type="http://schemas.openxmlformats.org/officeDocument/2006/relationships/image" Target="../media/image334.png"/><Relationship Id="rId256" Type="http://schemas.openxmlformats.org/officeDocument/2006/relationships/image" Target="../media/image355.png"/><Relationship Id="rId116" Type="http://schemas.openxmlformats.org/officeDocument/2006/relationships/image" Target="../media/image215.png"/><Relationship Id="rId137" Type="http://schemas.openxmlformats.org/officeDocument/2006/relationships/image" Target="../media/image236.png"/><Relationship Id="rId158" Type="http://schemas.openxmlformats.org/officeDocument/2006/relationships/image" Target="../media/image257.png"/><Relationship Id="rId20" Type="http://schemas.openxmlformats.org/officeDocument/2006/relationships/image" Target="../media/image119.png"/><Relationship Id="rId41" Type="http://schemas.openxmlformats.org/officeDocument/2006/relationships/image" Target="../media/image140.png"/><Relationship Id="rId62" Type="http://schemas.openxmlformats.org/officeDocument/2006/relationships/image" Target="../media/image161.png"/><Relationship Id="rId83" Type="http://schemas.openxmlformats.org/officeDocument/2006/relationships/image" Target="../media/image182.png"/><Relationship Id="rId179" Type="http://schemas.openxmlformats.org/officeDocument/2006/relationships/image" Target="../media/image278.png"/><Relationship Id="rId190" Type="http://schemas.openxmlformats.org/officeDocument/2006/relationships/image" Target="../media/image289.png"/><Relationship Id="rId204" Type="http://schemas.openxmlformats.org/officeDocument/2006/relationships/image" Target="../media/image303.png"/><Relationship Id="rId225" Type="http://schemas.openxmlformats.org/officeDocument/2006/relationships/image" Target="../media/image324.png"/><Relationship Id="rId246" Type="http://schemas.openxmlformats.org/officeDocument/2006/relationships/image" Target="../media/image345.png"/><Relationship Id="rId267" Type="http://schemas.openxmlformats.org/officeDocument/2006/relationships/image" Target="../media/image366.png"/><Relationship Id="rId106" Type="http://schemas.openxmlformats.org/officeDocument/2006/relationships/image" Target="../media/image205.png"/><Relationship Id="rId127" Type="http://schemas.openxmlformats.org/officeDocument/2006/relationships/image" Target="../media/image226.png"/><Relationship Id="rId10" Type="http://schemas.openxmlformats.org/officeDocument/2006/relationships/image" Target="../media/image109.png"/><Relationship Id="rId31" Type="http://schemas.openxmlformats.org/officeDocument/2006/relationships/image" Target="../media/image130.png"/><Relationship Id="rId52" Type="http://schemas.openxmlformats.org/officeDocument/2006/relationships/image" Target="../media/image151.png"/><Relationship Id="rId73" Type="http://schemas.openxmlformats.org/officeDocument/2006/relationships/image" Target="../media/image172.png"/><Relationship Id="rId94" Type="http://schemas.openxmlformats.org/officeDocument/2006/relationships/image" Target="../media/image193.png"/><Relationship Id="rId148" Type="http://schemas.openxmlformats.org/officeDocument/2006/relationships/image" Target="../media/image247.png"/><Relationship Id="rId169" Type="http://schemas.openxmlformats.org/officeDocument/2006/relationships/image" Target="../media/image268.png"/><Relationship Id="rId4" Type="http://schemas.openxmlformats.org/officeDocument/2006/relationships/image" Target="../media/image103.png"/><Relationship Id="rId180" Type="http://schemas.openxmlformats.org/officeDocument/2006/relationships/image" Target="../media/image279.png"/><Relationship Id="rId215" Type="http://schemas.openxmlformats.org/officeDocument/2006/relationships/image" Target="../media/image314.png"/><Relationship Id="rId236" Type="http://schemas.openxmlformats.org/officeDocument/2006/relationships/image" Target="../media/image335.png"/><Relationship Id="rId257" Type="http://schemas.openxmlformats.org/officeDocument/2006/relationships/image" Target="../media/image356.png"/><Relationship Id="rId42" Type="http://schemas.openxmlformats.org/officeDocument/2006/relationships/image" Target="../media/image141.png"/><Relationship Id="rId84" Type="http://schemas.openxmlformats.org/officeDocument/2006/relationships/image" Target="../media/image183.png"/><Relationship Id="rId138" Type="http://schemas.openxmlformats.org/officeDocument/2006/relationships/image" Target="../media/image237.png"/><Relationship Id="rId191" Type="http://schemas.openxmlformats.org/officeDocument/2006/relationships/image" Target="../media/image290.png"/><Relationship Id="rId205" Type="http://schemas.openxmlformats.org/officeDocument/2006/relationships/image" Target="../media/image304.png"/><Relationship Id="rId247" Type="http://schemas.openxmlformats.org/officeDocument/2006/relationships/image" Target="../media/image346.png"/><Relationship Id="rId107" Type="http://schemas.openxmlformats.org/officeDocument/2006/relationships/image" Target="../media/image206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51.png"/><Relationship Id="rId21" Type="http://schemas.openxmlformats.org/officeDocument/2006/relationships/image" Target="../media/image3155.png"/><Relationship Id="rId42" Type="http://schemas.openxmlformats.org/officeDocument/2006/relationships/image" Target="../media/image3176.png"/><Relationship Id="rId63" Type="http://schemas.openxmlformats.org/officeDocument/2006/relationships/image" Target="../media/image3197.png"/><Relationship Id="rId84" Type="http://schemas.openxmlformats.org/officeDocument/2006/relationships/image" Target="../media/image3218.png"/><Relationship Id="rId138" Type="http://schemas.openxmlformats.org/officeDocument/2006/relationships/image" Target="../media/image3272.png"/><Relationship Id="rId159" Type="http://schemas.openxmlformats.org/officeDocument/2006/relationships/image" Target="../media/image3292.png"/><Relationship Id="rId170" Type="http://schemas.openxmlformats.org/officeDocument/2006/relationships/image" Target="../media/image3302.png"/><Relationship Id="rId191" Type="http://schemas.openxmlformats.org/officeDocument/2006/relationships/image" Target="../media/image3322.png"/><Relationship Id="rId107" Type="http://schemas.openxmlformats.org/officeDocument/2006/relationships/image" Target="../media/image3241.png"/><Relationship Id="rId11" Type="http://schemas.openxmlformats.org/officeDocument/2006/relationships/image" Target="../media/image3145.png"/><Relationship Id="rId32" Type="http://schemas.openxmlformats.org/officeDocument/2006/relationships/image" Target="../media/image3166.png"/><Relationship Id="rId53" Type="http://schemas.openxmlformats.org/officeDocument/2006/relationships/image" Target="../media/image3187.png"/><Relationship Id="rId74" Type="http://schemas.openxmlformats.org/officeDocument/2006/relationships/image" Target="../media/image3208.png"/><Relationship Id="rId128" Type="http://schemas.openxmlformats.org/officeDocument/2006/relationships/image" Target="../media/image3262.png"/><Relationship Id="rId149" Type="http://schemas.openxmlformats.org/officeDocument/2006/relationships/image" Target="../media/image3283.png"/><Relationship Id="rId5" Type="http://schemas.openxmlformats.org/officeDocument/2006/relationships/image" Target="../media/image3139.png"/><Relationship Id="rId95" Type="http://schemas.openxmlformats.org/officeDocument/2006/relationships/image" Target="../media/image3229.png"/><Relationship Id="rId160" Type="http://schemas.openxmlformats.org/officeDocument/2006/relationships/image" Target="../media/image3293.png"/><Relationship Id="rId181" Type="http://schemas.openxmlformats.org/officeDocument/2006/relationships/image" Target="../media/image3313.png"/><Relationship Id="rId22" Type="http://schemas.openxmlformats.org/officeDocument/2006/relationships/image" Target="../media/image3156.png"/><Relationship Id="rId43" Type="http://schemas.openxmlformats.org/officeDocument/2006/relationships/image" Target="../media/image3177.png"/><Relationship Id="rId64" Type="http://schemas.openxmlformats.org/officeDocument/2006/relationships/image" Target="../media/image3198.png"/><Relationship Id="rId118" Type="http://schemas.openxmlformats.org/officeDocument/2006/relationships/image" Target="../media/image3252.png"/><Relationship Id="rId139" Type="http://schemas.openxmlformats.org/officeDocument/2006/relationships/image" Target="../media/image3273.png"/><Relationship Id="rId85" Type="http://schemas.openxmlformats.org/officeDocument/2006/relationships/image" Target="../media/image3219.png"/><Relationship Id="rId150" Type="http://schemas.openxmlformats.org/officeDocument/2006/relationships/image" Target="../media/image3284.png"/><Relationship Id="rId171" Type="http://schemas.openxmlformats.org/officeDocument/2006/relationships/image" Target="../media/image3303.png"/><Relationship Id="rId192" Type="http://schemas.openxmlformats.org/officeDocument/2006/relationships/image" Target="../media/image3323.png"/><Relationship Id="rId12" Type="http://schemas.openxmlformats.org/officeDocument/2006/relationships/image" Target="../media/image3146.png"/><Relationship Id="rId33" Type="http://schemas.openxmlformats.org/officeDocument/2006/relationships/image" Target="../media/image3167.png"/><Relationship Id="rId108" Type="http://schemas.openxmlformats.org/officeDocument/2006/relationships/image" Target="../media/image3242.png"/><Relationship Id="rId129" Type="http://schemas.openxmlformats.org/officeDocument/2006/relationships/image" Target="../media/image3263.png"/><Relationship Id="rId54" Type="http://schemas.openxmlformats.org/officeDocument/2006/relationships/image" Target="../media/image3188.png"/><Relationship Id="rId75" Type="http://schemas.openxmlformats.org/officeDocument/2006/relationships/image" Target="../media/image3209.png"/><Relationship Id="rId96" Type="http://schemas.openxmlformats.org/officeDocument/2006/relationships/image" Target="../media/image3230.png"/><Relationship Id="rId140" Type="http://schemas.openxmlformats.org/officeDocument/2006/relationships/image" Target="../media/image3274.png"/><Relationship Id="rId161" Type="http://schemas.openxmlformats.org/officeDocument/2006/relationships/image" Target="../media/image3294.png"/><Relationship Id="rId182" Type="http://schemas.openxmlformats.org/officeDocument/2006/relationships/image" Target="../media/image3314.png"/><Relationship Id="rId6" Type="http://schemas.openxmlformats.org/officeDocument/2006/relationships/image" Target="../media/image3140.png"/><Relationship Id="rId23" Type="http://schemas.openxmlformats.org/officeDocument/2006/relationships/image" Target="../media/image3157.png"/><Relationship Id="rId119" Type="http://schemas.openxmlformats.org/officeDocument/2006/relationships/image" Target="../media/image3253.png"/><Relationship Id="rId44" Type="http://schemas.openxmlformats.org/officeDocument/2006/relationships/image" Target="../media/image3178.png"/><Relationship Id="rId65" Type="http://schemas.openxmlformats.org/officeDocument/2006/relationships/image" Target="../media/image3199.png"/><Relationship Id="rId86" Type="http://schemas.openxmlformats.org/officeDocument/2006/relationships/image" Target="../media/image3220.png"/><Relationship Id="rId130" Type="http://schemas.openxmlformats.org/officeDocument/2006/relationships/image" Target="../media/image3264.png"/><Relationship Id="rId151" Type="http://schemas.openxmlformats.org/officeDocument/2006/relationships/image" Target="../media/image3285.png"/><Relationship Id="rId172" Type="http://schemas.openxmlformats.org/officeDocument/2006/relationships/image" Target="../media/image3304.png"/><Relationship Id="rId193" Type="http://schemas.openxmlformats.org/officeDocument/2006/relationships/image" Target="../media/image3324.png"/><Relationship Id="rId13" Type="http://schemas.openxmlformats.org/officeDocument/2006/relationships/image" Target="../media/image3147.png"/><Relationship Id="rId109" Type="http://schemas.openxmlformats.org/officeDocument/2006/relationships/image" Target="../media/image3243.png"/><Relationship Id="rId34" Type="http://schemas.openxmlformats.org/officeDocument/2006/relationships/image" Target="../media/image3168.png"/><Relationship Id="rId55" Type="http://schemas.openxmlformats.org/officeDocument/2006/relationships/image" Target="../media/image3189.png"/><Relationship Id="rId76" Type="http://schemas.openxmlformats.org/officeDocument/2006/relationships/image" Target="../media/image3210.png"/><Relationship Id="rId97" Type="http://schemas.openxmlformats.org/officeDocument/2006/relationships/image" Target="../media/image3231.png"/><Relationship Id="rId120" Type="http://schemas.openxmlformats.org/officeDocument/2006/relationships/image" Target="../media/image3254.png"/><Relationship Id="rId141" Type="http://schemas.openxmlformats.org/officeDocument/2006/relationships/image" Target="../media/image3275.png"/><Relationship Id="rId7" Type="http://schemas.openxmlformats.org/officeDocument/2006/relationships/image" Target="../media/image3141.png"/><Relationship Id="rId71" Type="http://schemas.openxmlformats.org/officeDocument/2006/relationships/image" Target="../media/image3205.png"/><Relationship Id="rId92" Type="http://schemas.openxmlformats.org/officeDocument/2006/relationships/image" Target="../media/image3226.png"/><Relationship Id="rId162" Type="http://schemas.openxmlformats.org/officeDocument/2006/relationships/image" Target="../media/image3295.png"/><Relationship Id="rId183" Type="http://schemas.openxmlformats.org/officeDocument/2006/relationships/image" Target="../media/image3315.png"/><Relationship Id="rId2" Type="http://schemas.openxmlformats.org/officeDocument/2006/relationships/image" Target="../media/image3136.png"/><Relationship Id="rId29" Type="http://schemas.openxmlformats.org/officeDocument/2006/relationships/image" Target="../media/image3163.png"/><Relationship Id="rId24" Type="http://schemas.openxmlformats.org/officeDocument/2006/relationships/image" Target="../media/image3158.png"/><Relationship Id="rId40" Type="http://schemas.openxmlformats.org/officeDocument/2006/relationships/image" Target="../media/image3174.png"/><Relationship Id="rId45" Type="http://schemas.openxmlformats.org/officeDocument/2006/relationships/image" Target="../media/image3179.png"/><Relationship Id="rId66" Type="http://schemas.openxmlformats.org/officeDocument/2006/relationships/image" Target="../media/image3200.png"/><Relationship Id="rId87" Type="http://schemas.openxmlformats.org/officeDocument/2006/relationships/image" Target="../media/image3221.png"/><Relationship Id="rId110" Type="http://schemas.openxmlformats.org/officeDocument/2006/relationships/image" Target="../media/image3244.png"/><Relationship Id="rId115" Type="http://schemas.openxmlformats.org/officeDocument/2006/relationships/image" Target="../media/image3249.png"/><Relationship Id="rId131" Type="http://schemas.openxmlformats.org/officeDocument/2006/relationships/image" Target="../media/image3265.png"/><Relationship Id="rId136" Type="http://schemas.openxmlformats.org/officeDocument/2006/relationships/image" Target="../media/image3270.png"/><Relationship Id="rId157" Type="http://schemas.openxmlformats.org/officeDocument/2006/relationships/image" Target="../media/image3290.png"/><Relationship Id="rId178" Type="http://schemas.openxmlformats.org/officeDocument/2006/relationships/image" Target="../media/image3310.png"/><Relationship Id="rId61" Type="http://schemas.openxmlformats.org/officeDocument/2006/relationships/image" Target="../media/image3195.png"/><Relationship Id="rId82" Type="http://schemas.openxmlformats.org/officeDocument/2006/relationships/image" Target="../media/image3216.png"/><Relationship Id="rId152" Type="http://schemas.openxmlformats.org/officeDocument/2006/relationships/image" Target="../media/image3286.png"/><Relationship Id="rId173" Type="http://schemas.openxmlformats.org/officeDocument/2006/relationships/image" Target="../media/image3305.png"/><Relationship Id="rId194" Type="http://schemas.openxmlformats.org/officeDocument/2006/relationships/image" Target="../media/image3325.png"/><Relationship Id="rId199" Type="http://schemas.openxmlformats.org/officeDocument/2006/relationships/image" Target="../media/image3330.png"/><Relationship Id="rId19" Type="http://schemas.openxmlformats.org/officeDocument/2006/relationships/image" Target="../media/image3153.png"/><Relationship Id="rId14" Type="http://schemas.openxmlformats.org/officeDocument/2006/relationships/image" Target="../media/image3148.png"/><Relationship Id="rId30" Type="http://schemas.openxmlformats.org/officeDocument/2006/relationships/image" Target="../media/image3164.png"/><Relationship Id="rId35" Type="http://schemas.openxmlformats.org/officeDocument/2006/relationships/image" Target="../media/image3169.png"/><Relationship Id="rId56" Type="http://schemas.openxmlformats.org/officeDocument/2006/relationships/image" Target="../media/image3190.png"/><Relationship Id="rId77" Type="http://schemas.openxmlformats.org/officeDocument/2006/relationships/image" Target="../media/image3211.png"/><Relationship Id="rId100" Type="http://schemas.openxmlformats.org/officeDocument/2006/relationships/image" Target="../media/image3234.png"/><Relationship Id="rId105" Type="http://schemas.openxmlformats.org/officeDocument/2006/relationships/image" Target="../media/image3239.png"/><Relationship Id="rId126" Type="http://schemas.openxmlformats.org/officeDocument/2006/relationships/image" Target="../media/image3260.png"/><Relationship Id="rId147" Type="http://schemas.openxmlformats.org/officeDocument/2006/relationships/image" Target="../media/image3281.png"/><Relationship Id="rId168" Type="http://schemas.openxmlformats.org/officeDocument/2006/relationships/image" Target="../media/image3300.png"/><Relationship Id="rId8" Type="http://schemas.openxmlformats.org/officeDocument/2006/relationships/image" Target="../media/image3142.png"/><Relationship Id="rId51" Type="http://schemas.openxmlformats.org/officeDocument/2006/relationships/image" Target="../media/image3185.png"/><Relationship Id="rId72" Type="http://schemas.openxmlformats.org/officeDocument/2006/relationships/image" Target="../media/image3206.png"/><Relationship Id="rId93" Type="http://schemas.openxmlformats.org/officeDocument/2006/relationships/image" Target="../media/image3227.png"/><Relationship Id="rId98" Type="http://schemas.openxmlformats.org/officeDocument/2006/relationships/image" Target="../media/image3232.png"/><Relationship Id="rId121" Type="http://schemas.openxmlformats.org/officeDocument/2006/relationships/image" Target="../media/image3255.png"/><Relationship Id="rId142" Type="http://schemas.openxmlformats.org/officeDocument/2006/relationships/image" Target="../media/image3276.png"/><Relationship Id="rId163" Type="http://schemas.openxmlformats.org/officeDocument/2006/relationships/image" Target="../media/image3296.png"/><Relationship Id="rId184" Type="http://schemas.openxmlformats.org/officeDocument/2006/relationships/image" Target="../media/image3039.png"/><Relationship Id="rId189" Type="http://schemas.openxmlformats.org/officeDocument/2006/relationships/image" Target="../media/image3320.png"/><Relationship Id="rId3" Type="http://schemas.openxmlformats.org/officeDocument/2006/relationships/image" Target="../media/image3137.png"/><Relationship Id="rId25" Type="http://schemas.openxmlformats.org/officeDocument/2006/relationships/image" Target="../media/image3159.png"/><Relationship Id="rId46" Type="http://schemas.openxmlformats.org/officeDocument/2006/relationships/image" Target="../media/image3180.png"/><Relationship Id="rId67" Type="http://schemas.openxmlformats.org/officeDocument/2006/relationships/image" Target="../media/image3201.png"/><Relationship Id="rId116" Type="http://schemas.openxmlformats.org/officeDocument/2006/relationships/image" Target="../media/image3250.png"/><Relationship Id="rId137" Type="http://schemas.openxmlformats.org/officeDocument/2006/relationships/image" Target="../media/image3271.png"/><Relationship Id="rId158" Type="http://schemas.openxmlformats.org/officeDocument/2006/relationships/image" Target="../media/image3291.png"/><Relationship Id="rId20" Type="http://schemas.openxmlformats.org/officeDocument/2006/relationships/image" Target="../media/image3154.png"/><Relationship Id="rId41" Type="http://schemas.openxmlformats.org/officeDocument/2006/relationships/image" Target="../media/image3175.png"/><Relationship Id="rId62" Type="http://schemas.openxmlformats.org/officeDocument/2006/relationships/image" Target="../media/image3196.png"/><Relationship Id="rId83" Type="http://schemas.openxmlformats.org/officeDocument/2006/relationships/image" Target="../media/image3217.png"/><Relationship Id="rId88" Type="http://schemas.openxmlformats.org/officeDocument/2006/relationships/image" Target="../media/image3222.png"/><Relationship Id="rId111" Type="http://schemas.openxmlformats.org/officeDocument/2006/relationships/image" Target="../media/image3245.png"/><Relationship Id="rId132" Type="http://schemas.openxmlformats.org/officeDocument/2006/relationships/image" Target="../media/image3266.png"/><Relationship Id="rId153" Type="http://schemas.openxmlformats.org/officeDocument/2006/relationships/image" Target="../media/image1160.png"/><Relationship Id="rId174" Type="http://schemas.openxmlformats.org/officeDocument/2006/relationships/image" Target="../media/image3306.png"/><Relationship Id="rId179" Type="http://schemas.openxmlformats.org/officeDocument/2006/relationships/image" Target="../media/image3311.png"/><Relationship Id="rId195" Type="http://schemas.openxmlformats.org/officeDocument/2006/relationships/image" Target="../media/image3326.jpg"/><Relationship Id="rId190" Type="http://schemas.openxmlformats.org/officeDocument/2006/relationships/image" Target="../media/image3321.png"/><Relationship Id="rId15" Type="http://schemas.openxmlformats.org/officeDocument/2006/relationships/image" Target="../media/image3149.png"/><Relationship Id="rId36" Type="http://schemas.openxmlformats.org/officeDocument/2006/relationships/image" Target="../media/image3170.png"/><Relationship Id="rId57" Type="http://schemas.openxmlformats.org/officeDocument/2006/relationships/image" Target="../media/image3191.png"/><Relationship Id="rId106" Type="http://schemas.openxmlformats.org/officeDocument/2006/relationships/image" Target="../media/image3240.png"/><Relationship Id="rId127" Type="http://schemas.openxmlformats.org/officeDocument/2006/relationships/image" Target="../media/image3261.png"/><Relationship Id="rId10" Type="http://schemas.openxmlformats.org/officeDocument/2006/relationships/image" Target="../media/image3144.png"/><Relationship Id="rId31" Type="http://schemas.openxmlformats.org/officeDocument/2006/relationships/image" Target="../media/image3165.png"/><Relationship Id="rId52" Type="http://schemas.openxmlformats.org/officeDocument/2006/relationships/image" Target="../media/image3186.png"/><Relationship Id="rId73" Type="http://schemas.openxmlformats.org/officeDocument/2006/relationships/image" Target="../media/image3207.png"/><Relationship Id="rId78" Type="http://schemas.openxmlformats.org/officeDocument/2006/relationships/image" Target="../media/image3212.png"/><Relationship Id="rId94" Type="http://schemas.openxmlformats.org/officeDocument/2006/relationships/image" Target="../media/image3228.png"/><Relationship Id="rId99" Type="http://schemas.openxmlformats.org/officeDocument/2006/relationships/image" Target="../media/image3233.png"/><Relationship Id="rId101" Type="http://schemas.openxmlformats.org/officeDocument/2006/relationships/image" Target="../media/image3235.png"/><Relationship Id="rId122" Type="http://schemas.openxmlformats.org/officeDocument/2006/relationships/image" Target="../media/image3256.png"/><Relationship Id="rId143" Type="http://schemas.openxmlformats.org/officeDocument/2006/relationships/image" Target="../media/image3277.png"/><Relationship Id="rId148" Type="http://schemas.openxmlformats.org/officeDocument/2006/relationships/image" Target="../media/image3282.png"/><Relationship Id="rId164" Type="http://schemas.openxmlformats.org/officeDocument/2006/relationships/image" Target="../media/image3043.png"/><Relationship Id="rId169" Type="http://schemas.openxmlformats.org/officeDocument/2006/relationships/image" Target="../media/image3301.png"/><Relationship Id="rId185" Type="http://schemas.openxmlformats.org/officeDocument/2006/relationships/image" Target="../media/image3316.png"/><Relationship Id="rId4" Type="http://schemas.openxmlformats.org/officeDocument/2006/relationships/image" Target="../media/image3138.png"/><Relationship Id="rId9" Type="http://schemas.openxmlformats.org/officeDocument/2006/relationships/image" Target="../media/image3143.png"/><Relationship Id="rId180" Type="http://schemas.openxmlformats.org/officeDocument/2006/relationships/image" Target="../media/image3312.png"/><Relationship Id="rId26" Type="http://schemas.openxmlformats.org/officeDocument/2006/relationships/image" Target="../media/image3160.png"/><Relationship Id="rId47" Type="http://schemas.openxmlformats.org/officeDocument/2006/relationships/image" Target="../media/image3181.png"/><Relationship Id="rId68" Type="http://schemas.openxmlformats.org/officeDocument/2006/relationships/image" Target="../media/image3202.png"/><Relationship Id="rId89" Type="http://schemas.openxmlformats.org/officeDocument/2006/relationships/image" Target="../media/image3223.png"/><Relationship Id="rId112" Type="http://schemas.openxmlformats.org/officeDocument/2006/relationships/image" Target="../media/image3246.png"/><Relationship Id="rId133" Type="http://schemas.openxmlformats.org/officeDocument/2006/relationships/image" Target="../media/image3267.png"/><Relationship Id="rId154" Type="http://schemas.openxmlformats.org/officeDocument/2006/relationships/image" Target="../media/image3287.png"/><Relationship Id="rId175" Type="http://schemas.openxmlformats.org/officeDocument/2006/relationships/image" Target="../media/image3307.png"/><Relationship Id="rId196" Type="http://schemas.openxmlformats.org/officeDocument/2006/relationships/image" Target="../media/image3327.jpg"/><Relationship Id="rId16" Type="http://schemas.openxmlformats.org/officeDocument/2006/relationships/image" Target="../media/image3150.png"/><Relationship Id="rId37" Type="http://schemas.openxmlformats.org/officeDocument/2006/relationships/image" Target="../media/image3171.png"/><Relationship Id="rId58" Type="http://schemas.openxmlformats.org/officeDocument/2006/relationships/image" Target="../media/image3192.png"/><Relationship Id="rId79" Type="http://schemas.openxmlformats.org/officeDocument/2006/relationships/image" Target="../media/image3213.png"/><Relationship Id="rId102" Type="http://schemas.openxmlformats.org/officeDocument/2006/relationships/image" Target="../media/image3236.png"/><Relationship Id="rId123" Type="http://schemas.openxmlformats.org/officeDocument/2006/relationships/image" Target="../media/image3257.png"/><Relationship Id="rId144" Type="http://schemas.openxmlformats.org/officeDocument/2006/relationships/image" Target="../media/image3278.png"/><Relationship Id="rId90" Type="http://schemas.openxmlformats.org/officeDocument/2006/relationships/image" Target="../media/image3224.png"/><Relationship Id="rId165" Type="http://schemas.openxmlformats.org/officeDocument/2006/relationships/image" Target="../media/image3297.png"/><Relationship Id="rId186" Type="http://schemas.openxmlformats.org/officeDocument/2006/relationships/image" Target="../media/image3317.png"/><Relationship Id="rId27" Type="http://schemas.openxmlformats.org/officeDocument/2006/relationships/image" Target="../media/image3161.png"/><Relationship Id="rId48" Type="http://schemas.openxmlformats.org/officeDocument/2006/relationships/image" Target="../media/image3182.png"/><Relationship Id="rId69" Type="http://schemas.openxmlformats.org/officeDocument/2006/relationships/image" Target="../media/image3203.png"/><Relationship Id="rId113" Type="http://schemas.openxmlformats.org/officeDocument/2006/relationships/image" Target="../media/image3247.png"/><Relationship Id="rId134" Type="http://schemas.openxmlformats.org/officeDocument/2006/relationships/image" Target="../media/image3268.png"/><Relationship Id="rId80" Type="http://schemas.openxmlformats.org/officeDocument/2006/relationships/image" Target="../media/image3214.png"/><Relationship Id="rId155" Type="http://schemas.openxmlformats.org/officeDocument/2006/relationships/image" Target="../media/image3288.png"/><Relationship Id="rId176" Type="http://schemas.openxmlformats.org/officeDocument/2006/relationships/image" Target="../media/image3308.png"/><Relationship Id="rId197" Type="http://schemas.openxmlformats.org/officeDocument/2006/relationships/image" Target="../media/image3328.jpg"/><Relationship Id="rId17" Type="http://schemas.openxmlformats.org/officeDocument/2006/relationships/image" Target="../media/image3151.png"/><Relationship Id="rId38" Type="http://schemas.openxmlformats.org/officeDocument/2006/relationships/image" Target="../media/image3172.png"/><Relationship Id="rId59" Type="http://schemas.openxmlformats.org/officeDocument/2006/relationships/image" Target="../media/image3193.png"/><Relationship Id="rId103" Type="http://schemas.openxmlformats.org/officeDocument/2006/relationships/image" Target="../media/image3237.png"/><Relationship Id="rId124" Type="http://schemas.openxmlformats.org/officeDocument/2006/relationships/image" Target="../media/image3258.png"/><Relationship Id="rId70" Type="http://schemas.openxmlformats.org/officeDocument/2006/relationships/image" Target="../media/image3204.png"/><Relationship Id="rId91" Type="http://schemas.openxmlformats.org/officeDocument/2006/relationships/image" Target="../media/image3225.png"/><Relationship Id="rId145" Type="http://schemas.openxmlformats.org/officeDocument/2006/relationships/image" Target="../media/image3279.png"/><Relationship Id="rId166" Type="http://schemas.openxmlformats.org/officeDocument/2006/relationships/image" Target="../media/image3298.png"/><Relationship Id="rId187" Type="http://schemas.openxmlformats.org/officeDocument/2006/relationships/image" Target="../media/image3318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3162.png"/><Relationship Id="rId49" Type="http://schemas.openxmlformats.org/officeDocument/2006/relationships/image" Target="../media/image3183.png"/><Relationship Id="rId114" Type="http://schemas.openxmlformats.org/officeDocument/2006/relationships/image" Target="../media/image3248.png"/><Relationship Id="rId60" Type="http://schemas.openxmlformats.org/officeDocument/2006/relationships/image" Target="../media/image3194.png"/><Relationship Id="rId81" Type="http://schemas.openxmlformats.org/officeDocument/2006/relationships/image" Target="../media/image3215.png"/><Relationship Id="rId135" Type="http://schemas.openxmlformats.org/officeDocument/2006/relationships/image" Target="../media/image3269.png"/><Relationship Id="rId156" Type="http://schemas.openxmlformats.org/officeDocument/2006/relationships/image" Target="../media/image3289.png"/><Relationship Id="rId177" Type="http://schemas.openxmlformats.org/officeDocument/2006/relationships/image" Target="../media/image3309.png"/><Relationship Id="rId198" Type="http://schemas.openxmlformats.org/officeDocument/2006/relationships/image" Target="../media/image3329.jpg"/><Relationship Id="rId18" Type="http://schemas.openxmlformats.org/officeDocument/2006/relationships/image" Target="../media/image3152.png"/><Relationship Id="rId39" Type="http://schemas.openxmlformats.org/officeDocument/2006/relationships/image" Target="../media/image3173.png"/><Relationship Id="rId50" Type="http://schemas.openxmlformats.org/officeDocument/2006/relationships/image" Target="../media/image3184.png"/><Relationship Id="rId104" Type="http://schemas.openxmlformats.org/officeDocument/2006/relationships/image" Target="../media/image3238.png"/><Relationship Id="rId125" Type="http://schemas.openxmlformats.org/officeDocument/2006/relationships/image" Target="../media/image3259.png"/><Relationship Id="rId146" Type="http://schemas.openxmlformats.org/officeDocument/2006/relationships/image" Target="../media/image3280.png"/><Relationship Id="rId167" Type="http://schemas.openxmlformats.org/officeDocument/2006/relationships/image" Target="../media/image3299.png"/><Relationship Id="rId188" Type="http://schemas.openxmlformats.org/officeDocument/2006/relationships/image" Target="../media/image3319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35.jpg"/><Relationship Id="rId21" Type="http://schemas.openxmlformats.org/officeDocument/2006/relationships/image" Target="../media/image2881.png"/><Relationship Id="rId42" Type="http://schemas.openxmlformats.org/officeDocument/2006/relationships/image" Target="../media/image3351.png"/><Relationship Id="rId47" Type="http://schemas.openxmlformats.org/officeDocument/2006/relationships/image" Target="../media/image3356.png"/><Relationship Id="rId63" Type="http://schemas.openxmlformats.org/officeDocument/2006/relationships/image" Target="../media/image3372.png"/><Relationship Id="rId68" Type="http://schemas.openxmlformats.org/officeDocument/2006/relationships/image" Target="../media/image3377.png"/><Relationship Id="rId16" Type="http://schemas.openxmlformats.org/officeDocument/2006/relationships/image" Target="../media/image2875.png"/><Relationship Id="rId11" Type="http://schemas.openxmlformats.org/officeDocument/2006/relationships/image" Target="../media/image2870.png"/><Relationship Id="rId24" Type="http://schemas.openxmlformats.org/officeDocument/2006/relationships/image" Target="../media/image3333.png"/><Relationship Id="rId32" Type="http://schemas.openxmlformats.org/officeDocument/2006/relationships/image" Target="../media/image3341.png"/><Relationship Id="rId37" Type="http://schemas.openxmlformats.org/officeDocument/2006/relationships/image" Target="../media/image3346.png"/><Relationship Id="rId40" Type="http://schemas.openxmlformats.org/officeDocument/2006/relationships/image" Target="../media/image3349.png"/><Relationship Id="rId45" Type="http://schemas.openxmlformats.org/officeDocument/2006/relationships/image" Target="../media/image3354.png"/><Relationship Id="rId53" Type="http://schemas.openxmlformats.org/officeDocument/2006/relationships/image" Target="../media/image3362.png"/><Relationship Id="rId58" Type="http://schemas.openxmlformats.org/officeDocument/2006/relationships/image" Target="../media/image3367.png"/><Relationship Id="rId66" Type="http://schemas.openxmlformats.org/officeDocument/2006/relationships/image" Target="../media/image3375.png"/><Relationship Id="rId74" Type="http://schemas.openxmlformats.org/officeDocument/2006/relationships/image" Target="../media/image3383.png"/><Relationship Id="rId79" Type="http://schemas.openxmlformats.org/officeDocument/2006/relationships/image" Target="../media/image3388.png"/><Relationship Id="rId5" Type="http://schemas.openxmlformats.org/officeDocument/2006/relationships/image" Target="../media/image2864.png"/><Relationship Id="rId61" Type="http://schemas.openxmlformats.org/officeDocument/2006/relationships/image" Target="../media/image3370.png"/><Relationship Id="rId19" Type="http://schemas.openxmlformats.org/officeDocument/2006/relationships/image" Target="../media/image2879.png"/><Relationship Id="rId14" Type="http://schemas.openxmlformats.org/officeDocument/2006/relationships/image" Target="../media/image2873.png"/><Relationship Id="rId22" Type="http://schemas.openxmlformats.org/officeDocument/2006/relationships/image" Target="../media/image3331.png"/><Relationship Id="rId27" Type="http://schemas.openxmlformats.org/officeDocument/2006/relationships/image" Target="../media/image3336.png"/><Relationship Id="rId30" Type="http://schemas.openxmlformats.org/officeDocument/2006/relationships/image" Target="../media/image3339.png"/><Relationship Id="rId35" Type="http://schemas.openxmlformats.org/officeDocument/2006/relationships/image" Target="../media/image3344.png"/><Relationship Id="rId43" Type="http://schemas.openxmlformats.org/officeDocument/2006/relationships/image" Target="../media/image3352.png"/><Relationship Id="rId48" Type="http://schemas.openxmlformats.org/officeDocument/2006/relationships/image" Target="../media/image3357.jpg"/><Relationship Id="rId56" Type="http://schemas.openxmlformats.org/officeDocument/2006/relationships/image" Target="../media/image3365.png"/><Relationship Id="rId64" Type="http://schemas.openxmlformats.org/officeDocument/2006/relationships/image" Target="../media/image3373.png"/><Relationship Id="rId69" Type="http://schemas.openxmlformats.org/officeDocument/2006/relationships/image" Target="../media/image3378.png"/><Relationship Id="rId77" Type="http://schemas.openxmlformats.org/officeDocument/2006/relationships/image" Target="../media/image3386.jpg"/><Relationship Id="rId8" Type="http://schemas.openxmlformats.org/officeDocument/2006/relationships/image" Target="../media/image2867.png"/><Relationship Id="rId51" Type="http://schemas.openxmlformats.org/officeDocument/2006/relationships/image" Target="../media/image3360.png"/><Relationship Id="rId72" Type="http://schemas.openxmlformats.org/officeDocument/2006/relationships/image" Target="../media/image3381.png"/><Relationship Id="rId3" Type="http://schemas.openxmlformats.org/officeDocument/2006/relationships/image" Target="../media/image2862.png"/><Relationship Id="rId12" Type="http://schemas.openxmlformats.org/officeDocument/2006/relationships/image" Target="../media/image2877.png"/><Relationship Id="rId17" Type="http://schemas.openxmlformats.org/officeDocument/2006/relationships/image" Target="../media/image2876.png"/><Relationship Id="rId25" Type="http://schemas.openxmlformats.org/officeDocument/2006/relationships/image" Target="../media/image3334.png"/><Relationship Id="rId33" Type="http://schemas.openxmlformats.org/officeDocument/2006/relationships/image" Target="../media/image3342.png"/><Relationship Id="rId38" Type="http://schemas.openxmlformats.org/officeDocument/2006/relationships/image" Target="../media/image3347.png"/><Relationship Id="rId46" Type="http://schemas.openxmlformats.org/officeDocument/2006/relationships/image" Target="../media/image3355.png"/><Relationship Id="rId59" Type="http://schemas.openxmlformats.org/officeDocument/2006/relationships/image" Target="../media/image3368.png"/><Relationship Id="rId67" Type="http://schemas.openxmlformats.org/officeDocument/2006/relationships/image" Target="../media/image3376.png"/><Relationship Id="rId20" Type="http://schemas.openxmlformats.org/officeDocument/2006/relationships/image" Target="../media/image2880.png"/><Relationship Id="rId41" Type="http://schemas.openxmlformats.org/officeDocument/2006/relationships/image" Target="../media/image3350.png"/><Relationship Id="rId54" Type="http://schemas.openxmlformats.org/officeDocument/2006/relationships/image" Target="../media/image3363.png"/><Relationship Id="rId62" Type="http://schemas.openxmlformats.org/officeDocument/2006/relationships/image" Target="../media/image3371.jpg"/><Relationship Id="rId70" Type="http://schemas.openxmlformats.org/officeDocument/2006/relationships/image" Target="../media/image3379.png"/><Relationship Id="rId75" Type="http://schemas.openxmlformats.org/officeDocument/2006/relationships/image" Target="../media/image33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65.png"/><Relationship Id="rId15" Type="http://schemas.openxmlformats.org/officeDocument/2006/relationships/image" Target="../media/image2874.png"/><Relationship Id="rId23" Type="http://schemas.openxmlformats.org/officeDocument/2006/relationships/image" Target="../media/image3332.jpg"/><Relationship Id="rId28" Type="http://schemas.openxmlformats.org/officeDocument/2006/relationships/image" Target="../media/image3337.png"/><Relationship Id="rId36" Type="http://schemas.openxmlformats.org/officeDocument/2006/relationships/image" Target="../media/image3345.png"/><Relationship Id="rId49" Type="http://schemas.openxmlformats.org/officeDocument/2006/relationships/image" Target="../media/image3358.png"/><Relationship Id="rId57" Type="http://schemas.openxmlformats.org/officeDocument/2006/relationships/image" Target="../media/image3366.png"/><Relationship Id="rId10" Type="http://schemas.openxmlformats.org/officeDocument/2006/relationships/image" Target="../media/image2869.png"/><Relationship Id="rId31" Type="http://schemas.openxmlformats.org/officeDocument/2006/relationships/image" Target="../media/image3340.png"/><Relationship Id="rId44" Type="http://schemas.openxmlformats.org/officeDocument/2006/relationships/image" Target="../media/image3353.png"/><Relationship Id="rId52" Type="http://schemas.openxmlformats.org/officeDocument/2006/relationships/image" Target="../media/image3361.png"/><Relationship Id="rId60" Type="http://schemas.openxmlformats.org/officeDocument/2006/relationships/image" Target="../media/image3369.png"/><Relationship Id="rId65" Type="http://schemas.openxmlformats.org/officeDocument/2006/relationships/image" Target="../media/image3374.png"/><Relationship Id="rId73" Type="http://schemas.openxmlformats.org/officeDocument/2006/relationships/image" Target="../media/image3382.jpg"/><Relationship Id="rId78" Type="http://schemas.openxmlformats.org/officeDocument/2006/relationships/image" Target="../media/image3387.png"/><Relationship Id="rId4" Type="http://schemas.openxmlformats.org/officeDocument/2006/relationships/image" Target="../media/image2863.png"/><Relationship Id="rId9" Type="http://schemas.openxmlformats.org/officeDocument/2006/relationships/image" Target="../media/image2868.png"/><Relationship Id="rId13" Type="http://schemas.openxmlformats.org/officeDocument/2006/relationships/image" Target="../media/image2872.png"/><Relationship Id="rId18" Type="http://schemas.openxmlformats.org/officeDocument/2006/relationships/image" Target="../media/image2878.png"/><Relationship Id="rId39" Type="http://schemas.openxmlformats.org/officeDocument/2006/relationships/image" Target="../media/image3348.png"/><Relationship Id="rId34" Type="http://schemas.openxmlformats.org/officeDocument/2006/relationships/image" Target="../media/image3343.png"/><Relationship Id="rId50" Type="http://schemas.openxmlformats.org/officeDocument/2006/relationships/image" Target="../media/image3359.png"/><Relationship Id="rId55" Type="http://schemas.openxmlformats.org/officeDocument/2006/relationships/image" Target="../media/image3364.png"/><Relationship Id="rId76" Type="http://schemas.openxmlformats.org/officeDocument/2006/relationships/image" Target="../media/image3385.png"/><Relationship Id="rId7" Type="http://schemas.openxmlformats.org/officeDocument/2006/relationships/image" Target="../media/image2866.png"/><Relationship Id="rId71" Type="http://schemas.openxmlformats.org/officeDocument/2006/relationships/image" Target="../media/image3380.png"/><Relationship Id="rId2" Type="http://schemas.openxmlformats.org/officeDocument/2006/relationships/image" Target="../media/image2861.png"/><Relationship Id="rId29" Type="http://schemas.openxmlformats.org/officeDocument/2006/relationships/image" Target="../media/image3338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04.png"/><Relationship Id="rId21" Type="http://schemas.openxmlformats.org/officeDocument/2006/relationships/image" Target="../media/image3408.png"/><Relationship Id="rId42" Type="http://schemas.openxmlformats.org/officeDocument/2006/relationships/image" Target="../media/image3429.png"/><Relationship Id="rId63" Type="http://schemas.openxmlformats.org/officeDocument/2006/relationships/image" Target="../media/image3450.png"/><Relationship Id="rId84" Type="http://schemas.openxmlformats.org/officeDocument/2006/relationships/image" Target="../media/image3471.png"/><Relationship Id="rId138" Type="http://schemas.openxmlformats.org/officeDocument/2006/relationships/image" Target="../media/image3525.png"/><Relationship Id="rId159" Type="http://schemas.openxmlformats.org/officeDocument/2006/relationships/image" Target="../media/image3546.png"/><Relationship Id="rId170" Type="http://schemas.openxmlformats.org/officeDocument/2006/relationships/image" Target="../media/image3557.png"/><Relationship Id="rId107" Type="http://schemas.openxmlformats.org/officeDocument/2006/relationships/image" Target="../media/image3494.png"/><Relationship Id="rId11" Type="http://schemas.openxmlformats.org/officeDocument/2006/relationships/image" Target="../media/image3398.png"/><Relationship Id="rId32" Type="http://schemas.openxmlformats.org/officeDocument/2006/relationships/image" Target="../media/image3419.png"/><Relationship Id="rId53" Type="http://schemas.openxmlformats.org/officeDocument/2006/relationships/image" Target="../media/image3440.png"/><Relationship Id="rId74" Type="http://schemas.openxmlformats.org/officeDocument/2006/relationships/image" Target="../media/image3461.png"/><Relationship Id="rId128" Type="http://schemas.openxmlformats.org/officeDocument/2006/relationships/image" Target="../media/image3515.png"/><Relationship Id="rId149" Type="http://schemas.openxmlformats.org/officeDocument/2006/relationships/image" Target="../media/image3536.png"/><Relationship Id="rId5" Type="http://schemas.openxmlformats.org/officeDocument/2006/relationships/image" Target="../media/image3392.png"/><Relationship Id="rId95" Type="http://schemas.openxmlformats.org/officeDocument/2006/relationships/image" Target="../media/image3482.png"/><Relationship Id="rId160" Type="http://schemas.openxmlformats.org/officeDocument/2006/relationships/image" Target="../media/image3547.png"/><Relationship Id="rId181" Type="http://schemas.openxmlformats.org/officeDocument/2006/relationships/image" Target="../media/image3568.png"/><Relationship Id="rId22" Type="http://schemas.openxmlformats.org/officeDocument/2006/relationships/image" Target="../media/image3409.png"/><Relationship Id="rId43" Type="http://schemas.openxmlformats.org/officeDocument/2006/relationships/image" Target="../media/image3430.png"/><Relationship Id="rId64" Type="http://schemas.openxmlformats.org/officeDocument/2006/relationships/image" Target="../media/image3451.png"/><Relationship Id="rId118" Type="http://schemas.openxmlformats.org/officeDocument/2006/relationships/image" Target="../media/image3505.png"/><Relationship Id="rId139" Type="http://schemas.openxmlformats.org/officeDocument/2006/relationships/image" Target="../media/image3526.png"/><Relationship Id="rId85" Type="http://schemas.openxmlformats.org/officeDocument/2006/relationships/image" Target="../media/image3472.png"/><Relationship Id="rId150" Type="http://schemas.openxmlformats.org/officeDocument/2006/relationships/image" Target="../media/image3537.png"/><Relationship Id="rId171" Type="http://schemas.openxmlformats.org/officeDocument/2006/relationships/image" Target="../media/image3558.png"/><Relationship Id="rId12" Type="http://schemas.openxmlformats.org/officeDocument/2006/relationships/image" Target="../media/image3399.png"/><Relationship Id="rId33" Type="http://schemas.openxmlformats.org/officeDocument/2006/relationships/image" Target="../media/image3420.png"/><Relationship Id="rId108" Type="http://schemas.openxmlformats.org/officeDocument/2006/relationships/image" Target="../media/image3495.png"/><Relationship Id="rId129" Type="http://schemas.openxmlformats.org/officeDocument/2006/relationships/image" Target="../media/image3516.png"/><Relationship Id="rId54" Type="http://schemas.openxmlformats.org/officeDocument/2006/relationships/image" Target="../media/image3441.png"/><Relationship Id="rId75" Type="http://schemas.openxmlformats.org/officeDocument/2006/relationships/image" Target="../media/image3462.png"/><Relationship Id="rId96" Type="http://schemas.openxmlformats.org/officeDocument/2006/relationships/image" Target="../media/image3483.png"/><Relationship Id="rId140" Type="http://schemas.openxmlformats.org/officeDocument/2006/relationships/image" Target="../media/image3527.png"/><Relationship Id="rId161" Type="http://schemas.openxmlformats.org/officeDocument/2006/relationships/image" Target="../media/image3548.png"/><Relationship Id="rId182" Type="http://schemas.openxmlformats.org/officeDocument/2006/relationships/image" Target="../media/image3569.png"/><Relationship Id="rId6" Type="http://schemas.openxmlformats.org/officeDocument/2006/relationships/image" Target="../media/image3393.png"/><Relationship Id="rId23" Type="http://schemas.openxmlformats.org/officeDocument/2006/relationships/image" Target="../media/image3410.png"/><Relationship Id="rId119" Type="http://schemas.openxmlformats.org/officeDocument/2006/relationships/image" Target="../media/image3506.png"/><Relationship Id="rId44" Type="http://schemas.openxmlformats.org/officeDocument/2006/relationships/image" Target="../media/image3431.png"/><Relationship Id="rId65" Type="http://schemas.openxmlformats.org/officeDocument/2006/relationships/image" Target="../media/image3452.png"/><Relationship Id="rId86" Type="http://schemas.openxmlformats.org/officeDocument/2006/relationships/image" Target="../media/image3473.png"/><Relationship Id="rId130" Type="http://schemas.openxmlformats.org/officeDocument/2006/relationships/image" Target="../media/image3517.png"/><Relationship Id="rId151" Type="http://schemas.openxmlformats.org/officeDocument/2006/relationships/image" Target="../media/image3538.png"/><Relationship Id="rId172" Type="http://schemas.openxmlformats.org/officeDocument/2006/relationships/image" Target="../media/image3559.png"/><Relationship Id="rId13" Type="http://schemas.openxmlformats.org/officeDocument/2006/relationships/image" Target="../media/image3400.png"/><Relationship Id="rId18" Type="http://schemas.openxmlformats.org/officeDocument/2006/relationships/image" Target="../media/image3405.png"/><Relationship Id="rId39" Type="http://schemas.openxmlformats.org/officeDocument/2006/relationships/image" Target="../media/image3426.png"/><Relationship Id="rId109" Type="http://schemas.openxmlformats.org/officeDocument/2006/relationships/image" Target="../media/image3496.png"/><Relationship Id="rId34" Type="http://schemas.openxmlformats.org/officeDocument/2006/relationships/image" Target="../media/image3421.png"/><Relationship Id="rId50" Type="http://schemas.openxmlformats.org/officeDocument/2006/relationships/image" Target="../media/image3437.png"/><Relationship Id="rId55" Type="http://schemas.openxmlformats.org/officeDocument/2006/relationships/image" Target="../media/image3442.png"/><Relationship Id="rId76" Type="http://schemas.openxmlformats.org/officeDocument/2006/relationships/image" Target="../media/image3463.png"/><Relationship Id="rId97" Type="http://schemas.openxmlformats.org/officeDocument/2006/relationships/image" Target="../media/image3484.png"/><Relationship Id="rId104" Type="http://schemas.openxmlformats.org/officeDocument/2006/relationships/image" Target="../media/image3491.png"/><Relationship Id="rId120" Type="http://schemas.openxmlformats.org/officeDocument/2006/relationships/image" Target="../media/image3507.png"/><Relationship Id="rId125" Type="http://schemas.openxmlformats.org/officeDocument/2006/relationships/image" Target="../media/image3512.png"/><Relationship Id="rId141" Type="http://schemas.openxmlformats.org/officeDocument/2006/relationships/image" Target="../media/image3528.png"/><Relationship Id="rId146" Type="http://schemas.openxmlformats.org/officeDocument/2006/relationships/image" Target="../media/image3533.png"/><Relationship Id="rId167" Type="http://schemas.openxmlformats.org/officeDocument/2006/relationships/image" Target="../media/image3554.png"/><Relationship Id="rId188" Type="http://schemas.openxmlformats.org/officeDocument/2006/relationships/image" Target="../media/image3575.png"/><Relationship Id="rId7" Type="http://schemas.openxmlformats.org/officeDocument/2006/relationships/image" Target="../media/image3394.png"/><Relationship Id="rId71" Type="http://schemas.openxmlformats.org/officeDocument/2006/relationships/image" Target="../media/image3458.png"/><Relationship Id="rId92" Type="http://schemas.openxmlformats.org/officeDocument/2006/relationships/image" Target="../media/image3479.png"/><Relationship Id="rId162" Type="http://schemas.openxmlformats.org/officeDocument/2006/relationships/image" Target="../media/image3549.png"/><Relationship Id="rId183" Type="http://schemas.openxmlformats.org/officeDocument/2006/relationships/image" Target="../media/image3570.png"/><Relationship Id="rId2" Type="http://schemas.openxmlformats.org/officeDocument/2006/relationships/image" Target="../media/image3389.png"/><Relationship Id="rId29" Type="http://schemas.openxmlformats.org/officeDocument/2006/relationships/image" Target="../media/image3416.png"/><Relationship Id="rId24" Type="http://schemas.openxmlformats.org/officeDocument/2006/relationships/image" Target="../media/image3411.png"/><Relationship Id="rId40" Type="http://schemas.openxmlformats.org/officeDocument/2006/relationships/image" Target="../media/image3427.png"/><Relationship Id="rId45" Type="http://schemas.openxmlformats.org/officeDocument/2006/relationships/image" Target="../media/image3432.png"/><Relationship Id="rId66" Type="http://schemas.openxmlformats.org/officeDocument/2006/relationships/image" Target="../media/image3453.png"/><Relationship Id="rId87" Type="http://schemas.openxmlformats.org/officeDocument/2006/relationships/image" Target="../media/image3474.png"/><Relationship Id="rId110" Type="http://schemas.openxmlformats.org/officeDocument/2006/relationships/image" Target="../media/image3497.png"/><Relationship Id="rId115" Type="http://schemas.openxmlformats.org/officeDocument/2006/relationships/image" Target="../media/image3502.png"/><Relationship Id="rId131" Type="http://schemas.openxmlformats.org/officeDocument/2006/relationships/image" Target="../media/image3518.png"/><Relationship Id="rId136" Type="http://schemas.openxmlformats.org/officeDocument/2006/relationships/image" Target="../media/image3523.png"/><Relationship Id="rId157" Type="http://schemas.openxmlformats.org/officeDocument/2006/relationships/image" Target="../media/image3544.png"/><Relationship Id="rId178" Type="http://schemas.openxmlformats.org/officeDocument/2006/relationships/image" Target="../media/image3565.png"/><Relationship Id="rId61" Type="http://schemas.openxmlformats.org/officeDocument/2006/relationships/image" Target="../media/image3448.png"/><Relationship Id="rId82" Type="http://schemas.openxmlformats.org/officeDocument/2006/relationships/image" Target="../media/image3469.png"/><Relationship Id="rId152" Type="http://schemas.openxmlformats.org/officeDocument/2006/relationships/image" Target="../media/image3539.png"/><Relationship Id="rId173" Type="http://schemas.openxmlformats.org/officeDocument/2006/relationships/image" Target="../media/image3560.png"/><Relationship Id="rId19" Type="http://schemas.openxmlformats.org/officeDocument/2006/relationships/image" Target="../media/image3406.png"/><Relationship Id="rId14" Type="http://schemas.openxmlformats.org/officeDocument/2006/relationships/image" Target="../media/image3401.png"/><Relationship Id="rId30" Type="http://schemas.openxmlformats.org/officeDocument/2006/relationships/image" Target="../media/image3417.png"/><Relationship Id="rId35" Type="http://schemas.openxmlformats.org/officeDocument/2006/relationships/image" Target="../media/image3422.png"/><Relationship Id="rId56" Type="http://schemas.openxmlformats.org/officeDocument/2006/relationships/image" Target="../media/image3443.png"/><Relationship Id="rId77" Type="http://schemas.openxmlformats.org/officeDocument/2006/relationships/image" Target="../media/image3464.png"/><Relationship Id="rId100" Type="http://schemas.openxmlformats.org/officeDocument/2006/relationships/image" Target="../media/image3487.png"/><Relationship Id="rId105" Type="http://schemas.openxmlformats.org/officeDocument/2006/relationships/image" Target="../media/image3492.png"/><Relationship Id="rId126" Type="http://schemas.openxmlformats.org/officeDocument/2006/relationships/image" Target="../media/image3513.png"/><Relationship Id="rId147" Type="http://schemas.openxmlformats.org/officeDocument/2006/relationships/image" Target="../media/image3534.png"/><Relationship Id="rId168" Type="http://schemas.openxmlformats.org/officeDocument/2006/relationships/image" Target="../media/image3555.png"/><Relationship Id="rId8" Type="http://schemas.openxmlformats.org/officeDocument/2006/relationships/image" Target="../media/image3395.png"/><Relationship Id="rId51" Type="http://schemas.openxmlformats.org/officeDocument/2006/relationships/image" Target="../media/image3438.png"/><Relationship Id="rId72" Type="http://schemas.openxmlformats.org/officeDocument/2006/relationships/image" Target="../media/image3459.png"/><Relationship Id="rId93" Type="http://schemas.openxmlformats.org/officeDocument/2006/relationships/image" Target="../media/image3480.png"/><Relationship Id="rId98" Type="http://schemas.openxmlformats.org/officeDocument/2006/relationships/image" Target="../media/image3485.png"/><Relationship Id="rId121" Type="http://schemas.openxmlformats.org/officeDocument/2006/relationships/image" Target="../media/image3508.png"/><Relationship Id="rId142" Type="http://schemas.openxmlformats.org/officeDocument/2006/relationships/image" Target="../media/image3529.png"/><Relationship Id="rId163" Type="http://schemas.openxmlformats.org/officeDocument/2006/relationships/image" Target="../media/image3550.png"/><Relationship Id="rId184" Type="http://schemas.openxmlformats.org/officeDocument/2006/relationships/image" Target="../media/image3571.png"/><Relationship Id="rId3" Type="http://schemas.openxmlformats.org/officeDocument/2006/relationships/image" Target="../media/image3390.png"/><Relationship Id="rId25" Type="http://schemas.openxmlformats.org/officeDocument/2006/relationships/image" Target="../media/image3412.png"/><Relationship Id="rId46" Type="http://schemas.openxmlformats.org/officeDocument/2006/relationships/image" Target="../media/image3433.png"/><Relationship Id="rId67" Type="http://schemas.openxmlformats.org/officeDocument/2006/relationships/image" Target="../media/image3454.png"/><Relationship Id="rId116" Type="http://schemas.openxmlformats.org/officeDocument/2006/relationships/image" Target="../media/image3503.png"/><Relationship Id="rId137" Type="http://schemas.openxmlformats.org/officeDocument/2006/relationships/image" Target="../media/image3524.png"/><Relationship Id="rId158" Type="http://schemas.openxmlformats.org/officeDocument/2006/relationships/image" Target="../media/image3545.png"/><Relationship Id="rId20" Type="http://schemas.openxmlformats.org/officeDocument/2006/relationships/image" Target="../media/image3407.png"/><Relationship Id="rId41" Type="http://schemas.openxmlformats.org/officeDocument/2006/relationships/image" Target="../media/image3428.png"/><Relationship Id="rId62" Type="http://schemas.openxmlformats.org/officeDocument/2006/relationships/image" Target="../media/image3449.png"/><Relationship Id="rId83" Type="http://schemas.openxmlformats.org/officeDocument/2006/relationships/image" Target="../media/image3470.png"/><Relationship Id="rId88" Type="http://schemas.openxmlformats.org/officeDocument/2006/relationships/image" Target="../media/image3475.png"/><Relationship Id="rId111" Type="http://schemas.openxmlformats.org/officeDocument/2006/relationships/image" Target="../media/image3498.png"/><Relationship Id="rId132" Type="http://schemas.openxmlformats.org/officeDocument/2006/relationships/image" Target="../media/image3519.png"/><Relationship Id="rId153" Type="http://schemas.openxmlformats.org/officeDocument/2006/relationships/image" Target="../media/image3540.jpg"/><Relationship Id="rId174" Type="http://schemas.openxmlformats.org/officeDocument/2006/relationships/image" Target="../media/image3561.png"/><Relationship Id="rId179" Type="http://schemas.openxmlformats.org/officeDocument/2006/relationships/image" Target="../media/image3566.png"/><Relationship Id="rId15" Type="http://schemas.openxmlformats.org/officeDocument/2006/relationships/image" Target="../media/image3402.png"/><Relationship Id="rId36" Type="http://schemas.openxmlformats.org/officeDocument/2006/relationships/image" Target="../media/image3423.png"/><Relationship Id="rId57" Type="http://schemas.openxmlformats.org/officeDocument/2006/relationships/image" Target="../media/image3444.png"/><Relationship Id="rId106" Type="http://schemas.openxmlformats.org/officeDocument/2006/relationships/image" Target="../media/image3493.png"/><Relationship Id="rId127" Type="http://schemas.openxmlformats.org/officeDocument/2006/relationships/image" Target="../media/image3514.png"/><Relationship Id="rId10" Type="http://schemas.openxmlformats.org/officeDocument/2006/relationships/image" Target="../media/image3397.png"/><Relationship Id="rId31" Type="http://schemas.openxmlformats.org/officeDocument/2006/relationships/image" Target="../media/image3418.png"/><Relationship Id="rId52" Type="http://schemas.openxmlformats.org/officeDocument/2006/relationships/image" Target="../media/image3439.png"/><Relationship Id="rId73" Type="http://schemas.openxmlformats.org/officeDocument/2006/relationships/image" Target="../media/image3460.png"/><Relationship Id="rId78" Type="http://schemas.openxmlformats.org/officeDocument/2006/relationships/image" Target="../media/image3465.png"/><Relationship Id="rId94" Type="http://schemas.openxmlformats.org/officeDocument/2006/relationships/image" Target="../media/image3481.png"/><Relationship Id="rId99" Type="http://schemas.openxmlformats.org/officeDocument/2006/relationships/image" Target="../media/image3486.png"/><Relationship Id="rId101" Type="http://schemas.openxmlformats.org/officeDocument/2006/relationships/image" Target="../media/image3488.png"/><Relationship Id="rId122" Type="http://schemas.openxmlformats.org/officeDocument/2006/relationships/image" Target="../media/image3509.png"/><Relationship Id="rId143" Type="http://schemas.openxmlformats.org/officeDocument/2006/relationships/image" Target="../media/image3530.png"/><Relationship Id="rId148" Type="http://schemas.openxmlformats.org/officeDocument/2006/relationships/image" Target="../media/image3535.png"/><Relationship Id="rId164" Type="http://schemas.openxmlformats.org/officeDocument/2006/relationships/image" Target="../media/image3551.png"/><Relationship Id="rId169" Type="http://schemas.openxmlformats.org/officeDocument/2006/relationships/image" Target="../media/image3556.png"/><Relationship Id="rId185" Type="http://schemas.openxmlformats.org/officeDocument/2006/relationships/image" Target="../media/image3572.png"/><Relationship Id="rId4" Type="http://schemas.openxmlformats.org/officeDocument/2006/relationships/image" Target="../media/image3391.png"/><Relationship Id="rId9" Type="http://schemas.openxmlformats.org/officeDocument/2006/relationships/image" Target="../media/image3396.png"/><Relationship Id="rId180" Type="http://schemas.openxmlformats.org/officeDocument/2006/relationships/image" Target="../media/image3567.png"/><Relationship Id="rId26" Type="http://schemas.openxmlformats.org/officeDocument/2006/relationships/image" Target="../media/image3413.png"/><Relationship Id="rId47" Type="http://schemas.openxmlformats.org/officeDocument/2006/relationships/image" Target="../media/image3434.png"/><Relationship Id="rId68" Type="http://schemas.openxmlformats.org/officeDocument/2006/relationships/image" Target="../media/image3455.png"/><Relationship Id="rId89" Type="http://schemas.openxmlformats.org/officeDocument/2006/relationships/image" Target="../media/image3476.png"/><Relationship Id="rId112" Type="http://schemas.openxmlformats.org/officeDocument/2006/relationships/image" Target="../media/image3499.png"/><Relationship Id="rId133" Type="http://schemas.openxmlformats.org/officeDocument/2006/relationships/image" Target="../media/image3520.png"/><Relationship Id="rId154" Type="http://schemas.openxmlformats.org/officeDocument/2006/relationships/image" Target="../media/image3541.jpg"/><Relationship Id="rId175" Type="http://schemas.openxmlformats.org/officeDocument/2006/relationships/image" Target="../media/image3562.png"/><Relationship Id="rId16" Type="http://schemas.openxmlformats.org/officeDocument/2006/relationships/image" Target="../media/image3403.png"/><Relationship Id="rId37" Type="http://schemas.openxmlformats.org/officeDocument/2006/relationships/image" Target="../media/image3424.png"/><Relationship Id="rId58" Type="http://schemas.openxmlformats.org/officeDocument/2006/relationships/image" Target="../media/image3445.png"/><Relationship Id="rId79" Type="http://schemas.openxmlformats.org/officeDocument/2006/relationships/image" Target="../media/image3466.png"/><Relationship Id="rId102" Type="http://schemas.openxmlformats.org/officeDocument/2006/relationships/image" Target="../media/image3489.png"/><Relationship Id="rId123" Type="http://schemas.openxmlformats.org/officeDocument/2006/relationships/image" Target="../media/image3510.png"/><Relationship Id="rId144" Type="http://schemas.openxmlformats.org/officeDocument/2006/relationships/image" Target="../media/image3531.png"/><Relationship Id="rId90" Type="http://schemas.openxmlformats.org/officeDocument/2006/relationships/image" Target="../media/image3477.png"/><Relationship Id="rId165" Type="http://schemas.openxmlformats.org/officeDocument/2006/relationships/image" Target="../media/image3552.png"/><Relationship Id="rId186" Type="http://schemas.openxmlformats.org/officeDocument/2006/relationships/image" Target="../media/image3573.png"/><Relationship Id="rId27" Type="http://schemas.openxmlformats.org/officeDocument/2006/relationships/image" Target="../media/image3414.png"/><Relationship Id="rId48" Type="http://schemas.openxmlformats.org/officeDocument/2006/relationships/image" Target="../media/image3435.png"/><Relationship Id="rId69" Type="http://schemas.openxmlformats.org/officeDocument/2006/relationships/image" Target="../media/image3456.png"/><Relationship Id="rId113" Type="http://schemas.openxmlformats.org/officeDocument/2006/relationships/image" Target="../media/image3500.png"/><Relationship Id="rId134" Type="http://schemas.openxmlformats.org/officeDocument/2006/relationships/image" Target="../media/image3521.png"/><Relationship Id="rId80" Type="http://schemas.openxmlformats.org/officeDocument/2006/relationships/image" Target="../media/image3467.png"/><Relationship Id="rId155" Type="http://schemas.openxmlformats.org/officeDocument/2006/relationships/image" Target="../media/image3542.jpg"/><Relationship Id="rId176" Type="http://schemas.openxmlformats.org/officeDocument/2006/relationships/image" Target="../media/image3563.png"/><Relationship Id="rId17" Type="http://schemas.openxmlformats.org/officeDocument/2006/relationships/image" Target="../media/image3404.png"/><Relationship Id="rId38" Type="http://schemas.openxmlformats.org/officeDocument/2006/relationships/image" Target="../media/image3425.png"/><Relationship Id="rId59" Type="http://schemas.openxmlformats.org/officeDocument/2006/relationships/image" Target="../media/image3446.png"/><Relationship Id="rId103" Type="http://schemas.openxmlformats.org/officeDocument/2006/relationships/image" Target="../media/image3490.png"/><Relationship Id="rId124" Type="http://schemas.openxmlformats.org/officeDocument/2006/relationships/image" Target="../media/image3511.png"/><Relationship Id="rId70" Type="http://schemas.openxmlformats.org/officeDocument/2006/relationships/image" Target="../media/image3457.png"/><Relationship Id="rId91" Type="http://schemas.openxmlformats.org/officeDocument/2006/relationships/image" Target="../media/image3478.png"/><Relationship Id="rId145" Type="http://schemas.openxmlformats.org/officeDocument/2006/relationships/image" Target="../media/image3532.png"/><Relationship Id="rId166" Type="http://schemas.openxmlformats.org/officeDocument/2006/relationships/image" Target="../media/image3553.png"/><Relationship Id="rId187" Type="http://schemas.openxmlformats.org/officeDocument/2006/relationships/image" Target="../media/image3574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3415.png"/><Relationship Id="rId49" Type="http://schemas.openxmlformats.org/officeDocument/2006/relationships/image" Target="../media/image3436.png"/><Relationship Id="rId114" Type="http://schemas.openxmlformats.org/officeDocument/2006/relationships/image" Target="../media/image3501.png"/><Relationship Id="rId60" Type="http://schemas.openxmlformats.org/officeDocument/2006/relationships/image" Target="../media/image3447.png"/><Relationship Id="rId81" Type="http://schemas.openxmlformats.org/officeDocument/2006/relationships/image" Target="../media/image3468.png"/><Relationship Id="rId135" Type="http://schemas.openxmlformats.org/officeDocument/2006/relationships/image" Target="../media/image3522.png"/><Relationship Id="rId156" Type="http://schemas.openxmlformats.org/officeDocument/2006/relationships/image" Target="../media/image3543.jpg"/><Relationship Id="rId177" Type="http://schemas.openxmlformats.org/officeDocument/2006/relationships/image" Target="../media/image3564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00.png"/><Relationship Id="rId21" Type="http://schemas.openxmlformats.org/officeDocument/2006/relationships/image" Target="../media/image3595.png"/><Relationship Id="rId42" Type="http://schemas.openxmlformats.org/officeDocument/2006/relationships/image" Target="../media/image3616.png"/><Relationship Id="rId47" Type="http://schemas.openxmlformats.org/officeDocument/2006/relationships/image" Target="../media/image3621.png"/><Relationship Id="rId63" Type="http://schemas.openxmlformats.org/officeDocument/2006/relationships/image" Target="../media/image3637.png"/><Relationship Id="rId68" Type="http://schemas.openxmlformats.org/officeDocument/2006/relationships/image" Target="../media/image3642.png"/><Relationship Id="rId84" Type="http://schemas.openxmlformats.org/officeDocument/2006/relationships/image" Target="../media/image3658.png"/><Relationship Id="rId16" Type="http://schemas.openxmlformats.org/officeDocument/2006/relationships/image" Target="../media/image3590.png"/><Relationship Id="rId11" Type="http://schemas.openxmlformats.org/officeDocument/2006/relationships/image" Target="../media/image3585.png"/><Relationship Id="rId32" Type="http://schemas.openxmlformats.org/officeDocument/2006/relationships/image" Target="../media/image3606.png"/><Relationship Id="rId37" Type="http://schemas.openxmlformats.org/officeDocument/2006/relationships/image" Target="../media/image3611.jpg"/><Relationship Id="rId53" Type="http://schemas.openxmlformats.org/officeDocument/2006/relationships/image" Target="../media/image3627.png"/><Relationship Id="rId58" Type="http://schemas.openxmlformats.org/officeDocument/2006/relationships/image" Target="../media/image3632.jpg"/><Relationship Id="rId74" Type="http://schemas.openxmlformats.org/officeDocument/2006/relationships/image" Target="../media/image3648.jpg"/><Relationship Id="rId79" Type="http://schemas.openxmlformats.org/officeDocument/2006/relationships/image" Target="../media/image3653.png"/><Relationship Id="rId5" Type="http://schemas.openxmlformats.org/officeDocument/2006/relationships/image" Target="../media/image3579.png"/><Relationship Id="rId19" Type="http://schemas.openxmlformats.org/officeDocument/2006/relationships/image" Target="../media/image3593.png"/><Relationship Id="rId14" Type="http://schemas.openxmlformats.org/officeDocument/2006/relationships/image" Target="../media/image3588.png"/><Relationship Id="rId22" Type="http://schemas.openxmlformats.org/officeDocument/2006/relationships/image" Target="../media/image3596.png"/><Relationship Id="rId27" Type="http://schemas.openxmlformats.org/officeDocument/2006/relationships/image" Target="../media/image3601.png"/><Relationship Id="rId30" Type="http://schemas.openxmlformats.org/officeDocument/2006/relationships/image" Target="../media/image3604.png"/><Relationship Id="rId35" Type="http://schemas.openxmlformats.org/officeDocument/2006/relationships/image" Target="../media/image3609.png"/><Relationship Id="rId43" Type="http://schemas.openxmlformats.org/officeDocument/2006/relationships/image" Target="../media/image3617.png"/><Relationship Id="rId48" Type="http://schemas.openxmlformats.org/officeDocument/2006/relationships/image" Target="../media/image3622.jpg"/><Relationship Id="rId56" Type="http://schemas.openxmlformats.org/officeDocument/2006/relationships/image" Target="../media/image3630.png"/><Relationship Id="rId64" Type="http://schemas.openxmlformats.org/officeDocument/2006/relationships/image" Target="../media/image3638.jpg"/><Relationship Id="rId69" Type="http://schemas.openxmlformats.org/officeDocument/2006/relationships/image" Target="../media/image3643.png"/><Relationship Id="rId77" Type="http://schemas.openxmlformats.org/officeDocument/2006/relationships/image" Target="../media/image3651.png"/><Relationship Id="rId8" Type="http://schemas.openxmlformats.org/officeDocument/2006/relationships/image" Target="../media/image3582.png"/><Relationship Id="rId51" Type="http://schemas.openxmlformats.org/officeDocument/2006/relationships/image" Target="../media/image3625.png"/><Relationship Id="rId72" Type="http://schemas.openxmlformats.org/officeDocument/2006/relationships/image" Target="../media/image3646.png"/><Relationship Id="rId80" Type="http://schemas.openxmlformats.org/officeDocument/2006/relationships/image" Target="../media/image3654.png"/><Relationship Id="rId85" Type="http://schemas.openxmlformats.org/officeDocument/2006/relationships/image" Target="../media/image3659.png"/><Relationship Id="rId3" Type="http://schemas.openxmlformats.org/officeDocument/2006/relationships/image" Target="../media/image3577.png"/><Relationship Id="rId12" Type="http://schemas.openxmlformats.org/officeDocument/2006/relationships/image" Target="../media/image3586.png"/><Relationship Id="rId17" Type="http://schemas.openxmlformats.org/officeDocument/2006/relationships/image" Target="../media/image3591.png"/><Relationship Id="rId25" Type="http://schemas.openxmlformats.org/officeDocument/2006/relationships/image" Target="../media/image3599.png"/><Relationship Id="rId33" Type="http://schemas.openxmlformats.org/officeDocument/2006/relationships/image" Target="../media/image3607.png"/><Relationship Id="rId38" Type="http://schemas.openxmlformats.org/officeDocument/2006/relationships/image" Target="../media/image3612.jpg"/><Relationship Id="rId46" Type="http://schemas.openxmlformats.org/officeDocument/2006/relationships/image" Target="../media/image3620.png"/><Relationship Id="rId59" Type="http://schemas.openxmlformats.org/officeDocument/2006/relationships/image" Target="../media/image3633.jpg"/><Relationship Id="rId67" Type="http://schemas.openxmlformats.org/officeDocument/2006/relationships/image" Target="../media/image3641.png"/><Relationship Id="rId20" Type="http://schemas.openxmlformats.org/officeDocument/2006/relationships/image" Target="../media/image3594.png"/><Relationship Id="rId41" Type="http://schemas.openxmlformats.org/officeDocument/2006/relationships/image" Target="../media/image3615.png"/><Relationship Id="rId54" Type="http://schemas.openxmlformats.org/officeDocument/2006/relationships/image" Target="../media/image3628.png"/><Relationship Id="rId62" Type="http://schemas.openxmlformats.org/officeDocument/2006/relationships/image" Target="../media/image3636.jpg"/><Relationship Id="rId70" Type="http://schemas.openxmlformats.org/officeDocument/2006/relationships/image" Target="../media/image3644.png"/><Relationship Id="rId75" Type="http://schemas.openxmlformats.org/officeDocument/2006/relationships/image" Target="../media/image3649.png"/><Relationship Id="rId83" Type="http://schemas.openxmlformats.org/officeDocument/2006/relationships/image" Target="../media/image36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80.png"/><Relationship Id="rId15" Type="http://schemas.openxmlformats.org/officeDocument/2006/relationships/image" Target="../media/image3589.png"/><Relationship Id="rId23" Type="http://schemas.openxmlformats.org/officeDocument/2006/relationships/image" Target="../media/image3597.png"/><Relationship Id="rId28" Type="http://schemas.openxmlformats.org/officeDocument/2006/relationships/image" Target="../media/image3602.png"/><Relationship Id="rId36" Type="http://schemas.openxmlformats.org/officeDocument/2006/relationships/image" Target="../media/image3610.png"/><Relationship Id="rId49" Type="http://schemas.openxmlformats.org/officeDocument/2006/relationships/image" Target="../media/image3623.png"/><Relationship Id="rId57" Type="http://schemas.openxmlformats.org/officeDocument/2006/relationships/image" Target="../media/image3631.png"/><Relationship Id="rId10" Type="http://schemas.openxmlformats.org/officeDocument/2006/relationships/image" Target="../media/image3584.png"/><Relationship Id="rId31" Type="http://schemas.openxmlformats.org/officeDocument/2006/relationships/image" Target="../media/image3605.png"/><Relationship Id="rId44" Type="http://schemas.openxmlformats.org/officeDocument/2006/relationships/image" Target="../media/image3618.png"/><Relationship Id="rId52" Type="http://schemas.openxmlformats.org/officeDocument/2006/relationships/image" Target="../media/image3626.png"/><Relationship Id="rId60" Type="http://schemas.openxmlformats.org/officeDocument/2006/relationships/image" Target="../media/image3634.jpg"/><Relationship Id="rId65" Type="http://schemas.openxmlformats.org/officeDocument/2006/relationships/image" Target="../media/image3639.png"/><Relationship Id="rId73" Type="http://schemas.openxmlformats.org/officeDocument/2006/relationships/image" Target="../media/image3647.png"/><Relationship Id="rId78" Type="http://schemas.openxmlformats.org/officeDocument/2006/relationships/image" Target="../media/image3652.png"/><Relationship Id="rId81" Type="http://schemas.openxmlformats.org/officeDocument/2006/relationships/image" Target="../media/image3655.png"/><Relationship Id="rId86" Type="http://schemas.openxmlformats.org/officeDocument/2006/relationships/image" Target="../media/image3660.png"/><Relationship Id="rId4" Type="http://schemas.openxmlformats.org/officeDocument/2006/relationships/image" Target="../media/image3578.png"/><Relationship Id="rId9" Type="http://schemas.openxmlformats.org/officeDocument/2006/relationships/image" Target="../media/image3583.png"/><Relationship Id="rId13" Type="http://schemas.openxmlformats.org/officeDocument/2006/relationships/image" Target="../media/image3587.png"/><Relationship Id="rId18" Type="http://schemas.openxmlformats.org/officeDocument/2006/relationships/image" Target="../media/image3592.png"/><Relationship Id="rId39" Type="http://schemas.openxmlformats.org/officeDocument/2006/relationships/image" Target="../media/image3613.png"/><Relationship Id="rId34" Type="http://schemas.openxmlformats.org/officeDocument/2006/relationships/image" Target="../media/image3608.png"/><Relationship Id="rId50" Type="http://schemas.openxmlformats.org/officeDocument/2006/relationships/image" Target="../media/image3624.png"/><Relationship Id="rId55" Type="http://schemas.openxmlformats.org/officeDocument/2006/relationships/image" Target="../media/image3629.png"/><Relationship Id="rId76" Type="http://schemas.openxmlformats.org/officeDocument/2006/relationships/image" Target="../media/image3650.png"/><Relationship Id="rId7" Type="http://schemas.openxmlformats.org/officeDocument/2006/relationships/image" Target="../media/image3581.png"/><Relationship Id="rId71" Type="http://schemas.openxmlformats.org/officeDocument/2006/relationships/image" Target="../media/image3645.png"/><Relationship Id="rId2" Type="http://schemas.openxmlformats.org/officeDocument/2006/relationships/image" Target="../media/image3576.png"/><Relationship Id="rId29" Type="http://schemas.openxmlformats.org/officeDocument/2006/relationships/image" Target="../media/image3603.png"/><Relationship Id="rId24" Type="http://schemas.openxmlformats.org/officeDocument/2006/relationships/image" Target="../media/image3598.png"/><Relationship Id="rId40" Type="http://schemas.openxmlformats.org/officeDocument/2006/relationships/image" Target="../media/image3614.png"/><Relationship Id="rId45" Type="http://schemas.openxmlformats.org/officeDocument/2006/relationships/image" Target="../media/image3619.png"/><Relationship Id="rId66" Type="http://schemas.openxmlformats.org/officeDocument/2006/relationships/image" Target="../media/image3640.png"/><Relationship Id="rId61" Type="http://schemas.openxmlformats.org/officeDocument/2006/relationships/image" Target="../media/image3635.png"/><Relationship Id="rId82" Type="http://schemas.openxmlformats.org/officeDocument/2006/relationships/image" Target="../media/image3656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76.png"/><Relationship Id="rId21" Type="http://schemas.openxmlformats.org/officeDocument/2006/relationships/image" Target="../media/image3680.png"/><Relationship Id="rId42" Type="http://schemas.openxmlformats.org/officeDocument/2006/relationships/image" Target="../media/image3701.png"/><Relationship Id="rId63" Type="http://schemas.openxmlformats.org/officeDocument/2006/relationships/image" Target="../media/image3722.png"/><Relationship Id="rId84" Type="http://schemas.openxmlformats.org/officeDocument/2006/relationships/image" Target="../media/image3743.png"/><Relationship Id="rId138" Type="http://schemas.openxmlformats.org/officeDocument/2006/relationships/image" Target="../media/image3797.png"/><Relationship Id="rId159" Type="http://schemas.openxmlformats.org/officeDocument/2006/relationships/image" Target="../media/image3818.png"/><Relationship Id="rId170" Type="http://schemas.openxmlformats.org/officeDocument/2006/relationships/image" Target="../media/image3829.png"/><Relationship Id="rId107" Type="http://schemas.openxmlformats.org/officeDocument/2006/relationships/image" Target="../media/image3766.png"/><Relationship Id="rId11" Type="http://schemas.openxmlformats.org/officeDocument/2006/relationships/image" Target="../media/image3670.png"/><Relationship Id="rId32" Type="http://schemas.openxmlformats.org/officeDocument/2006/relationships/image" Target="../media/image3691.png"/><Relationship Id="rId53" Type="http://schemas.openxmlformats.org/officeDocument/2006/relationships/image" Target="../media/image3712.png"/><Relationship Id="rId74" Type="http://schemas.openxmlformats.org/officeDocument/2006/relationships/image" Target="../media/image3733.png"/><Relationship Id="rId128" Type="http://schemas.openxmlformats.org/officeDocument/2006/relationships/image" Target="../media/image3787.png"/><Relationship Id="rId149" Type="http://schemas.openxmlformats.org/officeDocument/2006/relationships/image" Target="../media/image3808.png"/><Relationship Id="rId5" Type="http://schemas.openxmlformats.org/officeDocument/2006/relationships/image" Target="../media/image3664.png"/><Relationship Id="rId95" Type="http://schemas.openxmlformats.org/officeDocument/2006/relationships/image" Target="../media/image3754.png"/><Relationship Id="rId160" Type="http://schemas.openxmlformats.org/officeDocument/2006/relationships/image" Target="../media/image3819.png"/><Relationship Id="rId181" Type="http://schemas.openxmlformats.org/officeDocument/2006/relationships/image" Target="../media/image3840.png"/><Relationship Id="rId22" Type="http://schemas.openxmlformats.org/officeDocument/2006/relationships/image" Target="../media/image3681.png"/><Relationship Id="rId43" Type="http://schemas.openxmlformats.org/officeDocument/2006/relationships/image" Target="../media/image3702.png"/><Relationship Id="rId64" Type="http://schemas.openxmlformats.org/officeDocument/2006/relationships/image" Target="../media/image3723.png"/><Relationship Id="rId118" Type="http://schemas.openxmlformats.org/officeDocument/2006/relationships/image" Target="../media/image3777.png"/><Relationship Id="rId139" Type="http://schemas.openxmlformats.org/officeDocument/2006/relationships/image" Target="../media/image3798.png"/><Relationship Id="rId85" Type="http://schemas.openxmlformats.org/officeDocument/2006/relationships/image" Target="../media/image3744.png"/><Relationship Id="rId150" Type="http://schemas.openxmlformats.org/officeDocument/2006/relationships/image" Target="../media/image3809.png"/><Relationship Id="rId171" Type="http://schemas.openxmlformats.org/officeDocument/2006/relationships/image" Target="../media/image3830.png"/><Relationship Id="rId12" Type="http://schemas.openxmlformats.org/officeDocument/2006/relationships/image" Target="../media/image3671.png"/><Relationship Id="rId33" Type="http://schemas.openxmlformats.org/officeDocument/2006/relationships/image" Target="../media/image3692.png"/><Relationship Id="rId108" Type="http://schemas.openxmlformats.org/officeDocument/2006/relationships/image" Target="../media/image3767.png"/><Relationship Id="rId129" Type="http://schemas.openxmlformats.org/officeDocument/2006/relationships/image" Target="../media/image3788.png"/><Relationship Id="rId54" Type="http://schemas.openxmlformats.org/officeDocument/2006/relationships/image" Target="../media/image3713.png"/><Relationship Id="rId75" Type="http://schemas.openxmlformats.org/officeDocument/2006/relationships/image" Target="../media/image3734.png"/><Relationship Id="rId96" Type="http://schemas.openxmlformats.org/officeDocument/2006/relationships/image" Target="../media/image3755.png"/><Relationship Id="rId140" Type="http://schemas.openxmlformats.org/officeDocument/2006/relationships/image" Target="../media/image3799.png"/><Relationship Id="rId161" Type="http://schemas.openxmlformats.org/officeDocument/2006/relationships/image" Target="../media/image3820.png"/><Relationship Id="rId182" Type="http://schemas.openxmlformats.org/officeDocument/2006/relationships/image" Target="../media/image3841.png"/><Relationship Id="rId6" Type="http://schemas.openxmlformats.org/officeDocument/2006/relationships/image" Target="../media/image3665.png"/><Relationship Id="rId23" Type="http://schemas.openxmlformats.org/officeDocument/2006/relationships/image" Target="../media/image3682.png"/><Relationship Id="rId119" Type="http://schemas.openxmlformats.org/officeDocument/2006/relationships/image" Target="../media/image3778.png"/><Relationship Id="rId44" Type="http://schemas.openxmlformats.org/officeDocument/2006/relationships/image" Target="../media/image3703.png"/><Relationship Id="rId60" Type="http://schemas.openxmlformats.org/officeDocument/2006/relationships/image" Target="../media/image3719.png"/><Relationship Id="rId65" Type="http://schemas.openxmlformats.org/officeDocument/2006/relationships/image" Target="../media/image3724.png"/><Relationship Id="rId81" Type="http://schemas.openxmlformats.org/officeDocument/2006/relationships/image" Target="../media/image3740.png"/><Relationship Id="rId86" Type="http://schemas.openxmlformats.org/officeDocument/2006/relationships/image" Target="../media/image3745.png"/><Relationship Id="rId130" Type="http://schemas.openxmlformats.org/officeDocument/2006/relationships/image" Target="../media/image3789.png"/><Relationship Id="rId135" Type="http://schemas.openxmlformats.org/officeDocument/2006/relationships/image" Target="../media/image3794.png"/><Relationship Id="rId151" Type="http://schemas.openxmlformats.org/officeDocument/2006/relationships/image" Target="../media/image3810.png"/><Relationship Id="rId156" Type="http://schemas.openxmlformats.org/officeDocument/2006/relationships/image" Target="../media/image3815.png"/><Relationship Id="rId177" Type="http://schemas.openxmlformats.org/officeDocument/2006/relationships/image" Target="../media/image3836.png"/><Relationship Id="rId172" Type="http://schemas.openxmlformats.org/officeDocument/2006/relationships/image" Target="../media/image3831.png"/><Relationship Id="rId13" Type="http://schemas.openxmlformats.org/officeDocument/2006/relationships/image" Target="../media/image3672.png"/><Relationship Id="rId18" Type="http://schemas.openxmlformats.org/officeDocument/2006/relationships/image" Target="../media/image3677.png"/><Relationship Id="rId39" Type="http://schemas.openxmlformats.org/officeDocument/2006/relationships/image" Target="../media/image3698.png"/><Relationship Id="rId109" Type="http://schemas.openxmlformats.org/officeDocument/2006/relationships/image" Target="../media/image3768.png"/><Relationship Id="rId34" Type="http://schemas.openxmlformats.org/officeDocument/2006/relationships/image" Target="../media/image3693.png"/><Relationship Id="rId50" Type="http://schemas.openxmlformats.org/officeDocument/2006/relationships/image" Target="../media/image3709.png"/><Relationship Id="rId55" Type="http://schemas.openxmlformats.org/officeDocument/2006/relationships/image" Target="../media/image3714.png"/><Relationship Id="rId76" Type="http://schemas.openxmlformats.org/officeDocument/2006/relationships/image" Target="../media/image3735.png"/><Relationship Id="rId97" Type="http://schemas.openxmlformats.org/officeDocument/2006/relationships/image" Target="../media/image3756.png"/><Relationship Id="rId104" Type="http://schemas.openxmlformats.org/officeDocument/2006/relationships/image" Target="../media/image3763.png"/><Relationship Id="rId120" Type="http://schemas.openxmlformats.org/officeDocument/2006/relationships/image" Target="../media/image3779.png"/><Relationship Id="rId125" Type="http://schemas.openxmlformats.org/officeDocument/2006/relationships/image" Target="../media/image3784.png"/><Relationship Id="rId141" Type="http://schemas.openxmlformats.org/officeDocument/2006/relationships/image" Target="../media/image3800.png"/><Relationship Id="rId146" Type="http://schemas.openxmlformats.org/officeDocument/2006/relationships/image" Target="../media/image3805.png"/><Relationship Id="rId167" Type="http://schemas.openxmlformats.org/officeDocument/2006/relationships/image" Target="../media/image3826.png"/><Relationship Id="rId7" Type="http://schemas.openxmlformats.org/officeDocument/2006/relationships/image" Target="../media/image3666.png"/><Relationship Id="rId71" Type="http://schemas.openxmlformats.org/officeDocument/2006/relationships/image" Target="../media/image3730.png"/><Relationship Id="rId92" Type="http://schemas.openxmlformats.org/officeDocument/2006/relationships/image" Target="../media/image3751.png"/><Relationship Id="rId162" Type="http://schemas.openxmlformats.org/officeDocument/2006/relationships/image" Target="../media/image3821.png"/><Relationship Id="rId183" Type="http://schemas.openxmlformats.org/officeDocument/2006/relationships/image" Target="../media/image3842.png"/><Relationship Id="rId2" Type="http://schemas.openxmlformats.org/officeDocument/2006/relationships/image" Target="../media/image3661.png"/><Relationship Id="rId29" Type="http://schemas.openxmlformats.org/officeDocument/2006/relationships/image" Target="../media/image3688.jpg"/><Relationship Id="rId24" Type="http://schemas.openxmlformats.org/officeDocument/2006/relationships/image" Target="../media/image3683.jpg"/><Relationship Id="rId40" Type="http://schemas.openxmlformats.org/officeDocument/2006/relationships/image" Target="../media/image3699.png"/><Relationship Id="rId45" Type="http://schemas.openxmlformats.org/officeDocument/2006/relationships/image" Target="../media/image3704.png"/><Relationship Id="rId66" Type="http://schemas.openxmlformats.org/officeDocument/2006/relationships/image" Target="../media/image3725.png"/><Relationship Id="rId87" Type="http://schemas.openxmlformats.org/officeDocument/2006/relationships/image" Target="../media/image3746.png"/><Relationship Id="rId110" Type="http://schemas.openxmlformats.org/officeDocument/2006/relationships/image" Target="../media/image3769.png"/><Relationship Id="rId115" Type="http://schemas.openxmlformats.org/officeDocument/2006/relationships/image" Target="../media/image3774.png"/><Relationship Id="rId131" Type="http://schemas.openxmlformats.org/officeDocument/2006/relationships/image" Target="../media/image3790.png"/><Relationship Id="rId136" Type="http://schemas.openxmlformats.org/officeDocument/2006/relationships/image" Target="../media/image3795.png"/><Relationship Id="rId157" Type="http://schemas.openxmlformats.org/officeDocument/2006/relationships/image" Target="../media/image3816.png"/><Relationship Id="rId178" Type="http://schemas.openxmlformats.org/officeDocument/2006/relationships/image" Target="../media/image3837.png"/><Relationship Id="rId61" Type="http://schemas.openxmlformats.org/officeDocument/2006/relationships/image" Target="../media/image3720.png"/><Relationship Id="rId82" Type="http://schemas.openxmlformats.org/officeDocument/2006/relationships/image" Target="../media/image3741.png"/><Relationship Id="rId152" Type="http://schemas.openxmlformats.org/officeDocument/2006/relationships/image" Target="../media/image3811.png"/><Relationship Id="rId173" Type="http://schemas.openxmlformats.org/officeDocument/2006/relationships/image" Target="../media/image3832.png"/><Relationship Id="rId19" Type="http://schemas.openxmlformats.org/officeDocument/2006/relationships/image" Target="../media/image3678.png"/><Relationship Id="rId14" Type="http://schemas.openxmlformats.org/officeDocument/2006/relationships/image" Target="../media/image3673.png"/><Relationship Id="rId30" Type="http://schemas.openxmlformats.org/officeDocument/2006/relationships/image" Target="../media/image3689.png"/><Relationship Id="rId35" Type="http://schemas.openxmlformats.org/officeDocument/2006/relationships/image" Target="../media/image3694.png"/><Relationship Id="rId56" Type="http://schemas.openxmlformats.org/officeDocument/2006/relationships/image" Target="../media/image3715.png"/><Relationship Id="rId77" Type="http://schemas.openxmlformats.org/officeDocument/2006/relationships/image" Target="../media/image3736.png"/><Relationship Id="rId100" Type="http://schemas.openxmlformats.org/officeDocument/2006/relationships/image" Target="../media/image3759.png"/><Relationship Id="rId105" Type="http://schemas.openxmlformats.org/officeDocument/2006/relationships/image" Target="../media/image3764.png"/><Relationship Id="rId126" Type="http://schemas.openxmlformats.org/officeDocument/2006/relationships/image" Target="../media/image3785.png"/><Relationship Id="rId147" Type="http://schemas.openxmlformats.org/officeDocument/2006/relationships/image" Target="../media/image3806.png"/><Relationship Id="rId168" Type="http://schemas.openxmlformats.org/officeDocument/2006/relationships/image" Target="../media/image3827.png"/><Relationship Id="rId8" Type="http://schemas.openxmlformats.org/officeDocument/2006/relationships/image" Target="../media/image3667.png"/><Relationship Id="rId51" Type="http://schemas.openxmlformats.org/officeDocument/2006/relationships/image" Target="../media/image3710.png"/><Relationship Id="rId72" Type="http://schemas.openxmlformats.org/officeDocument/2006/relationships/image" Target="../media/image3731.png"/><Relationship Id="rId93" Type="http://schemas.openxmlformats.org/officeDocument/2006/relationships/image" Target="../media/image3752.png"/><Relationship Id="rId98" Type="http://schemas.openxmlformats.org/officeDocument/2006/relationships/image" Target="../media/image3757.png"/><Relationship Id="rId121" Type="http://schemas.openxmlformats.org/officeDocument/2006/relationships/image" Target="../media/image3780.png"/><Relationship Id="rId142" Type="http://schemas.openxmlformats.org/officeDocument/2006/relationships/image" Target="../media/image3801.png"/><Relationship Id="rId163" Type="http://schemas.openxmlformats.org/officeDocument/2006/relationships/image" Target="../media/image3822.png"/><Relationship Id="rId3" Type="http://schemas.openxmlformats.org/officeDocument/2006/relationships/image" Target="../media/image3662.png"/><Relationship Id="rId25" Type="http://schemas.openxmlformats.org/officeDocument/2006/relationships/image" Target="../media/image3684.jpg"/><Relationship Id="rId46" Type="http://schemas.openxmlformats.org/officeDocument/2006/relationships/image" Target="../media/image3705.png"/><Relationship Id="rId67" Type="http://schemas.openxmlformats.org/officeDocument/2006/relationships/image" Target="../media/image3726.png"/><Relationship Id="rId116" Type="http://schemas.openxmlformats.org/officeDocument/2006/relationships/image" Target="../media/image3775.png"/><Relationship Id="rId137" Type="http://schemas.openxmlformats.org/officeDocument/2006/relationships/image" Target="../media/image3796.png"/><Relationship Id="rId158" Type="http://schemas.openxmlformats.org/officeDocument/2006/relationships/image" Target="../media/image3817.png"/><Relationship Id="rId20" Type="http://schemas.openxmlformats.org/officeDocument/2006/relationships/image" Target="../media/image3679.png"/><Relationship Id="rId41" Type="http://schemas.openxmlformats.org/officeDocument/2006/relationships/image" Target="../media/image3700.png"/><Relationship Id="rId62" Type="http://schemas.openxmlformats.org/officeDocument/2006/relationships/image" Target="../media/image3721.png"/><Relationship Id="rId83" Type="http://schemas.openxmlformats.org/officeDocument/2006/relationships/image" Target="../media/image3742.png"/><Relationship Id="rId88" Type="http://schemas.openxmlformats.org/officeDocument/2006/relationships/image" Target="../media/image3747.png"/><Relationship Id="rId111" Type="http://schemas.openxmlformats.org/officeDocument/2006/relationships/image" Target="../media/image3770.png"/><Relationship Id="rId132" Type="http://schemas.openxmlformats.org/officeDocument/2006/relationships/image" Target="../media/image3791.png"/><Relationship Id="rId153" Type="http://schemas.openxmlformats.org/officeDocument/2006/relationships/image" Target="../media/image3812.png"/><Relationship Id="rId174" Type="http://schemas.openxmlformats.org/officeDocument/2006/relationships/image" Target="../media/image3833.png"/><Relationship Id="rId179" Type="http://schemas.openxmlformats.org/officeDocument/2006/relationships/image" Target="../media/image3838.png"/><Relationship Id="rId15" Type="http://schemas.openxmlformats.org/officeDocument/2006/relationships/image" Target="../media/image3674.png"/><Relationship Id="rId36" Type="http://schemas.openxmlformats.org/officeDocument/2006/relationships/image" Target="../media/image3695.png"/><Relationship Id="rId57" Type="http://schemas.openxmlformats.org/officeDocument/2006/relationships/image" Target="../media/image3716.png"/><Relationship Id="rId106" Type="http://schemas.openxmlformats.org/officeDocument/2006/relationships/image" Target="../media/image3765.png"/><Relationship Id="rId127" Type="http://schemas.openxmlformats.org/officeDocument/2006/relationships/image" Target="../media/image3786.png"/><Relationship Id="rId10" Type="http://schemas.openxmlformats.org/officeDocument/2006/relationships/image" Target="../media/image3669.png"/><Relationship Id="rId31" Type="http://schemas.openxmlformats.org/officeDocument/2006/relationships/image" Target="../media/image3690.png"/><Relationship Id="rId52" Type="http://schemas.openxmlformats.org/officeDocument/2006/relationships/image" Target="../media/image3711.png"/><Relationship Id="rId73" Type="http://schemas.openxmlformats.org/officeDocument/2006/relationships/image" Target="../media/image3732.png"/><Relationship Id="rId78" Type="http://schemas.openxmlformats.org/officeDocument/2006/relationships/image" Target="../media/image3737.png"/><Relationship Id="rId94" Type="http://schemas.openxmlformats.org/officeDocument/2006/relationships/image" Target="../media/image3753.png"/><Relationship Id="rId99" Type="http://schemas.openxmlformats.org/officeDocument/2006/relationships/image" Target="../media/image3758.png"/><Relationship Id="rId101" Type="http://schemas.openxmlformats.org/officeDocument/2006/relationships/image" Target="../media/image3760.png"/><Relationship Id="rId122" Type="http://schemas.openxmlformats.org/officeDocument/2006/relationships/image" Target="../media/image3781.png"/><Relationship Id="rId143" Type="http://schemas.openxmlformats.org/officeDocument/2006/relationships/image" Target="../media/image3802.png"/><Relationship Id="rId148" Type="http://schemas.openxmlformats.org/officeDocument/2006/relationships/image" Target="../media/image3807.png"/><Relationship Id="rId164" Type="http://schemas.openxmlformats.org/officeDocument/2006/relationships/image" Target="../media/image3823.png"/><Relationship Id="rId169" Type="http://schemas.openxmlformats.org/officeDocument/2006/relationships/image" Target="../media/image3828.png"/><Relationship Id="rId4" Type="http://schemas.openxmlformats.org/officeDocument/2006/relationships/image" Target="../media/image3663.png"/><Relationship Id="rId9" Type="http://schemas.openxmlformats.org/officeDocument/2006/relationships/image" Target="../media/image3668.png"/><Relationship Id="rId180" Type="http://schemas.openxmlformats.org/officeDocument/2006/relationships/image" Target="../media/image3839.png"/><Relationship Id="rId26" Type="http://schemas.openxmlformats.org/officeDocument/2006/relationships/image" Target="../media/image3685.png"/><Relationship Id="rId47" Type="http://schemas.openxmlformats.org/officeDocument/2006/relationships/image" Target="../media/image3706.png"/><Relationship Id="rId68" Type="http://schemas.openxmlformats.org/officeDocument/2006/relationships/image" Target="../media/image3727.png"/><Relationship Id="rId89" Type="http://schemas.openxmlformats.org/officeDocument/2006/relationships/image" Target="../media/image3748.png"/><Relationship Id="rId112" Type="http://schemas.openxmlformats.org/officeDocument/2006/relationships/image" Target="../media/image3771.png"/><Relationship Id="rId133" Type="http://schemas.openxmlformats.org/officeDocument/2006/relationships/image" Target="../media/image3792.png"/><Relationship Id="rId154" Type="http://schemas.openxmlformats.org/officeDocument/2006/relationships/image" Target="../media/image3813.png"/><Relationship Id="rId175" Type="http://schemas.openxmlformats.org/officeDocument/2006/relationships/image" Target="../media/image3834.png"/><Relationship Id="rId16" Type="http://schemas.openxmlformats.org/officeDocument/2006/relationships/image" Target="../media/image3675.png"/><Relationship Id="rId37" Type="http://schemas.openxmlformats.org/officeDocument/2006/relationships/image" Target="../media/image3696.png"/><Relationship Id="rId58" Type="http://schemas.openxmlformats.org/officeDocument/2006/relationships/image" Target="../media/image3717.png"/><Relationship Id="rId79" Type="http://schemas.openxmlformats.org/officeDocument/2006/relationships/image" Target="../media/image3738.png"/><Relationship Id="rId102" Type="http://schemas.openxmlformats.org/officeDocument/2006/relationships/image" Target="../media/image3761.png"/><Relationship Id="rId123" Type="http://schemas.openxmlformats.org/officeDocument/2006/relationships/image" Target="../media/image3782.png"/><Relationship Id="rId144" Type="http://schemas.openxmlformats.org/officeDocument/2006/relationships/image" Target="../media/image3803.png"/><Relationship Id="rId90" Type="http://schemas.openxmlformats.org/officeDocument/2006/relationships/image" Target="../media/image3749.png"/><Relationship Id="rId165" Type="http://schemas.openxmlformats.org/officeDocument/2006/relationships/image" Target="../media/image3824.png"/><Relationship Id="rId27" Type="http://schemas.openxmlformats.org/officeDocument/2006/relationships/image" Target="../media/image3686.jpg"/><Relationship Id="rId48" Type="http://schemas.openxmlformats.org/officeDocument/2006/relationships/image" Target="../media/image3707.png"/><Relationship Id="rId69" Type="http://schemas.openxmlformats.org/officeDocument/2006/relationships/image" Target="../media/image3728.png"/><Relationship Id="rId113" Type="http://schemas.openxmlformats.org/officeDocument/2006/relationships/image" Target="../media/image3772.png"/><Relationship Id="rId134" Type="http://schemas.openxmlformats.org/officeDocument/2006/relationships/image" Target="../media/image3793.png"/><Relationship Id="rId80" Type="http://schemas.openxmlformats.org/officeDocument/2006/relationships/image" Target="../media/image3739.png"/><Relationship Id="rId155" Type="http://schemas.openxmlformats.org/officeDocument/2006/relationships/image" Target="../media/image3814.png"/><Relationship Id="rId176" Type="http://schemas.openxmlformats.org/officeDocument/2006/relationships/image" Target="../media/image3835.png"/><Relationship Id="rId17" Type="http://schemas.openxmlformats.org/officeDocument/2006/relationships/image" Target="../media/image3676.png"/><Relationship Id="rId38" Type="http://schemas.openxmlformats.org/officeDocument/2006/relationships/image" Target="../media/image3697.png"/><Relationship Id="rId59" Type="http://schemas.openxmlformats.org/officeDocument/2006/relationships/image" Target="../media/image3718.png"/><Relationship Id="rId103" Type="http://schemas.openxmlformats.org/officeDocument/2006/relationships/image" Target="../media/image3762.png"/><Relationship Id="rId124" Type="http://schemas.openxmlformats.org/officeDocument/2006/relationships/image" Target="../media/image3783.png"/><Relationship Id="rId70" Type="http://schemas.openxmlformats.org/officeDocument/2006/relationships/image" Target="../media/image3729.png"/><Relationship Id="rId91" Type="http://schemas.openxmlformats.org/officeDocument/2006/relationships/image" Target="../media/image3750.png"/><Relationship Id="rId145" Type="http://schemas.openxmlformats.org/officeDocument/2006/relationships/image" Target="../media/image3804.png"/><Relationship Id="rId166" Type="http://schemas.openxmlformats.org/officeDocument/2006/relationships/image" Target="../media/image3825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3687.jpg"/><Relationship Id="rId49" Type="http://schemas.openxmlformats.org/officeDocument/2006/relationships/image" Target="../media/image3708.png"/><Relationship Id="rId114" Type="http://schemas.openxmlformats.org/officeDocument/2006/relationships/image" Target="../media/image3773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58.png"/><Relationship Id="rId21" Type="http://schemas.openxmlformats.org/officeDocument/2006/relationships/image" Target="../media/image3862.png"/><Relationship Id="rId42" Type="http://schemas.openxmlformats.org/officeDocument/2006/relationships/image" Target="../media/image3883.png"/><Relationship Id="rId63" Type="http://schemas.openxmlformats.org/officeDocument/2006/relationships/image" Target="../media/image3904.png"/><Relationship Id="rId84" Type="http://schemas.openxmlformats.org/officeDocument/2006/relationships/image" Target="../media/image3925.png"/><Relationship Id="rId138" Type="http://schemas.openxmlformats.org/officeDocument/2006/relationships/image" Target="../media/image3979.png"/><Relationship Id="rId159" Type="http://schemas.openxmlformats.org/officeDocument/2006/relationships/image" Target="../media/image3999.png"/><Relationship Id="rId170" Type="http://schemas.openxmlformats.org/officeDocument/2006/relationships/image" Target="../media/image4010.png"/><Relationship Id="rId191" Type="http://schemas.openxmlformats.org/officeDocument/2006/relationships/image" Target="../media/image4031.png"/><Relationship Id="rId205" Type="http://schemas.openxmlformats.org/officeDocument/2006/relationships/image" Target="../media/image4045.png"/><Relationship Id="rId107" Type="http://schemas.openxmlformats.org/officeDocument/2006/relationships/image" Target="../media/image3948.png"/><Relationship Id="rId11" Type="http://schemas.openxmlformats.org/officeDocument/2006/relationships/image" Target="../media/image3852.png"/><Relationship Id="rId32" Type="http://schemas.openxmlformats.org/officeDocument/2006/relationships/image" Target="../media/image3873.png"/><Relationship Id="rId53" Type="http://schemas.openxmlformats.org/officeDocument/2006/relationships/image" Target="../media/image3894.jpg"/><Relationship Id="rId74" Type="http://schemas.openxmlformats.org/officeDocument/2006/relationships/image" Target="../media/image3915.png"/><Relationship Id="rId128" Type="http://schemas.openxmlformats.org/officeDocument/2006/relationships/image" Target="../media/image3969.png"/><Relationship Id="rId149" Type="http://schemas.openxmlformats.org/officeDocument/2006/relationships/image" Target="../media/image3989.png"/><Relationship Id="rId5" Type="http://schemas.openxmlformats.org/officeDocument/2006/relationships/image" Target="../media/image3846.png"/><Relationship Id="rId95" Type="http://schemas.openxmlformats.org/officeDocument/2006/relationships/image" Target="../media/image3936.png"/><Relationship Id="rId160" Type="http://schemas.openxmlformats.org/officeDocument/2006/relationships/image" Target="../media/image4000.png"/><Relationship Id="rId181" Type="http://schemas.openxmlformats.org/officeDocument/2006/relationships/image" Target="../media/image4021.png"/><Relationship Id="rId22" Type="http://schemas.openxmlformats.org/officeDocument/2006/relationships/image" Target="../media/image3863.png"/><Relationship Id="rId43" Type="http://schemas.openxmlformats.org/officeDocument/2006/relationships/image" Target="../media/image3884.png"/><Relationship Id="rId64" Type="http://schemas.openxmlformats.org/officeDocument/2006/relationships/image" Target="../media/image3905.png"/><Relationship Id="rId118" Type="http://schemas.openxmlformats.org/officeDocument/2006/relationships/image" Target="../media/image3959.png"/><Relationship Id="rId139" Type="http://schemas.openxmlformats.org/officeDocument/2006/relationships/image" Target="../media/image3980.png"/><Relationship Id="rId85" Type="http://schemas.openxmlformats.org/officeDocument/2006/relationships/image" Target="../media/image3926.png"/><Relationship Id="rId150" Type="http://schemas.openxmlformats.org/officeDocument/2006/relationships/image" Target="../media/image3990.png"/><Relationship Id="rId171" Type="http://schemas.openxmlformats.org/officeDocument/2006/relationships/image" Target="../media/image4011.png"/><Relationship Id="rId192" Type="http://schemas.openxmlformats.org/officeDocument/2006/relationships/image" Target="../media/image4032.png"/><Relationship Id="rId206" Type="http://schemas.openxmlformats.org/officeDocument/2006/relationships/image" Target="../media/image4046.png"/><Relationship Id="rId12" Type="http://schemas.openxmlformats.org/officeDocument/2006/relationships/image" Target="../media/image3853.png"/><Relationship Id="rId33" Type="http://schemas.openxmlformats.org/officeDocument/2006/relationships/image" Target="../media/image3874.png"/><Relationship Id="rId108" Type="http://schemas.openxmlformats.org/officeDocument/2006/relationships/image" Target="../media/image3949.png"/><Relationship Id="rId129" Type="http://schemas.openxmlformats.org/officeDocument/2006/relationships/image" Target="../media/image3970.png"/><Relationship Id="rId54" Type="http://schemas.openxmlformats.org/officeDocument/2006/relationships/image" Target="../media/image3895.png"/><Relationship Id="rId75" Type="http://schemas.openxmlformats.org/officeDocument/2006/relationships/image" Target="../media/image3916.png"/><Relationship Id="rId96" Type="http://schemas.openxmlformats.org/officeDocument/2006/relationships/image" Target="../media/image3937.png"/><Relationship Id="rId140" Type="http://schemas.openxmlformats.org/officeDocument/2006/relationships/image" Target="../media/image3981.png"/><Relationship Id="rId161" Type="http://schemas.openxmlformats.org/officeDocument/2006/relationships/image" Target="../media/image4001.png"/><Relationship Id="rId182" Type="http://schemas.openxmlformats.org/officeDocument/2006/relationships/image" Target="../media/image4022.png"/><Relationship Id="rId6" Type="http://schemas.openxmlformats.org/officeDocument/2006/relationships/image" Target="../media/image3847.png"/><Relationship Id="rId23" Type="http://schemas.openxmlformats.org/officeDocument/2006/relationships/image" Target="../media/image3864.png"/><Relationship Id="rId119" Type="http://schemas.openxmlformats.org/officeDocument/2006/relationships/image" Target="../media/image3960.png"/><Relationship Id="rId44" Type="http://schemas.openxmlformats.org/officeDocument/2006/relationships/image" Target="../media/image3885.png"/><Relationship Id="rId65" Type="http://schemas.openxmlformats.org/officeDocument/2006/relationships/image" Target="../media/image3906.png"/><Relationship Id="rId86" Type="http://schemas.openxmlformats.org/officeDocument/2006/relationships/image" Target="../media/image3927.png"/><Relationship Id="rId130" Type="http://schemas.openxmlformats.org/officeDocument/2006/relationships/image" Target="../media/image3971.png"/><Relationship Id="rId151" Type="http://schemas.openxmlformats.org/officeDocument/2006/relationships/image" Target="../media/image3991.png"/><Relationship Id="rId172" Type="http://schemas.openxmlformats.org/officeDocument/2006/relationships/image" Target="../media/image4012.png"/><Relationship Id="rId193" Type="http://schemas.openxmlformats.org/officeDocument/2006/relationships/image" Target="../media/image4033.png"/><Relationship Id="rId207" Type="http://schemas.openxmlformats.org/officeDocument/2006/relationships/image" Target="../media/image4047.png"/><Relationship Id="rId13" Type="http://schemas.openxmlformats.org/officeDocument/2006/relationships/image" Target="../media/image3854.png"/><Relationship Id="rId109" Type="http://schemas.openxmlformats.org/officeDocument/2006/relationships/image" Target="../media/image3950.png"/><Relationship Id="rId34" Type="http://schemas.openxmlformats.org/officeDocument/2006/relationships/image" Target="../media/image3875.png"/><Relationship Id="rId55" Type="http://schemas.openxmlformats.org/officeDocument/2006/relationships/image" Target="../media/image3896.png"/><Relationship Id="rId76" Type="http://schemas.openxmlformats.org/officeDocument/2006/relationships/image" Target="../media/image3917.png"/><Relationship Id="rId97" Type="http://schemas.openxmlformats.org/officeDocument/2006/relationships/image" Target="../media/image3938.png"/><Relationship Id="rId120" Type="http://schemas.openxmlformats.org/officeDocument/2006/relationships/image" Target="../media/image3961.png"/><Relationship Id="rId141" Type="http://schemas.openxmlformats.org/officeDocument/2006/relationships/image" Target="../media/image3982.png"/><Relationship Id="rId7" Type="http://schemas.openxmlformats.org/officeDocument/2006/relationships/image" Target="../media/image3848.png"/><Relationship Id="rId162" Type="http://schemas.openxmlformats.org/officeDocument/2006/relationships/image" Target="../media/image4002.png"/><Relationship Id="rId183" Type="http://schemas.openxmlformats.org/officeDocument/2006/relationships/image" Target="../media/image4023.png"/><Relationship Id="rId24" Type="http://schemas.openxmlformats.org/officeDocument/2006/relationships/image" Target="../media/image3865.png"/><Relationship Id="rId45" Type="http://schemas.openxmlformats.org/officeDocument/2006/relationships/image" Target="../media/image3886.png"/><Relationship Id="rId66" Type="http://schemas.openxmlformats.org/officeDocument/2006/relationships/image" Target="../media/image3907.png"/><Relationship Id="rId87" Type="http://schemas.openxmlformats.org/officeDocument/2006/relationships/image" Target="../media/image3928.png"/><Relationship Id="rId110" Type="http://schemas.openxmlformats.org/officeDocument/2006/relationships/image" Target="../media/image3951.png"/><Relationship Id="rId131" Type="http://schemas.openxmlformats.org/officeDocument/2006/relationships/image" Target="../media/image3972.png"/><Relationship Id="rId61" Type="http://schemas.openxmlformats.org/officeDocument/2006/relationships/image" Target="../media/image3902.png"/><Relationship Id="rId82" Type="http://schemas.openxmlformats.org/officeDocument/2006/relationships/image" Target="../media/image3923.png"/><Relationship Id="rId152" Type="http://schemas.openxmlformats.org/officeDocument/2006/relationships/image" Target="../media/image3992.png"/><Relationship Id="rId173" Type="http://schemas.openxmlformats.org/officeDocument/2006/relationships/image" Target="../media/image4013.png"/><Relationship Id="rId194" Type="http://schemas.openxmlformats.org/officeDocument/2006/relationships/image" Target="../media/image4034.png"/><Relationship Id="rId199" Type="http://schemas.openxmlformats.org/officeDocument/2006/relationships/image" Target="../media/image4039.png"/><Relationship Id="rId203" Type="http://schemas.openxmlformats.org/officeDocument/2006/relationships/image" Target="../media/image4043.png"/><Relationship Id="rId208" Type="http://schemas.openxmlformats.org/officeDocument/2006/relationships/image" Target="../media/image4048.png"/><Relationship Id="rId19" Type="http://schemas.openxmlformats.org/officeDocument/2006/relationships/image" Target="../media/image3860.png"/><Relationship Id="rId14" Type="http://schemas.openxmlformats.org/officeDocument/2006/relationships/image" Target="../media/image3855.png"/><Relationship Id="rId30" Type="http://schemas.openxmlformats.org/officeDocument/2006/relationships/image" Target="../media/image3871.png"/><Relationship Id="rId35" Type="http://schemas.openxmlformats.org/officeDocument/2006/relationships/image" Target="../media/image3876.png"/><Relationship Id="rId56" Type="http://schemas.openxmlformats.org/officeDocument/2006/relationships/image" Target="../media/image3897.png"/><Relationship Id="rId77" Type="http://schemas.openxmlformats.org/officeDocument/2006/relationships/image" Target="../media/image3918.png"/><Relationship Id="rId100" Type="http://schemas.openxmlformats.org/officeDocument/2006/relationships/image" Target="../media/image3941.png"/><Relationship Id="rId105" Type="http://schemas.openxmlformats.org/officeDocument/2006/relationships/image" Target="../media/image3946.png"/><Relationship Id="rId126" Type="http://schemas.openxmlformats.org/officeDocument/2006/relationships/image" Target="../media/image3967.png"/><Relationship Id="rId147" Type="http://schemas.openxmlformats.org/officeDocument/2006/relationships/image" Target="../media/image3987.png"/><Relationship Id="rId168" Type="http://schemas.openxmlformats.org/officeDocument/2006/relationships/image" Target="../media/image4008.png"/><Relationship Id="rId8" Type="http://schemas.openxmlformats.org/officeDocument/2006/relationships/image" Target="../media/image3849.png"/><Relationship Id="rId51" Type="http://schemas.openxmlformats.org/officeDocument/2006/relationships/image" Target="../media/image3892.jpg"/><Relationship Id="rId72" Type="http://schemas.openxmlformats.org/officeDocument/2006/relationships/image" Target="../media/image3913.png"/><Relationship Id="rId93" Type="http://schemas.openxmlformats.org/officeDocument/2006/relationships/image" Target="../media/image3934.png"/><Relationship Id="rId98" Type="http://schemas.openxmlformats.org/officeDocument/2006/relationships/image" Target="../media/image3939.png"/><Relationship Id="rId121" Type="http://schemas.openxmlformats.org/officeDocument/2006/relationships/image" Target="../media/image3962.png"/><Relationship Id="rId142" Type="http://schemas.openxmlformats.org/officeDocument/2006/relationships/image" Target="../media/image3983.png"/><Relationship Id="rId163" Type="http://schemas.openxmlformats.org/officeDocument/2006/relationships/image" Target="../media/image4003.png"/><Relationship Id="rId184" Type="http://schemas.openxmlformats.org/officeDocument/2006/relationships/image" Target="../media/image4024.png"/><Relationship Id="rId189" Type="http://schemas.openxmlformats.org/officeDocument/2006/relationships/image" Target="../media/image4029.png"/><Relationship Id="rId3" Type="http://schemas.openxmlformats.org/officeDocument/2006/relationships/image" Target="../media/image3844.png"/><Relationship Id="rId25" Type="http://schemas.openxmlformats.org/officeDocument/2006/relationships/image" Target="../media/image3866.png"/><Relationship Id="rId46" Type="http://schemas.openxmlformats.org/officeDocument/2006/relationships/image" Target="../media/image3887.png"/><Relationship Id="rId67" Type="http://schemas.openxmlformats.org/officeDocument/2006/relationships/image" Target="../media/image3908.png"/><Relationship Id="rId116" Type="http://schemas.openxmlformats.org/officeDocument/2006/relationships/image" Target="../media/image3957.png"/><Relationship Id="rId137" Type="http://schemas.openxmlformats.org/officeDocument/2006/relationships/image" Target="../media/image3978.png"/><Relationship Id="rId158" Type="http://schemas.openxmlformats.org/officeDocument/2006/relationships/image" Target="../media/image3998.png"/><Relationship Id="rId20" Type="http://schemas.openxmlformats.org/officeDocument/2006/relationships/image" Target="../media/image3861.png"/><Relationship Id="rId41" Type="http://schemas.openxmlformats.org/officeDocument/2006/relationships/image" Target="../media/image3882.png"/><Relationship Id="rId62" Type="http://schemas.openxmlformats.org/officeDocument/2006/relationships/image" Target="../media/image3903.png"/><Relationship Id="rId83" Type="http://schemas.openxmlformats.org/officeDocument/2006/relationships/image" Target="../media/image3924.png"/><Relationship Id="rId88" Type="http://schemas.openxmlformats.org/officeDocument/2006/relationships/image" Target="../media/image3929.png"/><Relationship Id="rId111" Type="http://schemas.openxmlformats.org/officeDocument/2006/relationships/image" Target="../media/image3952.png"/><Relationship Id="rId132" Type="http://schemas.openxmlformats.org/officeDocument/2006/relationships/image" Target="../media/image3973.png"/><Relationship Id="rId153" Type="http://schemas.openxmlformats.org/officeDocument/2006/relationships/image" Target="../media/image3993.png"/><Relationship Id="rId174" Type="http://schemas.openxmlformats.org/officeDocument/2006/relationships/image" Target="../media/image4014.png"/><Relationship Id="rId179" Type="http://schemas.openxmlformats.org/officeDocument/2006/relationships/image" Target="../media/image4019.png"/><Relationship Id="rId195" Type="http://schemas.openxmlformats.org/officeDocument/2006/relationships/image" Target="../media/image4035.png"/><Relationship Id="rId209" Type="http://schemas.openxmlformats.org/officeDocument/2006/relationships/image" Target="../media/image4049.png"/><Relationship Id="rId190" Type="http://schemas.openxmlformats.org/officeDocument/2006/relationships/image" Target="../media/image4030.png"/><Relationship Id="rId204" Type="http://schemas.openxmlformats.org/officeDocument/2006/relationships/image" Target="../media/image4044.png"/><Relationship Id="rId15" Type="http://schemas.openxmlformats.org/officeDocument/2006/relationships/image" Target="../media/image3856.png"/><Relationship Id="rId36" Type="http://schemas.openxmlformats.org/officeDocument/2006/relationships/image" Target="../media/image3877.png"/><Relationship Id="rId57" Type="http://schemas.openxmlformats.org/officeDocument/2006/relationships/image" Target="../media/image3898.png"/><Relationship Id="rId106" Type="http://schemas.openxmlformats.org/officeDocument/2006/relationships/image" Target="../media/image3947.png"/><Relationship Id="rId127" Type="http://schemas.openxmlformats.org/officeDocument/2006/relationships/image" Target="../media/image3968.png"/><Relationship Id="rId10" Type="http://schemas.openxmlformats.org/officeDocument/2006/relationships/image" Target="../media/image3851.png"/><Relationship Id="rId31" Type="http://schemas.openxmlformats.org/officeDocument/2006/relationships/image" Target="../media/image3872.png"/><Relationship Id="rId52" Type="http://schemas.openxmlformats.org/officeDocument/2006/relationships/image" Target="../media/image3893.jpg"/><Relationship Id="rId73" Type="http://schemas.openxmlformats.org/officeDocument/2006/relationships/image" Target="../media/image3914.png"/><Relationship Id="rId78" Type="http://schemas.openxmlformats.org/officeDocument/2006/relationships/image" Target="../media/image3919.png"/><Relationship Id="rId94" Type="http://schemas.openxmlformats.org/officeDocument/2006/relationships/image" Target="../media/image3935.png"/><Relationship Id="rId99" Type="http://schemas.openxmlformats.org/officeDocument/2006/relationships/image" Target="../media/image3940.png"/><Relationship Id="rId101" Type="http://schemas.openxmlformats.org/officeDocument/2006/relationships/image" Target="../media/image3942.png"/><Relationship Id="rId122" Type="http://schemas.openxmlformats.org/officeDocument/2006/relationships/image" Target="../media/image3963.png"/><Relationship Id="rId143" Type="http://schemas.openxmlformats.org/officeDocument/2006/relationships/image" Target="../media/image3984.png"/><Relationship Id="rId148" Type="http://schemas.openxmlformats.org/officeDocument/2006/relationships/image" Target="../media/image3988.png"/><Relationship Id="rId164" Type="http://schemas.openxmlformats.org/officeDocument/2006/relationships/image" Target="../media/image4004.png"/><Relationship Id="rId169" Type="http://schemas.openxmlformats.org/officeDocument/2006/relationships/image" Target="../media/image4009.png"/><Relationship Id="rId185" Type="http://schemas.openxmlformats.org/officeDocument/2006/relationships/image" Target="../media/image4025.png"/><Relationship Id="rId4" Type="http://schemas.openxmlformats.org/officeDocument/2006/relationships/image" Target="../media/image3845.png"/><Relationship Id="rId9" Type="http://schemas.openxmlformats.org/officeDocument/2006/relationships/image" Target="../media/image3850.png"/><Relationship Id="rId180" Type="http://schemas.openxmlformats.org/officeDocument/2006/relationships/image" Target="../media/image4020.png"/><Relationship Id="rId210" Type="http://schemas.openxmlformats.org/officeDocument/2006/relationships/image" Target="../media/image4050.png"/><Relationship Id="rId26" Type="http://schemas.openxmlformats.org/officeDocument/2006/relationships/image" Target="../media/image3867.png"/><Relationship Id="rId47" Type="http://schemas.openxmlformats.org/officeDocument/2006/relationships/image" Target="../media/image3888.png"/><Relationship Id="rId68" Type="http://schemas.openxmlformats.org/officeDocument/2006/relationships/image" Target="../media/image3909.png"/><Relationship Id="rId89" Type="http://schemas.openxmlformats.org/officeDocument/2006/relationships/image" Target="../media/image3930.png"/><Relationship Id="rId112" Type="http://schemas.openxmlformats.org/officeDocument/2006/relationships/image" Target="../media/image3953.png"/><Relationship Id="rId133" Type="http://schemas.openxmlformats.org/officeDocument/2006/relationships/image" Target="../media/image3974.png"/><Relationship Id="rId154" Type="http://schemas.openxmlformats.org/officeDocument/2006/relationships/image" Target="../media/image3994.png"/><Relationship Id="rId175" Type="http://schemas.openxmlformats.org/officeDocument/2006/relationships/image" Target="../media/image4015.png"/><Relationship Id="rId196" Type="http://schemas.openxmlformats.org/officeDocument/2006/relationships/image" Target="../media/image4036.png"/><Relationship Id="rId200" Type="http://schemas.openxmlformats.org/officeDocument/2006/relationships/image" Target="../media/image4040.png"/><Relationship Id="rId16" Type="http://schemas.openxmlformats.org/officeDocument/2006/relationships/image" Target="../media/image3857.png"/><Relationship Id="rId37" Type="http://schemas.openxmlformats.org/officeDocument/2006/relationships/image" Target="../media/image3878.png"/><Relationship Id="rId58" Type="http://schemas.openxmlformats.org/officeDocument/2006/relationships/image" Target="../media/image3899.jpg"/><Relationship Id="rId79" Type="http://schemas.openxmlformats.org/officeDocument/2006/relationships/image" Target="../media/image3920.png"/><Relationship Id="rId102" Type="http://schemas.openxmlformats.org/officeDocument/2006/relationships/image" Target="../media/image3943.png"/><Relationship Id="rId123" Type="http://schemas.openxmlformats.org/officeDocument/2006/relationships/image" Target="../media/image3964.png"/><Relationship Id="rId144" Type="http://schemas.openxmlformats.org/officeDocument/2006/relationships/image" Target="../media/image3985.png"/><Relationship Id="rId90" Type="http://schemas.openxmlformats.org/officeDocument/2006/relationships/image" Target="../media/image3931.png"/><Relationship Id="rId165" Type="http://schemas.openxmlformats.org/officeDocument/2006/relationships/image" Target="../media/image4005.png"/><Relationship Id="rId186" Type="http://schemas.openxmlformats.org/officeDocument/2006/relationships/image" Target="../media/image4026.png"/><Relationship Id="rId27" Type="http://schemas.openxmlformats.org/officeDocument/2006/relationships/image" Target="../media/image3868.png"/><Relationship Id="rId48" Type="http://schemas.openxmlformats.org/officeDocument/2006/relationships/image" Target="../media/image3889.jpg"/><Relationship Id="rId69" Type="http://schemas.openxmlformats.org/officeDocument/2006/relationships/image" Target="../media/image3910.png"/><Relationship Id="rId113" Type="http://schemas.openxmlformats.org/officeDocument/2006/relationships/image" Target="../media/image3954.png"/><Relationship Id="rId134" Type="http://schemas.openxmlformats.org/officeDocument/2006/relationships/image" Target="../media/image3975.png"/><Relationship Id="rId80" Type="http://schemas.openxmlformats.org/officeDocument/2006/relationships/image" Target="../media/image3921.png"/><Relationship Id="rId155" Type="http://schemas.openxmlformats.org/officeDocument/2006/relationships/image" Target="../media/image3995.png"/><Relationship Id="rId176" Type="http://schemas.openxmlformats.org/officeDocument/2006/relationships/image" Target="../media/image4016.png"/><Relationship Id="rId197" Type="http://schemas.openxmlformats.org/officeDocument/2006/relationships/image" Target="../media/image4037.png"/><Relationship Id="rId201" Type="http://schemas.openxmlformats.org/officeDocument/2006/relationships/image" Target="../media/image4041.png"/><Relationship Id="rId17" Type="http://schemas.openxmlformats.org/officeDocument/2006/relationships/image" Target="../media/image3858.png"/><Relationship Id="rId38" Type="http://schemas.openxmlformats.org/officeDocument/2006/relationships/image" Target="../media/image3879.png"/><Relationship Id="rId59" Type="http://schemas.openxmlformats.org/officeDocument/2006/relationships/image" Target="../media/image3900.png"/><Relationship Id="rId103" Type="http://schemas.openxmlformats.org/officeDocument/2006/relationships/image" Target="../media/image3944.png"/><Relationship Id="rId124" Type="http://schemas.openxmlformats.org/officeDocument/2006/relationships/image" Target="../media/image3965.png"/><Relationship Id="rId70" Type="http://schemas.openxmlformats.org/officeDocument/2006/relationships/image" Target="../media/image3911.png"/><Relationship Id="rId91" Type="http://schemas.openxmlformats.org/officeDocument/2006/relationships/image" Target="../media/image3932.png"/><Relationship Id="rId145" Type="http://schemas.openxmlformats.org/officeDocument/2006/relationships/image" Target="../media/image3986.png"/><Relationship Id="rId166" Type="http://schemas.openxmlformats.org/officeDocument/2006/relationships/image" Target="../media/image4006.png"/><Relationship Id="rId187" Type="http://schemas.openxmlformats.org/officeDocument/2006/relationships/image" Target="../media/image4027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3869.png"/><Relationship Id="rId49" Type="http://schemas.openxmlformats.org/officeDocument/2006/relationships/image" Target="../media/image3890.jpg"/><Relationship Id="rId114" Type="http://schemas.openxmlformats.org/officeDocument/2006/relationships/image" Target="../media/image3955.png"/><Relationship Id="rId60" Type="http://schemas.openxmlformats.org/officeDocument/2006/relationships/image" Target="../media/image3901.png"/><Relationship Id="rId81" Type="http://schemas.openxmlformats.org/officeDocument/2006/relationships/image" Target="../media/image3922.png"/><Relationship Id="rId135" Type="http://schemas.openxmlformats.org/officeDocument/2006/relationships/image" Target="../media/image3976.png"/><Relationship Id="rId156" Type="http://schemas.openxmlformats.org/officeDocument/2006/relationships/image" Target="../media/image3996.png"/><Relationship Id="rId177" Type="http://schemas.openxmlformats.org/officeDocument/2006/relationships/image" Target="../media/image4017.png"/><Relationship Id="rId198" Type="http://schemas.openxmlformats.org/officeDocument/2006/relationships/image" Target="../media/image4038.png"/><Relationship Id="rId202" Type="http://schemas.openxmlformats.org/officeDocument/2006/relationships/image" Target="../media/image4042.png"/><Relationship Id="rId18" Type="http://schemas.openxmlformats.org/officeDocument/2006/relationships/image" Target="../media/image3859.png"/><Relationship Id="rId39" Type="http://schemas.openxmlformats.org/officeDocument/2006/relationships/image" Target="../media/image3880.png"/><Relationship Id="rId50" Type="http://schemas.openxmlformats.org/officeDocument/2006/relationships/image" Target="../media/image3891.jpg"/><Relationship Id="rId104" Type="http://schemas.openxmlformats.org/officeDocument/2006/relationships/image" Target="../media/image3945.png"/><Relationship Id="rId125" Type="http://schemas.openxmlformats.org/officeDocument/2006/relationships/image" Target="../media/image3966.png"/><Relationship Id="rId146" Type="http://schemas.openxmlformats.org/officeDocument/2006/relationships/image" Target="../media/image3532.png"/><Relationship Id="rId167" Type="http://schemas.openxmlformats.org/officeDocument/2006/relationships/image" Target="../media/image4007.png"/><Relationship Id="rId188" Type="http://schemas.openxmlformats.org/officeDocument/2006/relationships/image" Target="../media/image4028.png"/><Relationship Id="rId71" Type="http://schemas.openxmlformats.org/officeDocument/2006/relationships/image" Target="../media/image3912.png"/><Relationship Id="rId92" Type="http://schemas.openxmlformats.org/officeDocument/2006/relationships/image" Target="../media/image3933.png"/><Relationship Id="rId2" Type="http://schemas.openxmlformats.org/officeDocument/2006/relationships/image" Target="../media/image3843.png"/><Relationship Id="rId29" Type="http://schemas.openxmlformats.org/officeDocument/2006/relationships/image" Target="../media/image3870.png"/><Relationship Id="rId40" Type="http://schemas.openxmlformats.org/officeDocument/2006/relationships/image" Target="../media/image3881.png"/><Relationship Id="rId115" Type="http://schemas.openxmlformats.org/officeDocument/2006/relationships/image" Target="../media/image3956.png"/><Relationship Id="rId136" Type="http://schemas.openxmlformats.org/officeDocument/2006/relationships/image" Target="../media/image3977.png"/><Relationship Id="rId157" Type="http://schemas.openxmlformats.org/officeDocument/2006/relationships/image" Target="../media/image3997.png"/><Relationship Id="rId178" Type="http://schemas.openxmlformats.org/officeDocument/2006/relationships/image" Target="../media/image4018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166.png"/><Relationship Id="rId21" Type="http://schemas.openxmlformats.org/officeDocument/2006/relationships/image" Target="../media/image4070.png"/><Relationship Id="rId42" Type="http://schemas.openxmlformats.org/officeDocument/2006/relationships/image" Target="../media/image4091.png"/><Relationship Id="rId63" Type="http://schemas.openxmlformats.org/officeDocument/2006/relationships/image" Target="../media/image4112.png"/><Relationship Id="rId84" Type="http://schemas.openxmlformats.org/officeDocument/2006/relationships/image" Target="../media/image4133.png"/><Relationship Id="rId138" Type="http://schemas.openxmlformats.org/officeDocument/2006/relationships/image" Target="../media/image4187.png"/><Relationship Id="rId159" Type="http://schemas.openxmlformats.org/officeDocument/2006/relationships/image" Target="../media/image4208.png"/><Relationship Id="rId170" Type="http://schemas.openxmlformats.org/officeDocument/2006/relationships/image" Target="../media/image4219.png"/><Relationship Id="rId107" Type="http://schemas.openxmlformats.org/officeDocument/2006/relationships/image" Target="../media/image4156.png"/><Relationship Id="rId11" Type="http://schemas.openxmlformats.org/officeDocument/2006/relationships/image" Target="../media/image4060.png"/><Relationship Id="rId32" Type="http://schemas.openxmlformats.org/officeDocument/2006/relationships/image" Target="../media/image4081.png"/><Relationship Id="rId53" Type="http://schemas.openxmlformats.org/officeDocument/2006/relationships/image" Target="../media/image4102.png"/><Relationship Id="rId74" Type="http://schemas.openxmlformats.org/officeDocument/2006/relationships/image" Target="../media/image4123.png"/><Relationship Id="rId128" Type="http://schemas.openxmlformats.org/officeDocument/2006/relationships/image" Target="../media/image4177.png"/><Relationship Id="rId149" Type="http://schemas.openxmlformats.org/officeDocument/2006/relationships/image" Target="../media/image4198.png"/><Relationship Id="rId5" Type="http://schemas.openxmlformats.org/officeDocument/2006/relationships/image" Target="../media/image4054.png"/><Relationship Id="rId95" Type="http://schemas.openxmlformats.org/officeDocument/2006/relationships/image" Target="../media/image4144.png"/><Relationship Id="rId160" Type="http://schemas.openxmlformats.org/officeDocument/2006/relationships/image" Target="../media/image4209.png"/><Relationship Id="rId22" Type="http://schemas.openxmlformats.org/officeDocument/2006/relationships/image" Target="../media/image4071.png"/><Relationship Id="rId43" Type="http://schemas.openxmlformats.org/officeDocument/2006/relationships/image" Target="../media/image4092.png"/><Relationship Id="rId64" Type="http://schemas.openxmlformats.org/officeDocument/2006/relationships/image" Target="../media/image4113.png"/><Relationship Id="rId118" Type="http://schemas.openxmlformats.org/officeDocument/2006/relationships/image" Target="../media/image4167.png"/><Relationship Id="rId139" Type="http://schemas.openxmlformats.org/officeDocument/2006/relationships/image" Target="../media/image4188.png"/><Relationship Id="rId85" Type="http://schemas.openxmlformats.org/officeDocument/2006/relationships/image" Target="../media/image4134.png"/><Relationship Id="rId150" Type="http://schemas.openxmlformats.org/officeDocument/2006/relationships/image" Target="../media/image4199.png"/><Relationship Id="rId171" Type="http://schemas.openxmlformats.org/officeDocument/2006/relationships/image" Target="../media/image4220.png"/><Relationship Id="rId12" Type="http://schemas.openxmlformats.org/officeDocument/2006/relationships/image" Target="../media/image4061.png"/><Relationship Id="rId33" Type="http://schemas.openxmlformats.org/officeDocument/2006/relationships/image" Target="../media/image4082.jpg"/><Relationship Id="rId108" Type="http://schemas.openxmlformats.org/officeDocument/2006/relationships/image" Target="../media/image4157.png"/><Relationship Id="rId129" Type="http://schemas.openxmlformats.org/officeDocument/2006/relationships/image" Target="../media/image4178.png"/><Relationship Id="rId54" Type="http://schemas.openxmlformats.org/officeDocument/2006/relationships/image" Target="../media/image4103.png"/><Relationship Id="rId75" Type="http://schemas.openxmlformats.org/officeDocument/2006/relationships/image" Target="../media/image4124.png"/><Relationship Id="rId96" Type="http://schemas.openxmlformats.org/officeDocument/2006/relationships/image" Target="../media/image4145.png"/><Relationship Id="rId140" Type="http://schemas.openxmlformats.org/officeDocument/2006/relationships/image" Target="../media/image4189.png"/><Relationship Id="rId161" Type="http://schemas.openxmlformats.org/officeDocument/2006/relationships/image" Target="../media/image42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55.png"/><Relationship Id="rId23" Type="http://schemas.openxmlformats.org/officeDocument/2006/relationships/image" Target="../media/image4072.png"/><Relationship Id="rId28" Type="http://schemas.openxmlformats.org/officeDocument/2006/relationships/image" Target="../media/image4077.png"/><Relationship Id="rId49" Type="http://schemas.openxmlformats.org/officeDocument/2006/relationships/image" Target="../media/image4098.png"/><Relationship Id="rId114" Type="http://schemas.openxmlformats.org/officeDocument/2006/relationships/image" Target="../media/image4163.png"/><Relationship Id="rId119" Type="http://schemas.openxmlformats.org/officeDocument/2006/relationships/image" Target="../media/image4168.png"/><Relationship Id="rId44" Type="http://schemas.openxmlformats.org/officeDocument/2006/relationships/image" Target="../media/image4093.png"/><Relationship Id="rId60" Type="http://schemas.openxmlformats.org/officeDocument/2006/relationships/image" Target="../media/image4109.png"/><Relationship Id="rId65" Type="http://schemas.openxmlformats.org/officeDocument/2006/relationships/image" Target="../media/image4114.png"/><Relationship Id="rId81" Type="http://schemas.openxmlformats.org/officeDocument/2006/relationships/image" Target="../media/image4130.png"/><Relationship Id="rId86" Type="http://schemas.openxmlformats.org/officeDocument/2006/relationships/image" Target="../media/image4135.png"/><Relationship Id="rId130" Type="http://schemas.openxmlformats.org/officeDocument/2006/relationships/image" Target="../media/image4179.png"/><Relationship Id="rId135" Type="http://schemas.openxmlformats.org/officeDocument/2006/relationships/image" Target="../media/image4184.png"/><Relationship Id="rId151" Type="http://schemas.openxmlformats.org/officeDocument/2006/relationships/image" Target="../media/image4200.png"/><Relationship Id="rId156" Type="http://schemas.openxmlformats.org/officeDocument/2006/relationships/image" Target="../media/image4205.png"/><Relationship Id="rId172" Type="http://schemas.openxmlformats.org/officeDocument/2006/relationships/image" Target="../media/image4221.png"/><Relationship Id="rId13" Type="http://schemas.openxmlformats.org/officeDocument/2006/relationships/image" Target="../media/image4062.png"/><Relationship Id="rId18" Type="http://schemas.openxmlformats.org/officeDocument/2006/relationships/image" Target="../media/image4067.png"/><Relationship Id="rId39" Type="http://schemas.openxmlformats.org/officeDocument/2006/relationships/image" Target="../media/image4088.png"/><Relationship Id="rId109" Type="http://schemas.openxmlformats.org/officeDocument/2006/relationships/image" Target="../media/image4158.png"/><Relationship Id="rId34" Type="http://schemas.openxmlformats.org/officeDocument/2006/relationships/image" Target="../media/image4083.jpg"/><Relationship Id="rId50" Type="http://schemas.openxmlformats.org/officeDocument/2006/relationships/image" Target="../media/image4099.png"/><Relationship Id="rId55" Type="http://schemas.openxmlformats.org/officeDocument/2006/relationships/image" Target="../media/image4104.png"/><Relationship Id="rId76" Type="http://schemas.openxmlformats.org/officeDocument/2006/relationships/image" Target="../media/image4125.png"/><Relationship Id="rId97" Type="http://schemas.openxmlformats.org/officeDocument/2006/relationships/image" Target="../media/image4146.png"/><Relationship Id="rId104" Type="http://schemas.openxmlformats.org/officeDocument/2006/relationships/image" Target="../media/image4153.png"/><Relationship Id="rId120" Type="http://schemas.openxmlformats.org/officeDocument/2006/relationships/image" Target="../media/image4169.png"/><Relationship Id="rId125" Type="http://schemas.openxmlformats.org/officeDocument/2006/relationships/image" Target="../media/image4174.png"/><Relationship Id="rId141" Type="http://schemas.openxmlformats.org/officeDocument/2006/relationships/image" Target="../media/image4190.png"/><Relationship Id="rId146" Type="http://schemas.openxmlformats.org/officeDocument/2006/relationships/image" Target="../media/image4195.png"/><Relationship Id="rId167" Type="http://schemas.openxmlformats.org/officeDocument/2006/relationships/image" Target="../media/image4216.png"/><Relationship Id="rId7" Type="http://schemas.openxmlformats.org/officeDocument/2006/relationships/image" Target="../media/image4056.png"/><Relationship Id="rId71" Type="http://schemas.openxmlformats.org/officeDocument/2006/relationships/image" Target="../media/image4120.png"/><Relationship Id="rId92" Type="http://schemas.openxmlformats.org/officeDocument/2006/relationships/image" Target="../media/image4141.png"/><Relationship Id="rId162" Type="http://schemas.openxmlformats.org/officeDocument/2006/relationships/image" Target="../media/image4211.png"/><Relationship Id="rId2" Type="http://schemas.openxmlformats.org/officeDocument/2006/relationships/image" Target="../media/image4051.png"/><Relationship Id="rId29" Type="http://schemas.openxmlformats.org/officeDocument/2006/relationships/image" Target="../media/image4078.png"/><Relationship Id="rId24" Type="http://schemas.openxmlformats.org/officeDocument/2006/relationships/image" Target="../media/image4073.png"/><Relationship Id="rId40" Type="http://schemas.openxmlformats.org/officeDocument/2006/relationships/image" Target="../media/image4089.png"/><Relationship Id="rId45" Type="http://schemas.openxmlformats.org/officeDocument/2006/relationships/image" Target="../media/image4094.png"/><Relationship Id="rId66" Type="http://schemas.openxmlformats.org/officeDocument/2006/relationships/image" Target="../media/image4115.png"/><Relationship Id="rId87" Type="http://schemas.openxmlformats.org/officeDocument/2006/relationships/image" Target="../media/image4136.png"/><Relationship Id="rId110" Type="http://schemas.openxmlformats.org/officeDocument/2006/relationships/image" Target="../media/image4159.png"/><Relationship Id="rId115" Type="http://schemas.openxmlformats.org/officeDocument/2006/relationships/image" Target="../media/image4164.png"/><Relationship Id="rId131" Type="http://schemas.openxmlformats.org/officeDocument/2006/relationships/image" Target="../media/image4180.png"/><Relationship Id="rId136" Type="http://schemas.openxmlformats.org/officeDocument/2006/relationships/image" Target="../media/image4185.png"/><Relationship Id="rId157" Type="http://schemas.openxmlformats.org/officeDocument/2006/relationships/image" Target="../media/image4206.png"/><Relationship Id="rId61" Type="http://schemas.openxmlformats.org/officeDocument/2006/relationships/image" Target="../media/image4110.png"/><Relationship Id="rId82" Type="http://schemas.openxmlformats.org/officeDocument/2006/relationships/image" Target="../media/image4131.png"/><Relationship Id="rId152" Type="http://schemas.openxmlformats.org/officeDocument/2006/relationships/image" Target="../media/image4201.png"/><Relationship Id="rId173" Type="http://schemas.openxmlformats.org/officeDocument/2006/relationships/image" Target="../media/image4222.png"/><Relationship Id="rId19" Type="http://schemas.openxmlformats.org/officeDocument/2006/relationships/image" Target="../media/image4068.png"/><Relationship Id="rId14" Type="http://schemas.openxmlformats.org/officeDocument/2006/relationships/image" Target="../media/image4063.png"/><Relationship Id="rId30" Type="http://schemas.openxmlformats.org/officeDocument/2006/relationships/image" Target="../media/image4079.jpg"/><Relationship Id="rId35" Type="http://schemas.openxmlformats.org/officeDocument/2006/relationships/image" Target="../media/image4084.jpg"/><Relationship Id="rId56" Type="http://schemas.openxmlformats.org/officeDocument/2006/relationships/image" Target="../media/image4105.png"/><Relationship Id="rId77" Type="http://schemas.openxmlformats.org/officeDocument/2006/relationships/image" Target="../media/image4126.png"/><Relationship Id="rId100" Type="http://schemas.openxmlformats.org/officeDocument/2006/relationships/image" Target="../media/image4149.png"/><Relationship Id="rId105" Type="http://schemas.openxmlformats.org/officeDocument/2006/relationships/image" Target="../media/image4154.png"/><Relationship Id="rId126" Type="http://schemas.openxmlformats.org/officeDocument/2006/relationships/image" Target="../media/image4175.png"/><Relationship Id="rId147" Type="http://schemas.openxmlformats.org/officeDocument/2006/relationships/image" Target="../media/image4196.png"/><Relationship Id="rId168" Type="http://schemas.openxmlformats.org/officeDocument/2006/relationships/image" Target="../media/image4217.png"/><Relationship Id="rId8" Type="http://schemas.openxmlformats.org/officeDocument/2006/relationships/image" Target="../media/image4057.png"/><Relationship Id="rId51" Type="http://schemas.openxmlformats.org/officeDocument/2006/relationships/image" Target="../media/image4100.png"/><Relationship Id="rId72" Type="http://schemas.openxmlformats.org/officeDocument/2006/relationships/image" Target="../media/image4121.png"/><Relationship Id="rId93" Type="http://schemas.openxmlformats.org/officeDocument/2006/relationships/image" Target="../media/image4142.png"/><Relationship Id="rId98" Type="http://schemas.openxmlformats.org/officeDocument/2006/relationships/image" Target="../media/image4147.png"/><Relationship Id="rId121" Type="http://schemas.openxmlformats.org/officeDocument/2006/relationships/image" Target="../media/image4170.png"/><Relationship Id="rId142" Type="http://schemas.openxmlformats.org/officeDocument/2006/relationships/image" Target="../media/image4191.png"/><Relationship Id="rId163" Type="http://schemas.openxmlformats.org/officeDocument/2006/relationships/image" Target="../media/image4212.png"/><Relationship Id="rId3" Type="http://schemas.openxmlformats.org/officeDocument/2006/relationships/image" Target="../media/image4052.png"/><Relationship Id="rId25" Type="http://schemas.openxmlformats.org/officeDocument/2006/relationships/image" Target="../media/image4074.png"/><Relationship Id="rId46" Type="http://schemas.openxmlformats.org/officeDocument/2006/relationships/image" Target="../media/image4095.png"/><Relationship Id="rId67" Type="http://schemas.openxmlformats.org/officeDocument/2006/relationships/image" Target="../media/image4116.png"/><Relationship Id="rId116" Type="http://schemas.openxmlformats.org/officeDocument/2006/relationships/image" Target="../media/image4165.png"/><Relationship Id="rId137" Type="http://schemas.openxmlformats.org/officeDocument/2006/relationships/image" Target="../media/image4186.png"/><Relationship Id="rId158" Type="http://schemas.openxmlformats.org/officeDocument/2006/relationships/image" Target="../media/image4207.png"/><Relationship Id="rId20" Type="http://schemas.openxmlformats.org/officeDocument/2006/relationships/image" Target="../media/image4069.png"/><Relationship Id="rId41" Type="http://schemas.openxmlformats.org/officeDocument/2006/relationships/image" Target="../media/image4090.png"/><Relationship Id="rId62" Type="http://schemas.openxmlformats.org/officeDocument/2006/relationships/image" Target="../media/image4111.png"/><Relationship Id="rId83" Type="http://schemas.openxmlformats.org/officeDocument/2006/relationships/image" Target="../media/image4132.png"/><Relationship Id="rId88" Type="http://schemas.openxmlformats.org/officeDocument/2006/relationships/image" Target="../media/image4137.png"/><Relationship Id="rId111" Type="http://schemas.openxmlformats.org/officeDocument/2006/relationships/image" Target="../media/image4160.png"/><Relationship Id="rId132" Type="http://schemas.openxmlformats.org/officeDocument/2006/relationships/image" Target="../media/image4181.png"/><Relationship Id="rId153" Type="http://schemas.openxmlformats.org/officeDocument/2006/relationships/image" Target="../media/image4202.png"/><Relationship Id="rId15" Type="http://schemas.openxmlformats.org/officeDocument/2006/relationships/image" Target="../media/image4064.png"/><Relationship Id="rId36" Type="http://schemas.openxmlformats.org/officeDocument/2006/relationships/image" Target="../media/image4085.png"/><Relationship Id="rId57" Type="http://schemas.openxmlformats.org/officeDocument/2006/relationships/image" Target="../media/image4106.png"/><Relationship Id="rId106" Type="http://schemas.openxmlformats.org/officeDocument/2006/relationships/image" Target="../media/image4155.png"/><Relationship Id="rId127" Type="http://schemas.openxmlformats.org/officeDocument/2006/relationships/image" Target="../media/image4176.png"/><Relationship Id="rId10" Type="http://schemas.openxmlformats.org/officeDocument/2006/relationships/image" Target="../media/image4059.png"/><Relationship Id="rId31" Type="http://schemas.openxmlformats.org/officeDocument/2006/relationships/image" Target="../media/image4080.jpg"/><Relationship Id="rId52" Type="http://schemas.openxmlformats.org/officeDocument/2006/relationships/image" Target="../media/image4101.png"/><Relationship Id="rId73" Type="http://schemas.openxmlformats.org/officeDocument/2006/relationships/image" Target="../media/image4122.png"/><Relationship Id="rId78" Type="http://schemas.openxmlformats.org/officeDocument/2006/relationships/image" Target="../media/image4127.png"/><Relationship Id="rId94" Type="http://schemas.openxmlformats.org/officeDocument/2006/relationships/image" Target="../media/image4143.png"/><Relationship Id="rId99" Type="http://schemas.openxmlformats.org/officeDocument/2006/relationships/image" Target="../media/image4148.png"/><Relationship Id="rId101" Type="http://schemas.openxmlformats.org/officeDocument/2006/relationships/image" Target="../media/image4150.png"/><Relationship Id="rId122" Type="http://schemas.openxmlformats.org/officeDocument/2006/relationships/image" Target="../media/image4171.png"/><Relationship Id="rId143" Type="http://schemas.openxmlformats.org/officeDocument/2006/relationships/image" Target="../media/image4192.png"/><Relationship Id="rId148" Type="http://schemas.openxmlformats.org/officeDocument/2006/relationships/image" Target="../media/image4197.png"/><Relationship Id="rId164" Type="http://schemas.openxmlformats.org/officeDocument/2006/relationships/image" Target="../media/image4213.png"/><Relationship Id="rId169" Type="http://schemas.openxmlformats.org/officeDocument/2006/relationships/image" Target="../media/image4218.png"/><Relationship Id="rId4" Type="http://schemas.openxmlformats.org/officeDocument/2006/relationships/image" Target="../media/image4053.png"/><Relationship Id="rId9" Type="http://schemas.openxmlformats.org/officeDocument/2006/relationships/image" Target="../media/image4058.png"/><Relationship Id="rId26" Type="http://schemas.openxmlformats.org/officeDocument/2006/relationships/image" Target="../media/image4075.png"/><Relationship Id="rId47" Type="http://schemas.openxmlformats.org/officeDocument/2006/relationships/image" Target="../media/image4096.png"/><Relationship Id="rId68" Type="http://schemas.openxmlformats.org/officeDocument/2006/relationships/image" Target="../media/image4117.png"/><Relationship Id="rId89" Type="http://schemas.openxmlformats.org/officeDocument/2006/relationships/image" Target="../media/image4138.png"/><Relationship Id="rId112" Type="http://schemas.openxmlformats.org/officeDocument/2006/relationships/image" Target="../media/image4161.png"/><Relationship Id="rId133" Type="http://schemas.openxmlformats.org/officeDocument/2006/relationships/image" Target="../media/image4182.png"/><Relationship Id="rId154" Type="http://schemas.openxmlformats.org/officeDocument/2006/relationships/image" Target="../media/image4203.png"/><Relationship Id="rId16" Type="http://schemas.openxmlformats.org/officeDocument/2006/relationships/image" Target="../media/image4065.png"/><Relationship Id="rId37" Type="http://schemas.openxmlformats.org/officeDocument/2006/relationships/image" Target="../media/image4086.png"/><Relationship Id="rId58" Type="http://schemas.openxmlformats.org/officeDocument/2006/relationships/image" Target="../media/image4107.png"/><Relationship Id="rId79" Type="http://schemas.openxmlformats.org/officeDocument/2006/relationships/image" Target="../media/image4128.png"/><Relationship Id="rId102" Type="http://schemas.openxmlformats.org/officeDocument/2006/relationships/image" Target="../media/image4151.png"/><Relationship Id="rId123" Type="http://schemas.openxmlformats.org/officeDocument/2006/relationships/image" Target="../media/image4172.png"/><Relationship Id="rId144" Type="http://schemas.openxmlformats.org/officeDocument/2006/relationships/image" Target="../media/image4193.png"/><Relationship Id="rId90" Type="http://schemas.openxmlformats.org/officeDocument/2006/relationships/image" Target="../media/image4139.png"/><Relationship Id="rId165" Type="http://schemas.openxmlformats.org/officeDocument/2006/relationships/image" Target="../media/image4214.png"/><Relationship Id="rId27" Type="http://schemas.openxmlformats.org/officeDocument/2006/relationships/image" Target="../media/image4076.png"/><Relationship Id="rId48" Type="http://schemas.openxmlformats.org/officeDocument/2006/relationships/image" Target="../media/image4097.png"/><Relationship Id="rId69" Type="http://schemas.openxmlformats.org/officeDocument/2006/relationships/image" Target="../media/image4118.png"/><Relationship Id="rId113" Type="http://schemas.openxmlformats.org/officeDocument/2006/relationships/image" Target="../media/image4162.png"/><Relationship Id="rId134" Type="http://schemas.openxmlformats.org/officeDocument/2006/relationships/image" Target="../media/image4183.png"/><Relationship Id="rId80" Type="http://schemas.openxmlformats.org/officeDocument/2006/relationships/image" Target="../media/image4129.png"/><Relationship Id="rId155" Type="http://schemas.openxmlformats.org/officeDocument/2006/relationships/image" Target="../media/image4204.png"/><Relationship Id="rId17" Type="http://schemas.openxmlformats.org/officeDocument/2006/relationships/image" Target="../media/image4066.png"/><Relationship Id="rId38" Type="http://schemas.openxmlformats.org/officeDocument/2006/relationships/image" Target="../media/image4087.png"/><Relationship Id="rId59" Type="http://schemas.openxmlformats.org/officeDocument/2006/relationships/image" Target="../media/image4108.png"/><Relationship Id="rId103" Type="http://schemas.openxmlformats.org/officeDocument/2006/relationships/image" Target="../media/image4152.png"/><Relationship Id="rId124" Type="http://schemas.openxmlformats.org/officeDocument/2006/relationships/image" Target="../media/image4173.png"/><Relationship Id="rId70" Type="http://schemas.openxmlformats.org/officeDocument/2006/relationships/image" Target="../media/image4119.png"/><Relationship Id="rId91" Type="http://schemas.openxmlformats.org/officeDocument/2006/relationships/image" Target="../media/image4140.png"/><Relationship Id="rId145" Type="http://schemas.openxmlformats.org/officeDocument/2006/relationships/image" Target="../media/image4194.png"/><Relationship Id="rId166" Type="http://schemas.openxmlformats.org/officeDocument/2006/relationships/image" Target="../media/image4215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46.png"/><Relationship Id="rId21" Type="http://schemas.openxmlformats.org/officeDocument/2006/relationships/image" Target="../media/image4241.png"/><Relationship Id="rId42" Type="http://schemas.openxmlformats.org/officeDocument/2006/relationships/image" Target="../media/image4262.png"/><Relationship Id="rId47" Type="http://schemas.openxmlformats.org/officeDocument/2006/relationships/image" Target="../media/image4267.png"/><Relationship Id="rId63" Type="http://schemas.openxmlformats.org/officeDocument/2006/relationships/image" Target="../media/image4283.png"/><Relationship Id="rId68" Type="http://schemas.openxmlformats.org/officeDocument/2006/relationships/image" Target="../media/image4288.png"/><Relationship Id="rId84" Type="http://schemas.openxmlformats.org/officeDocument/2006/relationships/image" Target="../media/image4304.png"/><Relationship Id="rId89" Type="http://schemas.openxmlformats.org/officeDocument/2006/relationships/image" Target="../media/image4309.png"/><Relationship Id="rId16" Type="http://schemas.openxmlformats.org/officeDocument/2006/relationships/image" Target="../media/image4236.png"/><Relationship Id="rId11" Type="http://schemas.openxmlformats.org/officeDocument/2006/relationships/image" Target="../media/image4231.png"/><Relationship Id="rId32" Type="http://schemas.openxmlformats.org/officeDocument/2006/relationships/image" Target="../media/image4252.png"/><Relationship Id="rId37" Type="http://schemas.openxmlformats.org/officeDocument/2006/relationships/image" Target="../media/image4257.png"/><Relationship Id="rId53" Type="http://schemas.openxmlformats.org/officeDocument/2006/relationships/image" Target="../media/image4273.png"/><Relationship Id="rId58" Type="http://schemas.openxmlformats.org/officeDocument/2006/relationships/image" Target="../media/image4278.png"/><Relationship Id="rId74" Type="http://schemas.openxmlformats.org/officeDocument/2006/relationships/image" Target="../media/image4294.png"/><Relationship Id="rId79" Type="http://schemas.openxmlformats.org/officeDocument/2006/relationships/image" Target="../media/image4299.png"/><Relationship Id="rId5" Type="http://schemas.openxmlformats.org/officeDocument/2006/relationships/image" Target="../media/image4225.png"/><Relationship Id="rId90" Type="http://schemas.openxmlformats.org/officeDocument/2006/relationships/image" Target="../media/image4310.png"/><Relationship Id="rId95" Type="http://schemas.openxmlformats.org/officeDocument/2006/relationships/image" Target="../media/image4315.png"/><Relationship Id="rId22" Type="http://schemas.openxmlformats.org/officeDocument/2006/relationships/image" Target="../media/image4242.png"/><Relationship Id="rId27" Type="http://schemas.openxmlformats.org/officeDocument/2006/relationships/image" Target="../media/image4247.png"/><Relationship Id="rId43" Type="http://schemas.openxmlformats.org/officeDocument/2006/relationships/image" Target="../media/image4263.png"/><Relationship Id="rId48" Type="http://schemas.openxmlformats.org/officeDocument/2006/relationships/image" Target="../media/image4268.png"/><Relationship Id="rId64" Type="http://schemas.openxmlformats.org/officeDocument/2006/relationships/image" Target="../media/image4284.png"/><Relationship Id="rId69" Type="http://schemas.openxmlformats.org/officeDocument/2006/relationships/image" Target="../media/image4289.png"/><Relationship Id="rId80" Type="http://schemas.openxmlformats.org/officeDocument/2006/relationships/image" Target="../media/image4300.png"/><Relationship Id="rId85" Type="http://schemas.openxmlformats.org/officeDocument/2006/relationships/image" Target="../media/image4305.png"/><Relationship Id="rId3" Type="http://schemas.openxmlformats.org/officeDocument/2006/relationships/image" Target="../media/image4223.png"/><Relationship Id="rId12" Type="http://schemas.openxmlformats.org/officeDocument/2006/relationships/image" Target="../media/image4232.png"/><Relationship Id="rId17" Type="http://schemas.openxmlformats.org/officeDocument/2006/relationships/image" Target="../media/image4237.png"/><Relationship Id="rId25" Type="http://schemas.openxmlformats.org/officeDocument/2006/relationships/image" Target="../media/image4245.png"/><Relationship Id="rId33" Type="http://schemas.openxmlformats.org/officeDocument/2006/relationships/image" Target="../media/image4253.png"/><Relationship Id="rId38" Type="http://schemas.openxmlformats.org/officeDocument/2006/relationships/image" Target="../media/image4258.png"/><Relationship Id="rId46" Type="http://schemas.openxmlformats.org/officeDocument/2006/relationships/image" Target="../media/image4266.png"/><Relationship Id="rId59" Type="http://schemas.openxmlformats.org/officeDocument/2006/relationships/image" Target="../media/image4279.png"/><Relationship Id="rId67" Type="http://schemas.openxmlformats.org/officeDocument/2006/relationships/image" Target="../media/image4287.png"/><Relationship Id="rId20" Type="http://schemas.openxmlformats.org/officeDocument/2006/relationships/image" Target="../media/image4240.png"/><Relationship Id="rId41" Type="http://schemas.openxmlformats.org/officeDocument/2006/relationships/image" Target="../media/image4261.jpg"/><Relationship Id="rId54" Type="http://schemas.openxmlformats.org/officeDocument/2006/relationships/image" Target="../media/image4274.png"/><Relationship Id="rId62" Type="http://schemas.openxmlformats.org/officeDocument/2006/relationships/image" Target="../media/image4282.png"/><Relationship Id="rId70" Type="http://schemas.openxmlformats.org/officeDocument/2006/relationships/image" Target="../media/image4290.png"/><Relationship Id="rId75" Type="http://schemas.openxmlformats.org/officeDocument/2006/relationships/image" Target="../media/image4295.png"/><Relationship Id="rId83" Type="http://schemas.openxmlformats.org/officeDocument/2006/relationships/image" Target="../media/image4303.png"/><Relationship Id="rId88" Type="http://schemas.openxmlformats.org/officeDocument/2006/relationships/image" Target="../media/image4308.png"/><Relationship Id="rId91" Type="http://schemas.openxmlformats.org/officeDocument/2006/relationships/image" Target="../media/image4311.png"/><Relationship Id="rId96" Type="http://schemas.openxmlformats.org/officeDocument/2006/relationships/image" Target="../media/image43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26.png"/><Relationship Id="rId15" Type="http://schemas.openxmlformats.org/officeDocument/2006/relationships/image" Target="../media/image4235.png"/><Relationship Id="rId23" Type="http://schemas.openxmlformats.org/officeDocument/2006/relationships/image" Target="../media/image4243.png"/><Relationship Id="rId28" Type="http://schemas.openxmlformats.org/officeDocument/2006/relationships/image" Target="../media/image4248.png"/><Relationship Id="rId36" Type="http://schemas.openxmlformats.org/officeDocument/2006/relationships/image" Target="../media/image4256.png"/><Relationship Id="rId49" Type="http://schemas.openxmlformats.org/officeDocument/2006/relationships/image" Target="../media/image4269.png"/><Relationship Id="rId57" Type="http://schemas.openxmlformats.org/officeDocument/2006/relationships/image" Target="../media/image4277.png"/><Relationship Id="rId10" Type="http://schemas.openxmlformats.org/officeDocument/2006/relationships/image" Target="../media/image4230.png"/><Relationship Id="rId31" Type="http://schemas.openxmlformats.org/officeDocument/2006/relationships/image" Target="../media/image4251.png"/><Relationship Id="rId44" Type="http://schemas.openxmlformats.org/officeDocument/2006/relationships/image" Target="../media/image4264.png"/><Relationship Id="rId52" Type="http://schemas.openxmlformats.org/officeDocument/2006/relationships/image" Target="../media/image4272.png"/><Relationship Id="rId60" Type="http://schemas.openxmlformats.org/officeDocument/2006/relationships/image" Target="../media/image4280.png"/><Relationship Id="rId65" Type="http://schemas.openxmlformats.org/officeDocument/2006/relationships/image" Target="../media/image4285.png"/><Relationship Id="rId73" Type="http://schemas.openxmlformats.org/officeDocument/2006/relationships/image" Target="../media/image4293.png"/><Relationship Id="rId78" Type="http://schemas.openxmlformats.org/officeDocument/2006/relationships/image" Target="../media/image4298.png"/><Relationship Id="rId81" Type="http://schemas.openxmlformats.org/officeDocument/2006/relationships/image" Target="../media/image4301.png"/><Relationship Id="rId86" Type="http://schemas.openxmlformats.org/officeDocument/2006/relationships/image" Target="../media/image4306.png"/><Relationship Id="rId94" Type="http://schemas.openxmlformats.org/officeDocument/2006/relationships/image" Target="../media/image4314.png"/><Relationship Id="rId4" Type="http://schemas.openxmlformats.org/officeDocument/2006/relationships/image" Target="../media/image4224.png"/><Relationship Id="rId9" Type="http://schemas.openxmlformats.org/officeDocument/2006/relationships/image" Target="../media/image4229.png"/><Relationship Id="rId13" Type="http://schemas.openxmlformats.org/officeDocument/2006/relationships/image" Target="../media/image4233.png"/><Relationship Id="rId18" Type="http://schemas.openxmlformats.org/officeDocument/2006/relationships/image" Target="../media/image4238.png"/><Relationship Id="rId39" Type="http://schemas.openxmlformats.org/officeDocument/2006/relationships/image" Target="../media/image4259.png"/><Relationship Id="rId34" Type="http://schemas.openxmlformats.org/officeDocument/2006/relationships/image" Target="../media/image4254.png"/><Relationship Id="rId50" Type="http://schemas.openxmlformats.org/officeDocument/2006/relationships/image" Target="../media/image4270.png"/><Relationship Id="rId55" Type="http://schemas.openxmlformats.org/officeDocument/2006/relationships/image" Target="../media/image4275.png"/><Relationship Id="rId76" Type="http://schemas.openxmlformats.org/officeDocument/2006/relationships/image" Target="../media/image4296.png"/><Relationship Id="rId97" Type="http://schemas.openxmlformats.org/officeDocument/2006/relationships/image" Target="../media/image4317.png"/><Relationship Id="rId7" Type="http://schemas.openxmlformats.org/officeDocument/2006/relationships/image" Target="../media/image4227.png"/><Relationship Id="rId71" Type="http://schemas.openxmlformats.org/officeDocument/2006/relationships/image" Target="../media/image4291.png"/><Relationship Id="rId92" Type="http://schemas.openxmlformats.org/officeDocument/2006/relationships/image" Target="../media/image4312.png"/><Relationship Id="rId2" Type="http://schemas.openxmlformats.org/officeDocument/2006/relationships/image" Target="../media/image3889.jpg"/><Relationship Id="rId29" Type="http://schemas.openxmlformats.org/officeDocument/2006/relationships/image" Target="../media/image4249.png"/><Relationship Id="rId24" Type="http://schemas.openxmlformats.org/officeDocument/2006/relationships/image" Target="../media/image4244.png"/><Relationship Id="rId40" Type="http://schemas.openxmlformats.org/officeDocument/2006/relationships/image" Target="../media/image4260.png"/><Relationship Id="rId45" Type="http://schemas.openxmlformats.org/officeDocument/2006/relationships/image" Target="../media/image4265.png"/><Relationship Id="rId66" Type="http://schemas.openxmlformats.org/officeDocument/2006/relationships/image" Target="../media/image4286.jpg"/><Relationship Id="rId87" Type="http://schemas.openxmlformats.org/officeDocument/2006/relationships/image" Target="../media/image4307.png"/><Relationship Id="rId61" Type="http://schemas.openxmlformats.org/officeDocument/2006/relationships/image" Target="../media/image4281.png"/><Relationship Id="rId82" Type="http://schemas.openxmlformats.org/officeDocument/2006/relationships/image" Target="../media/image4302.png"/><Relationship Id="rId19" Type="http://schemas.openxmlformats.org/officeDocument/2006/relationships/image" Target="../media/image4239.png"/><Relationship Id="rId14" Type="http://schemas.openxmlformats.org/officeDocument/2006/relationships/image" Target="../media/image4234.png"/><Relationship Id="rId30" Type="http://schemas.openxmlformats.org/officeDocument/2006/relationships/image" Target="../media/image4250.png"/><Relationship Id="rId35" Type="http://schemas.openxmlformats.org/officeDocument/2006/relationships/image" Target="../media/image4255.png"/><Relationship Id="rId56" Type="http://schemas.openxmlformats.org/officeDocument/2006/relationships/image" Target="../media/image4276.png"/><Relationship Id="rId77" Type="http://schemas.openxmlformats.org/officeDocument/2006/relationships/image" Target="../media/image4297.png"/><Relationship Id="rId8" Type="http://schemas.openxmlformats.org/officeDocument/2006/relationships/image" Target="../media/image4228.png"/><Relationship Id="rId51" Type="http://schemas.openxmlformats.org/officeDocument/2006/relationships/image" Target="../media/image4271.png"/><Relationship Id="rId72" Type="http://schemas.openxmlformats.org/officeDocument/2006/relationships/image" Target="../media/image4292.png"/><Relationship Id="rId93" Type="http://schemas.openxmlformats.org/officeDocument/2006/relationships/image" Target="../media/image4313.png"/><Relationship Id="rId98" Type="http://schemas.openxmlformats.org/officeDocument/2006/relationships/image" Target="../media/image4318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343.png"/><Relationship Id="rId21" Type="http://schemas.openxmlformats.org/officeDocument/2006/relationships/image" Target="../media/image4338.png"/><Relationship Id="rId42" Type="http://schemas.openxmlformats.org/officeDocument/2006/relationships/image" Target="../media/image4359.png"/><Relationship Id="rId47" Type="http://schemas.openxmlformats.org/officeDocument/2006/relationships/image" Target="../media/image4364.png"/><Relationship Id="rId63" Type="http://schemas.openxmlformats.org/officeDocument/2006/relationships/image" Target="../media/image4380.png"/><Relationship Id="rId68" Type="http://schemas.openxmlformats.org/officeDocument/2006/relationships/image" Target="../media/image4385.png"/><Relationship Id="rId16" Type="http://schemas.openxmlformats.org/officeDocument/2006/relationships/image" Target="../media/image4333.png"/><Relationship Id="rId11" Type="http://schemas.openxmlformats.org/officeDocument/2006/relationships/image" Target="../media/image4328.png"/><Relationship Id="rId24" Type="http://schemas.openxmlformats.org/officeDocument/2006/relationships/image" Target="../media/image4341.png"/><Relationship Id="rId32" Type="http://schemas.openxmlformats.org/officeDocument/2006/relationships/image" Target="../media/image4349.png"/><Relationship Id="rId37" Type="http://schemas.openxmlformats.org/officeDocument/2006/relationships/image" Target="../media/image4354.png"/><Relationship Id="rId40" Type="http://schemas.openxmlformats.org/officeDocument/2006/relationships/image" Target="../media/image4357.png"/><Relationship Id="rId45" Type="http://schemas.openxmlformats.org/officeDocument/2006/relationships/image" Target="../media/image4362.png"/><Relationship Id="rId53" Type="http://schemas.openxmlformats.org/officeDocument/2006/relationships/image" Target="../media/image4370.png"/><Relationship Id="rId58" Type="http://schemas.openxmlformats.org/officeDocument/2006/relationships/image" Target="../media/image4375.png"/><Relationship Id="rId66" Type="http://schemas.openxmlformats.org/officeDocument/2006/relationships/image" Target="../media/image4383.png"/><Relationship Id="rId74" Type="http://schemas.openxmlformats.org/officeDocument/2006/relationships/image" Target="../media/image4391.png"/><Relationship Id="rId79" Type="http://schemas.openxmlformats.org/officeDocument/2006/relationships/image" Target="../media/image4396.png"/><Relationship Id="rId5" Type="http://schemas.openxmlformats.org/officeDocument/2006/relationships/image" Target="../media/image4322.png"/><Relationship Id="rId61" Type="http://schemas.openxmlformats.org/officeDocument/2006/relationships/image" Target="../media/image4378.png"/><Relationship Id="rId19" Type="http://schemas.openxmlformats.org/officeDocument/2006/relationships/image" Target="../media/image4336.png"/><Relationship Id="rId14" Type="http://schemas.openxmlformats.org/officeDocument/2006/relationships/image" Target="../media/image4331.png"/><Relationship Id="rId22" Type="http://schemas.openxmlformats.org/officeDocument/2006/relationships/image" Target="../media/image4339.png"/><Relationship Id="rId27" Type="http://schemas.openxmlformats.org/officeDocument/2006/relationships/image" Target="../media/image4344.png"/><Relationship Id="rId30" Type="http://schemas.openxmlformats.org/officeDocument/2006/relationships/image" Target="../media/image4347.png"/><Relationship Id="rId35" Type="http://schemas.openxmlformats.org/officeDocument/2006/relationships/image" Target="../media/image4352.png"/><Relationship Id="rId43" Type="http://schemas.openxmlformats.org/officeDocument/2006/relationships/image" Target="../media/image4360.png"/><Relationship Id="rId48" Type="http://schemas.openxmlformats.org/officeDocument/2006/relationships/image" Target="../media/image4365.png"/><Relationship Id="rId56" Type="http://schemas.openxmlformats.org/officeDocument/2006/relationships/image" Target="../media/image4373.png"/><Relationship Id="rId64" Type="http://schemas.openxmlformats.org/officeDocument/2006/relationships/image" Target="../media/image4381.png"/><Relationship Id="rId69" Type="http://schemas.openxmlformats.org/officeDocument/2006/relationships/image" Target="../media/image4386.png"/><Relationship Id="rId77" Type="http://schemas.openxmlformats.org/officeDocument/2006/relationships/image" Target="../media/image4394.png"/><Relationship Id="rId8" Type="http://schemas.openxmlformats.org/officeDocument/2006/relationships/image" Target="../media/image4325.png"/><Relationship Id="rId51" Type="http://schemas.openxmlformats.org/officeDocument/2006/relationships/image" Target="../media/image4368.png"/><Relationship Id="rId72" Type="http://schemas.openxmlformats.org/officeDocument/2006/relationships/image" Target="../media/image4389.png"/><Relationship Id="rId3" Type="http://schemas.openxmlformats.org/officeDocument/2006/relationships/image" Target="../media/image4320.png"/><Relationship Id="rId12" Type="http://schemas.openxmlformats.org/officeDocument/2006/relationships/image" Target="../media/image4329.png"/><Relationship Id="rId17" Type="http://schemas.openxmlformats.org/officeDocument/2006/relationships/image" Target="../media/image4334.png"/><Relationship Id="rId25" Type="http://schemas.openxmlformats.org/officeDocument/2006/relationships/image" Target="../media/image4342.png"/><Relationship Id="rId33" Type="http://schemas.openxmlformats.org/officeDocument/2006/relationships/image" Target="../media/image4350.png"/><Relationship Id="rId38" Type="http://schemas.openxmlformats.org/officeDocument/2006/relationships/image" Target="../media/image4355.png"/><Relationship Id="rId46" Type="http://schemas.openxmlformats.org/officeDocument/2006/relationships/image" Target="../media/image4363.png"/><Relationship Id="rId59" Type="http://schemas.openxmlformats.org/officeDocument/2006/relationships/image" Target="../media/image4376.png"/><Relationship Id="rId67" Type="http://schemas.openxmlformats.org/officeDocument/2006/relationships/image" Target="../media/image4384.png"/><Relationship Id="rId20" Type="http://schemas.openxmlformats.org/officeDocument/2006/relationships/image" Target="../media/image4337.png"/><Relationship Id="rId41" Type="http://schemas.openxmlformats.org/officeDocument/2006/relationships/image" Target="../media/image4358.png"/><Relationship Id="rId54" Type="http://schemas.openxmlformats.org/officeDocument/2006/relationships/image" Target="../media/image4371.png"/><Relationship Id="rId62" Type="http://schemas.openxmlformats.org/officeDocument/2006/relationships/image" Target="../media/image4379.png"/><Relationship Id="rId70" Type="http://schemas.openxmlformats.org/officeDocument/2006/relationships/image" Target="../media/image4387.png"/><Relationship Id="rId75" Type="http://schemas.openxmlformats.org/officeDocument/2006/relationships/image" Target="../media/image43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23.png"/><Relationship Id="rId15" Type="http://schemas.openxmlformats.org/officeDocument/2006/relationships/image" Target="../media/image4332.png"/><Relationship Id="rId23" Type="http://schemas.openxmlformats.org/officeDocument/2006/relationships/image" Target="../media/image4340.png"/><Relationship Id="rId28" Type="http://schemas.openxmlformats.org/officeDocument/2006/relationships/image" Target="../media/image4345.png"/><Relationship Id="rId36" Type="http://schemas.openxmlformats.org/officeDocument/2006/relationships/image" Target="../media/image4353.png"/><Relationship Id="rId49" Type="http://schemas.openxmlformats.org/officeDocument/2006/relationships/image" Target="../media/image4366.png"/><Relationship Id="rId57" Type="http://schemas.openxmlformats.org/officeDocument/2006/relationships/image" Target="../media/image4374.png"/><Relationship Id="rId10" Type="http://schemas.openxmlformats.org/officeDocument/2006/relationships/image" Target="../media/image4327.png"/><Relationship Id="rId31" Type="http://schemas.openxmlformats.org/officeDocument/2006/relationships/image" Target="../media/image4348.png"/><Relationship Id="rId44" Type="http://schemas.openxmlformats.org/officeDocument/2006/relationships/image" Target="../media/image4361.png"/><Relationship Id="rId52" Type="http://schemas.openxmlformats.org/officeDocument/2006/relationships/image" Target="../media/image4369.png"/><Relationship Id="rId60" Type="http://schemas.openxmlformats.org/officeDocument/2006/relationships/image" Target="../media/image4377.png"/><Relationship Id="rId65" Type="http://schemas.openxmlformats.org/officeDocument/2006/relationships/image" Target="../media/image4382.png"/><Relationship Id="rId73" Type="http://schemas.openxmlformats.org/officeDocument/2006/relationships/image" Target="../media/image4390.png"/><Relationship Id="rId78" Type="http://schemas.openxmlformats.org/officeDocument/2006/relationships/image" Target="../media/image4395.png"/><Relationship Id="rId4" Type="http://schemas.openxmlformats.org/officeDocument/2006/relationships/image" Target="../media/image4321.png"/><Relationship Id="rId9" Type="http://schemas.openxmlformats.org/officeDocument/2006/relationships/image" Target="../media/image4326.png"/><Relationship Id="rId13" Type="http://schemas.openxmlformats.org/officeDocument/2006/relationships/image" Target="../media/image4330.png"/><Relationship Id="rId18" Type="http://schemas.openxmlformats.org/officeDocument/2006/relationships/image" Target="../media/image4335.png"/><Relationship Id="rId39" Type="http://schemas.openxmlformats.org/officeDocument/2006/relationships/image" Target="../media/image4356.png"/><Relationship Id="rId34" Type="http://schemas.openxmlformats.org/officeDocument/2006/relationships/image" Target="../media/image4351.png"/><Relationship Id="rId50" Type="http://schemas.openxmlformats.org/officeDocument/2006/relationships/image" Target="../media/image4367.png"/><Relationship Id="rId55" Type="http://schemas.openxmlformats.org/officeDocument/2006/relationships/image" Target="../media/image4372.png"/><Relationship Id="rId76" Type="http://schemas.openxmlformats.org/officeDocument/2006/relationships/image" Target="../media/image4393.png"/><Relationship Id="rId7" Type="http://schemas.openxmlformats.org/officeDocument/2006/relationships/image" Target="../media/image4324.png"/><Relationship Id="rId71" Type="http://schemas.openxmlformats.org/officeDocument/2006/relationships/image" Target="../media/image4388.png"/><Relationship Id="rId2" Type="http://schemas.openxmlformats.org/officeDocument/2006/relationships/image" Target="../media/image4319.png"/><Relationship Id="rId29" Type="http://schemas.openxmlformats.org/officeDocument/2006/relationships/image" Target="../media/image4346.jp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11.png"/><Relationship Id="rId21" Type="http://schemas.openxmlformats.org/officeDocument/2006/relationships/image" Target="../media/image4415.png"/><Relationship Id="rId42" Type="http://schemas.openxmlformats.org/officeDocument/2006/relationships/image" Target="../media/image4436.png"/><Relationship Id="rId63" Type="http://schemas.openxmlformats.org/officeDocument/2006/relationships/image" Target="../media/image4457.png"/><Relationship Id="rId84" Type="http://schemas.openxmlformats.org/officeDocument/2006/relationships/image" Target="../media/image4478.png"/><Relationship Id="rId138" Type="http://schemas.openxmlformats.org/officeDocument/2006/relationships/image" Target="../media/image4530.png"/><Relationship Id="rId159" Type="http://schemas.openxmlformats.org/officeDocument/2006/relationships/image" Target="../media/image4551.png"/><Relationship Id="rId170" Type="http://schemas.openxmlformats.org/officeDocument/2006/relationships/image" Target="../media/image4562.png"/><Relationship Id="rId191" Type="http://schemas.openxmlformats.org/officeDocument/2006/relationships/image" Target="../media/image4583.png"/><Relationship Id="rId205" Type="http://schemas.openxmlformats.org/officeDocument/2006/relationships/image" Target="../media/image4597.png"/><Relationship Id="rId226" Type="http://schemas.openxmlformats.org/officeDocument/2006/relationships/image" Target="../media/image4618.png"/><Relationship Id="rId107" Type="http://schemas.openxmlformats.org/officeDocument/2006/relationships/image" Target="../media/image4501.png"/><Relationship Id="rId11" Type="http://schemas.openxmlformats.org/officeDocument/2006/relationships/image" Target="../media/image4406.png"/><Relationship Id="rId32" Type="http://schemas.openxmlformats.org/officeDocument/2006/relationships/image" Target="../media/image4426.png"/><Relationship Id="rId53" Type="http://schemas.openxmlformats.org/officeDocument/2006/relationships/image" Target="../media/image4447.png"/><Relationship Id="rId74" Type="http://schemas.openxmlformats.org/officeDocument/2006/relationships/image" Target="../media/image4468.png"/><Relationship Id="rId128" Type="http://schemas.openxmlformats.org/officeDocument/2006/relationships/image" Target="../media/image4522.png"/><Relationship Id="rId149" Type="http://schemas.openxmlformats.org/officeDocument/2006/relationships/image" Target="../media/image4541.png"/><Relationship Id="rId5" Type="http://schemas.openxmlformats.org/officeDocument/2006/relationships/image" Target="../media/image4400.png"/><Relationship Id="rId95" Type="http://schemas.openxmlformats.org/officeDocument/2006/relationships/image" Target="../media/image4489.png"/><Relationship Id="rId160" Type="http://schemas.openxmlformats.org/officeDocument/2006/relationships/image" Target="../media/image4552.png"/><Relationship Id="rId181" Type="http://schemas.openxmlformats.org/officeDocument/2006/relationships/image" Target="../media/image4573.png"/><Relationship Id="rId216" Type="http://schemas.openxmlformats.org/officeDocument/2006/relationships/image" Target="../media/image4608.png"/><Relationship Id="rId22" Type="http://schemas.openxmlformats.org/officeDocument/2006/relationships/image" Target="../media/image4416.png"/><Relationship Id="rId43" Type="http://schemas.openxmlformats.org/officeDocument/2006/relationships/image" Target="../media/image4437.png"/><Relationship Id="rId64" Type="http://schemas.openxmlformats.org/officeDocument/2006/relationships/image" Target="../media/image4458.png"/><Relationship Id="rId118" Type="http://schemas.openxmlformats.org/officeDocument/2006/relationships/image" Target="../media/image4512.png"/><Relationship Id="rId139" Type="http://schemas.openxmlformats.org/officeDocument/2006/relationships/image" Target="../media/image4531.png"/><Relationship Id="rId85" Type="http://schemas.openxmlformats.org/officeDocument/2006/relationships/image" Target="../media/image4479.png"/><Relationship Id="rId150" Type="http://schemas.openxmlformats.org/officeDocument/2006/relationships/image" Target="../media/image4542.png"/><Relationship Id="rId171" Type="http://schemas.openxmlformats.org/officeDocument/2006/relationships/image" Target="../media/image4563.png"/><Relationship Id="rId192" Type="http://schemas.openxmlformats.org/officeDocument/2006/relationships/image" Target="../media/image4584.png"/><Relationship Id="rId206" Type="http://schemas.openxmlformats.org/officeDocument/2006/relationships/image" Target="../media/image4598.png"/><Relationship Id="rId227" Type="http://schemas.openxmlformats.org/officeDocument/2006/relationships/image" Target="../media/image4619.png"/><Relationship Id="rId12" Type="http://schemas.openxmlformats.org/officeDocument/2006/relationships/image" Target="../media/image4407.png"/><Relationship Id="rId33" Type="http://schemas.openxmlformats.org/officeDocument/2006/relationships/image" Target="../media/image4427.png"/><Relationship Id="rId108" Type="http://schemas.openxmlformats.org/officeDocument/2006/relationships/image" Target="../media/image4502.png"/><Relationship Id="rId129" Type="http://schemas.openxmlformats.org/officeDocument/2006/relationships/image" Target="../media/image3558.png"/><Relationship Id="rId54" Type="http://schemas.openxmlformats.org/officeDocument/2006/relationships/image" Target="../media/image4448.png"/><Relationship Id="rId75" Type="http://schemas.openxmlformats.org/officeDocument/2006/relationships/image" Target="../media/image4469.png"/><Relationship Id="rId96" Type="http://schemas.openxmlformats.org/officeDocument/2006/relationships/image" Target="../media/image4490.png"/><Relationship Id="rId140" Type="http://schemas.openxmlformats.org/officeDocument/2006/relationships/image" Target="../media/image4532.png"/><Relationship Id="rId161" Type="http://schemas.openxmlformats.org/officeDocument/2006/relationships/image" Target="../media/image4553.png"/><Relationship Id="rId182" Type="http://schemas.openxmlformats.org/officeDocument/2006/relationships/image" Target="../media/image4574.png"/><Relationship Id="rId217" Type="http://schemas.openxmlformats.org/officeDocument/2006/relationships/image" Target="../media/image4609.png"/><Relationship Id="rId6" Type="http://schemas.openxmlformats.org/officeDocument/2006/relationships/image" Target="../media/image4401.png"/><Relationship Id="rId23" Type="http://schemas.openxmlformats.org/officeDocument/2006/relationships/image" Target="../media/image4417.png"/><Relationship Id="rId119" Type="http://schemas.openxmlformats.org/officeDocument/2006/relationships/image" Target="../media/image4513.png"/><Relationship Id="rId44" Type="http://schemas.openxmlformats.org/officeDocument/2006/relationships/image" Target="../media/image4438.png"/><Relationship Id="rId65" Type="http://schemas.openxmlformats.org/officeDocument/2006/relationships/image" Target="../media/image4459.png"/><Relationship Id="rId86" Type="http://schemas.openxmlformats.org/officeDocument/2006/relationships/image" Target="../media/image4480.png"/><Relationship Id="rId130" Type="http://schemas.openxmlformats.org/officeDocument/2006/relationships/image" Target="../media/image1711.png"/><Relationship Id="rId151" Type="http://schemas.openxmlformats.org/officeDocument/2006/relationships/image" Target="../media/image4543.png"/><Relationship Id="rId172" Type="http://schemas.openxmlformats.org/officeDocument/2006/relationships/image" Target="../media/image4564.png"/><Relationship Id="rId193" Type="http://schemas.openxmlformats.org/officeDocument/2006/relationships/image" Target="../media/image4585.png"/><Relationship Id="rId207" Type="http://schemas.openxmlformats.org/officeDocument/2006/relationships/image" Target="../media/image4599.png"/><Relationship Id="rId228" Type="http://schemas.openxmlformats.org/officeDocument/2006/relationships/image" Target="../media/image4620.png"/><Relationship Id="rId13" Type="http://schemas.openxmlformats.org/officeDocument/2006/relationships/image" Target="../media/image4408.png"/><Relationship Id="rId109" Type="http://schemas.openxmlformats.org/officeDocument/2006/relationships/image" Target="../media/image4503.png"/><Relationship Id="rId34" Type="http://schemas.openxmlformats.org/officeDocument/2006/relationships/image" Target="../media/image4428.png"/><Relationship Id="rId55" Type="http://schemas.openxmlformats.org/officeDocument/2006/relationships/image" Target="../media/image4449.png"/><Relationship Id="rId76" Type="http://schemas.openxmlformats.org/officeDocument/2006/relationships/image" Target="../media/image4470.png"/><Relationship Id="rId97" Type="http://schemas.openxmlformats.org/officeDocument/2006/relationships/image" Target="../media/image4491.png"/><Relationship Id="rId120" Type="http://schemas.openxmlformats.org/officeDocument/2006/relationships/image" Target="../media/image4514.png"/><Relationship Id="rId141" Type="http://schemas.openxmlformats.org/officeDocument/2006/relationships/image" Target="../media/image4533.png"/><Relationship Id="rId7" Type="http://schemas.openxmlformats.org/officeDocument/2006/relationships/image" Target="../media/image4402.png"/><Relationship Id="rId162" Type="http://schemas.openxmlformats.org/officeDocument/2006/relationships/image" Target="../media/image4554.png"/><Relationship Id="rId183" Type="http://schemas.openxmlformats.org/officeDocument/2006/relationships/image" Target="../media/image4575.png"/><Relationship Id="rId218" Type="http://schemas.openxmlformats.org/officeDocument/2006/relationships/image" Target="../media/image4610.png"/><Relationship Id="rId24" Type="http://schemas.openxmlformats.org/officeDocument/2006/relationships/image" Target="../media/image4418.png"/><Relationship Id="rId45" Type="http://schemas.openxmlformats.org/officeDocument/2006/relationships/image" Target="../media/image4439.png"/><Relationship Id="rId66" Type="http://schemas.openxmlformats.org/officeDocument/2006/relationships/image" Target="../media/image4460.png"/><Relationship Id="rId87" Type="http://schemas.openxmlformats.org/officeDocument/2006/relationships/image" Target="../media/image4481.png"/><Relationship Id="rId110" Type="http://schemas.openxmlformats.org/officeDocument/2006/relationships/image" Target="../media/image4504.png"/><Relationship Id="rId131" Type="http://schemas.openxmlformats.org/officeDocument/2006/relationships/image" Target="../media/image4523.png"/><Relationship Id="rId152" Type="http://schemas.openxmlformats.org/officeDocument/2006/relationships/image" Target="../media/image4544.png"/><Relationship Id="rId173" Type="http://schemas.openxmlformats.org/officeDocument/2006/relationships/image" Target="../media/image4565.png"/><Relationship Id="rId194" Type="http://schemas.openxmlformats.org/officeDocument/2006/relationships/image" Target="../media/image4586.png"/><Relationship Id="rId208" Type="http://schemas.openxmlformats.org/officeDocument/2006/relationships/image" Target="../media/image4600.png"/><Relationship Id="rId229" Type="http://schemas.openxmlformats.org/officeDocument/2006/relationships/image" Target="../media/image4621.png"/><Relationship Id="rId14" Type="http://schemas.openxmlformats.org/officeDocument/2006/relationships/image" Target="../media/image4409.png"/><Relationship Id="rId35" Type="http://schemas.openxmlformats.org/officeDocument/2006/relationships/image" Target="../media/image4429.png"/><Relationship Id="rId56" Type="http://schemas.openxmlformats.org/officeDocument/2006/relationships/image" Target="../media/image4450.png"/><Relationship Id="rId77" Type="http://schemas.openxmlformats.org/officeDocument/2006/relationships/image" Target="../media/image4471.png"/><Relationship Id="rId100" Type="http://schemas.openxmlformats.org/officeDocument/2006/relationships/image" Target="../media/image4494.png"/><Relationship Id="rId8" Type="http://schemas.openxmlformats.org/officeDocument/2006/relationships/image" Target="../media/image4403.png"/><Relationship Id="rId98" Type="http://schemas.openxmlformats.org/officeDocument/2006/relationships/image" Target="../media/image4492.png"/><Relationship Id="rId121" Type="http://schemas.openxmlformats.org/officeDocument/2006/relationships/image" Target="../media/image4515.png"/><Relationship Id="rId142" Type="http://schemas.openxmlformats.org/officeDocument/2006/relationships/image" Target="../media/image4534.png"/><Relationship Id="rId163" Type="http://schemas.openxmlformats.org/officeDocument/2006/relationships/image" Target="../media/image4555.png"/><Relationship Id="rId184" Type="http://schemas.openxmlformats.org/officeDocument/2006/relationships/image" Target="../media/image4576.png"/><Relationship Id="rId219" Type="http://schemas.openxmlformats.org/officeDocument/2006/relationships/image" Target="../media/image4611.png"/><Relationship Id="rId230" Type="http://schemas.openxmlformats.org/officeDocument/2006/relationships/image" Target="../media/image4622.png"/><Relationship Id="rId25" Type="http://schemas.openxmlformats.org/officeDocument/2006/relationships/image" Target="../media/image4419.png"/><Relationship Id="rId46" Type="http://schemas.openxmlformats.org/officeDocument/2006/relationships/image" Target="../media/image4440.png"/><Relationship Id="rId67" Type="http://schemas.openxmlformats.org/officeDocument/2006/relationships/image" Target="../media/image4461.png"/><Relationship Id="rId116" Type="http://schemas.openxmlformats.org/officeDocument/2006/relationships/image" Target="../media/image4510.png"/><Relationship Id="rId137" Type="http://schemas.openxmlformats.org/officeDocument/2006/relationships/image" Target="../media/image4529.png"/><Relationship Id="rId158" Type="http://schemas.openxmlformats.org/officeDocument/2006/relationships/image" Target="../media/image4550.png"/><Relationship Id="rId20" Type="http://schemas.openxmlformats.org/officeDocument/2006/relationships/image" Target="../media/image3339.png"/><Relationship Id="rId41" Type="http://schemas.openxmlformats.org/officeDocument/2006/relationships/image" Target="../media/image4435.png"/><Relationship Id="rId62" Type="http://schemas.openxmlformats.org/officeDocument/2006/relationships/image" Target="../media/image4456.png"/><Relationship Id="rId83" Type="http://schemas.openxmlformats.org/officeDocument/2006/relationships/image" Target="../media/image4477.png"/><Relationship Id="rId88" Type="http://schemas.openxmlformats.org/officeDocument/2006/relationships/image" Target="../media/image4482.png"/><Relationship Id="rId111" Type="http://schemas.openxmlformats.org/officeDocument/2006/relationships/image" Target="../media/image4505.png"/><Relationship Id="rId132" Type="http://schemas.openxmlformats.org/officeDocument/2006/relationships/image" Target="../media/image4524.png"/><Relationship Id="rId153" Type="http://schemas.openxmlformats.org/officeDocument/2006/relationships/image" Target="../media/image4545.png"/><Relationship Id="rId174" Type="http://schemas.openxmlformats.org/officeDocument/2006/relationships/image" Target="../media/image4566.png"/><Relationship Id="rId179" Type="http://schemas.openxmlformats.org/officeDocument/2006/relationships/image" Target="../media/image4571.png"/><Relationship Id="rId195" Type="http://schemas.openxmlformats.org/officeDocument/2006/relationships/image" Target="../media/image4587.png"/><Relationship Id="rId209" Type="http://schemas.openxmlformats.org/officeDocument/2006/relationships/image" Target="../media/image4601.png"/><Relationship Id="rId190" Type="http://schemas.openxmlformats.org/officeDocument/2006/relationships/image" Target="../media/image4582.png"/><Relationship Id="rId204" Type="http://schemas.openxmlformats.org/officeDocument/2006/relationships/image" Target="../media/image4596.png"/><Relationship Id="rId220" Type="http://schemas.openxmlformats.org/officeDocument/2006/relationships/image" Target="../media/image4612.png"/><Relationship Id="rId225" Type="http://schemas.openxmlformats.org/officeDocument/2006/relationships/image" Target="../media/image4617.png"/><Relationship Id="rId15" Type="http://schemas.openxmlformats.org/officeDocument/2006/relationships/image" Target="../media/image4410.png"/><Relationship Id="rId36" Type="http://schemas.openxmlformats.org/officeDocument/2006/relationships/image" Target="../media/image4430.png"/><Relationship Id="rId57" Type="http://schemas.openxmlformats.org/officeDocument/2006/relationships/image" Target="../media/image4451.png"/><Relationship Id="rId106" Type="http://schemas.openxmlformats.org/officeDocument/2006/relationships/image" Target="../media/image4500.png"/><Relationship Id="rId127" Type="http://schemas.openxmlformats.org/officeDocument/2006/relationships/image" Target="../media/image4521.png"/><Relationship Id="rId10" Type="http://schemas.openxmlformats.org/officeDocument/2006/relationships/image" Target="../media/image4405.png"/><Relationship Id="rId31" Type="http://schemas.openxmlformats.org/officeDocument/2006/relationships/image" Target="../media/image4425.png"/><Relationship Id="rId52" Type="http://schemas.openxmlformats.org/officeDocument/2006/relationships/image" Target="../media/image4446.png"/><Relationship Id="rId73" Type="http://schemas.openxmlformats.org/officeDocument/2006/relationships/image" Target="../media/image4467.png"/><Relationship Id="rId78" Type="http://schemas.openxmlformats.org/officeDocument/2006/relationships/image" Target="../media/image4472.png"/><Relationship Id="rId94" Type="http://schemas.openxmlformats.org/officeDocument/2006/relationships/image" Target="../media/image4488.png"/><Relationship Id="rId99" Type="http://schemas.openxmlformats.org/officeDocument/2006/relationships/image" Target="../media/image4493.png"/><Relationship Id="rId101" Type="http://schemas.openxmlformats.org/officeDocument/2006/relationships/image" Target="../media/image4495.png"/><Relationship Id="rId122" Type="http://schemas.openxmlformats.org/officeDocument/2006/relationships/image" Target="../media/image4516.png"/><Relationship Id="rId143" Type="http://schemas.openxmlformats.org/officeDocument/2006/relationships/image" Target="../media/image4535.png"/><Relationship Id="rId148" Type="http://schemas.openxmlformats.org/officeDocument/2006/relationships/image" Target="../media/image4540.png"/><Relationship Id="rId164" Type="http://schemas.openxmlformats.org/officeDocument/2006/relationships/image" Target="../media/image4556.png"/><Relationship Id="rId169" Type="http://schemas.openxmlformats.org/officeDocument/2006/relationships/image" Target="../media/image4561.png"/><Relationship Id="rId185" Type="http://schemas.openxmlformats.org/officeDocument/2006/relationships/image" Target="../media/image4577.png"/><Relationship Id="rId4" Type="http://schemas.openxmlformats.org/officeDocument/2006/relationships/image" Target="../media/image4399.png"/><Relationship Id="rId9" Type="http://schemas.openxmlformats.org/officeDocument/2006/relationships/image" Target="../media/image4404.png"/><Relationship Id="rId180" Type="http://schemas.openxmlformats.org/officeDocument/2006/relationships/image" Target="../media/image4572.png"/><Relationship Id="rId210" Type="http://schemas.openxmlformats.org/officeDocument/2006/relationships/image" Target="../media/image4602.png"/><Relationship Id="rId215" Type="http://schemas.openxmlformats.org/officeDocument/2006/relationships/image" Target="../media/image4607.png"/><Relationship Id="rId26" Type="http://schemas.openxmlformats.org/officeDocument/2006/relationships/image" Target="../media/image4420.png"/><Relationship Id="rId231" Type="http://schemas.openxmlformats.org/officeDocument/2006/relationships/image" Target="../media/image4623.jpg"/><Relationship Id="rId47" Type="http://schemas.openxmlformats.org/officeDocument/2006/relationships/image" Target="../media/image4441.png"/><Relationship Id="rId68" Type="http://schemas.openxmlformats.org/officeDocument/2006/relationships/image" Target="../media/image4462.png"/><Relationship Id="rId89" Type="http://schemas.openxmlformats.org/officeDocument/2006/relationships/image" Target="../media/image4483.png"/><Relationship Id="rId112" Type="http://schemas.openxmlformats.org/officeDocument/2006/relationships/image" Target="../media/image4506.png"/><Relationship Id="rId133" Type="http://schemas.openxmlformats.org/officeDocument/2006/relationships/image" Target="../media/image4525.png"/><Relationship Id="rId154" Type="http://schemas.openxmlformats.org/officeDocument/2006/relationships/image" Target="../media/image4546.png"/><Relationship Id="rId175" Type="http://schemas.openxmlformats.org/officeDocument/2006/relationships/image" Target="../media/image4567.png"/><Relationship Id="rId196" Type="http://schemas.openxmlformats.org/officeDocument/2006/relationships/image" Target="../media/image4588.png"/><Relationship Id="rId200" Type="http://schemas.openxmlformats.org/officeDocument/2006/relationships/image" Target="../media/image4592.png"/><Relationship Id="rId16" Type="http://schemas.openxmlformats.org/officeDocument/2006/relationships/image" Target="../media/image4411.png"/><Relationship Id="rId221" Type="http://schemas.openxmlformats.org/officeDocument/2006/relationships/image" Target="../media/image4613.png"/><Relationship Id="rId37" Type="http://schemas.openxmlformats.org/officeDocument/2006/relationships/image" Target="../media/image4431.png"/><Relationship Id="rId58" Type="http://schemas.openxmlformats.org/officeDocument/2006/relationships/image" Target="../media/image4452.png"/><Relationship Id="rId79" Type="http://schemas.openxmlformats.org/officeDocument/2006/relationships/image" Target="../media/image4473.png"/><Relationship Id="rId102" Type="http://schemas.openxmlformats.org/officeDocument/2006/relationships/image" Target="../media/image4496.png"/><Relationship Id="rId123" Type="http://schemas.openxmlformats.org/officeDocument/2006/relationships/image" Target="../media/image4517.png"/><Relationship Id="rId144" Type="http://schemas.openxmlformats.org/officeDocument/2006/relationships/image" Target="../media/image4536.jpg"/><Relationship Id="rId90" Type="http://schemas.openxmlformats.org/officeDocument/2006/relationships/image" Target="../media/image4484.png"/><Relationship Id="rId165" Type="http://schemas.openxmlformats.org/officeDocument/2006/relationships/image" Target="../media/image4557.png"/><Relationship Id="rId186" Type="http://schemas.openxmlformats.org/officeDocument/2006/relationships/image" Target="../media/image4578.png"/><Relationship Id="rId211" Type="http://schemas.openxmlformats.org/officeDocument/2006/relationships/image" Target="../media/image4603.png"/><Relationship Id="rId232" Type="http://schemas.openxmlformats.org/officeDocument/2006/relationships/image" Target="../media/image4624.jpg"/><Relationship Id="rId27" Type="http://schemas.openxmlformats.org/officeDocument/2006/relationships/image" Target="../media/image4421.png"/><Relationship Id="rId48" Type="http://schemas.openxmlformats.org/officeDocument/2006/relationships/image" Target="../media/image4442.png"/><Relationship Id="rId69" Type="http://schemas.openxmlformats.org/officeDocument/2006/relationships/image" Target="../media/image4463.png"/><Relationship Id="rId113" Type="http://schemas.openxmlformats.org/officeDocument/2006/relationships/image" Target="../media/image4507.png"/><Relationship Id="rId134" Type="http://schemas.openxmlformats.org/officeDocument/2006/relationships/image" Target="../media/image4526.png"/><Relationship Id="rId80" Type="http://schemas.openxmlformats.org/officeDocument/2006/relationships/image" Target="../media/image4474.png"/><Relationship Id="rId155" Type="http://schemas.openxmlformats.org/officeDocument/2006/relationships/image" Target="../media/image4547.png"/><Relationship Id="rId176" Type="http://schemas.openxmlformats.org/officeDocument/2006/relationships/image" Target="../media/image4568.png"/><Relationship Id="rId197" Type="http://schemas.openxmlformats.org/officeDocument/2006/relationships/image" Target="../media/image4589.png"/><Relationship Id="rId201" Type="http://schemas.openxmlformats.org/officeDocument/2006/relationships/image" Target="../media/image4593.png"/><Relationship Id="rId222" Type="http://schemas.openxmlformats.org/officeDocument/2006/relationships/image" Target="../media/image4614.png"/><Relationship Id="rId17" Type="http://schemas.openxmlformats.org/officeDocument/2006/relationships/image" Target="../media/image4412.png"/><Relationship Id="rId38" Type="http://schemas.openxmlformats.org/officeDocument/2006/relationships/image" Target="../media/image4432.png"/><Relationship Id="rId59" Type="http://schemas.openxmlformats.org/officeDocument/2006/relationships/image" Target="../media/image4453.png"/><Relationship Id="rId103" Type="http://schemas.openxmlformats.org/officeDocument/2006/relationships/image" Target="../media/image4497.png"/><Relationship Id="rId124" Type="http://schemas.openxmlformats.org/officeDocument/2006/relationships/image" Target="../media/image4518.png"/><Relationship Id="rId70" Type="http://schemas.openxmlformats.org/officeDocument/2006/relationships/image" Target="../media/image4464.png"/><Relationship Id="rId91" Type="http://schemas.openxmlformats.org/officeDocument/2006/relationships/image" Target="../media/image4485.png"/><Relationship Id="rId145" Type="http://schemas.openxmlformats.org/officeDocument/2006/relationships/image" Target="../media/image4537.png"/><Relationship Id="rId166" Type="http://schemas.openxmlformats.org/officeDocument/2006/relationships/image" Target="../media/image4558.png"/><Relationship Id="rId187" Type="http://schemas.openxmlformats.org/officeDocument/2006/relationships/image" Target="../media/image4579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4604.png"/><Relationship Id="rId28" Type="http://schemas.openxmlformats.org/officeDocument/2006/relationships/image" Target="../media/image4422.png"/><Relationship Id="rId49" Type="http://schemas.openxmlformats.org/officeDocument/2006/relationships/image" Target="../media/image4443.png"/><Relationship Id="rId114" Type="http://schemas.openxmlformats.org/officeDocument/2006/relationships/image" Target="../media/image4508.png"/><Relationship Id="rId60" Type="http://schemas.openxmlformats.org/officeDocument/2006/relationships/image" Target="../media/image4454.png"/><Relationship Id="rId81" Type="http://schemas.openxmlformats.org/officeDocument/2006/relationships/image" Target="../media/image4475.png"/><Relationship Id="rId135" Type="http://schemas.openxmlformats.org/officeDocument/2006/relationships/image" Target="../media/image4527.png"/><Relationship Id="rId156" Type="http://schemas.openxmlformats.org/officeDocument/2006/relationships/image" Target="../media/image4548.png"/><Relationship Id="rId177" Type="http://schemas.openxmlformats.org/officeDocument/2006/relationships/image" Target="../media/image4569.png"/><Relationship Id="rId198" Type="http://schemas.openxmlformats.org/officeDocument/2006/relationships/image" Target="../media/image4590.png"/><Relationship Id="rId202" Type="http://schemas.openxmlformats.org/officeDocument/2006/relationships/image" Target="../media/image4594.png"/><Relationship Id="rId223" Type="http://schemas.openxmlformats.org/officeDocument/2006/relationships/image" Target="../media/image4615.png"/><Relationship Id="rId18" Type="http://schemas.openxmlformats.org/officeDocument/2006/relationships/image" Target="../media/image4413.png"/><Relationship Id="rId39" Type="http://schemas.openxmlformats.org/officeDocument/2006/relationships/image" Target="../media/image4433.png"/><Relationship Id="rId50" Type="http://schemas.openxmlformats.org/officeDocument/2006/relationships/image" Target="../media/image4444.png"/><Relationship Id="rId104" Type="http://schemas.openxmlformats.org/officeDocument/2006/relationships/image" Target="../media/image4498.png"/><Relationship Id="rId125" Type="http://schemas.openxmlformats.org/officeDocument/2006/relationships/image" Target="../media/image4519.png"/><Relationship Id="rId146" Type="http://schemas.openxmlformats.org/officeDocument/2006/relationships/image" Target="../media/image4538.png"/><Relationship Id="rId167" Type="http://schemas.openxmlformats.org/officeDocument/2006/relationships/image" Target="../media/image4559.png"/><Relationship Id="rId188" Type="http://schemas.openxmlformats.org/officeDocument/2006/relationships/image" Target="../media/image4580.png"/><Relationship Id="rId71" Type="http://schemas.openxmlformats.org/officeDocument/2006/relationships/image" Target="../media/image4465.png"/><Relationship Id="rId92" Type="http://schemas.openxmlformats.org/officeDocument/2006/relationships/image" Target="../media/image4486.png"/><Relationship Id="rId213" Type="http://schemas.openxmlformats.org/officeDocument/2006/relationships/image" Target="../media/image4605.png"/><Relationship Id="rId2" Type="http://schemas.openxmlformats.org/officeDocument/2006/relationships/image" Target="../media/image4397.png"/><Relationship Id="rId29" Type="http://schemas.openxmlformats.org/officeDocument/2006/relationships/image" Target="../media/image4423.png"/><Relationship Id="rId40" Type="http://schemas.openxmlformats.org/officeDocument/2006/relationships/image" Target="../media/image4434.png"/><Relationship Id="rId115" Type="http://schemas.openxmlformats.org/officeDocument/2006/relationships/image" Target="../media/image4509.png"/><Relationship Id="rId136" Type="http://schemas.openxmlformats.org/officeDocument/2006/relationships/image" Target="../media/image4528.png"/><Relationship Id="rId157" Type="http://schemas.openxmlformats.org/officeDocument/2006/relationships/image" Target="../media/image4549.png"/><Relationship Id="rId178" Type="http://schemas.openxmlformats.org/officeDocument/2006/relationships/image" Target="../media/image4570.png"/><Relationship Id="rId61" Type="http://schemas.openxmlformats.org/officeDocument/2006/relationships/image" Target="../media/image4455.png"/><Relationship Id="rId82" Type="http://schemas.openxmlformats.org/officeDocument/2006/relationships/image" Target="../media/image4476.png"/><Relationship Id="rId199" Type="http://schemas.openxmlformats.org/officeDocument/2006/relationships/image" Target="../media/image4591.png"/><Relationship Id="rId203" Type="http://schemas.openxmlformats.org/officeDocument/2006/relationships/image" Target="../media/image4595.png"/><Relationship Id="rId19" Type="http://schemas.openxmlformats.org/officeDocument/2006/relationships/image" Target="../media/image4414.png"/><Relationship Id="rId224" Type="http://schemas.openxmlformats.org/officeDocument/2006/relationships/image" Target="../media/image4616.png"/><Relationship Id="rId30" Type="http://schemas.openxmlformats.org/officeDocument/2006/relationships/image" Target="../media/image4424.png"/><Relationship Id="rId105" Type="http://schemas.openxmlformats.org/officeDocument/2006/relationships/image" Target="../media/image4499.png"/><Relationship Id="rId126" Type="http://schemas.openxmlformats.org/officeDocument/2006/relationships/image" Target="../media/image4520.png"/><Relationship Id="rId147" Type="http://schemas.openxmlformats.org/officeDocument/2006/relationships/image" Target="../media/image4539.png"/><Relationship Id="rId168" Type="http://schemas.openxmlformats.org/officeDocument/2006/relationships/image" Target="../media/image4560.png"/><Relationship Id="rId51" Type="http://schemas.openxmlformats.org/officeDocument/2006/relationships/image" Target="../media/image4445.png"/><Relationship Id="rId72" Type="http://schemas.openxmlformats.org/officeDocument/2006/relationships/image" Target="../media/image4466.png"/><Relationship Id="rId93" Type="http://schemas.openxmlformats.org/officeDocument/2006/relationships/image" Target="../media/image4487.png"/><Relationship Id="rId189" Type="http://schemas.openxmlformats.org/officeDocument/2006/relationships/image" Target="../media/image4581.png"/><Relationship Id="rId3" Type="http://schemas.openxmlformats.org/officeDocument/2006/relationships/image" Target="../media/image4398.png"/><Relationship Id="rId214" Type="http://schemas.openxmlformats.org/officeDocument/2006/relationships/image" Target="../media/image46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13" Type="http://schemas.openxmlformats.org/officeDocument/2006/relationships/image" Target="../media/image383.png"/><Relationship Id="rId18" Type="http://schemas.openxmlformats.org/officeDocument/2006/relationships/image" Target="../media/image388.png"/><Relationship Id="rId26" Type="http://schemas.openxmlformats.org/officeDocument/2006/relationships/image" Target="../media/image396.jpg"/><Relationship Id="rId3" Type="http://schemas.openxmlformats.org/officeDocument/2006/relationships/image" Target="../media/image373.png"/><Relationship Id="rId21" Type="http://schemas.openxmlformats.org/officeDocument/2006/relationships/image" Target="../media/image391.png"/><Relationship Id="rId7" Type="http://schemas.openxmlformats.org/officeDocument/2006/relationships/image" Target="../media/image377.png"/><Relationship Id="rId12" Type="http://schemas.openxmlformats.org/officeDocument/2006/relationships/image" Target="../media/image382.png"/><Relationship Id="rId17" Type="http://schemas.openxmlformats.org/officeDocument/2006/relationships/image" Target="../media/image387.png"/><Relationship Id="rId25" Type="http://schemas.openxmlformats.org/officeDocument/2006/relationships/image" Target="../media/image395.png"/><Relationship Id="rId2" Type="http://schemas.openxmlformats.org/officeDocument/2006/relationships/image" Target="../media/image372.png"/><Relationship Id="rId16" Type="http://schemas.openxmlformats.org/officeDocument/2006/relationships/image" Target="../media/image386.png"/><Relationship Id="rId20" Type="http://schemas.openxmlformats.org/officeDocument/2006/relationships/image" Target="../media/image390.png"/><Relationship Id="rId29" Type="http://schemas.openxmlformats.org/officeDocument/2006/relationships/image" Target="../media/image3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6.png"/><Relationship Id="rId11" Type="http://schemas.openxmlformats.org/officeDocument/2006/relationships/image" Target="../media/image381.png"/><Relationship Id="rId24" Type="http://schemas.openxmlformats.org/officeDocument/2006/relationships/image" Target="../media/image394.png"/><Relationship Id="rId5" Type="http://schemas.openxmlformats.org/officeDocument/2006/relationships/image" Target="../media/image375.png"/><Relationship Id="rId15" Type="http://schemas.openxmlformats.org/officeDocument/2006/relationships/image" Target="../media/image385.png"/><Relationship Id="rId23" Type="http://schemas.openxmlformats.org/officeDocument/2006/relationships/image" Target="../media/image393.png"/><Relationship Id="rId28" Type="http://schemas.openxmlformats.org/officeDocument/2006/relationships/image" Target="../media/image398.png"/><Relationship Id="rId10" Type="http://schemas.openxmlformats.org/officeDocument/2006/relationships/image" Target="../media/image380.png"/><Relationship Id="rId19" Type="http://schemas.openxmlformats.org/officeDocument/2006/relationships/image" Target="../media/image389.png"/><Relationship Id="rId4" Type="http://schemas.openxmlformats.org/officeDocument/2006/relationships/image" Target="../media/image374.png"/><Relationship Id="rId9" Type="http://schemas.openxmlformats.org/officeDocument/2006/relationships/image" Target="../media/image379.png"/><Relationship Id="rId14" Type="http://schemas.openxmlformats.org/officeDocument/2006/relationships/image" Target="../media/image384.png"/><Relationship Id="rId22" Type="http://schemas.openxmlformats.org/officeDocument/2006/relationships/image" Target="../media/image392.png"/><Relationship Id="rId27" Type="http://schemas.openxmlformats.org/officeDocument/2006/relationships/image" Target="../media/image397.png"/><Relationship Id="rId30" Type="http://schemas.openxmlformats.org/officeDocument/2006/relationships/image" Target="../media/image400.png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739.png"/><Relationship Id="rId21" Type="http://schemas.openxmlformats.org/officeDocument/2006/relationships/image" Target="../media/image4644.png"/><Relationship Id="rId42" Type="http://schemas.openxmlformats.org/officeDocument/2006/relationships/image" Target="../media/image4665.png"/><Relationship Id="rId63" Type="http://schemas.openxmlformats.org/officeDocument/2006/relationships/image" Target="../media/image4685.png"/><Relationship Id="rId84" Type="http://schemas.openxmlformats.org/officeDocument/2006/relationships/image" Target="../media/image4706.png"/><Relationship Id="rId138" Type="http://schemas.openxmlformats.org/officeDocument/2006/relationships/image" Target="../media/image4760.png"/><Relationship Id="rId107" Type="http://schemas.openxmlformats.org/officeDocument/2006/relationships/image" Target="../media/image4729.png"/><Relationship Id="rId11" Type="http://schemas.openxmlformats.org/officeDocument/2006/relationships/image" Target="../media/image4634.png"/><Relationship Id="rId32" Type="http://schemas.openxmlformats.org/officeDocument/2006/relationships/image" Target="../media/image4655.png"/><Relationship Id="rId53" Type="http://schemas.openxmlformats.org/officeDocument/2006/relationships/image" Target="../media/image4676.png"/><Relationship Id="rId74" Type="http://schemas.openxmlformats.org/officeDocument/2006/relationships/image" Target="../media/image4696.png"/><Relationship Id="rId128" Type="http://schemas.openxmlformats.org/officeDocument/2006/relationships/image" Target="../media/image4750.png"/><Relationship Id="rId149" Type="http://schemas.openxmlformats.org/officeDocument/2006/relationships/image" Target="../media/image4771.png"/><Relationship Id="rId5" Type="http://schemas.openxmlformats.org/officeDocument/2006/relationships/image" Target="../media/image4628.png"/><Relationship Id="rId95" Type="http://schemas.openxmlformats.org/officeDocument/2006/relationships/image" Target="../media/image4717.png"/><Relationship Id="rId22" Type="http://schemas.openxmlformats.org/officeDocument/2006/relationships/image" Target="../media/image4645.png"/><Relationship Id="rId27" Type="http://schemas.openxmlformats.org/officeDocument/2006/relationships/image" Target="../media/image4650.png"/><Relationship Id="rId43" Type="http://schemas.openxmlformats.org/officeDocument/2006/relationships/image" Target="../media/image4666.png"/><Relationship Id="rId48" Type="http://schemas.openxmlformats.org/officeDocument/2006/relationships/image" Target="../media/image4671.png"/><Relationship Id="rId64" Type="http://schemas.openxmlformats.org/officeDocument/2006/relationships/image" Target="../media/image4686.png"/><Relationship Id="rId69" Type="http://schemas.openxmlformats.org/officeDocument/2006/relationships/image" Target="../media/image4691.png"/><Relationship Id="rId113" Type="http://schemas.openxmlformats.org/officeDocument/2006/relationships/image" Target="../media/image4735.png"/><Relationship Id="rId118" Type="http://schemas.openxmlformats.org/officeDocument/2006/relationships/image" Target="../media/image4740.png"/><Relationship Id="rId134" Type="http://schemas.openxmlformats.org/officeDocument/2006/relationships/image" Target="../media/image4756.png"/><Relationship Id="rId139" Type="http://schemas.openxmlformats.org/officeDocument/2006/relationships/image" Target="../media/image4761.png"/><Relationship Id="rId80" Type="http://schemas.openxmlformats.org/officeDocument/2006/relationships/image" Target="../media/image4702.png"/><Relationship Id="rId85" Type="http://schemas.openxmlformats.org/officeDocument/2006/relationships/image" Target="../media/image4707.png"/><Relationship Id="rId12" Type="http://schemas.openxmlformats.org/officeDocument/2006/relationships/image" Target="../media/image4635.png"/><Relationship Id="rId17" Type="http://schemas.openxmlformats.org/officeDocument/2006/relationships/image" Target="../media/image4640.png"/><Relationship Id="rId33" Type="http://schemas.openxmlformats.org/officeDocument/2006/relationships/image" Target="../media/image4656.png"/><Relationship Id="rId38" Type="http://schemas.openxmlformats.org/officeDocument/2006/relationships/image" Target="../media/image4661.png"/><Relationship Id="rId59" Type="http://schemas.openxmlformats.org/officeDocument/2006/relationships/image" Target="../media/image4682.png"/><Relationship Id="rId103" Type="http://schemas.openxmlformats.org/officeDocument/2006/relationships/image" Target="../media/image4725.png"/><Relationship Id="rId108" Type="http://schemas.openxmlformats.org/officeDocument/2006/relationships/image" Target="../media/image4730.png"/><Relationship Id="rId124" Type="http://schemas.openxmlformats.org/officeDocument/2006/relationships/image" Target="../media/image4746.png"/><Relationship Id="rId129" Type="http://schemas.openxmlformats.org/officeDocument/2006/relationships/image" Target="../media/image4751.png"/><Relationship Id="rId54" Type="http://schemas.openxmlformats.org/officeDocument/2006/relationships/image" Target="../media/image4677.png"/><Relationship Id="rId70" Type="http://schemas.openxmlformats.org/officeDocument/2006/relationships/image" Target="../media/image4692.png"/><Relationship Id="rId75" Type="http://schemas.openxmlformats.org/officeDocument/2006/relationships/image" Target="../media/image4697.png"/><Relationship Id="rId91" Type="http://schemas.openxmlformats.org/officeDocument/2006/relationships/image" Target="../media/image4713.png"/><Relationship Id="rId96" Type="http://schemas.openxmlformats.org/officeDocument/2006/relationships/image" Target="../media/image4718.png"/><Relationship Id="rId140" Type="http://schemas.openxmlformats.org/officeDocument/2006/relationships/image" Target="../media/image4762.png"/><Relationship Id="rId145" Type="http://schemas.openxmlformats.org/officeDocument/2006/relationships/image" Target="../media/image47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29.png"/><Relationship Id="rId23" Type="http://schemas.openxmlformats.org/officeDocument/2006/relationships/image" Target="../media/image4646.png"/><Relationship Id="rId28" Type="http://schemas.openxmlformats.org/officeDocument/2006/relationships/image" Target="../media/image4651.png"/><Relationship Id="rId49" Type="http://schemas.openxmlformats.org/officeDocument/2006/relationships/image" Target="../media/image4672.png"/><Relationship Id="rId114" Type="http://schemas.openxmlformats.org/officeDocument/2006/relationships/image" Target="../media/image4736.png"/><Relationship Id="rId119" Type="http://schemas.openxmlformats.org/officeDocument/2006/relationships/image" Target="../media/image4741.png"/><Relationship Id="rId44" Type="http://schemas.openxmlformats.org/officeDocument/2006/relationships/image" Target="../media/image4667.png"/><Relationship Id="rId60" Type="http://schemas.openxmlformats.org/officeDocument/2006/relationships/image" Target="../media/image4683.png"/><Relationship Id="rId65" Type="http://schemas.openxmlformats.org/officeDocument/2006/relationships/image" Target="../media/image4687.png"/><Relationship Id="rId81" Type="http://schemas.openxmlformats.org/officeDocument/2006/relationships/image" Target="../media/image4703.png"/><Relationship Id="rId86" Type="http://schemas.openxmlformats.org/officeDocument/2006/relationships/image" Target="../media/image4708.png"/><Relationship Id="rId130" Type="http://schemas.openxmlformats.org/officeDocument/2006/relationships/image" Target="../media/image4752.png"/><Relationship Id="rId135" Type="http://schemas.openxmlformats.org/officeDocument/2006/relationships/image" Target="../media/image4757.png"/><Relationship Id="rId13" Type="http://schemas.openxmlformats.org/officeDocument/2006/relationships/image" Target="../media/image4636.png"/><Relationship Id="rId18" Type="http://schemas.openxmlformats.org/officeDocument/2006/relationships/image" Target="../media/image4641.png"/><Relationship Id="rId39" Type="http://schemas.openxmlformats.org/officeDocument/2006/relationships/image" Target="../media/image4662.png"/><Relationship Id="rId109" Type="http://schemas.openxmlformats.org/officeDocument/2006/relationships/image" Target="../media/image4731.png"/><Relationship Id="rId34" Type="http://schemas.openxmlformats.org/officeDocument/2006/relationships/image" Target="../media/image4657.png"/><Relationship Id="rId50" Type="http://schemas.openxmlformats.org/officeDocument/2006/relationships/image" Target="../media/image4673.png"/><Relationship Id="rId55" Type="http://schemas.openxmlformats.org/officeDocument/2006/relationships/image" Target="../media/image4678.png"/><Relationship Id="rId76" Type="http://schemas.openxmlformats.org/officeDocument/2006/relationships/image" Target="../media/image4698.png"/><Relationship Id="rId97" Type="http://schemas.openxmlformats.org/officeDocument/2006/relationships/image" Target="../media/image4719.png"/><Relationship Id="rId104" Type="http://schemas.openxmlformats.org/officeDocument/2006/relationships/image" Target="../media/image4726.png"/><Relationship Id="rId120" Type="http://schemas.openxmlformats.org/officeDocument/2006/relationships/image" Target="../media/image4742.png"/><Relationship Id="rId125" Type="http://schemas.openxmlformats.org/officeDocument/2006/relationships/image" Target="../media/image4747.png"/><Relationship Id="rId141" Type="http://schemas.openxmlformats.org/officeDocument/2006/relationships/image" Target="../media/image4763.png"/><Relationship Id="rId146" Type="http://schemas.openxmlformats.org/officeDocument/2006/relationships/image" Target="../media/image4768.png"/><Relationship Id="rId7" Type="http://schemas.openxmlformats.org/officeDocument/2006/relationships/image" Target="../media/image4630.png"/><Relationship Id="rId71" Type="http://schemas.openxmlformats.org/officeDocument/2006/relationships/image" Target="../media/image4693.png"/><Relationship Id="rId92" Type="http://schemas.openxmlformats.org/officeDocument/2006/relationships/image" Target="../media/image4714.png"/><Relationship Id="rId2" Type="http://schemas.openxmlformats.org/officeDocument/2006/relationships/image" Target="../media/image4625.png"/><Relationship Id="rId29" Type="http://schemas.openxmlformats.org/officeDocument/2006/relationships/image" Target="../media/image4652.png"/><Relationship Id="rId24" Type="http://schemas.openxmlformats.org/officeDocument/2006/relationships/image" Target="../media/image4647.png"/><Relationship Id="rId40" Type="http://schemas.openxmlformats.org/officeDocument/2006/relationships/image" Target="../media/image4663.png"/><Relationship Id="rId45" Type="http://schemas.openxmlformats.org/officeDocument/2006/relationships/image" Target="../media/image4668.png"/><Relationship Id="rId66" Type="http://schemas.openxmlformats.org/officeDocument/2006/relationships/image" Target="../media/image4688.png"/><Relationship Id="rId87" Type="http://schemas.openxmlformats.org/officeDocument/2006/relationships/image" Target="../media/image4709.png"/><Relationship Id="rId110" Type="http://schemas.openxmlformats.org/officeDocument/2006/relationships/image" Target="../media/image4732.png"/><Relationship Id="rId115" Type="http://schemas.openxmlformats.org/officeDocument/2006/relationships/image" Target="../media/image4737.png"/><Relationship Id="rId131" Type="http://schemas.openxmlformats.org/officeDocument/2006/relationships/image" Target="../media/image4753.png"/><Relationship Id="rId136" Type="http://schemas.openxmlformats.org/officeDocument/2006/relationships/image" Target="../media/image4758.png"/><Relationship Id="rId61" Type="http://schemas.openxmlformats.org/officeDocument/2006/relationships/image" Target="../media/image4684.png"/><Relationship Id="rId82" Type="http://schemas.openxmlformats.org/officeDocument/2006/relationships/image" Target="../media/image4704.png"/><Relationship Id="rId19" Type="http://schemas.openxmlformats.org/officeDocument/2006/relationships/image" Target="../media/image4642.png"/><Relationship Id="rId14" Type="http://schemas.openxmlformats.org/officeDocument/2006/relationships/image" Target="../media/image4637.png"/><Relationship Id="rId30" Type="http://schemas.openxmlformats.org/officeDocument/2006/relationships/image" Target="../media/image4653.png"/><Relationship Id="rId35" Type="http://schemas.openxmlformats.org/officeDocument/2006/relationships/image" Target="../media/image4658.png"/><Relationship Id="rId56" Type="http://schemas.openxmlformats.org/officeDocument/2006/relationships/image" Target="../media/image4679.png"/><Relationship Id="rId77" Type="http://schemas.openxmlformats.org/officeDocument/2006/relationships/image" Target="../media/image4699.png"/><Relationship Id="rId100" Type="http://schemas.openxmlformats.org/officeDocument/2006/relationships/image" Target="../media/image4722.png"/><Relationship Id="rId105" Type="http://schemas.openxmlformats.org/officeDocument/2006/relationships/image" Target="../media/image4727.png"/><Relationship Id="rId126" Type="http://schemas.openxmlformats.org/officeDocument/2006/relationships/image" Target="../media/image4748.png"/><Relationship Id="rId147" Type="http://schemas.openxmlformats.org/officeDocument/2006/relationships/image" Target="../media/image4769.png"/><Relationship Id="rId8" Type="http://schemas.openxmlformats.org/officeDocument/2006/relationships/image" Target="../media/image4631.png"/><Relationship Id="rId51" Type="http://schemas.openxmlformats.org/officeDocument/2006/relationships/image" Target="../media/image4674.png"/><Relationship Id="rId72" Type="http://schemas.openxmlformats.org/officeDocument/2006/relationships/image" Target="../media/image4694.png"/><Relationship Id="rId93" Type="http://schemas.openxmlformats.org/officeDocument/2006/relationships/image" Target="../media/image4715.png"/><Relationship Id="rId98" Type="http://schemas.openxmlformats.org/officeDocument/2006/relationships/image" Target="../media/image4720.png"/><Relationship Id="rId121" Type="http://schemas.openxmlformats.org/officeDocument/2006/relationships/image" Target="../media/image4743.png"/><Relationship Id="rId142" Type="http://schemas.openxmlformats.org/officeDocument/2006/relationships/image" Target="../media/image4764.png"/><Relationship Id="rId3" Type="http://schemas.openxmlformats.org/officeDocument/2006/relationships/image" Target="../media/image4626.png"/><Relationship Id="rId25" Type="http://schemas.openxmlformats.org/officeDocument/2006/relationships/image" Target="../media/image4648.png"/><Relationship Id="rId46" Type="http://schemas.openxmlformats.org/officeDocument/2006/relationships/image" Target="../media/image4669.png"/><Relationship Id="rId67" Type="http://schemas.openxmlformats.org/officeDocument/2006/relationships/image" Target="../media/image4689.png"/><Relationship Id="rId116" Type="http://schemas.openxmlformats.org/officeDocument/2006/relationships/image" Target="../media/image4738.png"/><Relationship Id="rId137" Type="http://schemas.openxmlformats.org/officeDocument/2006/relationships/image" Target="../media/image4759.png"/><Relationship Id="rId20" Type="http://schemas.openxmlformats.org/officeDocument/2006/relationships/image" Target="../media/image4643.png"/><Relationship Id="rId41" Type="http://schemas.openxmlformats.org/officeDocument/2006/relationships/image" Target="../media/image4664.png"/><Relationship Id="rId62" Type="http://schemas.openxmlformats.org/officeDocument/2006/relationships/image" Target="../media/image3828.png"/><Relationship Id="rId83" Type="http://schemas.openxmlformats.org/officeDocument/2006/relationships/image" Target="../media/image4705.png"/><Relationship Id="rId88" Type="http://schemas.openxmlformats.org/officeDocument/2006/relationships/image" Target="../media/image4710.png"/><Relationship Id="rId111" Type="http://schemas.openxmlformats.org/officeDocument/2006/relationships/image" Target="../media/image4733.png"/><Relationship Id="rId132" Type="http://schemas.openxmlformats.org/officeDocument/2006/relationships/image" Target="../media/image4754.png"/><Relationship Id="rId15" Type="http://schemas.openxmlformats.org/officeDocument/2006/relationships/image" Target="../media/image4638.png"/><Relationship Id="rId36" Type="http://schemas.openxmlformats.org/officeDocument/2006/relationships/image" Target="../media/image4659.png"/><Relationship Id="rId57" Type="http://schemas.openxmlformats.org/officeDocument/2006/relationships/image" Target="../media/image4680.png"/><Relationship Id="rId106" Type="http://schemas.openxmlformats.org/officeDocument/2006/relationships/image" Target="../media/image4728.png"/><Relationship Id="rId127" Type="http://schemas.openxmlformats.org/officeDocument/2006/relationships/image" Target="../media/image4749.png"/><Relationship Id="rId10" Type="http://schemas.openxmlformats.org/officeDocument/2006/relationships/image" Target="../media/image4633.png"/><Relationship Id="rId31" Type="http://schemas.openxmlformats.org/officeDocument/2006/relationships/image" Target="../media/image4654.png"/><Relationship Id="rId52" Type="http://schemas.openxmlformats.org/officeDocument/2006/relationships/image" Target="../media/image4675.png"/><Relationship Id="rId73" Type="http://schemas.openxmlformats.org/officeDocument/2006/relationships/image" Target="../media/image4695.png"/><Relationship Id="rId78" Type="http://schemas.openxmlformats.org/officeDocument/2006/relationships/image" Target="../media/image4700.png"/><Relationship Id="rId94" Type="http://schemas.openxmlformats.org/officeDocument/2006/relationships/image" Target="../media/image4716.png"/><Relationship Id="rId99" Type="http://schemas.openxmlformats.org/officeDocument/2006/relationships/image" Target="../media/image4721.png"/><Relationship Id="rId101" Type="http://schemas.openxmlformats.org/officeDocument/2006/relationships/image" Target="../media/image4723.png"/><Relationship Id="rId122" Type="http://schemas.openxmlformats.org/officeDocument/2006/relationships/image" Target="../media/image4744.png"/><Relationship Id="rId143" Type="http://schemas.openxmlformats.org/officeDocument/2006/relationships/image" Target="../media/image4765.png"/><Relationship Id="rId148" Type="http://schemas.openxmlformats.org/officeDocument/2006/relationships/image" Target="../media/image4770.png"/><Relationship Id="rId4" Type="http://schemas.openxmlformats.org/officeDocument/2006/relationships/image" Target="../media/image4627.png"/><Relationship Id="rId9" Type="http://schemas.openxmlformats.org/officeDocument/2006/relationships/image" Target="../media/image4632.png"/><Relationship Id="rId26" Type="http://schemas.openxmlformats.org/officeDocument/2006/relationships/image" Target="../media/image4649.png"/><Relationship Id="rId47" Type="http://schemas.openxmlformats.org/officeDocument/2006/relationships/image" Target="../media/image4670.png"/><Relationship Id="rId68" Type="http://schemas.openxmlformats.org/officeDocument/2006/relationships/image" Target="../media/image4690.png"/><Relationship Id="rId89" Type="http://schemas.openxmlformats.org/officeDocument/2006/relationships/image" Target="../media/image4711.png"/><Relationship Id="rId112" Type="http://schemas.openxmlformats.org/officeDocument/2006/relationships/image" Target="../media/image4734.png"/><Relationship Id="rId133" Type="http://schemas.openxmlformats.org/officeDocument/2006/relationships/image" Target="../media/image4755.png"/><Relationship Id="rId16" Type="http://schemas.openxmlformats.org/officeDocument/2006/relationships/image" Target="../media/image4639.png"/><Relationship Id="rId37" Type="http://schemas.openxmlformats.org/officeDocument/2006/relationships/image" Target="../media/image4660.png"/><Relationship Id="rId58" Type="http://schemas.openxmlformats.org/officeDocument/2006/relationships/image" Target="../media/image4681.png"/><Relationship Id="rId79" Type="http://schemas.openxmlformats.org/officeDocument/2006/relationships/image" Target="../media/image4701.png"/><Relationship Id="rId102" Type="http://schemas.openxmlformats.org/officeDocument/2006/relationships/image" Target="../media/image4724.png"/><Relationship Id="rId123" Type="http://schemas.openxmlformats.org/officeDocument/2006/relationships/image" Target="../media/image4745.png"/><Relationship Id="rId144" Type="http://schemas.openxmlformats.org/officeDocument/2006/relationships/image" Target="../media/image4766.png"/><Relationship Id="rId90" Type="http://schemas.openxmlformats.org/officeDocument/2006/relationships/image" Target="../media/image4712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84.png"/><Relationship Id="rId117" Type="http://schemas.openxmlformats.org/officeDocument/2006/relationships/image" Target="../media/image4875.png"/><Relationship Id="rId21" Type="http://schemas.openxmlformats.org/officeDocument/2006/relationships/image" Target="../media/image3152.png"/><Relationship Id="rId42" Type="http://schemas.openxmlformats.org/officeDocument/2006/relationships/image" Target="../media/image4800.png"/><Relationship Id="rId47" Type="http://schemas.openxmlformats.org/officeDocument/2006/relationships/image" Target="../media/image4805.png"/><Relationship Id="rId63" Type="http://schemas.openxmlformats.org/officeDocument/2006/relationships/image" Target="../media/image4821.png"/><Relationship Id="rId68" Type="http://schemas.openxmlformats.org/officeDocument/2006/relationships/image" Target="../media/image4826.png"/><Relationship Id="rId84" Type="http://schemas.openxmlformats.org/officeDocument/2006/relationships/image" Target="../media/image4842.png"/><Relationship Id="rId89" Type="http://schemas.openxmlformats.org/officeDocument/2006/relationships/image" Target="../media/image4847.png"/><Relationship Id="rId112" Type="http://schemas.openxmlformats.org/officeDocument/2006/relationships/image" Target="../media/image4870.png"/><Relationship Id="rId16" Type="http://schemas.openxmlformats.org/officeDocument/2006/relationships/image" Target="../media/image4775.png"/><Relationship Id="rId107" Type="http://schemas.openxmlformats.org/officeDocument/2006/relationships/image" Target="../media/image4865.png"/><Relationship Id="rId11" Type="http://schemas.openxmlformats.org/officeDocument/2006/relationships/image" Target="../media/image3145.png"/><Relationship Id="rId32" Type="http://schemas.openxmlformats.org/officeDocument/2006/relationships/image" Target="../media/image4790.png"/><Relationship Id="rId37" Type="http://schemas.openxmlformats.org/officeDocument/2006/relationships/image" Target="../media/image4795.png"/><Relationship Id="rId53" Type="http://schemas.openxmlformats.org/officeDocument/2006/relationships/image" Target="../media/image4811.png"/><Relationship Id="rId58" Type="http://schemas.openxmlformats.org/officeDocument/2006/relationships/image" Target="../media/image4816.png"/><Relationship Id="rId74" Type="http://schemas.openxmlformats.org/officeDocument/2006/relationships/image" Target="../media/image4832.png"/><Relationship Id="rId79" Type="http://schemas.openxmlformats.org/officeDocument/2006/relationships/image" Target="../media/image4837.png"/><Relationship Id="rId102" Type="http://schemas.openxmlformats.org/officeDocument/2006/relationships/image" Target="../media/image4860.png"/><Relationship Id="rId5" Type="http://schemas.openxmlformats.org/officeDocument/2006/relationships/image" Target="../media/image3139.png"/><Relationship Id="rId90" Type="http://schemas.openxmlformats.org/officeDocument/2006/relationships/image" Target="../media/image4848.png"/><Relationship Id="rId95" Type="http://schemas.openxmlformats.org/officeDocument/2006/relationships/image" Target="../media/image4853.png"/><Relationship Id="rId22" Type="http://schemas.openxmlformats.org/officeDocument/2006/relationships/image" Target="../media/image4780.png"/><Relationship Id="rId27" Type="http://schemas.openxmlformats.org/officeDocument/2006/relationships/image" Target="../media/image4785.png"/><Relationship Id="rId43" Type="http://schemas.openxmlformats.org/officeDocument/2006/relationships/image" Target="../media/image4801.png"/><Relationship Id="rId48" Type="http://schemas.openxmlformats.org/officeDocument/2006/relationships/image" Target="../media/image4806.png"/><Relationship Id="rId64" Type="http://schemas.openxmlformats.org/officeDocument/2006/relationships/image" Target="../media/image4822.png"/><Relationship Id="rId69" Type="http://schemas.openxmlformats.org/officeDocument/2006/relationships/image" Target="../media/image4827.png"/><Relationship Id="rId113" Type="http://schemas.openxmlformats.org/officeDocument/2006/relationships/image" Target="../media/image4871.png"/><Relationship Id="rId118" Type="http://schemas.openxmlformats.org/officeDocument/2006/relationships/image" Target="../media/image4876.png"/><Relationship Id="rId80" Type="http://schemas.openxmlformats.org/officeDocument/2006/relationships/image" Target="../media/image4838.png"/><Relationship Id="rId85" Type="http://schemas.openxmlformats.org/officeDocument/2006/relationships/image" Target="../media/image4843.png"/><Relationship Id="rId12" Type="http://schemas.openxmlformats.org/officeDocument/2006/relationships/image" Target="../media/image3146.png"/><Relationship Id="rId17" Type="http://schemas.openxmlformats.org/officeDocument/2006/relationships/image" Target="../media/image4776.png"/><Relationship Id="rId33" Type="http://schemas.openxmlformats.org/officeDocument/2006/relationships/image" Target="../media/image4791.png"/><Relationship Id="rId38" Type="http://schemas.openxmlformats.org/officeDocument/2006/relationships/image" Target="../media/image4796.png"/><Relationship Id="rId59" Type="http://schemas.openxmlformats.org/officeDocument/2006/relationships/image" Target="../media/image4817.png"/><Relationship Id="rId103" Type="http://schemas.openxmlformats.org/officeDocument/2006/relationships/image" Target="../media/image4861.png"/><Relationship Id="rId108" Type="http://schemas.openxmlformats.org/officeDocument/2006/relationships/image" Target="../media/image4866.png"/><Relationship Id="rId54" Type="http://schemas.openxmlformats.org/officeDocument/2006/relationships/image" Target="../media/image4812.png"/><Relationship Id="rId70" Type="http://schemas.openxmlformats.org/officeDocument/2006/relationships/image" Target="../media/image4828.png"/><Relationship Id="rId75" Type="http://schemas.openxmlformats.org/officeDocument/2006/relationships/image" Target="../media/image4833.png"/><Relationship Id="rId91" Type="http://schemas.openxmlformats.org/officeDocument/2006/relationships/image" Target="../media/image4849.png"/><Relationship Id="rId96" Type="http://schemas.openxmlformats.org/officeDocument/2006/relationships/image" Target="../media/image48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40.png"/><Relationship Id="rId23" Type="http://schemas.openxmlformats.org/officeDocument/2006/relationships/image" Target="../media/image4781.png"/><Relationship Id="rId28" Type="http://schemas.openxmlformats.org/officeDocument/2006/relationships/image" Target="../media/image4786.png"/><Relationship Id="rId49" Type="http://schemas.openxmlformats.org/officeDocument/2006/relationships/image" Target="../media/image4807.png"/><Relationship Id="rId114" Type="http://schemas.openxmlformats.org/officeDocument/2006/relationships/image" Target="../media/image4872.png"/><Relationship Id="rId119" Type="http://schemas.openxmlformats.org/officeDocument/2006/relationships/image" Target="../media/image4877.png"/><Relationship Id="rId10" Type="http://schemas.openxmlformats.org/officeDocument/2006/relationships/image" Target="../media/image3144.png"/><Relationship Id="rId31" Type="http://schemas.openxmlformats.org/officeDocument/2006/relationships/image" Target="../media/image4789.png"/><Relationship Id="rId44" Type="http://schemas.openxmlformats.org/officeDocument/2006/relationships/image" Target="../media/image4802.png"/><Relationship Id="rId52" Type="http://schemas.openxmlformats.org/officeDocument/2006/relationships/image" Target="../media/image4810.png"/><Relationship Id="rId60" Type="http://schemas.openxmlformats.org/officeDocument/2006/relationships/image" Target="../media/image4818.png"/><Relationship Id="rId65" Type="http://schemas.openxmlformats.org/officeDocument/2006/relationships/image" Target="../media/image4823.png"/><Relationship Id="rId73" Type="http://schemas.openxmlformats.org/officeDocument/2006/relationships/image" Target="../media/image4831.png"/><Relationship Id="rId78" Type="http://schemas.openxmlformats.org/officeDocument/2006/relationships/image" Target="../media/image4836.png"/><Relationship Id="rId81" Type="http://schemas.openxmlformats.org/officeDocument/2006/relationships/image" Target="../media/image4839.png"/><Relationship Id="rId86" Type="http://schemas.openxmlformats.org/officeDocument/2006/relationships/image" Target="../media/image4844.png"/><Relationship Id="rId94" Type="http://schemas.openxmlformats.org/officeDocument/2006/relationships/image" Target="../media/image4852.png"/><Relationship Id="rId99" Type="http://schemas.openxmlformats.org/officeDocument/2006/relationships/image" Target="../media/image4857.png"/><Relationship Id="rId101" Type="http://schemas.openxmlformats.org/officeDocument/2006/relationships/image" Target="../media/image4859.png"/><Relationship Id="rId4" Type="http://schemas.openxmlformats.org/officeDocument/2006/relationships/image" Target="../media/image3138.png"/><Relationship Id="rId9" Type="http://schemas.openxmlformats.org/officeDocument/2006/relationships/image" Target="../media/image3143.png"/><Relationship Id="rId13" Type="http://schemas.openxmlformats.org/officeDocument/2006/relationships/image" Target="../media/image3147.png"/><Relationship Id="rId18" Type="http://schemas.openxmlformats.org/officeDocument/2006/relationships/image" Target="../media/image4777.png"/><Relationship Id="rId39" Type="http://schemas.openxmlformats.org/officeDocument/2006/relationships/image" Target="../media/image4797.png"/><Relationship Id="rId109" Type="http://schemas.openxmlformats.org/officeDocument/2006/relationships/image" Target="../media/image4867.png"/><Relationship Id="rId34" Type="http://schemas.openxmlformats.org/officeDocument/2006/relationships/image" Target="../media/image4792.png"/><Relationship Id="rId50" Type="http://schemas.openxmlformats.org/officeDocument/2006/relationships/image" Target="../media/image4808.png"/><Relationship Id="rId55" Type="http://schemas.openxmlformats.org/officeDocument/2006/relationships/image" Target="../media/image4813.png"/><Relationship Id="rId76" Type="http://schemas.openxmlformats.org/officeDocument/2006/relationships/image" Target="../media/image4834.png"/><Relationship Id="rId97" Type="http://schemas.openxmlformats.org/officeDocument/2006/relationships/image" Target="../media/image4855.png"/><Relationship Id="rId104" Type="http://schemas.openxmlformats.org/officeDocument/2006/relationships/image" Target="../media/image4862.png"/><Relationship Id="rId120" Type="http://schemas.openxmlformats.org/officeDocument/2006/relationships/image" Target="../media/image4878.png"/><Relationship Id="rId7" Type="http://schemas.openxmlformats.org/officeDocument/2006/relationships/image" Target="../media/image3141.png"/><Relationship Id="rId71" Type="http://schemas.openxmlformats.org/officeDocument/2006/relationships/image" Target="../media/image4829.png"/><Relationship Id="rId92" Type="http://schemas.openxmlformats.org/officeDocument/2006/relationships/image" Target="../media/image4850.png"/><Relationship Id="rId2" Type="http://schemas.openxmlformats.org/officeDocument/2006/relationships/image" Target="../media/image4772.png"/><Relationship Id="rId29" Type="http://schemas.openxmlformats.org/officeDocument/2006/relationships/image" Target="../media/image4787.png"/><Relationship Id="rId24" Type="http://schemas.openxmlformats.org/officeDocument/2006/relationships/image" Target="../media/image4782.png"/><Relationship Id="rId40" Type="http://schemas.openxmlformats.org/officeDocument/2006/relationships/image" Target="../media/image4798.png"/><Relationship Id="rId45" Type="http://schemas.openxmlformats.org/officeDocument/2006/relationships/image" Target="../media/image4803.png"/><Relationship Id="rId66" Type="http://schemas.openxmlformats.org/officeDocument/2006/relationships/image" Target="../media/image4824.png"/><Relationship Id="rId87" Type="http://schemas.openxmlformats.org/officeDocument/2006/relationships/image" Target="../media/image4845.png"/><Relationship Id="rId110" Type="http://schemas.openxmlformats.org/officeDocument/2006/relationships/image" Target="../media/image4868.png"/><Relationship Id="rId115" Type="http://schemas.openxmlformats.org/officeDocument/2006/relationships/image" Target="../media/image4873.png"/><Relationship Id="rId61" Type="http://schemas.openxmlformats.org/officeDocument/2006/relationships/image" Target="../media/image4819.png"/><Relationship Id="rId82" Type="http://schemas.openxmlformats.org/officeDocument/2006/relationships/image" Target="../media/image4840.png"/><Relationship Id="rId19" Type="http://schemas.openxmlformats.org/officeDocument/2006/relationships/image" Target="../media/image4778.png"/><Relationship Id="rId14" Type="http://schemas.openxmlformats.org/officeDocument/2006/relationships/image" Target="../media/image4773.png"/><Relationship Id="rId30" Type="http://schemas.openxmlformats.org/officeDocument/2006/relationships/image" Target="../media/image4788.png"/><Relationship Id="rId35" Type="http://schemas.openxmlformats.org/officeDocument/2006/relationships/image" Target="../media/image4793.png"/><Relationship Id="rId56" Type="http://schemas.openxmlformats.org/officeDocument/2006/relationships/image" Target="../media/image4814.png"/><Relationship Id="rId77" Type="http://schemas.openxmlformats.org/officeDocument/2006/relationships/image" Target="../media/image4835.png"/><Relationship Id="rId100" Type="http://schemas.openxmlformats.org/officeDocument/2006/relationships/image" Target="../media/image4858.png"/><Relationship Id="rId105" Type="http://schemas.openxmlformats.org/officeDocument/2006/relationships/image" Target="../media/image4863.png"/><Relationship Id="rId8" Type="http://schemas.openxmlformats.org/officeDocument/2006/relationships/image" Target="../media/image3142.png"/><Relationship Id="rId51" Type="http://schemas.openxmlformats.org/officeDocument/2006/relationships/image" Target="../media/image4809.png"/><Relationship Id="rId72" Type="http://schemas.openxmlformats.org/officeDocument/2006/relationships/image" Target="../media/image4830.png"/><Relationship Id="rId93" Type="http://schemas.openxmlformats.org/officeDocument/2006/relationships/image" Target="../media/image4851.png"/><Relationship Id="rId98" Type="http://schemas.openxmlformats.org/officeDocument/2006/relationships/image" Target="../media/image4856.png"/><Relationship Id="rId3" Type="http://schemas.openxmlformats.org/officeDocument/2006/relationships/image" Target="../media/image3137.png"/><Relationship Id="rId25" Type="http://schemas.openxmlformats.org/officeDocument/2006/relationships/image" Target="../media/image4783.png"/><Relationship Id="rId46" Type="http://schemas.openxmlformats.org/officeDocument/2006/relationships/image" Target="../media/image4804.png"/><Relationship Id="rId67" Type="http://schemas.openxmlformats.org/officeDocument/2006/relationships/image" Target="../media/image4825.png"/><Relationship Id="rId116" Type="http://schemas.openxmlformats.org/officeDocument/2006/relationships/image" Target="../media/image4874.png"/><Relationship Id="rId20" Type="http://schemas.openxmlformats.org/officeDocument/2006/relationships/image" Target="../media/image4779.png"/><Relationship Id="rId41" Type="http://schemas.openxmlformats.org/officeDocument/2006/relationships/image" Target="../media/image4799.png"/><Relationship Id="rId62" Type="http://schemas.openxmlformats.org/officeDocument/2006/relationships/image" Target="../media/image4820.png"/><Relationship Id="rId83" Type="http://schemas.openxmlformats.org/officeDocument/2006/relationships/image" Target="../media/image4841.png"/><Relationship Id="rId88" Type="http://schemas.openxmlformats.org/officeDocument/2006/relationships/image" Target="../media/image4846.png"/><Relationship Id="rId111" Type="http://schemas.openxmlformats.org/officeDocument/2006/relationships/image" Target="../media/image4869.png"/><Relationship Id="rId15" Type="http://schemas.openxmlformats.org/officeDocument/2006/relationships/image" Target="../media/image4774.png"/><Relationship Id="rId36" Type="http://schemas.openxmlformats.org/officeDocument/2006/relationships/image" Target="../media/image4794.png"/><Relationship Id="rId57" Type="http://schemas.openxmlformats.org/officeDocument/2006/relationships/image" Target="../media/image4815.png"/><Relationship Id="rId106" Type="http://schemas.openxmlformats.org/officeDocument/2006/relationships/image" Target="../media/image4864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80.png"/><Relationship Id="rId21" Type="http://schemas.openxmlformats.org/officeDocument/2006/relationships/image" Target="../media/image3152.png"/><Relationship Id="rId42" Type="http://schemas.openxmlformats.org/officeDocument/2006/relationships/image" Target="../media/image4896.png"/><Relationship Id="rId47" Type="http://schemas.openxmlformats.org/officeDocument/2006/relationships/image" Target="../media/image4901.png"/><Relationship Id="rId63" Type="http://schemas.openxmlformats.org/officeDocument/2006/relationships/image" Target="../media/image4917.png"/><Relationship Id="rId68" Type="http://schemas.openxmlformats.org/officeDocument/2006/relationships/image" Target="../media/image4922.png"/><Relationship Id="rId84" Type="http://schemas.openxmlformats.org/officeDocument/2006/relationships/image" Target="../media/image4938.png"/><Relationship Id="rId89" Type="http://schemas.openxmlformats.org/officeDocument/2006/relationships/image" Target="../media/image4943.png"/><Relationship Id="rId16" Type="http://schemas.openxmlformats.org/officeDocument/2006/relationships/image" Target="../media/image4775.png"/><Relationship Id="rId11" Type="http://schemas.openxmlformats.org/officeDocument/2006/relationships/image" Target="../media/image3145.png"/><Relationship Id="rId32" Type="http://schemas.openxmlformats.org/officeDocument/2006/relationships/image" Target="../media/image4886.png"/><Relationship Id="rId37" Type="http://schemas.openxmlformats.org/officeDocument/2006/relationships/image" Target="../media/image4891.png"/><Relationship Id="rId53" Type="http://schemas.openxmlformats.org/officeDocument/2006/relationships/image" Target="../media/image4907.png"/><Relationship Id="rId58" Type="http://schemas.openxmlformats.org/officeDocument/2006/relationships/image" Target="../media/image4912.png"/><Relationship Id="rId74" Type="http://schemas.openxmlformats.org/officeDocument/2006/relationships/image" Target="../media/image4928.png"/><Relationship Id="rId79" Type="http://schemas.openxmlformats.org/officeDocument/2006/relationships/image" Target="../media/image4933.png"/><Relationship Id="rId5" Type="http://schemas.openxmlformats.org/officeDocument/2006/relationships/image" Target="../media/image3139.png"/><Relationship Id="rId90" Type="http://schemas.openxmlformats.org/officeDocument/2006/relationships/image" Target="../media/image4944.png"/><Relationship Id="rId14" Type="http://schemas.openxmlformats.org/officeDocument/2006/relationships/image" Target="../media/image4773.png"/><Relationship Id="rId22" Type="http://schemas.openxmlformats.org/officeDocument/2006/relationships/image" Target="../media/image4780.png"/><Relationship Id="rId27" Type="http://schemas.openxmlformats.org/officeDocument/2006/relationships/image" Target="../media/image4881.png"/><Relationship Id="rId30" Type="http://schemas.openxmlformats.org/officeDocument/2006/relationships/image" Target="../media/image4884.png"/><Relationship Id="rId35" Type="http://schemas.openxmlformats.org/officeDocument/2006/relationships/image" Target="../media/image4889.png"/><Relationship Id="rId43" Type="http://schemas.openxmlformats.org/officeDocument/2006/relationships/image" Target="../media/image4897.png"/><Relationship Id="rId48" Type="http://schemas.openxmlformats.org/officeDocument/2006/relationships/image" Target="../media/image4902.png"/><Relationship Id="rId56" Type="http://schemas.openxmlformats.org/officeDocument/2006/relationships/image" Target="../media/image4910.png"/><Relationship Id="rId64" Type="http://schemas.openxmlformats.org/officeDocument/2006/relationships/image" Target="../media/image4918.png"/><Relationship Id="rId69" Type="http://schemas.openxmlformats.org/officeDocument/2006/relationships/image" Target="../media/image4923.png"/><Relationship Id="rId77" Type="http://schemas.openxmlformats.org/officeDocument/2006/relationships/image" Target="../media/image4931.png"/><Relationship Id="rId8" Type="http://schemas.openxmlformats.org/officeDocument/2006/relationships/image" Target="../media/image3142.png"/><Relationship Id="rId51" Type="http://schemas.openxmlformats.org/officeDocument/2006/relationships/image" Target="../media/image4905.png"/><Relationship Id="rId72" Type="http://schemas.openxmlformats.org/officeDocument/2006/relationships/image" Target="../media/image4926.png"/><Relationship Id="rId80" Type="http://schemas.openxmlformats.org/officeDocument/2006/relationships/image" Target="../media/image4934.png"/><Relationship Id="rId85" Type="http://schemas.openxmlformats.org/officeDocument/2006/relationships/image" Target="../media/image4939.png"/><Relationship Id="rId3" Type="http://schemas.openxmlformats.org/officeDocument/2006/relationships/image" Target="../media/image3137.png"/><Relationship Id="rId12" Type="http://schemas.openxmlformats.org/officeDocument/2006/relationships/image" Target="../media/image3146.png"/><Relationship Id="rId17" Type="http://schemas.openxmlformats.org/officeDocument/2006/relationships/image" Target="../media/image4776.png"/><Relationship Id="rId25" Type="http://schemas.openxmlformats.org/officeDocument/2006/relationships/image" Target="../media/image4783.png"/><Relationship Id="rId33" Type="http://schemas.openxmlformats.org/officeDocument/2006/relationships/image" Target="../media/image4887.png"/><Relationship Id="rId38" Type="http://schemas.openxmlformats.org/officeDocument/2006/relationships/image" Target="../media/image4892.png"/><Relationship Id="rId46" Type="http://schemas.openxmlformats.org/officeDocument/2006/relationships/image" Target="../media/image4900.png"/><Relationship Id="rId59" Type="http://schemas.openxmlformats.org/officeDocument/2006/relationships/image" Target="../media/image4913.png"/><Relationship Id="rId67" Type="http://schemas.openxmlformats.org/officeDocument/2006/relationships/image" Target="../media/image4921.png"/><Relationship Id="rId20" Type="http://schemas.openxmlformats.org/officeDocument/2006/relationships/image" Target="../media/image4779.png"/><Relationship Id="rId41" Type="http://schemas.openxmlformats.org/officeDocument/2006/relationships/image" Target="../media/image4895.png"/><Relationship Id="rId54" Type="http://schemas.openxmlformats.org/officeDocument/2006/relationships/image" Target="../media/image4908.png"/><Relationship Id="rId62" Type="http://schemas.openxmlformats.org/officeDocument/2006/relationships/image" Target="../media/image4916.png"/><Relationship Id="rId70" Type="http://schemas.openxmlformats.org/officeDocument/2006/relationships/image" Target="../media/image4924.png"/><Relationship Id="rId75" Type="http://schemas.openxmlformats.org/officeDocument/2006/relationships/image" Target="../media/image4929.png"/><Relationship Id="rId83" Type="http://schemas.openxmlformats.org/officeDocument/2006/relationships/image" Target="../media/image4937.png"/><Relationship Id="rId88" Type="http://schemas.openxmlformats.org/officeDocument/2006/relationships/image" Target="../media/image4942.png"/><Relationship Id="rId91" Type="http://schemas.openxmlformats.org/officeDocument/2006/relationships/image" Target="../media/image49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40.png"/><Relationship Id="rId15" Type="http://schemas.openxmlformats.org/officeDocument/2006/relationships/image" Target="../media/image4774.png"/><Relationship Id="rId23" Type="http://schemas.openxmlformats.org/officeDocument/2006/relationships/image" Target="../media/image4781.png"/><Relationship Id="rId28" Type="http://schemas.openxmlformats.org/officeDocument/2006/relationships/image" Target="../media/image4882.png"/><Relationship Id="rId36" Type="http://schemas.openxmlformats.org/officeDocument/2006/relationships/image" Target="../media/image4890.png"/><Relationship Id="rId49" Type="http://schemas.openxmlformats.org/officeDocument/2006/relationships/image" Target="../media/image4903.png"/><Relationship Id="rId57" Type="http://schemas.openxmlformats.org/officeDocument/2006/relationships/image" Target="../media/image4911.png"/><Relationship Id="rId10" Type="http://schemas.openxmlformats.org/officeDocument/2006/relationships/image" Target="../media/image3144.png"/><Relationship Id="rId31" Type="http://schemas.openxmlformats.org/officeDocument/2006/relationships/image" Target="../media/image4885.png"/><Relationship Id="rId44" Type="http://schemas.openxmlformats.org/officeDocument/2006/relationships/image" Target="../media/image4898.png"/><Relationship Id="rId52" Type="http://schemas.openxmlformats.org/officeDocument/2006/relationships/image" Target="../media/image4906.png"/><Relationship Id="rId60" Type="http://schemas.openxmlformats.org/officeDocument/2006/relationships/image" Target="../media/image4914.png"/><Relationship Id="rId65" Type="http://schemas.openxmlformats.org/officeDocument/2006/relationships/image" Target="../media/image4919.png"/><Relationship Id="rId73" Type="http://schemas.openxmlformats.org/officeDocument/2006/relationships/image" Target="../media/image4927.png"/><Relationship Id="rId78" Type="http://schemas.openxmlformats.org/officeDocument/2006/relationships/image" Target="../media/image4932.png"/><Relationship Id="rId81" Type="http://schemas.openxmlformats.org/officeDocument/2006/relationships/image" Target="../media/image4935.png"/><Relationship Id="rId86" Type="http://schemas.openxmlformats.org/officeDocument/2006/relationships/image" Target="../media/image4940.png"/><Relationship Id="rId4" Type="http://schemas.openxmlformats.org/officeDocument/2006/relationships/image" Target="../media/image3138.png"/><Relationship Id="rId9" Type="http://schemas.openxmlformats.org/officeDocument/2006/relationships/image" Target="../media/image3143.png"/><Relationship Id="rId13" Type="http://schemas.openxmlformats.org/officeDocument/2006/relationships/image" Target="../media/image3147.png"/><Relationship Id="rId18" Type="http://schemas.openxmlformats.org/officeDocument/2006/relationships/image" Target="../media/image4777.png"/><Relationship Id="rId39" Type="http://schemas.openxmlformats.org/officeDocument/2006/relationships/image" Target="../media/image4893.png"/><Relationship Id="rId34" Type="http://schemas.openxmlformats.org/officeDocument/2006/relationships/image" Target="../media/image4888.png"/><Relationship Id="rId50" Type="http://schemas.openxmlformats.org/officeDocument/2006/relationships/image" Target="../media/image4904.png"/><Relationship Id="rId55" Type="http://schemas.openxmlformats.org/officeDocument/2006/relationships/image" Target="../media/image4909.png"/><Relationship Id="rId76" Type="http://schemas.openxmlformats.org/officeDocument/2006/relationships/image" Target="../media/image4930.png"/><Relationship Id="rId7" Type="http://schemas.openxmlformats.org/officeDocument/2006/relationships/image" Target="../media/image3141.png"/><Relationship Id="rId71" Type="http://schemas.openxmlformats.org/officeDocument/2006/relationships/image" Target="../media/image4925.png"/><Relationship Id="rId92" Type="http://schemas.openxmlformats.org/officeDocument/2006/relationships/image" Target="../media/image4946.png"/><Relationship Id="rId2" Type="http://schemas.openxmlformats.org/officeDocument/2006/relationships/image" Target="../media/image4879.png"/><Relationship Id="rId29" Type="http://schemas.openxmlformats.org/officeDocument/2006/relationships/image" Target="../media/image4883.png"/><Relationship Id="rId24" Type="http://schemas.openxmlformats.org/officeDocument/2006/relationships/image" Target="../media/image4782.png"/><Relationship Id="rId40" Type="http://schemas.openxmlformats.org/officeDocument/2006/relationships/image" Target="../media/image4894.png"/><Relationship Id="rId45" Type="http://schemas.openxmlformats.org/officeDocument/2006/relationships/image" Target="../media/image4899.png"/><Relationship Id="rId66" Type="http://schemas.openxmlformats.org/officeDocument/2006/relationships/image" Target="../media/image4920.png"/><Relationship Id="rId87" Type="http://schemas.openxmlformats.org/officeDocument/2006/relationships/image" Target="../media/image4941.png"/><Relationship Id="rId61" Type="http://schemas.openxmlformats.org/officeDocument/2006/relationships/image" Target="../media/image4915.png"/><Relationship Id="rId82" Type="http://schemas.openxmlformats.org/officeDocument/2006/relationships/image" Target="../media/image4936.png"/><Relationship Id="rId19" Type="http://schemas.openxmlformats.org/officeDocument/2006/relationships/image" Target="../media/image4778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70.png"/><Relationship Id="rId21" Type="http://schemas.openxmlformats.org/officeDocument/2006/relationships/image" Target="../media/image4965.png"/><Relationship Id="rId42" Type="http://schemas.openxmlformats.org/officeDocument/2006/relationships/image" Target="../media/image4986.png"/><Relationship Id="rId47" Type="http://schemas.openxmlformats.org/officeDocument/2006/relationships/image" Target="../media/image4991.png"/><Relationship Id="rId63" Type="http://schemas.openxmlformats.org/officeDocument/2006/relationships/image" Target="../media/image5007.png"/><Relationship Id="rId68" Type="http://schemas.openxmlformats.org/officeDocument/2006/relationships/image" Target="../media/image5012.png"/><Relationship Id="rId84" Type="http://schemas.openxmlformats.org/officeDocument/2006/relationships/image" Target="../media/image5028.png"/><Relationship Id="rId89" Type="http://schemas.openxmlformats.org/officeDocument/2006/relationships/image" Target="../media/image5033.png"/><Relationship Id="rId112" Type="http://schemas.openxmlformats.org/officeDocument/2006/relationships/image" Target="../media/image5056.png"/><Relationship Id="rId16" Type="http://schemas.openxmlformats.org/officeDocument/2006/relationships/image" Target="../media/image4960.png"/><Relationship Id="rId107" Type="http://schemas.openxmlformats.org/officeDocument/2006/relationships/image" Target="../media/image5051.png"/><Relationship Id="rId11" Type="http://schemas.openxmlformats.org/officeDocument/2006/relationships/image" Target="../media/image4956.png"/><Relationship Id="rId32" Type="http://schemas.openxmlformats.org/officeDocument/2006/relationships/image" Target="../media/image4976.png"/><Relationship Id="rId37" Type="http://schemas.openxmlformats.org/officeDocument/2006/relationships/image" Target="../media/image4981.png"/><Relationship Id="rId53" Type="http://schemas.openxmlformats.org/officeDocument/2006/relationships/image" Target="../media/image4997.png"/><Relationship Id="rId58" Type="http://schemas.openxmlformats.org/officeDocument/2006/relationships/image" Target="../media/image5002.png"/><Relationship Id="rId74" Type="http://schemas.openxmlformats.org/officeDocument/2006/relationships/image" Target="../media/image5018.png"/><Relationship Id="rId79" Type="http://schemas.openxmlformats.org/officeDocument/2006/relationships/image" Target="../media/image5023.png"/><Relationship Id="rId102" Type="http://schemas.openxmlformats.org/officeDocument/2006/relationships/image" Target="../media/image5046.jpg"/><Relationship Id="rId5" Type="http://schemas.openxmlformats.org/officeDocument/2006/relationships/image" Target="../media/image4950.png"/><Relationship Id="rId90" Type="http://schemas.openxmlformats.org/officeDocument/2006/relationships/image" Target="../media/image5034.png"/><Relationship Id="rId95" Type="http://schemas.openxmlformats.org/officeDocument/2006/relationships/image" Target="../media/image5039.png"/><Relationship Id="rId22" Type="http://schemas.openxmlformats.org/officeDocument/2006/relationships/image" Target="../media/image4966.png"/><Relationship Id="rId27" Type="http://schemas.openxmlformats.org/officeDocument/2006/relationships/image" Target="../media/image4971.png"/><Relationship Id="rId43" Type="http://schemas.openxmlformats.org/officeDocument/2006/relationships/image" Target="../media/image4987.png"/><Relationship Id="rId48" Type="http://schemas.openxmlformats.org/officeDocument/2006/relationships/image" Target="../media/image4992.png"/><Relationship Id="rId64" Type="http://schemas.openxmlformats.org/officeDocument/2006/relationships/image" Target="../media/image5008.png"/><Relationship Id="rId69" Type="http://schemas.openxmlformats.org/officeDocument/2006/relationships/image" Target="../media/image5013.png"/><Relationship Id="rId113" Type="http://schemas.openxmlformats.org/officeDocument/2006/relationships/image" Target="../media/image5057.png"/><Relationship Id="rId80" Type="http://schemas.openxmlformats.org/officeDocument/2006/relationships/image" Target="../media/image5024.png"/><Relationship Id="rId85" Type="http://schemas.openxmlformats.org/officeDocument/2006/relationships/image" Target="../media/image5029.png"/><Relationship Id="rId12" Type="http://schemas.openxmlformats.org/officeDocument/2006/relationships/image" Target="../media/image2493.jpg"/><Relationship Id="rId17" Type="http://schemas.openxmlformats.org/officeDocument/2006/relationships/image" Target="../media/image4961.png"/><Relationship Id="rId33" Type="http://schemas.openxmlformats.org/officeDocument/2006/relationships/image" Target="../media/image4977.png"/><Relationship Id="rId38" Type="http://schemas.openxmlformats.org/officeDocument/2006/relationships/image" Target="../media/image4982.png"/><Relationship Id="rId59" Type="http://schemas.openxmlformats.org/officeDocument/2006/relationships/image" Target="../media/image5003.png"/><Relationship Id="rId103" Type="http://schemas.openxmlformats.org/officeDocument/2006/relationships/image" Target="../media/image5047.png"/><Relationship Id="rId108" Type="http://schemas.openxmlformats.org/officeDocument/2006/relationships/image" Target="../media/image5052.png"/><Relationship Id="rId54" Type="http://schemas.openxmlformats.org/officeDocument/2006/relationships/image" Target="../media/image4998.png"/><Relationship Id="rId70" Type="http://schemas.openxmlformats.org/officeDocument/2006/relationships/image" Target="../media/image5014.png"/><Relationship Id="rId75" Type="http://schemas.openxmlformats.org/officeDocument/2006/relationships/image" Target="../media/image5019.png"/><Relationship Id="rId91" Type="http://schemas.openxmlformats.org/officeDocument/2006/relationships/image" Target="../media/image5035.png"/><Relationship Id="rId96" Type="http://schemas.openxmlformats.org/officeDocument/2006/relationships/image" Target="../media/image50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51.png"/><Relationship Id="rId15" Type="http://schemas.openxmlformats.org/officeDocument/2006/relationships/image" Target="../media/image4959.png"/><Relationship Id="rId23" Type="http://schemas.openxmlformats.org/officeDocument/2006/relationships/image" Target="../media/image4967.png"/><Relationship Id="rId28" Type="http://schemas.openxmlformats.org/officeDocument/2006/relationships/image" Target="../media/image4972.png"/><Relationship Id="rId36" Type="http://schemas.openxmlformats.org/officeDocument/2006/relationships/image" Target="../media/image4980.png"/><Relationship Id="rId49" Type="http://schemas.openxmlformats.org/officeDocument/2006/relationships/image" Target="../media/image4993.png"/><Relationship Id="rId57" Type="http://schemas.openxmlformats.org/officeDocument/2006/relationships/image" Target="../media/image5001.png"/><Relationship Id="rId106" Type="http://schemas.openxmlformats.org/officeDocument/2006/relationships/image" Target="../media/image5050.png"/><Relationship Id="rId114" Type="http://schemas.openxmlformats.org/officeDocument/2006/relationships/image" Target="../media/image5058.png"/><Relationship Id="rId10" Type="http://schemas.openxmlformats.org/officeDocument/2006/relationships/image" Target="../media/image4955.png"/><Relationship Id="rId31" Type="http://schemas.openxmlformats.org/officeDocument/2006/relationships/image" Target="../media/image4975.png"/><Relationship Id="rId44" Type="http://schemas.openxmlformats.org/officeDocument/2006/relationships/image" Target="../media/image4988.png"/><Relationship Id="rId52" Type="http://schemas.openxmlformats.org/officeDocument/2006/relationships/image" Target="../media/image4996.png"/><Relationship Id="rId60" Type="http://schemas.openxmlformats.org/officeDocument/2006/relationships/image" Target="../media/image5004.png"/><Relationship Id="rId65" Type="http://schemas.openxmlformats.org/officeDocument/2006/relationships/image" Target="../media/image5009.png"/><Relationship Id="rId73" Type="http://schemas.openxmlformats.org/officeDocument/2006/relationships/image" Target="../media/image5017.png"/><Relationship Id="rId78" Type="http://schemas.openxmlformats.org/officeDocument/2006/relationships/image" Target="../media/image5022.png"/><Relationship Id="rId81" Type="http://schemas.openxmlformats.org/officeDocument/2006/relationships/image" Target="../media/image5025.png"/><Relationship Id="rId86" Type="http://schemas.openxmlformats.org/officeDocument/2006/relationships/image" Target="../media/image5030.png"/><Relationship Id="rId94" Type="http://schemas.openxmlformats.org/officeDocument/2006/relationships/image" Target="../media/image5038.png"/><Relationship Id="rId99" Type="http://schemas.openxmlformats.org/officeDocument/2006/relationships/image" Target="../media/image5043.png"/><Relationship Id="rId101" Type="http://schemas.openxmlformats.org/officeDocument/2006/relationships/image" Target="../media/image5045.jpg"/><Relationship Id="rId4" Type="http://schemas.openxmlformats.org/officeDocument/2006/relationships/image" Target="../media/image4949.png"/><Relationship Id="rId9" Type="http://schemas.openxmlformats.org/officeDocument/2006/relationships/image" Target="../media/image4954.png"/><Relationship Id="rId13" Type="http://schemas.openxmlformats.org/officeDocument/2006/relationships/image" Target="../media/image4957.png"/><Relationship Id="rId18" Type="http://schemas.openxmlformats.org/officeDocument/2006/relationships/image" Target="../media/image4962.png"/><Relationship Id="rId39" Type="http://schemas.openxmlformats.org/officeDocument/2006/relationships/image" Target="../media/image4983.png"/><Relationship Id="rId109" Type="http://schemas.openxmlformats.org/officeDocument/2006/relationships/image" Target="../media/image5053.png"/><Relationship Id="rId34" Type="http://schemas.openxmlformats.org/officeDocument/2006/relationships/image" Target="../media/image4978.png"/><Relationship Id="rId50" Type="http://schemas.openxmlformats.org/officeDocument/2006/relationships/image" Target="../media/image4994.png"/><Relationship Id="rId55" Type="http://schemas.openxmlformats.org/officeDocument/2006/relationships/image" Target="../media/image4999.png"/><Relationship Id="rId76" Type="http://schemas.openxmlformats.org/officeDocument/2006/relationships/image" Target="../media/image5020.png"/><Relationship Id="rId97" Type="http://schemas.openxmlformats.org/officeDocument/2006/relationships/image" Target="../media/image5041.png"/><Relationship Id="rId104" Type="http://schemas.openxmlformats.org/officeDocument/2006/relationships/image" Target="../media/image5048.png"/><Relationship Id="rId7" Type="http://schemas.openxmlformats.org/officeDocument/2006/relationships/image" Target="../media/image4952.png"/><Relationship Id="rId71" Type="http://schemas.openxmlformats.org/officeDocument/2006/relationships/image" Target="../media/image5015.png"/><Relationship Id="rId92" Type="http://schemas.openxmlformats.org/officeDocument/2006/relationships/image" Target="../media/image5036.png"/><Relationship Id="rId2" Type="http://schemas.openxmlformats.org/officeDocument/2006/relationships/image" Target="../media/image4947.png"/><Relationship Id="rId29" Type="http://schemas.openxmlformats.org/officeDocument/2006/relationships/image" Target="../media/image4973.png"/><Relationship Id="rId24" Type="http://schemas.openxmlformats.org/officeDocument/2006/relationships/image" Target="../media/image4968.png"/><Relationship Id="rId40" Type="http://schemas.openxmlformats.org/officeDocument/2006/relationships/image" Target="../media/image4984.png"/><Relationship Id="rId45" Type="http://schemas.openxmlformats.org/officeDocument/2006/relationships/image" Target="../media/image4989.png"/><Relationship Id="rId66" Type="http://schemas.openxmlformats.org/officeDocument/2006/relationships/image" Target="../media/image5010.png"/><Relationship Id="rId87" Type="http://schemas.openxmlformats.org/officeDocument/2006/relationships/image" Target="../media/image5031.png"/><Relationship Id="rId110" Type="http://schemas.openxmlformats.org/officeDocument/2006/relationships/image" Target="../media/image5054.png"/><Relationship Id="rId115" Type="http://schemas.openxmlformats.org/officeDocument/2006/relationships/image" Target="../media/image5059.png"/><Relationship Id="rId61" Type="http://schemas.openxmlformats.org/officeDocument/2006/relationships/image" Target="../media/image5005.png"/><Relationship Id="rId82" Type="http://schemas.openxmlformats.org/officeDocument/2006/relationships/image" Target="../media/image5026.png"/><Relationship Id="rId19" Type="http://schemas.openxmlformats.org/officeDocument/2006/relationships/image" Target="../media/image4963.png"/><Relationship Id="rId14" Type="http://schemas.openxmlformats.org/officeDocument/2006/relationships/image" Target="../media/image4958.png"/><Relationship Id="rId30" Type="http://schemas.openxmlformats.org/officeDocument/2006/relationships/image" Target="../media/image4974.png"/><Relationship Id="rId35" Type="http://schemas.openxmlformats.org/officeDocument/2006/relationships/image" Target="../media/image4979.png"/><Relationship Id="rId56" Type="http://schemas.openxmlformats.org/officeDocument/2006/relationships/image" Target="../media/image5000.png"/><Relationship Id="rId77" Type="http://schemas.openxmlformats.org/officeDocument/2006/relationships/image" Target="../media/image5021.png"/><Relationship Id="rId100" Type="http://schemas.openxmlformats.org/officeDocument/2006/relationships/image" Target="../media/image5044.jpg"/><Relationship Id="rId105" Type="http://schemas.openxmlformats.org/officeDocument/2006/relationships/image" Target="../media/image5049.png"/><Relationship Id="rId8" Type="http://schemas.openxmlformats.org/officeDocument/2006/relationships/image" Target="../media/image4953.png"/><Relationship Id="rId51" Type="http://schemas.openxmlformats.org/officeDocument/2006/relationships/image" Target="../media/image4995.png"/><Relationship Id="rId72" Type="http://schemas.openxmlformats.org/officeDocument/2006/relationships/image" Target="../media/image5016.png"/><Relationship Id="rId93" Type="http://schemas.openxmlformats.org/officeDocument/2006/relationships/image" Target="../media/image5037.png"/><Relationship Id="rId98" Type="http://schemas.openxmlformats.org/officeDocument/2006/relationships/image" Target="../media/image5042.png"/><Relationship Id="rId3" Type="http://schemas.openxmlformats.org/officeDocument/2006/relationships/image" Target="../media/image4948.png"/><Relationship Id="rId25" Type="http://schemas.openxmlformats.org/officeDocument/2006/relationships/image" Target="../media/image4969.png"/><Relationship Id="rId46" Type="http://schemas.openxmlformats.org/officeDocument/2006/relationships/image" Target="../media/image4990.png"/><Relationship Id="rId67" Type="http://schemas.openxmlformats.org/officeDocument/2006/relationships/image" Target="../media/image5011.png"/><Relationship Id="rId116" Type="http://schemas.openxmlformats.org/officeDocument/2006/relationships/image" Target="../media/image5060.png"/><Relationship Id="rId20" Type="http://schemas.openxmlformats.org/officeDocument/2006/relationships/image" Target="../media/image4964.png"/><Relationship Id="rId41" Type="http://schemas.openxmlformats.org/officeDocument/2006/relationships/image" Target="../media/image4985.png"/><Relationship Id="rId62" Type="http://schemas.openxmlformats.org/officeDocument/2006/relationships/image" Target="../media/image5006.png"/><Relationship Id="rId83" Type="http://schemas.openxmlformats.org/officeDocument/2006/relationships/image" Target="../media/image5027.png"/><Relationship Id="rId88" Type="http://schemas.openxmlformats.org/officeDocument/2006/relationships/image" Target="../media/image5032.png"/><Relationship Id="rId111" Type="http://schemas.openxmlformats.org/officeDocument/2006/relationships/image" Target="../media/image5055.png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174.png"/><Relationship Id="rId21" Type="http://schemas.openxmlformats.org/officeDocument/2006/relationships/image" Target="../media/image5079.png"/><Relationship Id="rId42" Type="http://schemas.openxmlformats.org/officeDocument/2006/relationships/image" Target="../media/image5100.png"/><Relationship Id="rId63" Type="http://schemas.openxmlformats.org/officeDocument/2006/relationships/image" Target="../media/image5121.png"/><Relationship Id="rId84" Type="http://schemas.openxmlformats.org/officeDocument/2006/relationships/image" Target="../media/image5142.png"/><Relationship Id="rId138" Type="http://schemas.openxmlformats.org/officeDocument/2006/relationships/image" Target="../media/image5195.png"/><Relationship Id="rId107" Type="http://schemas.openxmlformats.org/officeDocument/2006/relationships/image" Target="../media/image5164.png"/><Relationship Id="rId11" Type="http://schemas.openxmlformats.org/officeDocument/2006/relationships/image" Target="../media/image5069.png"/><Relationship Id="rId32" Type="http://schemas.openxmlformats.org/officeDocument/2006/relationships/image" Target="../media/image5090.png"/><Relationship Id="rId53" Type="http://schemas.openxmlformats.org/officeDocument/2006/relationships/image" Target="../media/image5111.png"/><Relationship Id="rId74" Type="http://schemas.openxmlformats.org/officeDocument/2006/relationships/image" Target="../media/image5132.png"/><Relationship Id="rId128" Type="http://schemas.openxmlformats.org/officeDocument/2006/relationships/image" Target="../media/image5185.png"/><Relationship Id="rId149" Type="http://schemas.openxmlformats.org/officeDocument/2006/relationships/image" Target="../media/image5206.png"/><Relationship Id="rId5" Type="http://schemas.openxmlformats.org/officeDocument/2006/relationships/image" Target="../media/image5064.png"/><Relationship Id="rId95" Type="http://schemas.openxmlformats.org/officeDocument/2006/relationships/image" Target="../media/image5152.png"/><Relationship Id="rId22" Type="http://schemas.openxmlformats.org/officeDocument/2006/relationships/image" Target="../media/image5080.png"/><Relationship Id="rId43" Type="http://schemas.openxmlformats.org/officeDocument/2006/relationships/image" Target="../media/image5101.png"/><Relationship Id="rId64" Type="http://schemas.openxmlformats.org/officeDocument/2006/relationships/image" Target="../media/image5122.png"/><Relationship Id="rId118" Type="http://schemas.openxmlformats.org/officeDocument/2006/relationships/image" Target="../media/image5175.png"/><Relationship Id="rId139" Type="http://schemas.openxmlformats.org/officeDocument/2006/relationships/image" Target="../media/image5196.png"/><Relationship Id="rId80" Type="http://schemas.openxmlformats.org/officeDocument/2006/relationships/image" Target="../media/image5138.png"/><Relationship Id="rId85" Type="http://schemas.openxmlformats.org/officeDocument/2006/relationships/image" Target="../media/image5143.png"/><Relationship Id="rId150" Type="http://schemas.openxmlformats.org/officeDocument/2006/relationships/image" Target="../media/image5207.png"/><Relationship Id="rId155" Type="http://schemas.openxmlformats.org/officeDocument/2006/relationships/image" Target="../media/image5212.png"/><Relationship Id="rId12" Type="http://schemas.openxmlformats.org/officeDocument/2006/relationships/image" Target="../media/image5070.png"/><Relationship Id="rId17" Type="http://schemas.openxmlformats.org/officeDocument/2006/relationships/image" Target="../media/image5075.png"/><Relationship Id="rId33" Type="http://schemas.openxmlformats.org/officeDocument/2006/relationships/image" Target="../media/image5091.png"/><Relationship Id="rId38" Type="http://schemas.openxmlformats.org/officeDocument/2006/relationships/image" Target="../media/image5096.png"/><Relationship Id="rId59" Type="http://schemas.openxmlformats.org/officeDocument/2006/relationships/image" Target="../media/image5117.png"/><Relationship Id="rId103" Type="http://schemas.openxmlformats.org/officeDocument/2006/relationships/image" Target="../media/image5160.png"/><Relationship Id="rId108" Type="http://schemas.openxmlformats.org/officeDocument/2006/relationships/image" Target="../media/image5165.png"/><Relationship Id="rId124" Type="http://schemas.openxmlformats.org/officeDocument/2006/relationships/image" Target="../media/image5181.png"/><Relationship Id="rId129" Type="http://schemas.openxmlformats.org/officeDocument/2006/relationships/image" Target="../media/image5186.png"/><Relationship Id="rId54" Type="http://schemas.openxmlformats.org/officeDocument/2006/relationships/image" Target="../media/image5112.png"/><Relationship Id="rId70" Type="http://schemas.openxmlformats.org/officeDocument/2006/relationships/image" Target="../media/image5128.png"/><Relationship Id="rId75" Type="http://schemas.openxmlformats.org/officeDocument/2006/relationships/image" Target="../media/image5133.png"/><Relationship Id="rId91" Type="http://schemas.openxmlformats.org/officeDocument/2006/relationships/image" Target="../media/image5148.png"/><Relationship Id="rId96" Type="http://schemas.openxmlformats.org/officeDocument/2006/relationships/image" Target="../media/image5153.png"/><Relationship Id="rId140" Type="http://schemas.openxmlformats.org/officeDocument/2006/relationships/image" Target="../media/image5197.png"/><Relationship Id="rId145" Type="http://schemas.openxmlformats.org/officeDocument/2006/relationships/image" Target="../media/image52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65.png"/><Relationship Id="rId23" Type="http://schemas.openxmlformats.org/officeDocument/2006/relationships/image" Target="../media/image5081.png"/><Relationship Id="rId28" Type="http://schemas.openxmlformats.org/officeDocument/2006/relationships/image" Target="../media/image5086.png"/><Relationship Id="rId49" Type="http://schemas.openxmlformats.org/officeDocument/2006/relationships/image" Target="../media/image5107.png"/><Relationship Id="rId114" Type="http://schemas.openxmlformats.org/officeDocument/2006/relationships/image" Target="../media/image5171.png"/><Relationship Id="rId119" Type="http://schemas.openxmlformats.org/officeDocument/2006/relationships/image" Target="../media/image5176.png"/><Relationship Id="rId44" Type="http://schemas.openxmlformats.org/officeDocument/2006/relationships/image" Target="../media/image5102.png"/><Relationship Id="rId60" Type="http://schemas.openxmlformats.org/officeDocument/2006/relationships/image" Target="../media/image5118.png"/><Relationship Id="rId65" Type="http://schemas.openxmlformats.org/officeDocument/2006/relationships/image" Target="../media/image5123.png"/><Relationship Id="rId81" Type="http://schemas.openxmlformats.org/officeDocument/2006/relationships/image" Target="../media/image5139.png"/><Relationship Id="rId86" Type="http://schemas.openxmlformats.org/officeDocument/2006/relationships/image" Target="../media/image5144.png"/><Relationship Id="rId130" Type="http://schemas.openxmlformats.org/officeDocument/2006/relationships/image" Target="../media/image5187.png"/><Relationship Id="rId135" Type="http://schemas.openxmlformats.org/officeDocument/2006/relationships/image" Target="../media/image5192.png"/><Relationship Id="rId151" Type="http://schemas.openxmlformats.org/officeDocument/2006/relationships/image" Target="../media/image5208.png"/><Relationship Id="rId156" Type="http://schemas.openxmlformats.org/officeDocument/2006/relationships/image" Target="../media/image5213.png"/><Relationship Id="rId13" Type="http://schemas.openxmlformats.org/officeDocument/2006/relationships/image" Target="../media/image5071.png"/><Relationship Id="rId18" Type="http://schemas.openxmlformats.org/officeDocument/2006/relationships/image" Target="../media/image5076.png"/><Relationship Id="rId39" Type="http://schemas.openxmlformats.org/officeDocument/2006/relationships/image" Target="../media/image5097.png"/><Relationship Id="rId109" Type="http://schemas.openxmlformats.org/officeDocument/2006/relationships/image" Target="../media/image5166.png"/><Relationship Id="rId34" Type="http://schemas.openxmlformats.org/officeDocument/2006/relationships/image" Target="../media/image5092.png"/><Relationship Id="rId50" Type="http://schemas.openxmlformats.org/officeDocument/2006/relationships/image" Target="../media/image5108.png"/><Relationship Id="rId55" Type="http://schemas.openxmlformats.org/officeDocument/2006/relationships/image" Target="../media/image5113.png"/><Relationship Id="rId76" Type="http://schemas.openxmlformats.org/officeDocument/2006/relationships/image" Target="../media/image5134.png"/><Relationship Id="rId97" Type="http://schemas.openxmlformats.org/officeDocument/2006/relationships/image" Target="../media/image5154.png"/><Relationship Id="rId104" Type="http://schemas.openxmlformats.org/officeDocument/2006/relationships/image" Target="../media/image5161.png"/><Relationship Id="rId120" Type="http://schemas.openxmlformats.org/officeDocument/2006/relationships/image" Target="../media/image5177.png"/><Relationship Id="rId125" Type="http://schemas.openxmlformats.org/officeDocument/2006/relationships/image" Target="../media/image5182.png"/><Relationship Id="rId141" Type="http://schemas.openxmlformats.org/officeDocument/2006/relationships/image" Target="../media/image5198.png"/><Relationship Id="rId146" Type="http://schemas.openxmlformats.org/officeDocument/2006/relationships/image" Target="../media/image5203.png"/><Relationship Id="rId7" Type="http://schemas.openxmlformats.org/officeDocument/2006/relationships/image" Target="../media/image5066.png"/><Relationship Id="rId71" Type="http://schemas.openxmlformats.org/officeDocument/2006/relationships/image" Target="../media/image5129.png"/><Relationship Id="rId92" Type="http://schemas.openxmlformats.org/officeDocument/2006/relationships/image" Target="../media/image5149.png"/><Relationship Id="rId2" Type="http://schemas.openxmlformats.org/officeDocument/2006/relationships/image" Target="../media/image5061.png"/><Relationship Id="rId29" Type="http://schemas.openxmlformats.org/officeDocument/2006/relationships/image" Target="../media/image5087.png"/><Relationship Id="rId24" Type="http://schemas.openxmlformats.org/officeDocument/2006/relationships/image" Target="../media/image5082.png"/><Relationship Id="rId40" Type="http://schemas.openxmlformats.org/officeDocument/2006/relationships/image" Target="../media/image5098.png"/><Relationship Id="rId45" Type="http://schemas.openxmlformats.org/officeDocument/2006/relationships/image" Target="../media/image5103.png"/><Relationship Id="rId66" Type="http://schemas.openxmlformats.org/officeDocument/2006/relationships/image" Target="../media/image5124.png"/><Relationship Id="rId87" Type="http://schemas.openxmlformats.org/officeDocument/2006/relationships/image" Target="../media/image5145.png"/><Relationship Id="rId110" Type="http://schemas.openxmlformats.org/officeDocument/2006/relationships/image" Target="../media/image5167.png"/><Relationship Id="rId115" Type="http://schemas.openxmlformats.org/officeDocument/2006/relationships/image" Target="../media/image5172.png"/><Relationship Id="rId131" Type="http://schemas.openxmlformats.org/officeDocument/2006/relationships/image" Target="../media/image5188.png"/><Relationship Id="rId136" Type="http://schemas.openxmlformats.org/officeDocument/2006/relationships/image" Target="../media/image5193.png"/><Relationship Id="rId157" Type="http://schemas.openxmlformats.org/officeDocument/2006/relationships/image" Target="../media/image5214.png"/><Relationship Id="rId61" Type="http://schemas.openxmlformats.org/officeDocument/2006/relationships/image" Target="../media/image5119.png"/><Relationship Id="rId82" Type="http://schemas.openxmlformats.org/officeDocument/2006/relationships/image" Target="../media/image5140.png"/><Relationship Id="rId152" Type="http://schemas.openxmlformats.org/officeDocument/2006/relationships/image" Target="../media/image5209.png"/><Relationship Id="rId19" Type="http://schemas.openxmlformats.org/officeDocument/2006/relationships/image" Target="../media/image5077.png"/><Relationship Id="rId14" Type="http://schemas.openxmlformats.org/officeDocument/2006/relationships/image" Target="../media/image5072.png"/><Relationship Id="rId30" Type="http://schemas.openxmlformats.org/officeDocument/2006/relationships/image" Target="../media/image5088.png"/><Relationship Id="rId35" Type="http://schemas.openxmlformats.org/officeDocument/2006/relationships/image" Target="../media/image5093.png"/><Relationship Id="rId56" Type="http://schemas.openxmlformats.org/officeDocument/2006/relationships/image" Target="../media/image5114.png"/><Relationship Id="rId77" Type="http://schemas.openxmlformats.org/officeDocument/2006/relationships/image" Target="../media/image5135.png"/><Relationship Id="rId100" Type="http://schemas.openxmlformats.org/officeDocument/2006/relationships/image" Target="../media/image5157.png"/><Relationship Id="rId105" Type="http://schemas.openxmlformats.org/officeDocument/2006/relationships/image" Target="../media/image5162.png"/><Relationship Id="rId126" Type="http://schemas.openxmlformats.org/officeDocument/2006/relationships/image" Target="../media/image5183.png"/><Relationship Id="rId147" Type="http://schemas.openxmlformats.org/officeDocument/2006/relationships/image" Target="../media/image5204.png"/><Relationship Id="rId8" Type="http://schemas.openxmlformats.org/officeDocument/2006/relationships/image" Target="../media/image5067.png"/><Relationship Id="rId51" Type="http://schemas.openxmlformats.org/officeDocument/2006/relationships/image" Target="../media/image5109.png"/><Relationship Id="rId72" Type="http://schemas.openxmlformats.org/officeDocument/2006/relationships/image" Target="../media/image5130.png"/><Relationship Id="rId93" Type="http://schemas.openxmlformats.org/officeDocument/2006/relationships/image" Target="../media/image5150.png"/><Relationship Id="rId98" Type="http://schemas.openxmlformats.org/officeDocument/2006/relationships/image" Target="../media/image5155.png"/><Relationship Id="rId121" Type="http://schemas.openxmlformats.org/officeDocument/2006/relationships/image" Target="../media/image5178.png"/><Relationship Id="rId142" Type="http://schemas.openxmlformats.org/officeDocument/2006/relationships/image" Target="../media/image5199.png"/><Relationship Id="rId3" Type="http://schemas.openxmlformats.org/officeDocument/2006/relationships/image" Target="../media/image5062.png"/><Relationship Id="rId25" Type="http://schemas.openxmlformats.org/officeDocument/2006/relationships/image" Target="../media/image5083.png"/><Relationship Id="rId46" Type="http://schemas.openxmlformats.org/officeDocument/2006/relationships/image" Target="../media/image5104.png"/><Relationship Id="rId67" Type="http://schemas.openxmlformats.org/officeDocument/2006/relationships/image" Target="../media/image5125.png"/><Relationship Id="rId116" Type="http://schemas.openxmlformats.org/officeDocument/2006/relationships/image" Target="../media/image5173.png"/><Relationship Id="rId137" Type="http://schemas.openxmlformats.org/officeDocument/2006/relationships/image" Target="../media/image5194.png"/><Relationship Id="rId158" Type="http://schemas.openxmlformats.org/officeDocument/2006/relationships/image" Target="../media/image5215.png"/><Relationship Id="rId20" Type="http://schemas.openxmlformats.org/officeDocument/2006/relationships/image" Target="../media/image5078.png"/><Relationship Id="rId41" Type="http://schemas.openxmlformats.org/officeDocument/2006/relationships/image" Target="../media/image5099.png"/><Relationship Id="rId62" Type="http://schemas.openxmlformats.org/officeDocument/2006/relationships/image" Target="../media/image5120.png"/><Relationship Id="rId83" Type="http://schemas.openxmlformats.org/officeDocument/2006/relationships/image" Target="../media/image5141.png"/><Relationship Id="rId88" Type="http://schemas.openxmlformats.org/officeDocument/2006/relationships/image" Target="../media/image5046.jpg"/><Relationship Id="rId111" Type="http://schemas.openxmlformats.org/officeDocument/2006/relationships/image" Target="../media/image5168.png"/><Relationship Id="rId132" Type="http://schemas.openxmlformats.org/officeDocument/2006/relationships/image" Target="../media/image5189.png"/><Relationship Id="rId153" Type="http://schemas.openxmlformats.org/officeDocument/2006/relationships/image" Target="../media/image5210.png"/><Relationship Id="rId15" Type="http://schemas.openxmlformats.org/officeDocument/2006/relationships/image" Target="../media/image5073.png"/><Relationship Id="rId36" Type="http://schemas.openxmlformats.org/officeDocument/2006/relationships/image" Target="../media/image5094.png"/><Relationship Id="rId57" Type="http://schemas.openxmlformats.org/officeDocument/2006/relationships/image" Target="../media/image5115.png"/><Relationship Id="rId106" Type="http://schemas.openxmlformats.org/officeDocument/2006/relationships/image" Target="../media/image5163.png"/><Relationship Id="rId127" Type="http://schemas.openxmlformats.org/officeDocument/2006/relationships/image" Target="../media/image5184.png"/><Relationship Id="rId10" Type="http://schemas.openxmlformats.org/officeDocument/2006/relationships/image" Target="../media/image2493.jpg"/><Relationship Id="rId31" Type="http://schemas.openxmlformats.org/officeDocument/2006/relationships/image" Target="../media/image5089.png"/><Relationship Id="rId52" Type="http://schemas.openxmlformats.org/officeDocument/2006/relationships/image" Target="../media/image5110.png"/><Relationship Id="rId73" Type="http://schemas.openxmlformats.org/officeDocument/2006/relationships/image" Target="../media/image5131.png"/><Relationship Id="rId78" Type="http://schemas.openxmlformats.org/officeDocument/2006/relationships/image" Target="../media/image5136.png"/><Relationship Id="rId94" Type="http://schemas.openxmlformats.org/officeDocument/2006/relationships/image" Target="../media/image5151.png"/><Relationship Id="rId99" Type="http://schemas.openxmlformats.org/officeDocument/2006/relationships/image" Target="../media/image5156.png"/><Relationship Id="rId101" Type="http://schemas.openxmlformats.org/officeDocument/2006/relationships/image" Target="../media/image5158.png"/><Relationship Id="rId122" Type="http://schemas.openxmlformats.org/officeDocument/2006/relationships/image" Target="../media/image5179.png"/><Relationship Id="rId143" Type="http://schemas.openxmlformats.org/officeDocument/2006/relationships/image" Target="../media/image5200.png"/><Relationship Id="rId148" Type="http://schemas.openxmlformats.org/officeDocument/2006/relationships/image" Target="../media/image5205.png"/><Relationship Id="rId4" Type="http://schemas.openxmlformats.org/officeDocument/2006/relationships/image" Target="../media/image5063.png"/><Relationship Id="rId9" Type="http://schemas.openxmlformats.org/officeDocument/2006/relationships/image" Target="../media/image5068.png"/><Relationship Id="rId26" Type="http://schemas.openxmlformats.org/officeDocument/2006/relationships/image" Target="../media/image5084.png"/><Relationship Id="rId47" Type="http://schemas.openxmlformats.org/officeDocument/2006/relationships/image" Target="../media/image5105.png"/><Relationship Id="rId68" Type="http://schemas.openxmlformats.org/officeDocument/2006/relationships/image" Target="../media/image5126.png"/><Relationship Id="rId89" Type="http://schemas.openxmlformats.org/officeDocument/2006/relationships/image" Target="../media/image5146.png"/><Relationship Id="rId112" Type="http://schemas.openxmlformats.org/officeDocument/2006/relationships/image" Target="../media/image5169.png"/><Relationship Id="rId133" Type="http://schemas.openxmlformats.org/officeDocument/2006/relationships/image" Target="../media/image5190.png"/><Relationship Id="rId154" Type="http://schemas.openxmlformats.org/officeDocument/2006/relationships/image" Target="../media/image5211.png"/><Relationship Id="rId16" Type="http://schemas.openxmlformats.org/officeDocument/2006/relationships/image" Target="../media/image5074.png"/><Relationship Id="rId37" Type="http://schemas.openxmlformats.org/officeDocument/2006/relationships/image" Target="../media/image5095.png"/><Relationship Id="rId58" Type="http://schemas.openxmlformats.org/officeDocument/2006/relationships/image" Target="../media/image5116.png"/><Relationship Id="rId79" Type="http://schemas.openxmlformats.org/officeDocument/2006/relationships/image" Target="../media/image5137.png"/><Relationship Id="rId102" Type="http://schemas.openxmlformats.org/officeDocument/2006/relationships/image" Target="../media/image5159.png"/><Relationship Id="rId123" Type="http://schemas.openxmlformats.org/officeDocument/2006/relationships/image" Target="../media/image5180.png"/><Relationship Id="rId144" Type="http://schemas.openxmlformats.org/officeDocument/2006/relationships/image" Target="../media/image5201.png"/><Relationship Id="rId90" Type="http://schemas.openxmlformats.org/officeDocument/2006/relationships/image" Target="../media/image5147.png"/><Relationship Id="rId27" Type="http://schemas.openxmlformats.org/officeDocument/2006/relationships/image" Target="../media/image5085.png"/><Relationship Id="rId48" Type="http://schemas.openxmlformats.org/officeDocument/2006/relationships/image" Target="../media/image5106.png"/><Relationship Id="rId69" Type="http://schemas.openxmlformats.org/officeDocument/2006/relationships/image" Target="../media/image5127.png"/><Relationship Id="rId113" Type="http://schemas.openxmlformats.org/officeDocument/2006/relationships/image" Target="../media/image5170.png"/><Relationship Id="rId134" Type="http://schemas.openxmlformats.org/officeDocument/2006/relationships/image" Target="../media/image5191.pn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330.jpg"/><Relationship Id="rId21" Type="http://schemas.openxmlformats.org/officeDocument/2006/relationships/image" Target="../media/image5234.png"/><Relationship Id="rId42" Type="http://schemas.openxmlformats.org/officeDocument/2006/relationships/image" Target="../media/image5255.png"/><Relationship Id="rId47" Type="http://schemas.openxmlformats.org/officeDocument/2006/relationships/image" Target="../media/image5260.png"/><Relationship Id="rId63" Type="http://schemas.openxmlformats.org/officeDocument/2006/relationships/image" Target="../media/image5276.png"/><Relationship Id="rId68" Type="http://schemas.openxmlformats.org/officeDocument/2006/relationships/image" Target="../media/image5281.png"/><Relationship Id="rId84" Type="http://schemas.openxmlformats.org/officeDocument/2006/relationships/image" Target="../media/image5297.png"/><Relationship Id="rId89" Type="http://schemas.openxmlformats.org/officeDocument/2006/relationships/image" Target="../media/image5302.png"/><Relationship Id="rId112" Type="http://schemas.openxmlformats.org/officeDocument/2006/relationships/image" Target="../media/image5325.png"/><Relationship Id="rId16" Type="http://schemas.openxmlformats.org/officeDocument/2006/relationships/image" Target="../media/image5230.png"/><Relationship Id="rId107" Type="http://schemas.openxmlformats.org/officeDocument/2006/relationships/image" Target="../media/image5320.png"/><Relationship Id="rId11" Type="http://schemas.openxmlformats.org/officeDocument/2006/relationships/image" Target="../media/image5225.png"/><Relationship Id="rId32" Type="http://schemas.openxmlformats.org/officeDocument/2006/relationships/image" Target="../media/image5245.png"/><Relationship Id="rId37" Type="http://schemas.openxmlformats.org/officeDocument/2006/relationships/image" Target="../media/image5250.png"/><Relationship Id="rId53" Type="http://schemas.openxmlformats.org/officeDocument/2006/relationships/image" Target="../media/image5266.png"/><Relationship Id="rId58" Type="http://schemas.openxmlformats.org/officeDocument/2006/relationships/image" Target="../media/image5271.png"/><Relationship Id="rId74" Type="http://schemas.openxmlformats.org/officeDocument/2006/relationships/image" Target="../media/image5287.png"/><Relationship Id="rId79" Type="http://schemas.openxmlformats.org/officeDocument/2006/relationships/image" Target="../media/image5292.png"/><Relationship Id="rId102" Type="http://schemas.openxmlformats.org/officeDocument/2006/relationships/image" Target="../media/image5315.png"/><Relationship Id="rId123" Type="http://schemas.openxmlformats.org/officeDocument/2006/relationships/image" Target="../media/image5336.png"/><Relationship Id="rId128" Type="http://schemas.openxmlformats.org/officeDocument/2006/relationships/image" Target="../media/image5341.png"/><Relationship Id="rId5" Type="http://schemas.openxmlformats.org/officeDocument/2006/relationships/image" Target="../media/image5219.png"/><Relationship Id="rId90" Type="http://schemas.openxmlformats.org/officeDocument/2006/relationships/image" Target="../media/image5303.png"/><Relationship Id="rId95" Type="http://schemas.openxmlformats.org/officeDocument/2006/relationships/image" Target="../media/image5308.png"/><Relationship Id="rId22" Type="http://schemas.openxmlformats.org/officeDocument/2006/relationships/image" Target="../media/image5235.png"/><Relationship Id="rId27" Type="http://schemas.openxmlformats.org/officeDocument/2006/relationships/image" Target="../media/image5240.png"/><Relationship Id="rId43" Type="http://schemas.openxmlformats.org/officeDocument/2006/relationships/image" Target="../media/image5256.png"/><Relationship Id="rId48" Type="http://schemas.openxmlformats.org/officeDocument/2006/relationships/image" Target="../media/image5261.png"/><Relationship Id="rId64" Type="http://schemas.openxmlformats.org/officeDocument/2006/relationships/image" Target="../media/image5277.png"/><Relationship Id="rId69" Type="http://schemas.openxmlformats.org/officeDocument/2006/relationships/image" Target="../media/image5282.png"/><Relationship Id="rId113" Type="http://schemas.openxmlformats.org/officeDocument/2006/relationships/image" Target="../media/image5326.jpg"/><Relationship Id="rId118" Type="http://schemas.openxmlformats.org/officeDocument/2006/relationships/image" Target="../media/image5331.png"/><Relationship Id="rId80" Type="http://schemas.openxmlformats.org/officeDocument/2006/relationships/image" Target="../media/image5293.png"/><Relationship Id="rId85" Type="http://schemas.openxmlformats.org/officeDocument/2006/relationships/image" Target="../media/image5298.png"/><Relationship Id="rId12" Type="http://schemas.openxmlformats.org/officeDocument/2006/relationships/image" Target="../media/image5226.png"/><Relationship Id="rId17" Type="http://schemas.openxmlformats.org/officeDocument/2006/relationships/image" Target="../media/image5231.png"/><Relationship Id="rId33" Type="http://schemas.openxmlformats.org/officeDocument/2006/relationships/image" Target="../media/image5246.png"/><Relationship Id="rId38" Type="http://schemas.openxmlformats.org/officeDocument/2006/relationships/image" Target="../media/image5251.png"/><Relationship Id="rId59" Type="http://schemas.openxmlformats.org/officeDocument/2006/relationships/image" Target="../media/image5272.png"/><Relationship Id="rId103" Type="http://schemas.openxmlformats.org/officeDocument/2006/relationships/image" Target="../media/image5316.png"/><Relationship Id="rId108" Type="http://schemas.openxmlformats.org/officeDocument/2006/relationships/image" Target="../media/image5321.png"/><Relationship Id="rId124" Type="http://schemas.openxmlformats.org/officeDocument/2006/relationships/image" Target="../media/image5337.png"/><Relationship Id="rId129" Type="http://schemas.openxmlformats.org/officeDocument/2006/relationships/image" Target="../media/image5342.png"/><Relationship Id="rId54" Type="http://schemas.openxmlformats.org/officeDocument/2006/relationships/image" Target="../media/image5267.png"/><Relationship Id="rId70" Type="http://schemas.openxmlformats.org/officeDocument/2006/relationships/image" Target="../media/image5283.png"/><Relationship Id="rId75" Type="http://schemas.openxmlformats.org/officeDocument/2006/relationships/image" Target="../media/image5288.png"/><Relationship Id="rId91" Type="http://schemas.openxmlformats.org/officeDocument/2006/relationships/image" Target="../media/image5304.png"/><Relationship Id="rId96" Type="http://schemas.openxmlformats.org/officeDocument/2006/relationships/image" Target="../media/image53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20.png"/><Relationship Id="rId23" Type="http://schemas.openxmlformats.org/officeDocument/2006/relationships/image" Target="../media/image5236.png"/><Relationship Id="rId28" Type="http://schemas.openxmlformats.org/officeDocument/2006/relationships/image" Target="../media/image5241.png"/><Relationship Id="rId49" Type="http://schemas.openxmlformats.org/officeDocument/2006/relationships/image" Target="../media/image5262.png"/><Relationship Id="rId114" Type="http://schemas.openxmlformats.org/officeDocument/2006/relationships/image" Target="../media/image5327.png"/><Relationship Id="rId119" Type="http://schemas.openxmlformats.org/officeDocument/2006/relationships/image" Target="../media/image5332.png"/><Relationship Id="rId44" Type="http://schemas.openxmlformats.org/officeDocument/2006/relationships/image" Target="../media/image5257.png"/><Relationship Id="rId60" Type="http://schemas.openxmlformats.org/officeDocument/2006/relationships/image" Target="../media/image5273.png"/><Relationship Id="rId65" Type="http://schemas.openxmlformats.org/officeDocument/2006/relationships/image" Target="../media/image5278.png"/><Relationship Id="rId81" Type="http://schemas.openxmlformats.org/officeDocument/2006/relationships/image" Target="../media/image5294.png"/><Relationship Id="rId86" Type="http://schemas.openxmlformats.org/officeDocument/2006/relationships/image" Target="../media/image5299.png"/><Relationship Id="rId13" Type="http://schemas.openxmlformats.org/officeDocument/2006/relationships/image" Target="../media/image5227.png"/><Relationship Id="rId18" Type="http://schemas.openxmlformats.org/officeDocument/2006/relationships/image" Target="../media/image5232.png"/><Relationship Id="rId39" Type="http://schemas.openxmlformats.org/officeDocument/2006/relationships/image" Target="../media/image5252.png"/><Relationship Id="rId109" Type="http://schemas.openxmlformats.org/officeDocument/2006/relationships/image" Target="../media/image5322.jpg"/><Relationship Id="rId34" Type="http://schemas.openxmlformats.org/officeDocument/2006/relationships/image" Target="../media/image5247.png"/><Relationship Id="rId50" Type="http://schemas.openxmlformats.org/officeDocument/2006/relationships/image" Target="../media/image5263.png"/><Relationship Id="rId55" Type="http://schemas.openxmlformats.org/officeDocument/2006/relationships/image" Target="../media/image5268.png"/><Relationship Id="rId76" Type="http://schemas.openxmlformats.org/officeDocument/2006/relationships/image" Target="../media/image5289.png"/><Relationship Id="rId97" Type="http://schemas.openxmlformats.org/officeDocument/2006/relationships/image" Target="../media/image5310.png"/><Relationship Id="rId104" Type="http://schemas.openxmlformats.org/officeDocument/2006/relationships/image" Target="../media/image5317.png"/><Relationship Id="rId120" Type="http://schemas.openxmlformats.org/officeDocument/2006/relationships/image" Target="../media/image5333.png"/><Relationship Id="rId125" Type="http://schemas.openxmlformats.org/officeDocument/2006/relationships/image" Target="../media/image5338.jpg"/><Relationship Id="rId7" Type="http://schemas.openxmlformats.org/officeDocument/2006/relationships/image" Target="../media/image5221.png"/><Relationship Id="rId71" Type="http://schemas.openxmlformats.org/officeDocument/2006/relationships/image" Target="../media/image5284.png"/><Relationship Id="rId92" Type="http://schemas.openxmlformats.org/officeDocument/2006/relationships/image" Target="../media/image5305.png"/><Relationship Id="rId2" Type="http://schemas.openxmlformats.org/officeDocument/2006/relationships/image" Target="../media/image5216.png"/><Relationship Id="rId29" Type="http://schemas.openxmlformats.org/officeDocument/2006/relationships/image" Target="../media/image5242.png"/><Relationship Id="rId24" Type="http://schemas.openxmlformats.org/officeDocument/2006/relationships/image" Target="../media/image5237.png"/><Relationship Id="rId40" Type="http://schemas.openxmlformats.org/officeDocument/2006/relationships/image" Target="../media/image5253.png"/><Relationship Id="rId45" Type="http://schemas.openxmlformats.org/officeDocument/2006/relationships/image" Target="../media/image5258.png"/><Relationship Id="rId66" Type="http://schemas.openxmlformats.org/officeDocument/2006/relationships/image" Target="../media/image5279.png"/><Relationship Id="rId87" Type="http://schemas.openxmlformats.org/officeDocument/2006/relationships/image" Target="../media/image5300.png"/><Relationship Id="rId110" Type="http://schemas.openxmlformats.org/officeDocument/2006/relationships/image" Target="../media/image5323.png"/><Relationship Id="rId115" Type="http://schemas.openxmlformats.org/officeDocument/2006/relationships/image" Target="../media/image5328.png"/><Relationship Id="rId61" Type="http://schemas.openxmlformats.org/officeDocument/2006/relationships/image" Target="../media/image5274.png"/><Relationship Id="rId82" Type="http://schemas.openxmlformats.org/officeDocument/2006/relationships/image" Target="../media/image5295.png"/><Relationship Id="rId19" Type="http://schemas.openxmlformats.org/officeDocument/2006/relationships/image" Target="../media/image5233.png"/><Relationship Id="rId14" Type="http://schemas.openxmlformats.org/officeDocument/2006/relationships/image" Target="../media/image5228.png"/><Relationship Id="rId30" Type="http://schemas.openxmlformats.org/officeDocument/2006/relationships/image" Target="../media/image5243.png"/><Relationship Id="rId35" Type="http://schemas.openxmlformats.org/officeDocument/2006/relationships/image" Target="../media/image5248.png"/><Relationship Id="rId56" Type="http://schemas.openxmlformats.org/officeDocument/2006/relationships/image" Target="../media/image5269.png"/><Relationship Id="rId77" Type="http://schemas.openxmlformats.org/officeDocument/2006/relationships/image" Target="../media/image5290.png"/><Relationship Id="rId100" Type="http://schemas.openxmlformats.org/officeDocument/2006/relationships/image" Target="../media/image5313.png"/><Relationship Id="rId105" Type="http://schemas.openxmlformats.org/officeDocument/2006/relationships/image" Target="../media/image5318.jpg"/><Relationship Id="rId126" Type="http://schemas.openxmlformats.org/officeDocument/2006/relationships/image" Target="../media/image5339.png"/><Relationship Id="rId8" Type="http://schemas.openxmlformats.org/officeDocument/2006/relationships/image" Target="../media/image5222.png"/><Relationship Id="rId51" Type="http://schemas.openxmlformats.org/officeDocument/2006/relationships/image" Target="../media/image5264.png"/><Relationship Id="rId72" Type="http://schemas.openxmlformats.org/officeDocument/2006/relationships/image" Target="../media/image5285.png"/><Relationship Id="rId93" Type="http://schemas.openxmlformats.org/officeDocument/2006/relationships/image" Target="../media/image5306.png"/><Relationship Id="rId98" Type="http://schemas.openxmlformats.org/officeDocument/2006/relationships/image" Target="../media/image5311.jpg"/><Relationship Id="rId121" Type="http://schemas.openxmlformats.org/officeDocument/2006/relationships/image" Target="../media/image5334.jpg"/><Relationship Id="rId3" Type="http://schemas.openxmlformats.org/officeDocument/2006/relationships/image" Target="../media/image5217.png"/><Relationship Id="rId25" Type="http://schemas.openxmlformats.org/officeDocument/2006/relationships/image" Target="../media/image5238.png"/><Relationship Id="rId46" Type="http://schemas.openxmlformats.org/officeDocument/2006/relationships/image" Target="../media/image5259.png"/><Relationship Id="rId67" Type="http://schemas.openxmlformats.org/officeDocument/2006/relationships/image" Target="../media/image5280.png"/><Relationship Id="rId116" Type="http://schemas.openxmlformats.org/officeDocument/2006/relationships/image" Target="../media/image5329.png"/><Relationship Id="rId20" Type="http://schemas.openxmlformats.org/officeDocument/2006/relationships/image" Target="../media/image2493.jpg"/><Relationship Id="rId41" Type="http://schemas.openxmlformats.org/officeDocument/2006/relationships/image" Target="../media/image5254.png"/><Relationship Id="rId62" Type="http://schemas.openxmlformats.org/officeDocument/2006/relationships/image" Target="../media/image5275.png"/><Relationship Id="rId83" Type="http://schemas.openxmlformats.org/officeDocument/2006/relationships/image" Target="../media/image5296.png"/><Relationship Id="rId88" Type="http://schemas.openxmlformats.org/officeDocument/2006/relationships/image" Target="../media/image5301.png"/><Relationship Id="rId111" Type="http://schemas.openxmlformats.org/officeDocument/2006/relationships/image" Target="../media/image5324.png"/><Relationship Id="rId15" Type="http://schemas.openxmlformats.org/officeDocument/2006/relationships/image" Target="../media/image5229.png"/><Relationship Id="rId36" Type="http://schemas.openxmlformats.org/officeDocument/2006/relationships/image" Target="../media/image5249.png"/><Relationship Id="rId57" Type="http://schemas.openxmlformats.org/officeDocument/2006/relationships/image" Target="../media/image5270.png"/><Relationship Id="rId106" Type="http://schemas.openxmlformats.org/officeDocument/2006/relationships/image" Target="../media/image5319.png"/><Relationship Id="rId127" Type="http://schemas.openxmlformats.org/officeDocument/2006/relationships/image" Target="../media/image5340.png"/><Relationship Id="rId10" Type="http://schemas.openxmlformats.org/officeDocument/2006/relationships/image" Target="../media/image5224.png"/><Relationship Id="rId31" Type="http://schemas.openxmlformats.org/officeDocument/2006/relationships/image" Target="../media/image5244.png"/><Relationship Id="rId52" Type="http://schemas.openxmlformats.org/officeDocument/2006/relationships/image" Target="../media/image5265.png"/><Relationship Id="rId73" Type="http://schemas.openxmlformats.org/officeDocument/2006/relationships/image" Target="../media/image5286.png"/><Relationship Id="rId78" Type="http://schemas.openxmlformats.org/officeDocument/2006/relationships/image" Target="../media/image5291.png"/><Relationship Id="rId94" Type="http://schemas.openxmlformats.org/officeDocument/2006/relationships/image" Target="../media/image5307.png"/><Relationship Id="rId99" Type="http://schemas.openxmlformats.org/officeDocument/2006/relationships/image" Target="../media/image5312.png"/><Relationship Id="rId101" Type="http://schemas.openxmlformats.org/officeDocument/2006/relationships/image" Target="../media/image5314.png"/><Relationship Id="rId122" Type="http://schemas.openxmlformats.org/officeDocument/2006/relationships/image" Target="../media/image5335.png"/><Relationship Id="rId4" Type="http://schemas.openxmlformats.org/officeDocument/2006/relationships/image" Target="../media/image5218.png"/><Relationship Id="rId9" Type="http://schemas.openxmlformats.org/officeDocument/2006/relationships/image" Target="../media/image5223.png"/><Relationship Id="rId26" Type="http://schemas.openxmlformats.org/officeDocument/2006/relationships/image" Target="../media/image5239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65.png"/><Relationship Id="rId117" Type="http://schemas.openxmlformats.org/officeDocument/2006/relationships/image" Target="../media/image5455.png"/><Relationship Id="rId21" Type="http://schemas.openxmlformats.org/officeDocument/2006/relationships/image" Target="../media/image5360.png"/><Relationship Id="rId42" Type="http://schemas.openxmlformats.org/officeDocument/2006/relationships/image" Target="../media/image5380.png"/><Relationship Id="rId47" Type="http://schemas.openxmlformats.org/officeDocument/2006/relationships/image" Target="../media/image5385.png"/><Relationship Id="rId63" Type="http://schemas.openxmlformats.org/officeDocument/2006/relationships/image" Target="../media/image5401.png"/><Relationship Id="rId68" Type="http://schemas.openxmlformats.org/officeDocument/2006/relationships/image" Target="../media/image5406.png"/><Relationship Id="rId84" Type="http://schemas.openxmlformats.org/officeDocument/2006/relationships/image" Target="../media/image5422.png"/><Relationship Id="rId89" Type="http://schemas.openxmlformats.org/officeDocument/2006/relationships/image" Target="../media/image5427.png"/><Relationship Id="rId112" Type="http://schemas.openxmlformats.org/officeDocument/2006/relationships/image" Target="../media/image5450.png"/><Relationship Id="rId16" Type="http://schemas.openxmlformats.org/officeDocument/2006/relationships/image" Target="../media/image5355.png"/><Relationship Id="rId107" Type="http://schemas.openxmlformats.org/officeDocument/2006/relationships/image" Target="../media/image5445.png"/><Relationship Id="rId11" Type="http://schemas.openxmlformats.org/officeDocument/2006/relationships/image" Target="../media/image2493.jpg"/><Relationship Id="rId32" Type="http://schemas.openxmlformats.org/officeDocument/2006/relationships/image" Target="../media/image5370.png"/><Relationship Id="rId37" Type="http://schemas.openxmlformats.org/officeDocument/2006/relationships/image" Target="../media/image5375.png"/><Relationship Id="rId53" Type="http://schemas.openxmlformats.org/officeDocument/2006/relationships/image" Target="../media/image5391.png"/><Relationship Id="rId58" Type="http://schemas.openxmlformats.org/officeDocument/2006/relationships/image" Target="../media/image5396.png"/><Relationship Id="rId74" Type="http://schemas.openxmlformats.org/officeDocument/2006/relationships/image" Target="../media/image5412.png"/><Relationship Id="rId79" Type="http://schemas.openxmlformats.org/officeDocument/2006/relationships/image" Target="../media/image5417.png"/><Relationship Id="rId102" Type="http://schemas.openxmlformats.org/officeDocument/2006/relationships/image" Target="../media/image5440.png"/><Relationship Id="rId123" Type="http://schemas.openxmlformats.org/officeDocument/2006/relationships/image" Target="../media/image5461.png"/><Relationship Id="rId128" Type="http://schemas.openxmlformats.org/officeDocument/2006/relationships/image" Target="../media/image5466.png"/><Relationship Id="rId5" Type="http://schemas.openxmlformats.org/officeDocument/2006/relationships/image" Target="../media/image5346.png"/><Relationship Id="rId90" Type="http://schemas.openxmlformats.org/officeDocument/2006/relationships/image" Target="../media/image5428.png"/><Relationship Id="rId95" Type="http://schemas.openxmlformats.org/officeDocument/2006/relationships/image" Target="../media/image5433.png"/><Relationship Id="rId22" Type="http://schemas.openxmlformats.org/officeDocument/2006/relationships/image" Target="../media/image5361.png"/><Relationship Id="rId27" Type="http://schemas.openxmlformats.org/officeDocument/2006/relationships/image" Target="../media/image4991.png"/><Relationship Id="rId43" Type="http://schemas.openxmlformats.org/officeDocument/2006/relationships/image" Target="../media/image5381.png"/><Relationship Id="rId48" Type="http://schemas.openxmlformats.org/officeDocument/2006/relationships/image" Target="../media/image5386.png"/><Relationship Id="rId64" Type="http://schemas.openxmlformats.org/officeDocument/2006/relationships/image" Target="../media/image5402.png"/><Relationship Id="rId69" Type="http://schemas.openxmlformats.org/officeDocument/2006/relationships/image" Target="../media/image5407.png"/><Relationship Id="rId113" Type="http://schemas.openxmlformats.org/officeDocument/2006/relationships/image" Target="../media/image5451.png"/><Relationship Id="rId118" Type="http://schemas.openxmlformats.org/officeDocument/2006/relationships/image" Target="../media/image5456.png"/><Relationship Id="rId80" Type="http://schemas.openxmlformats.org/officeDocument/2006/relationships/image" Target="../media/image5418.png"/><Relationship Id="rId85" Type="http://schemas.openxmlformats.org/officeDocument/2006/relationships/image" Target="../media/image5423.png"/><Relationship Id="rId12" Type="http://schemas.openxmlformats.org/officeDocument/2006/relationships/image" Target="../media/image5351.png"/><Relationship Id="rId17" Type="http://schemas.openxmlformats.org/officeDocument/2006/relationships/image" Target="../media/image5356.png"/><Relationship Id="rId33" Type="http://schemas.openxmlformats.org/officeDocument/2006/relationships/image" Target="../media/image5371.png"/><Relationship Id="rId38" Type="http://schemas.openxmlformats.org/officeDocument/2006/relationships/image" Target="../media/image5376.png"/><Relationship Id="rId59" Type="http://schemas.openxmlformats.org/officeDocument/2006/relationships/image" Target="../media/image5397.png"/><Relationship Id="rId103" Type="http://schemas.openxmlformats.org/officeDocument/2006/relationships/image" Target="../media/image5441.png"/><Relationship Id="rId108" Type="http://schemas.openxmlformats.org/officeDocument/2006/relationships/image" Target="../media/image5446.png"/><Relationship Id="rId124" Type="http://schemas.openxmlformats.org/officeDocument/2006/relationships/image" Target="../media/image5462.png"/><Relationship Id="rId54" Type="http://schemas.openxmlformats.org/officeDocument/2006/relationships/image" Target="../media/image5392.png"/><Relationship Id="rId70" Type="http://schemas.openxmlformats.org/officeDocument/2006/relationships/image" Target="../media/image5408.png"/><Relationship Id="rId75" Type="http://schemas.openxmlformats.org/officeDocument/2006/relationships/image" Target="../media/image5413.png"/><Relationship Id="rId91" Type="http://schemas.openxmlformats.org/officeDocument/2006/relationships/image" Target="../media/image5429.png"/><Relationship Id="rId96" Type="http://schemas.openxmlformats.org/officeDocument/2006/relationships/image" Target="../media/image54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47.png"/><Relationship Id="rId23" Type="http://schemas.openxmlformats.org/officeDocument/2006/relationships/image" Target="../media/image5362.png"/><Relationship Id="rId28" Type="http://schemas.openxmlformats.org/officeDocument/2006/relationships/image" Target="../media/image5366.png"/><Relationship Id="rId49" Type="http://schemas.openxmlformats.org/officeDocument/2006/relationships/image" Target="../media/image5387.png"/><Relationship Id="rId114" Type="http://schemas.openxmlformats.org/officeDocument/2006/relationships/image" Target="../media/image5452.png"/><Relationship Id="rId119" Type="http://schemas.openxmlformats.org/officeDocument/2006/relationships/image" Target="../media/image5457.png"/><Relationship Id="rId44" Type="http://schemas.openxmlformats.org/officeDocument/2006/relationships/image" Target="../media/image5382.png"/><Relationship Id="rId60" Type="http://schemas.openxmlformats.org/officeDocument/2006/relationships/image" Target="../media/image5398.png"/><Relationship Id="rId65" Type="http://schemas.openxmlformats.org/officeDocument/2006/relationships/image" Target="../media/image5403.png"/><Relationship Id="rId81" Type="http://schemas.openxmlformats.org/officeDocument/2006/relationships/image" Target="../media/image5419.png"/><Relationship Id="rId86" Type="http://schemas.openxmlformats.org/officeDocument/2006/relationships/image" Target="../media/image5424.png"/><Relationship Id="rId13" Type="http://schemas.openxmlformats.org/officeDocument/2006/relationships/image" Target="../media/image5352.png"/><Relationship Id="rId18" Type="http://schemas.openxmlformats.org/officeDocument/2006/relationships/image" Target="../media/image5357.png"/><Relationship Id="rId39" Type="http://schemas.openxmlformats.org/officeDocument/2006/relationships/image" Target="../media/image5377.png"/><Relationship Id="rId109" Type="http://schemas.openxmlformats.org/officeDocument/2006/relationships/image" Target="../media/image5447.png"/><Relationship Id="rId34" Type="http://schemas.openxmlformats.org/officeDocument/2006/relationships/image" Target="../media/image5372.png"/><Relationship Id="rId50" Type="http://schemas.openxmlformats.org/officeDocument/2006/relationships/image" Target="../media/image5388.png"/><Relationship Id="rId55" Type="http://schemas.openxmlformats.org/officeDocument/2006/relationships/image" Target="../media/image5393.png"/><Relationship Id="rId76" Type="http://schemas.openxmlformats.org/officeDocument/2006/relationships/image" Target="../media/image5414.png"/><Relationship Id="rId97" Type="http://schemas.openxmlformats.org/officeDocument/2006/relationships/image" Target="../media/image5435.png"/><Relationship Id="rId104" Type="http://schemas.openxmlformats.org/officeDocument/2006/relationships/image" Target="../media/image5442.png"/><Relationship Id="rId120" Type="http://schemas.openxmlformats.org/officeDocument/2006/relationships/image" Target="../media/image5458.png"/><Relationship Id="rId125" Type="http://schemas.openxmlformats.org/officeDocument/2006/relationships/image" Target="../media/image5463.png"/><Relationship Id="rId7" Type="http://schemas.openxmlformats.org/officeDocument/2006/relationships/image" Target="../media/image5348.png"/><Relationship Id="rId71" Type="http://schemas.openxmlformats.org/officeDocument/2006/relationships/image" Target="../media/image5409.png"/><Relationship Id="rId92" Type="http://schemas.openxmlformats.org/officeDocument/2006/relationships/image" Target="../media/image5430.png"/><Relationship Id="rId2" Type="http://schemas.openxmlformats.org/officeDocument/2006/relationships/image" Target="../media/image5343.jpg"/><Relationship Id="rId29" Type="http://schemas.openxmlformats.org/officeDocument/2006/relationships/image" Target="../media/image5367.png"/><Relationship Id="rId24" Type="http://schemas.openxmlformats.org/officeDocument/2006/relationships/image" Target="../media/image5363.png"/><Relationship Id="rId40" Type="http://schemas.openxmlformats.org/officeDocument/2006/relationships/image" Target="../media/image5378.png"/><Relationship Id="rId45" Type="http://schemas.openxmlformats.org/officeDocument/2006/relationships/image" Target="../media/image5383.png"/><Relationship Id="rId66" Type="http://schemas.openxmlformats.org/officeDocument/2006/relationships/image" Target="../media/image5404.png"/><Relationship Id="rId87" Type="http://schemas.openxmlformats.org/officeDocument/2006/relationships/image" Target="../media/image5425.png"/><Relationship Id="rId110" Type="http://schemas.openxmlformats.org/officeDocument/2006/relationships/image" Target="../media/image5448.png"/><Relationship Id="rId115" Type="http://schemas.openxmlformats.org/officeDocument/2006/relationships/image" Target="../media/image5453.png"/><Relationship Id="rId61" Type="http://schemas.openxmlformats.org/officeDocument/2006/relationships/image" Target="../media/image5399.png"/><Relationship Id="rId82" Type="http://schemas.openxmlformats.org/officeDocument/2006/relationships/image" Target="../media/image5420.png"/><Relationship Id="rId19" Type="http://schemas.openxmlformats.org/officeDocument/2006/relationships/image" Target="../media/image5358.png"/><Relationship Id="rId14" Type="http://schemas.openxmlformats.org/officeDocument/2006/relationships/image" Target="../media/image5353.png"/><Relationship Id="rId30" Type="http://schemas.openxmlformats.org/officeDocument/2006/relationships/image" Target="../media/image5368.png"/><Relationship Id="rId35" Type="http://schemas.openxmlformats.org/officeDocument/2006/relationships/image" Target="../media/image5373.png"/><Relationship Id="rId56" Type="http://schemas.openxmlformats.org/officeDocument/2006/relationships/image" Target="../media/image5394.png"/><Relationship Id="rId77" Type="http://schemas.openxmlformats.org/officeDocument/2006/relationships/image" Target="../media/image5415.png"/><Relationship Id="rId100" Type="http://schemas.openxmlformats.org/officeDocument/2006/relationships/image" Target="../media/image5438.png"/><Relationship Id="rId105" Type="http://schemas.openxmlformats.org/officeDocument/2006/relationships/image" Target="../media/image5443.png"/><Relationship Id="rId126" Type="http://schemas.openxmlformats.org/officeDocument/2006/relationships/image" Target="../media/image5464.png"/><Relationship Id="rId8" Type="http://schemas.openxmlformats.org/officeDocument/2006/relationships/image" Target="../media/image5349.png"/><Relationship Id="rId51" Type="http://schemas.openxmlformats.org/officeDocument/2006/relationships/image" Target="../media/image5389.png"/><Relationship Id="rId72" Type="http://schemas.openxmlformats.org/officeDocument/2006/relationships/image" Target="../media/image5410.png"/><Relationship Id="rId93" Type="http://schemas.openxmlformats.org/officeDocument/2006/relationships/image" Target="../media/image5431.png"/><Relationship Id="rId98" Type="http://schemas.openxmlformats.org/officeDocument/2006/relationships/image" Target="../media/image5436.png"/><Relationship Id="rId121" Type="http://schemas.openxmlformats.org/officeDocument/2006/relationships/image" Target="../media/image5459.png"/><Relationship Id="rId3" Type="http://schemas.openxmlformats.org/officeDocument/2006/relationships/image" Target="../media/image5344.png"/><Relationship Id="rId25" Type="http://schemas.openxmlformats.org/officeDocument/2006/relationships/image" Target="../media/image5364.png"/><Relationship Id="rId46" Type="http://schemas.openxmlformats.org/officeDocument/2006/relationships/image" Target="../media/image5384.png"/><Relationship Id="rId67" Type="http://schemas.openxmlformats.org/officeDocument/2006/relationships/image" Target="../media/image5405.png"/><Relationship Id="rId116" Type="http://schemas.openxmlformats.org/officeDocument/2006/relationships/image" Target="../media/image5454.png"/><Relationship Id="rId20" Type="http://schemas.openxmlformats.org/officeDocument/2006/relationships/image" Target="../media/image5359.png"/><Relationship Id="rId41" Type="http://schemas.openxmlformats.org/officeDocument/2006/relationships/image" Target="../media/image5379.png"/><Relationship Id="rId62" Type="http://schemas.openxmlformats.org/officeDocument/2006/relationships/image" Target="../media/image5400.png"/><Relationship Id="rId83" Type="http://schemas.openxmlformats.org/officeDocument/2006/relationships/image" Target="../media/image5421.png"/><Relationship Id="rId88" Type="http://schemas.openxmlformats.org/officeDocument/2006/relationships/image" Target="../media/image5426.png"/><Relationship Id="rId111" Type="http://schemas.openxmlformats.org/officeDocument/2006/relationships/image" Target="../media/image5449.jpg"/><Relationship Id="rId15" Type="http://schemas.openxmlformats.org/officeDocument/2006/relationships/image" Target="../media/image5354.png"/><Relationship Id="rId36" Type="http://schemas.openxmlformats.org/officeDocument/2006/relationships/image" Target="../media/image5374.png"/><Relationship Id="rId57" Type="http://schemas.openxmlformats.org/officeDocument/2006/relationships/image" Target="../media/image5395.png"/><Relationship Id="rId106" Type="http://schemas.openxmlformats.org/officeDocument/2006/relationships/image" Target="../media/image5444.png"/><Relationship Id="rId127" Type="http://schemas.openxmlformats.org/officeDocument/2006/relationships/image" Target="../media/image5465.png"/><Relationship Id="rId10" Type="http://schemas.openxmlformats.org/officeDocument/2006/relationships/image" Target="../media/image5350.png"/><Relationship Id="rId31" Type="http://schemas.openxmlformats.org/officeDocument/2006/relationships/image" Target="../media/image5369.png"/><Relationship Id="rId52" Type="http://schemas.openxmlformats.org/officeDocument/2006/relationships/image" Target="../media/image5390.png"/><Relationship Id="rId73" Type="http://schemas.openxmlformats.org/officeDocument/2006/relationships/image" Target="../media/image5411.png"/><Relationship Id="rId78" Type="http://schemas.openxmlformats.org/officeDocument/2006/relationships/image" Target="../media/image5416.png"/><Relationship Id="rId94" Type="http://schemas.openxmlformats.org/officeDocument/2006/relationships/image" Target="../media/image5432.png"/><Relationship Id="rId99" Type="http://schemas.openxmlformats.org/officeDocument/2006/relationships/image" Target="../media/image5437.png"/><Relationship Id="rId101" Type="http://schemas.openxmlformats.org/officeDocument/2006/relationships/image" Target="../media/image5439.png"/><Relationship Id="rId122" Type="http://schemas.openxmlformats.org/officeDocument/2006/relationships/image" Target="../media/image5460.png"/><Relationship Id="rId4" Type="http://schemas.openxmlformats.org/officeDocument/2006/relationships/image" Target="../media/image5345.png"/><Relationship Id="rId9" Type="http://schemas.openxmlformats.org/officeDocument/2006/relationships/image" Target="../media/image4949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90.png"/><Relationship Id="rId117" Type="http://schemas.openxmlformats.org/officeDocument/2006/relationships/image" Target="../media/image5579.png"/><Relationship Id="rId21" Type="http://schemas.openxmlformats.org/officeDocument/2006/relationships/image" Target="../media/image5485.png"/><Relationship Id="rId42" Type="http://schemas.openxmlformats.org/officeDocument/2006/relationships/image" Target="../media/image5506.png"/><Relationship Id="rId47" Type="http://schemas.openxmlformats.org/officeDocument/2006/relationships/image" Target="../media/image5511.png"/><Relationship Id="rId63" Type="http://schemas.openxmlformats.org/officeDocument/2006/relationships/image" Target="../media/image5527.png"/><Relationship Id="rId68" Type="http://schemas.openxmlformats.org/officeDocument/2006/relationships/image" Target="../media/image5530.png"/><Relationship Id="rId84" Type="http://schemas.openxmlformats.org/officeDocument/2006/relationships/image" Target="../media/image5546.png"/><Relationship Id="rId89" Type="http://schemas.openxmlformats.org/officeDocument/2006/relationships/image" Target="../media/image5551.png"/><Relationship Id="rId112" Type="http://schemas.openxmlformats.org/officeDocument/2006/relationships/image" Target="../media/image5574.png"/><Relationship Id="rId16" Type="http://schemas.openxmlformats.org/officeDocument/2006/relationships/image" Target="../media/image5480.png"/><Relationship Id="rId107" Type="http://schemas.openxmlformats.org/officeDocument/2006/relationships/image" Target="../media/image5569.png"/><Relationship Id="rId11" Type="http://schemas.openxmlformats.org/officeDocument/2006/relationships/image" Target="../media/image5475.png"/><Relationship Id="rId32" Type="http://schemas.openxmlformats.org/officeDocument/2006/relationships/image" Target="../media/image5496.png"/><Relationship Id="rId37" Type="http://schemas.openxmlformats.org/officeDocument/2006/relationships/image" Target="../media/image5501.png"/><Relationship Id="rId53" Type="http://schemas.openxmlformats.org/officeDocument/2006/relationships/image" Target="../media/image5517.png"/><Relationship Id="rId58" Type="http://schemas.openxmlformats.org/officeDocument/2006/relationships/image" Target="../media/image5522.png"/><Relationship Id="rId74" Type="http://schemas.openxmlformats.org/officeDocument/2006/relationships/image" Target="../media/image5536.png"/><Relationship Id="rId79" Type="http://schemas.openxmlformats.org/officeDocument/2006/relationships/image" Target="../media/image5541.png"/><Relationship Id="rId102" Type="http://schemas.openxmlformats.org/officeDocument/2006/relationships/image" Target="../media/image5564.png"/><Relationship Id="rId123" Type="http://schemas.openxmlformats.org/officeDocument/2006/relationships/image" Target="../media/image5585.png"/><Relationship Id="rId5" Type="http://schemas.openxmlformats.org/officeDocument/2006/relationships/image" Target="../media/image5470.png"/><Relationship Id="rId90" Type="http://schemas.openxmlformats.org/officeDocument/2006/relationships/image" Target="../media/image5552.png"/><Relationship Id="rId95" Type="http://schemas.openxmlformats.org/officeDocument/2006/relationships/image" Target="../media/image5557.png"/><Relationship Id="rId22" Type="http://schemas.openxmlformats.org/officeDocument/2006/relationships/image" Target="../media/image5486.png"/><Relationship Id="rId27" Type="http://schemas.openxmlformats.org/officeDocument/2006/relationships/image" Target="../media/image5491.png"/><Relationship Id="rId43" Type="http://schemas.openxmlformats.org/officeDocument/2006/relationships/image" Target="../media/image5507.png"/><Relationship Id="rId48" Type="http://schemas.openxmlformats.org/officeDocument/2006/relationships/image" Target="../media/image5512.png"/><Relationship Id="rId64" Type="http://schemas.openxmlformats.org/officeDocument/2006/relationships/image" Target="../media/image5528.png"/><Relationship Id="rId69" Type="http://schemas.openxmlformats.org/officeDocument/2006/relationships/image" Target="../media/image5531.png"/><Relationship Id="rId113" Type="http://schemas.openxmlformats.org/officeDocument/2006/relationships/image" Target="../media/image5575.png"/><Relationship Id="rId118" Type="http://schemas.openxmlformats.org/officeDocument/2006/relationships/image" Target="../media/image5580.png"/><Relationship Id="rId80" Type="http://schemas.openxmlformats.org/officeDocument/2006/relationships/image" Target="../media/image5542.png"/><Relationship Id="rId85" Type="http://schemas.openxmlformats.org/officeDocument/2006/relationships/image" Target="../media/image5547.png"/><Relationship Id="rId12" Type="http://schemas.openxmlformats.org/officeDocument/2006/relationships/image" Target="../media/image5476.png"/><Relationship Id="rId17" Type="http://schemas.openxmlformats.org/officeDocument/2006/relationships/image" Target="../media/image5481.png"/><Relationship Id="rId33" Type="http://schemas.openxmlformats.org/officeDocument/2006/relationships/image" Target="../media/image5497.png"/><Relationship Id="rId38" Type="http://schemas.openxmlformats.org/officeDocument/2006/relationships/image" Target="../media/image5502.png"/><Relationship Id="rId59" Type="http://schemas.openxmlformats.org/officeDocument/2006/relationships/image" Target="../media/image5523.png"/><Relationship Id="rId103" Type="http://schemas.openxmlformats.org/officeDocument/2006/relationships/image" Target="../media/image5565.png"/><Relationship Id="rId108" Type="http://schemas.openxmlformats.org/officeDocument/2006/relationships/image" Target="../media/image5570.png"/><Relationship Id="rId124" Type="http://schemas.openxmlformats.org/officeDocument/2006/relationships/image" Target="../media/image5586.png"/><Relationship Id="rId54" Type="http://schemas.openxmlformats.org/officeDocument/2006/relationships/image" Target="../media/image5518.png"/><Relationship Id="rId70" Type="http://schemas.openxmlformats.org/officeDocument/2006/relationships/image" Target="../media/image5532.png"/><Relationship Id="rId75" Type="http://schemas.openxmlformats.org/officeDocument/2006/relationships/image" Target="../media/image5537.png"/><Relationship Id="rId91" Type="http://schemas.openxmlformats.org/officeDocument/2006/relationships/image" Target="../media/image5553.png"/><Relationship Id="rId96" Type="http://schemas.openxmlformats.org/officeDocument/2006/relationships/image" Target="../media/image55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71.png"/><Relationship Id="rId23" Type="http://schemas.openxmlformats.org/officeDocument/2006/relationships/image" Target="../media/image5487.png"/><Relationship Id="rId28" Type="http://schemas.openxmlformats.org/officeDocument/2006/relationships/image" Target="../media/image5492.png"/><Relationship Id="rId49" Type="http://schemas.openxmlformats.org/officeDocument/2006/relationships/image" Target="../media/image5513.png"/><Relationship Id="rId114" Type="http://schemas.openxmlformats.org/officeDocument/2006/relationships/image" Target="../media/image5576.png"/><Relationship Id="rId119" Type="http://schemas.openxmlformats.org/officeDocument/2006/relationships/image" Target="../media/image5581.jpg"/><Relationship Id="rId44" Type="http://schemas.openxmlformats.org/officeDocument/2006/relationships/image" Target="../media/image5508.png"/><Relationship Id="rId60" Type="http://schemas.openxmlformats.org/officeDocument/2006/relationships/image" Target="../media/image5524.png"/><Relationship Id="rId65" Type="http://schemas.openxmlformats.org/officeDocument/2006/relationships/image" Target="../media/image5420.png"/><Relationship Id="rId81" Type="http://schemas.openxmlformats.org/officeDocument/2006/relationships/image" Target="../media/image5543.png"/><Relationship Id="rId86" Type="http://schemas.openxmlformats.org/officeDocument/2006/relationships/image" Target="../media/image5548.png"/><Relationship Id="rId4" Type="http://schemas.openxmlformats.org/officeDocument/2006/relationships/image" Target="../media/image5469.png"/><Relationship Id="rId9" Type="http://schemas.openxmlformats.org/officeDocument/2006/relationships/image" Target="../media/image5473.png"/><Relationship Id="rId13" Type="http://schemas.openxmlformats.org/officeDocument/2006/relationships/image" Target="../media/image5477.png"/><Relationship Id="rId18" Type="http://schemas.openxmlformats.org/officeDocument/2006/relationships/image" Target="../media/image5482.png"/><Relationship Id="rId39" Type="http://schemas.openxmlformats.org/officeDocument/2006/relationships/image" Target="../media/image5503.png"/><Relationship Id="rId109" Type="http://schemas.openxmlformats.org/officeDocument/2006/relationships/image" Target="../media/image5571.png"/><Relationship Id="rId34" Type="http://schemas.openxmlformats.org/officeDocument/2006/relationships/image" Target="../media/image5498.png"/><Relationship Id="rId50" Type="http://schemas.openxmlformats.org/officeDocument/2006/relationships/image" Target="../media/image5514.png"/><Relationship Id="rId55" Type="http://schemas.openxmlformats.org/officeDocument/2006/relationships/image" Target="../media/image5519.png"/><Relationship Id="rId76" Type="http://schemas.openxmlformats.org/officeDocument/2006/relationships/image" Target="../media/image5538.png"/><Relationship Id="rId97" Type="http://schemas.openxmlformats.org/officeDocument/2006/relationships/image" Target="../media/image5559.png"/><Relationship Id="rId104" Type="http://schemas.openxmlformats.org/officeDocument/2006/relationships/image" Target="../media/image5566.png"/><Relationship Id="rId120" Type="http://schemas.openxmlformats.org/officeDocument/2006/relationships/image" Target="../media/image5582.jpg"/><Relationship Id="rId7" Type="http://schemas.openxmlformats.org/officeDocument/2006/relationships/image" Target="../media/image2493.jpg"/><Relationship Id="rId71" Type="http://schemas.openxmlformats.org/officeDocument/2006/relationships/image" Target="../media/image5533.png"/><Relationship Id="rId92" Type="http://schemas.openxmlformats.org/officeDocument/2006/relationships/image" Target="../media/image5554.png"/><Relationship Id="rId2" Type="http://schemas.openxmlformats.org/officeDocument/2006/relationships/image" Target="../media/image5467.png"/><Relationship Id="rId29" Type="http://schemas.openxmlformats.org/officeDocument/2006/relationships/image" Target="../media/image5493.png"/><Relationship Id="rId24" Type="http://schemas.openxmlformats.org/officeDocument/2006/relationships/image" Target="../media/image5488.png"/><Relationship Id="rId40" Type="http://schemas.openxmlformats.org/officeDocument/2006/relationships/image" Target="../media/image5504.png"/><Relationship Id="rId45" Type="http://schemas.openxmlformats.org/officeDocument/2006/relationships/image" Target="../media/image5509.png"/><Relationship Id="rId66" Type="http://schemas.openxmlformats.org/officeDocument/2006/relationships/image" Target="../media/image5421.png"/><Relationship Id="rId87" Type="http://schemas.openxmlformats.org/officeDocument/2006/relationships/image" Target="../media/image5549.png"/><Relationship Id="rId110" Type="http://schemas.openxmlformats.org/officeDocument/2006/relationships/image" Target="../media/image5572.png"/><Relationship Id="rId115" Type="http://schemas.openxmlformats.org/officeDocument/2006/relationships/image" Target="../media/image5577.png"/><Relationship Id="rId61" Type="http://schemas.openxmlformats.org/officeDocument/2006/relationships/image" Target="../media/image5525.png"/><Relationship Id="rId82" Type="http://schemas.openxmlformats.org/officeDocument/2006/relationships/image" Target="../media/image5544.png"/><Relationship Id="rId19" Type="http://schemas.openxmlformats.org/officeDocument/2006/relationships/image" Target="../media/image5483.png"/><Relationship Id="rId14" Type="http://schemas.openxmlformats.org/officeDocument/2006/relationships/image" Target="../media/image5478.png"/><Relationship Id="rId30" Type="http://schemas.openxmlformats.org/officeDocument/2006/relationships/image" Target="../media/image5494.png"/><Relationship Id="rId35" Type="http://schemas.openxmlformats.org/officeDocument/2006/relationships/image" Target="../media/image5499.png"/><Relationship Id="rId56" Type="http://schemas.openxmlformats.org/officeDocument/2006/relationships/image" Target="../media/image5520.png"/><Relationship Id="rId77" Type="http://schemas.openxmlformats.org/officeDocument/2006/relationships/image" Target="../media/image5539.png"/><Relationship Id="rId100" Type="http://schemas.openxmlformats.org/officeDocument/2006/relationships/image" Target="../media/image5562.png"/><Relationship Id="rId105" Type="http://schemas.openxmlformats.org/officeDocument/2006/relationships/image" Target="../media/image5567.png"/><Relationship Id="rId8" Type="http://schemas.openxmlformats.org/officeDocument/2006/relationships/image" Target="../media/image5472.png"/><Relationship Id="rId51" Type="http://schemas.openxmlformats.org/officeDocument/2006/relationships/image" Target="../media/image5515.png"/><Relationship Id="rId72" Type="http://schemas.openxmlformats.org/officeDocument/2006/relationships/image" Target="../media/image5534.png"/><Relationship Id="rId93" Type="http://schemas.openxmlformats.org/officeDocument/2006/relationships/image" Target="../media/image5555.png"/><Relationship Id="rId98" Type="http://schemas.openxmlformats.org/officeDocument/2006/relationships/image" Target="../media/image5560.png"/><Relationship Id="rId121" Type="http://schemas.openxmlformats.org/officeDocument/2006/relationships/image" Target="../media/image5583.jpg"/><Relationship Id="rId3" Type="http://schemas.openxmlformats.org/officeDocument/2006/relationships/image" Target="../media/image5468.png"/><Relationship Id="rId25" Type="http://schemas.openxmlformats.org/officeDocument/2006/relationships/image" Target="../media/image5489.png"/><Relationship Id="rId46" Type="http://schemas.openxmlformats.org/officeDocument/2006/relationships/image" Target="../media/image5510.png"/><Relationship Id="rId67" Type="http://schemas.openxmlformats.org/officeDocument/2006/relationships/image" Target="../media/image5529.png"/><Relationship Id="rId116" Type="http://schemas.openxmlformats.org/officeDocument/2006/relationships/image" Target="../media/image5578.png"/><Relationship Id="rId20" Type="http://schemas.openxmlformats.org/officeDocument/2006/relationships/image" Target="../media/image5484.png"/><Relationship Id="rId41" Type="http://schemas.openxmlformats.org/officeDocument/2006/relationships/image" Target="../media/image5505.png"/><Relationship Id="rId62" Type="http://schemas.openxmlformats.org/officeDocument/2006/relationships/image" Target="../media/image5526.png"/><Relationship Id="rId83" Type="http://schemas.openxmlformats.org/officeDocument/2006/relationships/image" Target="../media/image5545.png"/><Relationship Id="rId88" Type="http://schemas.openxmlformats.org/officeDocument/2006/relationships/image" Target="../media/image5550.png"/><Relationship Id="rId111" Type="http://schemas.openxmlformats.org/officeDocument/2006/relationships/image" Target="../media/image5573.png"/><Relationship Id="rId15" Type="http://schemas.openxmlformats.org/officeDocument/2006/relationships/image" Target="../media/image5479.png"/><Relationship Id="rId36" Type="http://schemas.openxmlformats.org/officeDocument/2006/relationships/image" Target="../media/image5500.png"/><Relationship Id="rId57" Type="http://schemas.openxmlformats.org/officeDocument/2006/relationships/image" Target="../media/image5521.png"/><Relationship Id="rId106" Type="http://schemas.openxmlformats.org/officeDocument/2006/relationships/image" Target="../media/image5568.png"/><Relationship Id="rId10" Type="http://schemas.openxmlformats.org/officeDocument/2006/relationships/image" Target="../media/image5474.png"/><Relationship Id="rId31" Type="http://schemas.openxmlformats.org/officeDocument/2006/relationships/image" Target="../media/image5495.png"/><Relationship Id="rId52" Type="http://schemas.openxmlformats.org/officeDocument/2006/relationships/image" Target="../media/image5516.png"/><Relationship Id="rId73" Type="http://schemas.openxmlformats.org/officeDocument/2006/relationships/image" Target="../media/image5535.png"/><Relationship Id="rId78" Type="http://schemas.openxmlformats.org/officeDocument/2006/relationships/image" Target="../media/image5540.png"/><Relationship Id="rId94" Type="http://schemas.openxmlformats.org/officeDocument/2006/relationships/image" Target="../media/image5556.png"/><Relationship Id="rId99" Type="http://schemas.openxmlformats.org/officeDocument/2006/relationships/image" Target="../media/image5561.png"/><Relationship Id="rId101" Type="http://schemas.openxmlformats.org/officeDocument/2006/relationships/image" Target="../media/image5563.png"/><Relationship Id="rId122" Type="http://schemas.openxmlformats.org/officeDocument/2006/relationships/image" Target="../media/image5584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08.png"/><Relationship Id="rId21" Type="http://schemas.openxmlformats.org/officeDocument/2006/relationships/image" Target="../media/image5603.png"/><Relationship Id="rId34" Type="http://schemas.openxmlformats.org/officeDocument/2006/relationships/image" Target="../media/image5614.jpg"/><Relationship Id="rId42" Type="http://schemas.openxmlformats.org/officeDocument/2006/relationships/image" Target="../media/image5622.png"/><Relationship Id="rId47" Type="http://schemas.openxmlformats.org/officeDocument/2006/relationships/image" Target="../media/image5627.png"/><Relationship Id="rId50" Type="http://schemas.openxmlformats.org/officeDocument/2006/relationships/image" Target="../media/image5630.png"/><Relationship Id="rId55" Type="http://schemas.openxmlformats.org/officeDocument/2006/relationships/image" Target="../media/image5635.png"/><Relationship Id="rId63" Type="http://schemas.openxmlformats.org/officeDocument/2006/relationships/image" Target="../media/image5643.png"/><Relationship Id="rId68" Type="http://schemas.openxmlformats.org/officeDocument/2006/relationships/image" Target="../media/image5648.png"/><Relationship Id="rId7" Type="http://schemas.openxmlformats.org/officeDocument/2006/relationships/image" Target="../media/image2493.jpg"/><Relationship Id="rId2" Type="http://schemas.openxmlformats.org/officeDocument/2006/relationships/image" Target="../media/image5467.png"/><Relationship Id="rId16" Type="http://schemas.openxmlformats.org/officeDocument/2006/relationships/image" Target="../media/image5598.png"/><Relationship Id="rId29" Type="http://schemas.openxmlformats.org/officeDocument/2006/relationships/image" Target="../media/image5420.png"/><Relationship Id="rId11" Type="http://schemas.openxmlformats.org/officeDocument/2006/relationships/image" Target="../media/image5593.png"/><Relationship Id="rId24" Type="http://schemas.openxmlformats.org/officeDocument/2006/relationships/image" Target="../media/image5606.png"/><Relationship Id="rId32" Type="http://schemas.openxmlformats.org/officeDocument/2006/relationships/image" Target="../media/image5612.jpg"/><Relationship Id="rId37" Type="http://schemas.openxmlformats.org/officeDocument/2006/relationships/image" Target="../media/image5617.png"/><Relationship Id="rId40" Type="http://schemas.openxmlformats.org/officeDocument/2006/relationships/image" Target="../media/image5620.png"/><Relationship Id="rId45" Type="http://schemas.openxmlformats.org/officeDocument/2006/relationships/image" Target="../media/image5625.jpg"/><Relationship Id="rId53" Type="http://schemas.openxmlformats.org/officeDocument/2006/relationships/image" Target="../media/image5633.png"/><Relationship Id="rId58" Type="http://schemas.openxmlformats.org/officeDocument/2006/relationships/image" Target="../media/image5638.png"/><Relationship Id="rId66" Type="http://schemas.openxmlformats.org/officeDocument/2006/relationships/image" Target="../media/image5646.png"/><Relationship Id="rId5" Type="http://schemas.openxmlformats.org/officeDocument/2006/relationships/image" Target="../media/image5589.png"/><Relationship Id="rId61" Type="http://schemas.openxmlformats.org/officeDocument/2006/relationships/image" Target="../media/image5641.png"/><Relationship Id="rId19" Type="http://schemas.openxmlformats.org/officeDocument/2006/relationships/image" Target="../media/image5601.png"/><Relationship Id="rId14" Type="http://schemas.openxmlformats.org/officeDocument/2006/relationships/image" Target="../media/image5596.png"/><Relationship Id="rId22" Type="http://schemas.openxmlformats.org/officeDocument/2006/relationships/image" Target="../media/image5604.png"/><Relationship Id="rId27" Type="http://schemas.openxmlformats.org/officeDocument/2006/relationships/image" Target="../media/image5609.png"/><Relationship Id="rId30" Type="http://schemas.openxmlformats.org/officeDocument/2006/relationships/image" Target="../media/image5421.png"/><Relationship Id="rId35" Type="http://schemas.openxmlformats.org/officeDocument/2006/relationships/image" Target="../media/image5615.png"/><Relationship Id="rId43" Type="http://schemas.openxmlformats.org/officeDocument/2006/relationships/image" Target="../media/image5623.png"/><Relationship Id="rId48" Type="http://schemas.openxmlformats.org/officeDocument/2006/relationships/image" Target="../media/image5628.png"/><Relationship Id="rId56" Type="http://schemas.openxmlformats.org/officeDocument/2006/relationships/image" Target="../media/image5636.png"/><Relationship Id="rId64" Type="http://schemas.openxmlformats.org/officeDocument/2006/relationships/image" Target="../media/image5644.png"/><Relationship Id="rId8" Type="http://schemas.openxmlformats.org/officeDocument/2006/relationships/image" Target="../media/image5590.png"/><Relationship Id="rId51" Type="http://schemas.openxmlformats.org/officeDocument/2006/relationships/image" Target="../media/image5631.png"/><Relationship Id="rId3" Type="http://schemas.openxmlformats.org/officeDocument/2006/relationships/image" Target="../media/image5587.png"/><Relationship Id="rId12" Type="http://schemas.openxmlformats.org/officeDocument/2006/relationships/image" Target="../media/image5594.png"/><Relationship Id="rId17" Type="http://schemas.openxmlformats.org/officeDocument/2006/relationships/image" Target="../media/image5599.png"/><Relationship Id="rId25" Type="http://schemas.openxmlformats.org/officeDocument/2006/relationships/image" Target="../media/image5607.png"/><Relationship Id="rId33" Type="http://schemas.openxmlformats.org/officeDocument/2006/relationships/image" Target="../media/image5613.jpg"/><Relationship Id="rId38" Type="http://schemas.openxmlformats.org/officeDocument/2006/relationships/image" Target="../media/image5618.png"/><Relationship Id="rId46" Type="http://schemas.openxmlformats.org/officeDocument/2006/relationships/image" Target="../media/image5626.png"/><Relationship Id="rId59" Type="http://schemas.openxmlformats.org/officeDocument/2006/relationships/image" Target="../media/image5639.png"/><Relationship Id="rId67" Type="http://schemas.openxmlformats.org/officeDocument/2006/relationships/image" Target="../media/image5647.png"/><Relationship Id="rId20" Type="http://schemas.openxmlformats.org/officeDocument/2006/relationships/image" Target="../media/image5602.png"/><Relationship Id="rId41" Type="http://schemas.openxmlformats.org/officeDocument/2006/relationships/image" Target="../media/image5621.png"/><Relationship Id="rId54" Type="http://schemas.openxmlformats.org/officeDocument/2006/relationships/image" Target="../media/image5634.png"/><Relationship Id="rId62" Type="http://schemas.openxmlformats.org/officeDocument/2006/relationships/image" Target="../media/image56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71.png"/><Relationship Id="rId15" Type="http://schemas.openxmlformats.org/officeDocument/2006/relationships/image" Target="../media/image5597.png"/><Relationship Id="rId23" Type="http://schemas.openxmlformats.org/officeDocument/2006/relationships/image" Target="../media/image5605.png"/><Relationship Id="rId28" Type="http://schemas.openxmlformats.org/officeDocument/2006/relationships/image" Target="../media/image5610.png"/><Relationship Id="rId36" Type="http://schemas.openxmlformats.org/officeDocument/2006/relationships/image" Target="../media/image5616.png"/><Relationship Id="rId49" Type="http://schemas.openxmlformats.org/officeDocument/2006/relationships/image" Target="../media/image5629.png"/><Relationship Id="rId57" Type="http://schemas.openxmlformats.org/officeDocument/2006/relationships/image" Target="../media/image5637.png"/><Relationship Id="rId10" Type="http://schemas.openxmlformats.org/officeDocument/2006/relationships/image" Target="../media/image5592.png"/><Relationship Id="rId31" Type="http://schemas.openxmlformats.org/officeDocument/2006/relationships/image" Target="../media/image5611.png"/><Relationship Id="rId44" Type="http://schemas.openxmlformats.org/officeDocument/2006/relationships/image" Target="../media/image5624.png"/><Relationship Id="rId52" Type="http://schemas.openxmlformats.org/officeDocument/2006/relationships/image" Target="../media/image5632.png"/><Relationship Id="rId60" Type="http://schemas.openxmlformats.org/officeDocument/2006/relationships/image" Target="../media/image5640.png"/><Relationship Id="rId65" Type="http://schemas.openxmlformats.org/officeDocument/2006/relationships/image" Target="../media/image5645.png"/><Relationship Id="rId4" Type="http://schemas.openxmlformats.org/officeDocument/2006/relationships/image" Target="../media/image5588.png"/><Relationship Id="rId9" Type="http://schemas.openxmlformats.org/officeDocument/2006/relationships/image" Target="../media/image5591.png"/><Relationship Id="rId13" Type="http://schemas.openxmlformats.org/officeDocument/2006/relationships/image" Target="../media/image5595.png"/><Relationship Id="rId18" Type="http://schemas.openxmlformats.org/officeDocument/2006/relationships/image" Target="../media/image5600.png"/><Relationship Id="rId39" Type="http://schemas.openxmlformats.org/officeDocument/2006/relationships/image" Target="../media/image5619.pn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71.png"/><Relationship Id="rId21" Type="http://schemas.openxmlformats.org/officeDocument/2006/relationships/image" Target="../media/image5667.png"/><Relationship Id="rId42" Type="http://schemas.openxmlformats.org/officeDocument/2006/relationships/image" Target="../media/image5686.png"/><Relationship Id="rId47" Type="http://schemas.openxmlformats.org/officeDocument/2006/relationships/image" Target="../media/image5691.png"/><Relationship Id="rId63" Type="http://schemas.openxmlformats.org/officeDocument/2006/relationships/image" Target="../media/image5707.png"/><Relationship Id="rId68" Type="http://schemas.openxmlformats.org/officeDocument/2006/relationships/image" Target="../media/image5712.png"/><Relationship Id="rId84" Type="http://schemas.openxmlformats.org/officeDocument/2006/relationships/image" Target="../media/image5728.png"/><Relationship Id="rId89" Type="http://schemas.openxmlformats.org/officeDocument/2006/relationships/image" Target="../media/image5733.jpg"/><Relationship Id="rId16" Type="http://schemas.openxmlformats.org/officeDocument/2006/relationships/image" Target="../media/image5663.png"/><Relationship Id="rId11" Type="http://schemas.openxmlformats.org/officeDocument/2006/relationships/image" Target="../media/image5658.png"/><Relationship Id="rId32" Type="http://schemas.openxmlformats.org/officeDocument/2006/relationships/image" Target="../media/image5676.png"/><Relationship Id="rId37" Type="http://schemas.openxmlformats.org/officeDocument/2006/relationships/image" Target="../media/image5681.png"/><Relationship Id="rId53" Type="http://schemas.openxmlformats.org/officeDocument/2006/relationships/image" Target="../media/image5697.png"/><Relationship Id="rId58" Type="http://schemas.openxmlformats.org/officeDocument/2006/relationships/image" Target="../media/image5702.png"/><Relationship Id="rId74" Type="http://schemas.openxmlformats.org/officeDocument/2006/relationships/image" Target="../media/image5718.png"/><Relationship Id="rId79" Type="http://schemas.openxmlformats.org/officeDocument/2006/relationships/image" Target="../media/image5723.png"/><Relationship Id="rId5" Type="http://schemas.openxmlformats.org/officeDocument/2006/relationships/image" Target="../media/image5652.png"/><Relationship Id="rId90" Type="http://schemas.openxmlformats.org/officeDocument/2006/relationships/image" Target="../media/image5734.jpg"/><Relationship Id="rId95" Type="http://schemas.openxmlformats.org/officeDocument/2006/relationships/image" Target="../media/image5739.png"/><Relationship Id="rId22" Type="http://schemas.openxmlformats.org/officeDocument/2006/relationships/image" Target="../media/image5668.png"/><Relationship Id="rId27" Type="http://schemas.openxmlformats.org/officeDocument/2006/relationships/image" Target="../media/image5672.png"/><Relationship Id="rId43" Type="http://schemas.openxmlformats.org/officeDocument/2006/relationships/image" Target="../media/image5687.png"/><Relationship Id="rId48" Type="http://schemas.openxmlformats.org/officeDocument/2006/relationships/image" Target="../media/image5692.png"/><Relationship Id="rId64" Type="http://schemas.openxmlformats.org/officeDocument/2006/relationships/image" Target="../media/image5708.png"/><Relationship Id="rId69" Type="http://schemas.openxmlformats.org/officeDocument/2006/relationships/image" Target="../media/image5713.png"/><Relationship Id="rId80" Type="http://schemas.openxmlformats.org/officeDocument/2006/relationships/image" Target="../media/image5724.png"/><Relationship Id="rId85" Type="http://schemas.openxmlformats.org/officeDocument/2006/relationships/image" Target="../media/image5729.png"/><Relationship Id="rId3" Type="http://schemas.openxmlformats.org/officeDocument/2006/relationships/image" Target="../media/image5650.png"/><Relationship Id="rId12" Type="http://schemas.openxmlformats.org/officeDocument/2006/relationships/image" Target="../media/image5659.png"/><Relationship Id="rId17" Type="http://schemas.openxmlformats.org/officeDocument/2006/relationships/image" Target="../media/image5664.png"/><Relationship Id="rId25" Type="http://schemas.openxmlformats.org/officeDocument/2006/relationships/image" Target="../media/image5670.png"/><Relationship Id="rId33" Type="http://schemas.openxmlformats.org/officeDocument/2006/relationships/image" Target="../media/image5677.png"/><Relationship Id="rId38" Type="http://schemas.openxmlformats.org/officeDocument/2006/relationships/image" Target="../media/image5682.png"/><Relationship Id="rId46" Type="http://schemas.openxmlformats.org/officeDocument/2006/relationships/image" Target="../media/image5690.png"/><Relationship Id="rId59" Type="http://schemas.openxmlformats.org/officeDocument/2006/relationships/image" Target="../media/image5703.png"/><Relationship Id="rId67" Type="http://schemas.openxmlformats.org/officeDocument/2006/relationships/image" Target="../media/image5711.png"/><Relationship Id="rId20" Type="http://schemas.openxmlformats.org/officeDocument/2006/relationships/image" Target="../media/image5666.png"/><Relationship Id="rId41" Type="http://schemas.openxmlformats.org/officeDocument/2006/relationships/image" Target="../media/image5685.png"/><Relationship Id="rId54" Type="http://schemas.openxmlformats.org/officeDocument/2006/relationships/image" Target="../media/image5698.png"/><Relationship Id="rId62" Type="http://schemas.openxmlformats.org/officeDocument/2006/relationships/image" Target="../media/image5706.png"/><Relationship Id="rId70" Type="http://schemas.openxmlformats.org/officeDocument/2006/relationships/image" Target="../media/image5714.png"/><Relationship Id="rId75" Type="http://schemas.openxmlformats.org/officeDocument/2006/relationships/image" Target="../media/image5719.png"/><Relationship Id="rId83" Type="http://schemas.openxmlformats.org/officeDocument/2006/relationships/image" Target="../media/image5727.png"/><Relationship Id="rId88" Type="http://schemas.openxmlformats.org/officeDocument/2006/relationships/image" Target="../media/image5732.png"/><Relationship Id="rId91" Type="http://schemas.openxmlformats.org/officeDocument/2006/relationships/image" Target="../media/image5735.png"/><Relationship Id="rId96" Type="http://schemas.openxmlformats.org/officeDocument/2006/relationships/image" Target="../media/image57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53.png"/><Relationship Id="rId15" Type="http://schemas.openxmlformats.org/officeDocument/2006/relationships/image" Target="../media/image5662.png"/><Relationship Id="rId23" Type="http://schemas.openxmlformats.org/officeDocument/2006/relationships/image" Target="../media/image5669.png"/><Relationship Id="rId28" Type="http://schemas.openxmlformats.org/officeDocument/2006/relationships/image" Target="../media/image5673.png"/><Relationship Id="rId36" Type="http://schemas.openxmlformats.org/officeDocument/2006/relationships/image" Target="../media/image5680.png"/><Relationship Id="rId49" Type="http://schemas.openxmlformats.org/officeDocument/2006/relationships/image" Target="../media/image5693.png"/><Relationship Id="rId57" Type="http://schemas.openxmlformats.org/officeDocument/2006/relationships/image" Target="../media/image5701.png"/><Relationship Id="rId10" Type="http://schemas.openxmlformats.org/officeDocument/2006/relationships/image" Target="../media/image5657.png"/><Relationship Id="rId31" Type="http://schemas.openxmlformats.org/officeDocument/2006/relationships/image" Target="../media/image5675.png"/><Relationship Id="rId44" Type="http://schemas.openxmlformats.org/officeDocument/2006/relationships/image" Target="../media/image5688.png"/><Relationship Id="rId52" Type="http://schemas.openxmlformats.org/officeDocument/2006/relationships/image" Target="../media/image5696.png"/><Relationship Id="rId60" Type="http://schemas.openxmlformats.org/officeDocument/2006/relationships/image" Target="../media/image5704.png"/><Relationship Id="rId65" Type="http://schemas.openxmlformats.org/officeDocument/2006/relationships/image" Target="../media/image5709.png"/><Relationship Id="rId73" Type="http://schemas.openxmlformats.org/officeDocument/2006/relationships/image" Target="../media/image5717.png"/><Relationship Id="rId78" Type="http://schemas.openxmlformats.org/officeDocument/2006/relationships/image" Target="../media/image5722.png"/><Relationship Id="rId81" Type="http://schemas.openxmlformats.org/officeDocument/2006/relationships/image" Target="../media/image5725.png"/><Relationship Id="rId86" Type="http://schemas.openxmlformats.org/officeDocument/2006/relationships/image" Target="../media/image5730.png"/><Relationship Id="rId94" Type="http://schemas.openxmlformats.org/officeDocument/2006/relationships/image" Target="../media/image5738.jpg"/><Relationship Id="rId99" Type="http://schemas.openxmlformats.org/officeDocument/2006/relationships/image" Target="../media/image5743.png"/><Relationship Id="rId4" Type="http://schemas.openxmlformats.org/officeDocument/2006/relationships/image" Target="../media/image5651.png"/><Relationship Id="rId9" Type="http://schemas.openxmlformats.org/officeDocument/2006/relationships/image" Target="../media/image5656.png"/><Relationship Id="rId13" Type="http://schemas.openxmlformats.org/officeDocument/2006/relationships/image" Target="../media/image5660.png"/><Relationship Id="rId18" Type="http://schemas.openxmlformats.org/officeDocument/2006/relationships/image" Target="../media/image5066.png"/><Relationship Id="rId39" Type="http://schemas.openxmlformats.org/officeDocument/2006/relationships/image" Target="../media/image5683.png"/><Relationship Id="rId34" Type="http://schemas.openxmlformats.org/officeDocument/2006/relationships/image" Target="../media/image5678.png"/><Relationship Id="rId50" Type="http://schemas.openxmlformats.org/officeDocument/2006/relationships/image" Target="../media/image5694.png"/><Relationship Id="rId55" Type="http://schemas.openxmlformats.org/officeDocument/2006/relationships/image" Target="../media/image5699.png"/><Relationship Id="rId76" Type="http://schemas.openxmlformats.org/officeDocument/2006/relationships/image" Target="../media/image5720.png"/><Relationship Id="rId97" Type="http://schemas.openxmlformats.org/officeDocument/2006/relationships/image" Target="../media/image5741.png"/><Relationship Id="rId7" Type="http://schemas.openxmlformats.org/officeDocument/2006/relationships/image" Target="../media/image5654.png"/><Relationship Id="rId71" Type="http://schemas.openxmlformats.org/officeDocument/2006/relationships/image" Target="../media/image5715.png"/><Relationship Id="rId92" Type="http://schemas.openxmlformats.org/officeDocument/2006/relationships/image" Target="../media/image5736.jpg"/><Relationship Id="rId2" Type="http://schemas.openxmlformats.org/officeDocument/2006/relationships/image" Target="../media/image5649.png"/><Relationship Id="rId29" Type="http://schemas.openxmlformats.org/officeDocument/2006/relationships/image" Target="../media/image5077.png"/><Relationship Id="rId24" Type="http://schemas.openxmlformats.org/officeDocument/2006/relationships/image" Target="../media/image2493.jpg"/><Relationship Id="rId40" Type="http://schemas.openxmlformats.org/officeDocument/2006/relationships/image" Target="../media/image5684.png"/><Relationship Id="rId45" Type="http://schemas.openxmlformats.org/officeDocument/2006/relationships/image" Target="../media/image5689.png"/><Relationship Id="rId66" Type="http://schemas.openxmlformats.org/officeDocument/2006/relationships/image" Target="../media/image5710.png"/><Relationship Id="rId87" Type="http://schemas.openxmlformats.org/officeDocument/2006/relationships/image" Target="../media/image5731.png"/><Relationship Id="rId61" Type="http://schemas.openxmlformats.org/officeDocument/2006/relationships/image" Target="../media/image5705.png"/><Relationship Id="rId82" Type="http://schemas.openxmlformats.org/officeDocument/2006/relationships/image" Target="../media/image5726.png"/><Relationship Id="rId19" Type="http://schemas.openxmlformats.org/officeDocument/2006/relationships/image" Target="../media/image5665.png"/><Relationship Id="rId14" Type="http://schemas.openxmlformats.org/officeDocument/2006/relationships/image" Target="../media/image5661.png"/><Relationship Id="rId30" Type="http://schemas.openxmlformats.org/officeDocument/2006/relationships/image" Target="../media/image5674.png"/><Relationship Id="rId35" Type="http://schemas.openxmlformats.org/officeDocument/2006/relationships/image" Target="../media/image5679.png"/><Relationship Id="rId56" Type="http://schemas.openxmlformats.org/officeDocument/2006/relationships/image" Target="../media/image5700.png"/><Relationship Id="rId77" Type="http://schemas.openxmlformats.org/officeDocument/2006/relationships/image" Target="../media/image5721.png"/><Relationship Id="rId100" Type="http://schemas.openxmlformats.org/officeDocument/2006/relationships/image" Target="../media/image5744.png"/><Relationship Id="rId8" Type="http://schemas.openxmlformats.org/officeDocument/2006/relationships/image" Target="../media/image5655.png"/><Relationship Id="rId51" Type="http://schemas.openxmlformats.org/officeDocument/2006/relationships/image" Target="../media/image5695.png"/><Relationship Id="rId72" Type="http://schemas.openxmlformats.org/officeDocument/2006/relationships/image" Target="../media/image5716.png"/><Relationship Id="rId93" Type="http://schemas.openxmlformats.org/officeDocument/2006/relationships/image" Target="../media/image5737.png"/><Relationship Id="rId98" Type="http://schemas.openxmlformats.org/officeDocument/2006/relationships/image" Target="../media/image5742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16.png"/><Relationship Id="rId299" Type="http://schemas.openxmlformats.org/officeDocument/2006/relationships/image" Target="../media/image698.png"/><Relationship Id="rId21" Type="http://schemas.openxmlformats.org/officeDocument/2006/relationships/image" Target="../media/image420.png"/><Relationship Id="rId63" Type="http://schemas.openxmlformats.org/officeDocument/2006/relationships/image" Target="../media/image462.png"/><Relationship Id="rId159" Type="http://schemas.openxmlformats.org/officeDocument/2006/relationships/image" Target="../media/image558.png"/><Relationship Id="rId324" Type="http://schemas.openxmlformats.org/officeDocument/2006/relationships/image" Target="../media/image723.png"/><Relationship Id="rId170" Type="http://schemas.openxmlformats.org/officeDocument/2006/relationships/image" Target="../media/image569.png"/><Relationship Id="rId226" Type="http://schemas.openxmlformats.org/officeDocument/2006/relationships/image" Target="../media/image625.png"/><Relationship Id="rId268" Type="http://schemas.openxmlformats.org/officeDocument/2006/relationships/image" Target="../media/image667.png"/><Relationship Id="rId32" Type="http://schemas.openxmlformats.org/officeDocument/2006/relationships/image" Target="../media/image431.png"/><Relationship Id="rId74" Type="http://schemas.openxmlformats.org/officeDocument/2006/relationships/image" Target="../media/image473.png"/><Relationship Id="rId128" Type="http://schemas.openxmlformats.org/officeDocument/2006/relationships/image" Target="../media/image527.png"/><Relationship Id="rId5" Type="http://schemas.openxmlformats.org/officeDocument/2006/relationships/image" Target="../media/image404.png"/><Relationship Id="rId181" Type="http://schemas.openxmlformats.org/officeDocument/2006/relationships/image" Target="../media/image580.png"/><Relationship Id="rId237" Type="http://schemas.openxmlformats.org/officeDocument/2006/relationships/image" Target="../media/image636.png"/><Relationship Id="rId279" Type="http://schemas.openxmlformats.org/officeDocument/2006/relationships/image" Target="../media/image678.png"/><Relationship Id="rId43" Type="http://schemas.openxmlformats.org/officeDocument/2006/relationships/image" Target="../media/image442.png"/><Relationship Id="rId139" Type="http://schemas.openxmlformats.org/officeDocument/2006/relationships/image" Target="../media/image538.png"/><Relationship Id="rId290" Type="http://schemas.openxmlformats.org/officeDocument/2006/relationships/image" Target="../media/image689.png"/><Relationship Id="rId304" Type="http://schemas.openxmlformats.org/officeDocument/2006/relationships/image" Target="../media/image703.png"/><Relationship Id="rId85" Type="http://schemas.openxmlformats.org/officeDocument/2006/relationships/image" Target="../media/image484.png"/><Relationship Id="rId150" Type="http://schemas.openxmlformats.org/officeDocument/2006/relationships/image" Target="../media/image549.png"/><Relationship Id="rId192" Type="http://schemas.openxmlformats.org/officeDocument/2006/relationships/image" Target="../media/image591.png"/><Relationship Id="rId206" Type="http://schemas.openxmlformats.org/officeDocument/2006/relationships/image" Target="../media/image605.png"/><Relationship Id="rId248" Type="http://schemas.openxmlformats.org/officeDocument/2006/relationships/image" Target="../media/image647.png"/><Relationship Id="rId12" Type="http://schemas.openxmlformats.org/officeDocument/2006/relationships/image" Target="../media/image411.png"/><Relationship Id="rId108" Type="http://schemas.openxmlformats.org/officeDocument/2006/relationships/image" Target="../media/image507.png"/><Relationship Id="rId315" Type="http://schemas.openxmlformats.org/officeDocument/2006/relationships/image" Target="../media/image714.png"/><Relationship Id="rId54" Type="http://schemas.openxmlformats.org/officeDocument/2006/relationships/image" Target="../media/image453.png"/><Relationship Id="rId96" Type="http://schemas.openxmlformats.org/officeDocument/2006/relationships/image" Target="../media/image495.png"/><Relationship Id="rId161" Type="http://schemas.openxmlformats.org/officeDocument/2006/relationships/image" Target="../media/image560.png"/><Relationship Id="rId217" Type="http://schemas.openxmlformats.org/officeDocument/2006/relationships/image" Target="../media/image616.png"/><Relationship Id="rId259" Type="http://schemas.openxmlformats.org/officeDocument/2006/relationships/image" Target="../media/image658.png"/><Relationship Id="rId23" Type="http://schemas.openxmlformats.org/officeDocument/2006/relationships/image" Target="../media/image422.png"/><Relationship Id="rId119" Type="http://schemas.openxmlformats.org/officeDocument/2006/relationships/image" Target="../media/image518.png"/><Relationship Id="rId270" Type="http://schemas.openxmlformats.org/officeDocument/2006/relationships/image" Target="../media/image669.png"/><Relationship Id="rId326" Type="http://schemas.openxmlformats.org/officeDocument/2006/relationships/image" Target="../media/image725.png"/><Relationship Id="rId65" Type="http://schemas.openxmlformats.org/officeDocument/2006/relationships/image" Target="../media/image464.png"/><Relationship Id="rId130" Type="http://schemas.openxmlformats.org/officeDocument/2006/relationships/image" Target="../media/image529.png"/><Relationship Id="rId172" Type="http://schemas.openxmlformats.org/officeDocument/2006/relationships/image" Target="../media/image571.png"/><Relationship Id="rId228" Type="http://schemas.openxmlformats.org/officeDocument/2006/relationships/image" Target="../media/image627.png"/><Relationship Id="rId281" Type="http://schemas.openxmlformats.org/officeDocument/2006/relationships/image" Target="../media/image680.png"/><Relationship Id="rId34" Type="http://schemas.openxmlformats.org/officeDocument/2006/relationships/image" Target="../media/image433.png"/><Relationship Id="rId76" Type="http://schemas.openxmlformats.org/officeDocument/2006/relationships/image" Target="../media/image475.png"/><Relationship Id="rId141" Type="http://schemas.openxmlformats.org/officeDocument/2006/relationships/image" Target="../media/image540.png"/><Relationship Id="rId7" Type="http://schemas.openxmlformats.org/officeDocument/2006/relationships/image" Target="../media/image406.png"/><Relationship Id="rId183" Type="http://schemas.openxmlformats.org/officeDocument/2006/relationships/image" Target="../media/image582.png"/><Relationship Id="rId239" Type="http://schemas.openxmlformats.org/officeDocument/2006/relationships/image" Target="../media/image638.png"/><Relationship Id="rId250" Type="http://schemas.openxmlformats.org/officeDocument/2006/relationships/image" Target="../media/image649.png"/><Relationship Id="rId271" Type="http://schemas.openxmlformats.org/officeDocument/2006/relationships/image" Target="../media/image670.png"/><Relationship Id="rId292" Type="http://schemas.openxmlformats.org/officeDocument/2006/relationships/image" Target="../media/image691.png"/><Relationship Id="rId306" Type="http://schemas.openxmlformats.org/officeDocument/2006/relationships/image" Target="../media/image705.png"/><Relationship Id="rId24" Type="http://schemas.openxmlformats.org/officeDocument/2006/relationships/image" Target="../media/image423.png"/><Relationship Id="rId45" Type="http://schemas.openxmlformats.org/officeDocument/2006/relationships/image" Target="../media/image444.png"/><Relationship Id="rId66" Type="http://schemas.openxmlformats.org/officeDocument/2006/relationships/image" Target="../media/image465.png"/><Relationship Id="rId87" Type="http://schemas.openxmlformats.org/officeDocument/2006/relationships/image" Target="../media/image486.png"/><Relationship Id="rId110" Type="http://schemas.openxmlformats.org/officeDocument/2006/relationships/image" Target="../media/image509.png"/><Relationship Id="rId131" Type="http://schemas.openxmlformats.org/officeDocument/2006/relationships/image" Target="../media/image530.png"/><Relationship Id="rId327" Type="http://schemas.openxmlformats.org/officeDocument/2006/relationships/image" Target="../media/image726.png"/><Relationship Id="rId152" Type="http://schemas.openxmlformats.org/officeDocument/2006/relationships/image" Target="../media/image551.png"/><Relationship Id="rId173" Type="http://schemas.openxmlformats.org/officeDocument/2006/relationships/image" Target="../media/image572.png"/><Relationship Id="rId194" Type="http://schemas.openxmlformats.org/officeDocument/2006/relationships/image" Target="../media/image593.png"/><Relationship Id="rId208" Type="http://schemas.openxmlformats.org/officeDocument/2006/relationships/image" Target="../media/image607.png"/><Relationship Id="rId229" Type="http://schemas.openxmlformats.org/officeDocument/2006/relationships/image" Target="../media/image628.png"/><Relationship Id="rId240" Type="http://schemas.openxmlformats.org/officeDocument/2006/relationships/image" Target="../media/image639.png"/><Relationship Id="rId261" Type="http://schemas.openxmlformats.org/officeDocument/2006/relationships/image" Target="../media/image660.png"/><Relationship Id="rId14" Type="http://schemas.openxmlformats.org/officeDocument/2006/relationships/image" Target="../media/image413.png"/><Relationship Id="rId35" Type="http://schemas.openxmlformats.org/officeDocument/2006/relationships/image" Target="../media/image434.png"/><Relationship Id="rId56" Type="http://schemas.openxmlformats.org/officeDocument/2006/relationships/image" Target="../media/image455.png"/><Relationship Id="rId77" Type="http://schemas.openxmlformats.org/officeDocument/2006/relationships/image" Target="../media/image476.png"/><Relationship Id="rId100" Type="http://schemas.openxmlformats.org/officeDocument/2006/relationships/image" Target="../media/image499.png"/><Relationship Id="rId282" Type="http://schemas.openxmlformats.org/officeDocument/2006/relationships/image" Target="../media/image681.png"/><Relationship Id="rId317" Type="http://schemas.openxmlformats.org/officeDocument/2006/relationships/image" Target="../media/image716.png"/><Relationship Id="rId8" Type="http://schemas.openxmlformats.org/officeDocument/2006/relationships/image" Target="../media/image407.png"/><Relationship Id="rId98" Type="http://schemas.openxmlformats.org/officeDocument/2006/relationships/image" Target="../media/image497.png"/><Relationship Id="rId121" Type="http://schemas.openxmlformats.org/officeDocument/2006/relationships/image" Target="../media/image520.png"/><Relationship Id="rId142" Type="http://schemas.openxmlformats.org/officeDocument/2006/relationships/image" Target="../media/image541.png"/><Relationship Id="rId163" Type="http://schemas.openxmlformats.org/officeDocument/2006/relationships/image" Target="../media/image562.png"/><Relationship Id="rId184" Type="http://schemas.openxmlformats.org/officeDocument/2006/relationships/image" Target="../media/image583.png"/><Relationship Id="rId219" Type="http://schemas.openxmlformats.org/officeDocument/2006/relationships/image" Target="../media/image618.png"/><Relationship Id="rId230" Type="http://schemas.openxmlformats.org/officeDocument/2006/relationships/image" Target="../media/image629.png"/><Relationship Id="rId251" Type="http://schemas.openxmlformats.org/officeDocument/2006/relationships/image" Target="../media/image650.png"/><Relationship Id="rId25" Type="http://schemas.openxmlformats.org/officeDocument/2006/relationships/image" Target="../media/image424.png"/><Relationship Id="rId46" Type="http://schemas.openxmlformats.org/officeDocument/2006/relationships/image" Target="../media/image445.png"/><Relationship Id="rId67" Type="http://schemas.openxmlformats.org/officeDocument/2006/relationships/image" Target="../media/image466.png"/><Relationship Id="rId272" Type="http://schemas.openxmlformats.org/officeDocument/2006/relationships/image" Target="../media/image671.png"/><Relationship Id="rId293" Type="http://schemas.openxmlformats.org/officeDocument/2006/relationships/image" Target="../media/image692.png"/><Relationship Id="rId307" Type="http://schemas.openxmlformats.org/officeDocument/2006/relationships/image" Target="../media/image706.png"/><Relationship Id="rId328" Type="http://schemas.openxmlformats.org/officeDocument/2006/relationships/image" Target="../media/image727.png"/><Relationship Id="rId88" Type="http://schemas.openxmlformats.org/officeDocument/2006/relationships/image" Target="../media/image487.png"/><Relationship Id="rId111" Type="http://schemas.openxmlformats.org/officeDocument/2006/relationships/image" Target="../media/image510.png"/><Relationship Id="rId132" Type="http://schemas.openxmlformats.org/officeDocument/2006/relationships/image" Target="../media/image531.png"/><Relationship Id="rId153" Type="http://schemas.openxmlformats.org/officeDocument/2006/relationships/image" Target="../media/image552.png"/><Relationship Id="rId174" Type="http://schemas.openxmlformats.org/officeDocument/2006/relationships/image" Target="../media/image573.png"/><Relationship Id="rId195" Type="http://schemas.openxmlformats.org/officeDocument/2006/relationships/image" Target="../media/image594.png"/><Relationship Id="rId209" Type="http://schemas.openxmlformats.org/officeDocument/2006/relationships/image" Target="../media/image608.png"/><Relationship Id="rId220" Type="http://schemas.openxmlformats.org/officeDocument/2006/relationships/image" Target="../media/image619.png"/><Relationship Id="rId241" Type="http://schemas.openxmlformats.org/officeDocument/2006/relationships/image" Target="../media/image640.png"/><Relationship Id="rId15" Type="http://schemas.openxmlformats.org/officeDocument/2006/relationships/image" Target="../media/image414.png"/><Relationship Id="rId36" Type="http://schemas.openxmlformats.org/officeDocument/2006/relationships/image" Target="../media/image435.png"/><Relationship Id="rId57" Type="http://schemas.openxmlformats.org/officeDocument/2006/relationships/image" Target="../media/image456.png"/><Relationship Id="rId262" Type="http://schemas.openxmlformats.org/officeDocument/2006/relationships/image" Target="../media/image661.png"/><Relationship Id="rId283" Type="http://schemas.openxmlformats.org/officeDocument/2006/relationships/image" Target="../media/image682.png"/><Relationship Id="rId318" Type="http://schemas.openxmlformats.org/officeDocument/2006/relationships/image" Target="../media/image717.png"/><Relationship Id="rId78" Type="http://schemas.openxmlformats.org/officeDocument/2006/relationships/image" Target="../media/image477.png"/><Relationship Id="rId99" Type="http://schemas.openxmlformats.org/officeDocument/2006/relationships/image" Target="../media/image498.png"/><Relationship Id="rId101" Type="http://schemas.openxmlformats.org/officeDocument/2006/relationships/image" Target="../media/image500.png"/><Relationship Id="rId122" Type="http://schemas.openxmlformats.org/officeDocument/2006/relationships/image" Target="../media/image521.png"/><Relationship Id="rId143" Type="http://schemas.openxmlformats.org/officeDocument/2006/relationships/image" Target="../media/image542.png"/><Relationship Id="rId164" Type="http://schemas.openxmlformats.org/officeDocument/2006/relationships/image" Target="../media/image563.png"/><Relationship Id="rId185" Type="http://schemas.openxmlformats.org/officeDocument/2006/relationships/image" Target="../media/image584.png"/><Relationship Id="rId9" Type="http://schemas.openxmlformats.org/officeDocument/2006/relationships/image" Target="../media/image408.png"/><Relationship Id="rId210" Type="http://schemas.openxmlformats.org/officeDocument/2006/relationships/image" Target="../media/image609.png"/><Relationship Id="rId26" Type="http://schemas.openxmlformats.org/officeDocument/2006/relationships/image" Target="../media/image425.png"/><Relationship Id="rId231" Type="http://schemas.openxmlformats.org/officeDocument/2006/relationships/image" Target="../media/image630.png"/><Relationship Id="rId252" Type="http://schemas.openxmlformats.org/officeDocument/2006/relationships/image" Target="../media/image651.png"/><Relationship Id="rId273" Type="http://schemas.openxmlformats.org/officeDocument/2006/relationships/image" Target="../media/image672.png"/><Relationship Id="rId294" Type="http://schemas.openxmlformats.org/officeDocument/2006/relationships/image" Target="../media/image693.png"/><Relationship Id="rId308" Type="http://schemas.openxmlformats.org/officeDocument/2006/relationships/image" Target="../media/image707.png"/><Relationship Id="rId329" Type="http://schemas.openxmlformats.org/officeDocument/2006/relationships/image" Target="../media/image728.png"/><Relationship Id="rId47" Type="http://schemas.openxmlformats.org/officeDocument/2006/relationships/image" Target="../media/image446.png"/><Relationship Id="rId68" Type="http://schemas.openxmlformats.org/officeDocument/2006/relationships/image" Target="../media/image467.png"/><Relationship Id="rId89" Type="http://schemas.openxmlformats.org/officeDocument/2006/relationships/image" Target="../media/image488.png"/><Relationship Id="rId112" Type="http://schemas.openxmlformats.org/officeDocument/2006/relationships/image" Target="../media/image511.png"/><Relationship Id="rId133" Type="http://schemas.openxmlformats.org/officeDocument/2006/relationships/image" Target="../media/image532.png"/><Relationship Id="rId154" Type="http://schemas.openxmlformats.org/officeDocument/2006/relationships/image" Target="../media/image553.png"/><Relationship Id="rId175" Type="http://schemas.openxmlformats.org/officeDocument/2006/relationships/image" Target="../media/image574.png"/><Relationship Id="rId196" Type="http://schemas.openxmlformats.org/officeDocument/2006/relationships/image" Target="../media/image595.png"/><Relationship Id="rId200" Type="http://schemas.openxmlformats.org/officeDocument/2006/relationships/image" Target="../media/image599.png"/><Relationship Id="rId16" Type="http://schemas.openxmlformats.org/officeDocument/2006/relationships/image" Target="../media/image415.png"/><Relationship Id="rId221" Type="http://schemas.openxmlformats.org/officeDocument/2006/relationships/image" Target="../media/image620.png"/><Relationship Id="rId242" Type="http://schemas.openxmlformats.org/officeDocument/2006/relationships/image" Target="../media/image641.png"/><Relationship Id="rId263" Type="http://schemas.openxmlformats.org/officeDocument/2006/relationships/image" Target="../media/image662.png"/><Relationship Id="rId284" Type="http://schemas.openxmlformats.org/officeDocument/2006/relationships/image" Target="../media/image683.png"/><Relationship Id="rId319" Type="http://schemas.openxmlformats.org/officeDocument/2006/relationships/image" Target="../media/image718.png"/><Relationship Id="rId37" Type="http://schemas.openxmlformats.org/officeDocument/2006/relationships/image" Target="../media/image436.png"/><Relationship Id="rId58" Type="http://schemas.openxmlformats.org/officeDocument/2006/relationships/image" Target="../media/image457.png"/><Relationship Id="rId79" Type="http://schemas.openxmlformats.org/officeDocument/2006/relationships/image" Target="../media/image478.png"/><Relationship Id="rId102" Type="http://schemas.openxmlformats.org/officeDocument/2006/relationships/image" Target="../media/image501.png"/><Relationship Id="rId123" Type="http://schemas.openxmlformats.org/officeDocument/2006/relationships/image" Target="../media/image522.png"/><Relationship Id="rId144" Type="http://schemas.openxmlformats.org/officeDocument/2006/relationships/image" Target="../media/image543.png"/><Relationship Id="rId330" Type="http://schemas.openxmlformats.org/officeDocument/2006/relationships/image" Target="../media/image729.png"/><Relationship Id="rId90" Type="http://schemas.openxmlformats.org/officeDocument/2006/relationships/image" Target="../media/image489.png"/><Relationship Id="rId165" Type="http://schemas.openxmlformats.org/officeDocument/2006/relationships/image" Target="../media/image564.png"/><Relationship Id="rId186" Type="http://schemas.openxmlformats.org/officeDocument/2006/relationships/image" Target="../media/image585.png"/><Relationship Id="rId211" Type="http://schemas.openxmlformats.org/officeDocument/2006/relationships/image" Target="../media/image610.png"/><Relationship Id="rId232" Type="http://schemas.openxmlformats.org/officeDocument/2006/relationships/image" Target="../media/image631.png"/><Relationship Id="rId253" Type="http://schemas.openxmlformats.org/officeDocument/2006/relationships/image" Target="../media/image652.png"/><Relationship Id="rId274" Type="http://schemas.openxmlformats.org/officeDocument/2006/relationships/image" Target="../media/image673.png"/><Relationship Id="rId295" Type="http://schemas.openxmlformats.org/officeDocument/2006/relationships/image" Target="../media/image694.png"/><Relationship Id="rId309" Type="http://schemas.openxmlformats.org/officeDocument/2006/relationships/image" Target="../media/image708.png"/><Relationship Id="rId27" Type="http://schemas.openxmlformats.org/officeDocument/2006/relationships/image" Target="../media/image426.png"/><Relationship Id="rId48" Type="http://schemas.openxmlformats.org/officeDocument/2006/relationships/image" Target="../media/image447.png"/><Relationship Id="rId69" Type="http://schemas.openxmlformats.org/officeDocument/2006/relationships/image" Target="../media/image468.png"/><Relationship Id="rId113" Type="http://schemas.openxmlformats.org/officeDocument/2006/relationships/image" Target="../media/image512.png"/><Relationship Id="rId134" Type="http://schemas.openxmlformats.org/officeDocument/2006/relationships/image" Target="../media/image533.png"/><Relationship Id="rId320" Type="http://schemas.openxmlformats.org/officeDocument/2006/relationships/image" Target="../media/image719.png"/><Relationship Id="rId80" Type="http://schemas.openxmlformats.org/officeDocument/2006/relationships/image" Target="../media/image479.png"/><Relationship Id="rId155" Type="http://schemas.openxmlformats.org/officeDocument/2006/relationships/image" Target="../media/image554.png"/><Relationship Id="rId176" Type="http://schemas.openxmlformats.org/officeDocument/2006/relationships/image" Target="../media/image575.png"/><Relationship Id="rId197" Type="http://schemas.openxmlformats.org/officeDocument/2006/relationships/image" Target="../media/image596.png"/><Relationship Id="rId201" Type="http://schemas.openxmlformats.org/officeDocument/2006/relationships/image" Target="../media/image600.png"/><Relationship Id="rId222" Type="http://schemas.openxmlformats.org/officeDocument/2006/relationships/image" Target="../media/image621.png"/><Relationship Id="rId243" Type="http://schemas.openxmlformats.org/officeDocument/2006/relationships/image" Target="../media/image642.png"/><Relationship Id="rId264" Type="http://schemas.openxmlformats.org/officeDocument/2006/relationships/image" Target="../media/image663.png"/><Relationship Id="rId285" Type="http://schemas.openxmlformats.org/officeDocument/2006/relationships/image" Target="../media/image684.png"/><Relationship Id="rId17" Type="http://schemas.openxmlformats.org/officeDocument/2006/relationships/image" Target="../media/image416.png"/><Relationship Id="rId38" Type="http://schemas.openxmlformats.org/officeDocument/2006/relationships/image" Target="../media/image437.png"/><Relationship Id="rId59" Type="http://schemas.openxmlformats.org/officeDocument/2006/relationships/image" Target="../media/image458.png"/><Relationship Id="rId103" Type="http://schemas.openxmlformats.org/officeDocument/2006/relationships/image" Target="../media/image502.png"/><Relationship Id="rId124" Type="http://schemas.openxmlformats.org/officeDocument/2006/relationships/image" Target="../media/image523.png"/><Relationship Id="rId310" Type="http://schemas.openxmlformats.org/officeDocument/2006/relationships/image" Target="../media/image709.png"/><Relationship Id="rId70" Type="http://schemas.openxmlformats.org/officeDocument/2006/relationships/image" Target="../media/image469.png"/><Relationship Id="rId91" Type="http://schemas.openxmlformats.org/officeDocument/2006/relationships/image" Target="../media/image490.png"/><Relationship Id="rId145" Type="http://schemas.openxmlformats.org/officeDocument/2006/relationships/image" Target="../media/image544.png"/><Relationship Id="rId166" Type="http://schemas.openxmlformats.org/officeDocument/2006/relationships/image" Target="../media/image565.png"/><Relationship Id="rId187" Type="http://schemas.openxmlformats.org/officeDocument/2006/relationships/image" Target="../media/image586.png"/><Relationship Id="rId331" Type="http://schemas.openxmlformats.org/officeDocument/2006/relationships/image" Target="../media/image730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611.png"/><Relationship Id="rId233" Type="http://schemas.openxmlformats.org/officeDocument/2006/relationships/image" Target="../media/image632.png"/><Relationship Id="rId254" Type="http://schemas.openxmlformats.org/officeDocument/2006/relationships/image" Target="../media/image653.png"/><Relationship Id="rId28" Type="http://schemas.openxmlformats.org/officeDocument/2006/relationships/image" Target="../media/image427.png"/><Relationship Id="rId49" Type="http://schemas.openxmlformats.org/officeDocument/2006/relationships/image" Target="../media/image448.png"/><Relationship Id="rId114" Type="http://schemas.openxmlformats.org/officeDocument/2006/relationships/image" Target="../media/image513.png"/><Relationship Id="rId275" Type="http://schemas.openxmlformats.org/officeDocument/2006/relationships/image" Target="../media/image674.png"/><Relationship Id="rId296" Type="http://schemas.openxmlformats.org/officeDocument/2006/relationships/image" Target="../media/image695.png"/><Relationship Id="rId300" Type="http://schemas.openxmlformats.org/officeDocument/2006/relationships/image" Target="../media/image699.png"/><Relationship Id="rId60" Type="http://schemas.openxmlformats.org/officeDocument/2006/relationships/image" Target="../media/image459.png"/><Relationship Id="rId81" Type="http://schemas.openxmlformats.org/officeDocument/2006/relationships/image" Target="../media/image480.png"/><Relationship Id="rId135" Type="http://schemas.openxmlformats.org/officeDocument/2006/relationships/image" Target="../media/image534.png"/><Relationship Id="rId156" Type="http://schemas.openxmlformats.org/officeDocument/2006/relationships/image" Target="../media/image555.png"/><Relationship Id="rId177" Type="http://schemas.openxmlformats.org/officeDocument/2006/relationships/image" Target="../media/image576.png"/><Relationship Id="rId198" Type="http://schemas.openxmlformats.org/officeDocument/2006/relationships/image" Target="../media/image597.png"/><Relationship Id="rId321" Type="http://schemas.openxmlformats.org/officeDocument/2006/relationships/image" Target="../media/image720.png"/><Relationship Id="rId202" Type="http://schemas.openxmlformats.org/officeDocument/2006/relationships/image" Target="../media/image601.png"/><Relationship Id="rId223" Type="http://schemas.openxmlformats.org/officeDocument/2006/relationships/image" Target="../media/image622.png"/><Relationship Id="rId244" Type="http://schemas.openxmlformats.org/officeDocument/2006/relationships/image" Target="../media/image643.png"/><Relationship Id="rId18" Type="http://schemas.openxmlformats.org/officeDocument/2006/relationships/image" Target="../media/image417.png"/><Relationship Id="rId39" Type="http://schemas.openxmlformats.org/officeDocument/2006/relationships/image" Target="../media/image438.png"/><Relationship Id="rId265" Type="http://schemas.openxmlformats.org/officeDocument/2006/relationships/image" Target="../media/image664.png"/><Relationship Id="rId286" Type="http://schemas.openxmlformats.org/officeDocument/2006/relationships/image" Target="../media/image685.png"/><Relationship Id="rId50" Type="http://schemas.openxmlformats.org/officeDocument/2006/relationships/image" Target="../media/image449.png"/><Relationship Id="rId104" Type="http://schemas.openxmlformats.org/officeDocument/2006/relationships/image" Target="../media/image503.png"/><Relationship Id="rId125" Type="http://schemas.openxmlformats.org/officeDocument/2006/relationships/image" Target="../media/image524.png"/><Relationship Id="rId146" Type="http://schemas.openxmlformats.org/officeDocument/2006/relationships/image" Target="../media/image545.png"/><Relationship Id="rId167" Type="http://schemas.openxmlformats.org/officeDocument/2006/relationships/image" Target="../media/image566.png"/><Relationship Id="rId188" Type="http://schemas.openxmlformats.org/officeDocument/2006/relationships/image" Target="../media/image587.png"/><Relationship Id="rId311" Type="http://schemas.openxmlformats.org/officeDocument/2006/relationships/image" Target="../media/image710.png"/><Relationship Id="rId332" Type="http://schemas.openxmlformats.org/officeDocument/2006/relationships/image" Target="../media/image731.jpg"/><Relationship Id="rId71" Type="http://schemas.openxmlformats.org/officeDocument/2006/relationships/image" Target="../media/image470.png"/><Relationship Id="rId92" Type="http://schemas.openxmlformats.org/officeDocument/2006/relationships/image" Target="../media/image491.png"/><Relationship Id="rId213" Type="http://schemas.openxmlformats.org/officeDocument/2006/relationships/image" Target="../media/image612.png"/><Relationship Id="rId234" Type="http://schemas.openxmlformats.org/officeDocument/2006/relationships/image" Target="../media/image633.png"/><Relationship Id="rId2" Type="http://schemas.openxmlformats.org/officeDocument/2006/relationships/image" Target="../media/image401.png"/><Relationship Id="rId29" Type="http://schemas.openxmlformats.org/officeDocument/2006/relationships/image" Target="../media/image428.png"/><Relationship Id="rId255" Type="http://schemas.openxmlformats.org/officeDocument/2006/relationships/image" Target="../media/image654.png"/><Relationship Id="rId276" Type="http://schemas.openxmlformats.org/officeDocument/2006/relationships/image" Target="../media/image675.png"/><Relationship Id="rId297" Type="http://schemas.openxmlformats.org/officeDocument/2006/relationships/image" Target="../media/image696.png"/><Relationship Id="rId40" Type="http://schemas.openxmlformats.org/officeDocument/2006/relationships/image" Target="../media/image439.png"/><Relationship Id="rId115" Type="http://schemas.openxmlformats.org/officeDocument/2006/relationships/image" Target="../media/image514.png"/><Relationship Id="rId136" Type="http://schemas.openxmlformats.org/officeDocument/2006/relationships/image" Target="../media/image535.png"/><Relationship Id="rId157" Type="http://schemas.openxmlformats.org/officeDocument/2006/relationships/image" Target="../media/image556.png"/><Relationship Id="rId178" Type="http://schemas.openxmlformats.org/officeDocument/2006/relationships/image" Target="../media/image577.png"/><Relationship Id="rId301" Type="http://schemas.openxmlformats.org/officeDocument/2006/relationships/image" Target="../media/image700.png"/><Relationship Id="rId322" Type="http://schemas.openxmlformats.org/officeDocument/2006/relationships/image" Target="../media/image721.png"/><Relationship Id="rId61" Type="http://schemas.openxmlformats.org/officeDocument/2006/relationships/image" Target="../media/image460.png"/><Relationship Id="rId82" Type="http://schemas.openxmlformats.org/officeDocument/2006/relationships/image" Target="../media/image481.png"/><Relationship Id="rId199" Type="http://schemas.openxmlformats.org/officeDocument/2006/relationships/image" Target="../media/image598.png"/><Relationship Id="rId203" Type="http://schemas.openxmlformats.org/officeDocument/2006/relationships/image" Target="../media/image602.png"/><Relationship Id="rId19" Type="http://schemas.openxmlformats.org/officeDocument/2006/relationships/image" Target="../media/image418.png"/><Relationship Id="rId224" Type="http://schemas.openxmlformats.org/officeDocument/2006/relationships/image" Target="../media/image623.png"/><Relationship Id="rId245" Type="http://schemas.openxmlformats.org/officeDocument/2006/relationships/image" Target="../media/image644.png"/><Relationship Id="rId266" Type="http://schemas.openxmlformats.org/officeDocument/2006/relationships/image" Target="../media/image665.png"/><Relationship Id="rId287" Type="http://schemas.openxmlformats.org/officeDocument/2006/relationships/image" Target="../media/image686.png"/><Relationship Id="rId30" Type="http://schemas.openxmlformats.org/officeDocument/2006/relationships/image" Target="../media/image429.png"/><Relationship Id="rId105" Type="http://schemas.openxmlformats.org/officeDocument/2006/relationships/image" Target="../media/image504.png"/><Relationship Id="rId126" Type="http://schemas.openxmlformats.org/officeDocument/2006/relationships/image" Target="../media/image525.png"/><Relationship Id="rId147" Type="http://schemas.openxmlformats.org/officeDocument/2006/relationships/image" Target="../media/image546.png"/><Relationship Id="rId168" Type="http://schemas.openxmlformats.org/officeDocument/2006/relationships/image" Target="../media/image567.png"/><Relationship Id="rId312" Type="http://schemas.openxmlformats.org/officeDocument/2006/relationships/image" Target="../media/image711.png"/><Relationship Id="rId51" Type="http://schemas.openxmlformats.org/officeDocument/2006/relationships/image" Target="../media/image450.png"/><Relationship Id="rId72" Type="http://schemas.openxmlformats.org/officeDocument/2006/relationships/image" Target="../media/image471.png"/><Relationship Id="rId93" Type="http://schemas.openxmlformats.org/officeDocument/2006/relationships/image" Target="../media/image492.png"/><Relationship Id="rId189" Type="http://schemas.openxmlformats.org/officeDocument/2006/relationships/image" Target="../media/image588.png"/><Relationship Id="rId3" Type="http://schemas.openxmlformats.org/officeDocument/2006/relationships/image" Target="../media/image402.png"/><Relationship Id="rId214" Type="http://schemas.openxmlformats.org/officeDocument/2006/relationships/image" Target="../media/image613.png"/><Relationship Id="rId235" Type="http://schemas.openxmlformats.org/officeDocument/2006/relationships/image" Target="../media/image634.png"/><Relationship Id="rId256" Type="http://schemas.openxmlformats.org/officeDocument/2006/relationships/image" Target="../media/image655.png"/><Relationship Id="rId277" Type="http://schemas.openxmlformats.org/officeDocument/2006/relationships/image" Target="../media/image676.png"/><Relationship Id="rId298" Type="http://schemas.openxmlformats.org/officeDocument/2006/relationships/image" Target="../media/image697.png"/><Relationship Id="rId116" Type="http://schemas.openxmlformats.org/officeDocument/2006/relationships/image" Target="../media/image515.png"/><Relationship Id="rId137" Type="http://schemas.openxmlformats.org/officeDocument/2006/relationships/image" Target="../media/image536.png"/><Relationship Id="rId158" Type="http://schemas.openxmlformats.org/officeDocument/2006/relationships/image" Target="../media/image557.png"/><Relationship Id="rId302" Type="http://schemas.openxmlformats.org/officeDocument/2006/relationships/image" Target="../media/image701.png"/><Relationship Id="rId323" Type="http://schemas.openxmlformats.org/officeDocument/2006/relationships/image" Target="../media/image722.png"/><Relationship Id="rId20" Type="http://schemas.openxmlformats.org/officeDocument/2006/relationships/image" Target="../media/image419.png"/><Relationship Id="rId41" Type="http://schemas.openxmlformats.org/officeDocument/2006/relationships/image" Target="../media/image440.png"/><Relationship Id="rId62" Type="http://schemas.openxmlformats.org/officeDocument/2006/relationships/image" Target="../media/image461.png"/><Relationship Id="rId83" Type="http://schemas.openxmlformats.org/officeDocument/2006/relationships/image" Target="../media/image482.png"/><Relationship Id="rId179" Type="http://schemas.openxmlformats.org/officeDocument/2006/relationships/image" Target="../media/image578.png"/><Relationship Id="rId190" Type="http://schemas.openxmlformats.org/officeDocument/2006/relationships/image" Target="../media/image589.png"/><Relationship Id="rId204" Type="http://schemas.openxmlformats.org/officeDocument/2006/relationships/image" Target="../media/image603.png"/><Relationship Id="rId225" Type="http://schemas.openxmlformats.org/officeDocument/2006/relationships/image" Target="../media/image624.png"/><Relationship Id="rId246" Type="http://schemas.openxmlformats.org/officeDocument/2006/relationships/image" Target="../media/image645.png"/><Relationship Id="rId267" Type="http://schemas.openxmlformats.org/officeDocument/2006/relationships/image" Target="../media/image666.png"/><Relationship Id="rId288" Type="http://schemas.openxmlformats.org/officeDocument/2006/relationships/image" Target="../media/image687.png"/><Relationship Id="rId106" Type="http://schemas.openxmlformats.org/officeDocument/2006/relationships/image" Target="../media/image505.png"/><Relationship Id="rId127" Type="http://schemas.openxmlformats.org/officeDocument/2006/relationships/image" Target="../media/image526.png"/><Relationship Id="rId313" Type="http://schemas.openxmlformats.org/officeDocument/2006/relationships/image" Target="../media/image712.png"/><Relationship Id="rId10" Type="http://schemas.openxmlformats.org/officeDocument/2006/relationships/image" Target="../media/image409.png"/><Relationship Id="rId31" Type="http://schemas.openxmlformats.org/officeDocument/2006/relationships/image" Target="../media/image430.png"/><Relationship Id="rId52" Type="http://schemas.openxmlformats.org/officeDocument/2006/relationships/image" Target="../media/image451.png"/><Relationship Id="rId73" Type="http://schemas.openxmlformats.org/officeDocument/2006/relationships/image" Target="../media/image472.png"/><Relationship Id="rId94" Type="http://schemas.openxmlformats.org/officeDocument/2006/relationships/image" Target="../media/image493.png"/><Relationship Id="rId148" Type="http://schemas.openxmlformats.org/officeDocument/2006/relationships/image" Target="../media/image547.png"/><Relationship Id="rId169" Type="http://schemas.openxmlformats.org/officeDocument/2006/relationships/image" Target="../media/image568.png"/><Relationship Id="rId4" Type="http://schemas.openxmlformats.org/officeDocument/2006/relationships/image" Target="../media/image403.png"/><Relationship Id="rId180" Type="http://schemas.openxmlformats.org/officeDocument/2006/relationships/image" Target="../media/image579.png"/><Relationship Id="rId215" Type="http://schemas.openxmlformats.org/officeDocument/2006/relationships/image" Target="../media/image614.png"/><Relationship Id="rId236" Type="http://schemas.openxmlformats.org/officeDocument/2006/relationships/image" Target="../media/image635.png"/><Relationship Id="rId257" Type="http://schemas.openxmlformats.org/officeDocument/2006/relationships/image" Target="../media/image656.png"/><Relationship Id="rId278" Type="http://schemas.openxmlformats.org/officeDocument/2006/relationships/image" Target="../media/image677.png"/><Relationship Id="rId303" Type="http://schemas.openxmlformats.org/officeDocument/2006/relationships/image" Target="../media/image702.png"/><Relationship Id="rId42" Type="http://schemas.openxmlformats.org/officeDocument/2006/relationships/image" Target="../media/image441.png"/><Relationship Id="rId84" Type="http://schemas.openxmlformats.org/officeDocument/2006/relationships/image" Target="../media/image483.png"/><Relationship Id="rId138" Type="http://schemas.openxmlformats.org/officeDocument/2006/relationships/image" Target="../media/image537.png"/><Relationship Id="rId191" Type="http://schemas.openxmlformats.org/officeDocument/2006/relationships/image" Target="../media/image590.png"/><Relationship Id="rId205" Type="http://schemas.openxmlformats.org/officeDocument/2006/relationships/image" Target="../media/image604.png"/><Relationship Id="rId247" Type="http://schemas.openxmlformats.org/officeDocument/2006/relationships/image" Target="../media/image646.png"/><Relationship Id="rId107" Type="http://schemas.openxmlformats.org/officeDocument/2006/relationships/image" Target="../media/image506.png"/><Relationship Id="rId289" Type="http://schemas.openxmlformats.org/officeDocument/2006/relationships/image" Target="../media/image688.png"/><Relationship Id="rId11" Type="http://schemas.openxmlformats.org/officeDocument/2006/relationships/image" Target="../media/image410.png"/><Relationship Id="rId53" Type="http://schemas.openxmlformats.org/officeDocument/2006/relationships/image" Target="../media/image452.png"/><Relationship Id="rId149" Type="http://schemas.openxmlformats.org/officeDocument/2006/relationships/image" Target="../media/image548.png"/><Relationship Id="rId314" Type="http://schemas.openxmlformats.org/officeDocument/2006/relationships/image" Target="../media/image713.png"/><Relationship Id="rId95" Type="http://schemas.openxmlformats.org/officeDocument/2006/relationships/image" Target="../media/image494.png"/><Relationship Id="rId160" Type="http://schemas.openxmlformats.org/officeDocument/2006/relationships/image" Target="../media/image559.png"/><Relationship Id="rId216" Type="http://schemas.openxmlformats.org/officeDocument/2006/relationships/image" Target="../media/image615.png"/><Relationship Id="rId258" Type="http://schemas.openxmlformats.org/officeDocument/2006/relationships/image" Target="../media/image657.png"/><Relationship Id="rId22" Type="http://schemas.openxmlformats.org/officeDocument/2006/relationships/image" Target="../media/image421.png"/><Relationship Id="rId64" Type="http://schemas.openxmlformats.org/officeDocument/2006/relationships/image" Target="../media/image463.png"/><Relationship Id="rId118" Type="http://schemas.openxmlformats.org/officeDocument/2006/relationships/image" Target="../media/image517.png"/><Relationship Id="rId325" Type="http://schemas.openxmlformats.org/officeDocument/2006/relationships/image" Target="../media/image724.png"/><Relationship Id="rId171" Type="http://schemas.openxmlformats.org/officeDocument/2006/relationships/image" Target="../media/image570.png"/><Relationship Id="rId227" Type="http://schemas.openxmlformats.org/officeDocument/2006/relationships/image" Target="../media/image626.png"/><Relationship Id="rId269" Type="http://schemas.openxmlformats.org/officeDocument/2006/relationships/image" Target="../media/image668.png"/><Relationship Id="rId33" Type="http://schemas.openxmlformats.org/officeDocument/2006/relationships/image" Target="../media/image432.png"/><Relationship Id="rId129" Type="http://schemas.openxmlformats.org/officeDocument/2006/relationships/image" Target="../media/image528.png"/><Relationship Id="rId280" Type="http://schemas.openxmlformats.org/officeDocument/2006/relationships/image" Target="../media/image679.png"/><Relationship Id="rId75" Type="http://schemas.openxmlformats.org/officeDocument/2006/relationships/image" Target="../media/image474.png"/><Relationship Id="rId140" Type="http://schemas.openxmlformats.org/officeDocument/2006/relationships/image" Target="../media/image539.png"/><Relationship Id="rId182" Type="http://schemas.openxmlformats.org/officeDocument/2006/relationships/image" Target="../media/image581.png"/><Relationship Id="rId6" Type="http://schemas.openxmlformats.org/officeDocument/2006/relationships/image" Target="../media/image405.png"/><Relationship Id="rId238" Type="http://schemas.openxmlformats.org/officeDocument/2006/relationships/image" Target="../media/image637.png"/><Relationship Id="rId291" Type="http://schemas.openxmlformats.org/officeDocument/2006/relationships/image" Target="../media/image690.png"/><Relationship Id="rId305" Type="http://schemas.openxmlformats.org/officeDocument/2006/relationships/image" Target="../media/image704.png"/><Relationship Id="rId44" Type="http://schemas.openxmlformats.org/officeDocument/2006/relationships/image" Target="../media/image443.png"/><Relationship Id="rId86" Type="http://schemas.openxmlformats.org/officeDocument/2006/relationships/image" Target="../media/image485.png"/><Relationship Id="rId151" Type="http://schemas.openxmlformats.org/officeDocument/2006/relationships/image" Target="../media/image550.png"/><Relationship Id="rId193" Type="http://schemas.openxmlformats.org/officeDocument/2006/relationships/image" Target="../media/image592.png"/><Relationship Id="rId207" Type="http://schemas.openxmlformats.org/officeDocument/2006/relationships/image" Target="../media/image606.png"/><Relationship Id="rId249" Type="http://schemas.openxmlformats.org/officeDocument/2006/relationships/image" Target="../media/image648.png"/><Relationship Id="rId13" Type="http://schemas.openxmlformats.org/officeDocument/2006/relationships/image" Target="../media/image412.png"/><Relationship Id="rId109" Type="http://schemas.openxmlformats.org/officeDocument/2006/relationships/image" Target="../media/image508.png"/><Relationship Id="rId260" Type="http://schemas.openxmlformats.org/officeDocument/2006/relationships/image" Target="../media/image659.png"/><Relationship Id="rId316" Type="http://schemas.openxmlformats.org/officeDocument/2006/relationships/image" Target="../media/image715.png"/><Relationship Id="rId55" Type="http://schemas.openxmlformats.org/officeDocument/2006/relationships/image" Target="../media/image454.png"/><Relationship Id="rId97" Type="http://schemas.openxmlformats.org/officeDocument/2006/relationships/image" Target="../media/image496.png"/><Relationship Id="rId120" Type="http://schemas.openxmlformats.org/officeDocument/2006/relationships/image" Target="../media/image519.png"/><Relationship Id="rId162" Type="http://schemas.openxmlformats.org/officeDocument/2006/relationships/image" Target="../media/image561.png"/><Relationship Id="rId218" Type="http://schemas.openxmlformats.org/officeDocument/2006/relationships/image" Target="../media/image617.pn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68.jpg"/><Relationship Id="rId21" Type="http://schemas.openxmlformats.org/officeDocument/2006/relationships/image" Target="../media/image5764.png"/><Relationship Id="rId42" Type="http://schemas.openxmlformats.org/officeDocument/2006/relationships/image" Target="../media/image5784.png"/><Relationship Id="rId47" Type="http://schemas.openxmlformats.org/officeDocument/2006/relationships/image" Target="../media/image5789.png"/><Relationship Id="rId63" Type="http://schemas.openxmlformats.org/officeDocument/2006/relationships/image" Target="../media/image5805.png"/><Relationship Id="rId68" Type="http://schemas.openxmlformats.org/officeDocument/2006/relationships/image" Target="../media/image5810.png"/><Relationship Id="rId84" Type="http://schemas.openxmlformats.org/officeDocument/2006/relationships/image" Target="../media/image5826.png"/><Relationship Id="rId89" Type="http://schemas.openxmlformats.org/officeDocument/2006/relationships/image" Target="../media/image5831.png"/><Relationship Id="rId16" Type="http://schemas.openxmlformats.org/officeDocument/2006/relationships/image" Target="../media/image5759.png"/><Relationship Id="rId11" Type="http://schemas.openxmlformats.org/officeDocument/2006/relationships/image" Target="../media/image5754.png"/><Relationship Id="rId32" Type="http://schemas.openxmlformats.org/officeDocument/2006/relationships/image" Target="../media/image5774.png"/><Relationship Id="rId37" Type="http://schemas.openxmlformats.org/officeDocument/2006/relationships/image" Target="../media/image5779.png"/><Relationship Id="rId53" Type="http://schemas.openxmlformats.org/officeDocument/2006/relationships/image" Target="../media/image5795.png"/><Relationship Id="rId58" Type="http://schemas.openxmlformats.org/officeDocument/2006/relationships/image" Target="../media/image5800.png"/><Relationship Id="rId74" Type="http://schemas.openxmlformats.org/officeDocument/2006/relationships/image" Target="../media/image5816.png"/><Relationship Id="rId79" Type="http://schemas.openxmlformats.org/officeDocument/2006/relationships/image" Target="../media/image5821.png"/><Relationship Id="rId5" Type="http://schemas.openxmlformats.org/officeDocument/2006/relationships/image" Target="../media/image5748.png"/><Relationship Id="rId90" Type="http://schemas.openxmlformats.org/officeDocument/2006/relationships/image" Target="../media/image5832.png"/><Relationship Id="rId14" Type="http://schemas.openxmlformats.org/officeDocument/2006/relationships/image" Target="../media/image5757.png"/><Relationship Id="rId22" Type="http://schemas.openxmlformats.org/officeDocument/2006/relationships/image" Target="../media/image5765.png"/><Relationship Id="rId27" Type="http://schemas.openxmlformats.org/officeDocument/2006/relationships/image" Target="../media/image5769.png"/><Relationship Id="rId30" Type="http://schemas.openxmlformats.org/officeDocument/2006/relationships/image" Target="../media/image5772.png"/><Relationship Id="rId35" Type="http://schemas.openxmlformats.org/officeDocument/2006/relationships/image" Target="../media/image5777.png"/><Relationship Id="rId43" Type="http://schemas.openxmlformats.org/officeDocument/2006/relationships/image" Target="../media/image5785.png"/><Relationship Id="rId48" Type="http://schemas.openxmlformats.org/officeDocument/2006/relationships/image" Target="../media/image5790.png"/><Relationship Id="rId56" Type="http://schemas.openxmlformats.org/officeDocument/2006/relationships/image" Target="../media/image5798.png"/><Relationship Id="rId64" Type="http://schemas.openxmlformats.org/officeDocument/2006/relationships/image" Target="../media/image5806.png"/><Relationship Id="rId69" Type="http://schemas.openxmlformats.org/officeDocument/2006/relationships/image" Target="../media/image5811.png"/><Relationship Id="rId77" Type="http://schemas.openxmlformats.org/officeDocument/2006/relationships/image" Target="../media/image5819.png"/><Relationship Id="rId8" Type="http://schemas.openxmlformats.org/officeDocument/2006/relationships/image" Target="../media/image5751.png"/><Relationship Id="rId51" Type="http://schemas.openxmlformats.org/officeDocument/2006/relationships/image" Target="../media/image5793.png"/><Relationship Id="rId72" Type="http://schemas.openxmlformats.org/officeDocument/2006/relationships/image" Target="../media/image5814.png"/><Relationship Id="rId80" Type="http://schemas.openxmlformats.org/officeDocument/2006/relationships/image" Target="../media/image5822.png"/><Relationship Id="rId85" Type="http://schemas.openxmlformats.org/officeDocument/2006/relationships/image" Target="../media/image5827.png"/><Relationship Id="rId3" Type="http://schemas.openxmlformats.org/officeDocument/2006/relationships/image" Target="../media/image5746.png"/><Relationship Id="rId12" Type="http://schemas.openxmlformats.org/officeDocument/2006/relationships/image" Target="../media/image5755.png"/><Relationship Id="rId17" Type="http://schemas.openxmlformats.org/officeDocument/2006/relationships/image" Target="../media/image5760.png"/><Relationship Id="rId25" Type="http://schemas.openxmlformats.org/officeDocument/2006/relationships/image" Target="../media/image5767.png"/><Relationship Id="rId33" Type="http://schemas.openxmlformats.org/officeDocument/2006/relationships/image" Target="../media/image5775.png"/><Relationship Id="rId38" Type="http://schemas.openxmlformats.org/officeDocument/2006/relationships/image" Target="../media/image5780.png"/><Relationship Id="rId46" Type="http://schemas.openxmlformats.org/officeDocument/2006/relationships/image" Target="../media/image5788.png"/><Relationship Id="rId59" Type="http://schemas.openxmlformats.org/officeDocument/2006/relationships/image" Target="../media/image5801.png"/><Relationship Id="rId67" Type="http://schemas.openxmlformats.org/officeDocument/2006/relationships/image" Target="../media/image5809.png"/><Relationship Id="rId20" Type="http://schemas.openxmlformats.org/officeDocument/2006/relationships/image" Target="../media/image5763.png"/><Relationship Id="rId41" Type="http://schemas.openxmlformats.org/officeDocument/2006/relationships/image" Target="../media/image5783.png"/><Relationship Id="rId54" Type="http://schemas.openxmlformats.org/officeDocument/2006/relationships/image" Target="../media/image5796.png"/><Relationship Id="rId62" Type="http://schemas.openxmlformats.org/officeDocument/2006/relationships/image" Target="../media/image5804.png"/><Relationship Id="rId70" Type="http://schemas.openxmlformats.org/officeDocument/2006/relationships/image" Target="../media/image5812.png"/><Relationship Id="rId75" Type="http://schemas.openxmlformats.org/officeDocument/2006/relationships/image" Target="../media/image5817.png"/><Relationship Id="rId83" Type="http://schemas.openxmlformats.org/officeDocument/2006/relationships/image" Target="../media/image5825.png"/><Relationship Id="rId88" Type="http://schemas.openxmlformats.org/officeDocument/2006/relationships/image" Target="../media/image5830.png"/><Relationship Id="rId91" Type="http://schemas.openxmlformats.org/officeDocument/2006/relationships/image" Target="../media/image58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49.png"/><Relationship Id="rId15" Type="http://schemas.openxmlformats.org/officeDocument/2006/relationships/image" Target="../media/image5758.png"/><Relationship Id="rId23" Type="http://schemas.openxmlformats.org/officeDocument/2006/relationships/image" Target="../media/image4330.png"/><Relationship Id="rId28" Type="http://schemas.openxmlformats.org/officeDocument/2006/relationships/image" Target="../media/image5770.jpg"/><Relationship Id="rId36" Type="http://schemas.openxmlformats.org/officeDocument/2006/relationships/image" Target="../media/image5778.png"/><Relationship Id="rId49" Type="http://schemas.openxmlformats.org/officeDocument/2006/relationships/image" Target="../media/image5791.png"/><Relationship Id="rId57" Type="http://schemas.openxmlformats.org/officeDocument/2006/relationships/image" Target="../media/image5799.png"/><Relationship Id="rId10" Type="http://schemas.openxmlformats.org/officeDocument/2006/relationships/image" Target="../media/image5753.png"/><Relationship Id="rId31" Type="http://schemas.openxmlformats.org/officeDocument/2006/relationships/image" Target="../media/image5773.png"/><Relationship Id="rId44" Type="http://schemas.openxmlformats.org/officeDocument/2006/relationships/image" Target="../media/image5786.png"/><Relationship Id="rId52" Type="http://schemas.openxmlformats.org/officeDocument/2006/relationships/image" Target="../media/image5794.png"/><Relationship Id="rId60" Type="http://schemas.openxmlformats.org/officeDocument/2006/relationships/image" Target="../media/image5802.png"/><Relationship Id="rId65" Type="http://schemas.openxmlformats.org/officeDocument/2006/relationships/image" Target="../media/image5807.png"/><Relationship Id="rId73" Type="http://schemas.openxmlformats.org/officeDocument/2006/relationships/image" Target="../media/image5815.png"/><Relationship Id="rId78" Type="http://schemas.openxmlformats.org/officeDocument/2006/relationships/image" Target="../media/image5820.png"/><Relationship Id="rId81" Type="http://schemas.openxmlformats.org/officeDocument/2006/relationships/image" Target="../media/image5823.png"/><Relationship Id="rId86" Type="http://schemas.openxmlformats.org/officeDocument/2006/relationships/image" Target="../media/image5828.png"/><Relationship Id="rId4" Type="http://schemas.openxmlformats.org/officeDocument/2006/relationships/image" Target="../media/image5747.png"/><Relationship Id="rId9" Type="http://schemas.openxmlformats.org/officeDocument/2006/relationships/image" Target="../media/image5752.png"/><Relationship Id="rId13" Type="http://schemas.openxmlformats.org/officeDocument/2006/relationships/image" Target="../media/image5756.png"/><Relationship Id="rId18" Type="http://schemas.openxmlformats.org/officeDocument/2006/relationships/image" Target="../media/image5761.png"/><Relationship Id="rId39" Type="http://schemas.openxmlformats.org/officeDocument/2006/relationships/image" Target="../media/image5781.png"/><Relationship Id="rId34" Type="http://schemas.openxmlformats.org/officeDocument/2006/relationships/image" Target="../media/image5776.png"/><Relationship Id="rId50" Type="http://schemas.openxmlformats.org/officeDocument/2006/relationships/image" Target="../media/image5792.png"/><Relationship Id="rId55" Type="http://schemas.openxmlformats.org/officeDocument/2006/relationships/image" Target="../media/image5797.png"/><Relationship Id="rId76" Type="http://schemas.openxmlformats.org/officeDocument/2006/relationships/image" Target="../media/image5818.png"/><Relationship Id="rId7" Type="http://schemas.openxmlformats.org/officeDocument/2006/relationships/image" Target="../media/image5750.png"/><Relationship Id="rId71" Type="http://schemas.openxmlformats.org/officeDocument/2006/relationships/image" Target="../media/image5813.png"/><Relationship Id="rId2" Type="http://schemas.openxmlformats.org/officeDocument/2006/relationships/image" Target="../media/image5745.png"/><Relationship Id="rId29" Type="http://schemas.openxmlformats.org/officeDocument/2006/relationships/image" Target="../media/image5771.jpg"/><Relationship Id="rId24" Type="http://schemas.openxmlformats.org/officeDocument/2006/relationships/image" Target="../media/image5766.png"/><Relationship Id="rId40" Type="http://schemas.openxmlformats.org/officeDocument/2006/relationships/image" Target="../media/image5782.png"/><Relationship Id="rId45" Type="http://schemas.openxmlformats.org/officeDocument/2006/relationships/image" Target="../media/image5787.png"/><Relationship Id="rId66" Type="http://schemas.openxmlformats.org/officeDocument/2006/relationships/image" Target="../media/image5808.png"/><Relationship Id="rId87" Type="http://schemas.openxmlformats.org/officeDocument/2006/relationships/image" Target="../media/image5829.png"/><Relationship Id="rId61" Type="http://schemas.openxmlformats.org/officeDocument/2006/relationships/image" Target="../media/image5803.png"/><Relationship Id="rId82" Type="http://schemas.openxmlformats.org/officeDocument/2006/relationships/image" Target="../media/image5824.png"/><Relationship Id="rId19" Type="http://schemas.openxmlformats.org/officeDocument/2006/relationships/image" Target="../media/image5762.png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58.png"/><Relationship Id="rId21" Type="http://schemas.openxmlformats.org/officeDocument/2006/relationships/image" Target="../media/image5853.png"/><Relationship Id="rId42" Type="http://schemas.openxmlformats.org/officeDocument/2006/relationships/image" Target="../media/image5874.png"/><Relationship Id="rId47" Type="http://schemas.openxmlformats.org/officeDocument/2006/relationships/image" Target="../media/image5879.png"/><Relationship Id="rId63" Type="http://schemas.openxmlformats.org/officeDocument/2006/relationships/image" Target="../media/image5895.png"/><Relationship Id="rId68" Type="http://schemas.openxmlformats.org/officeDocument/2006/relationships/image" Target="../media/image5900.png"/><Relationship Id="rId84" Type="http://schemas.openxmlformats.org/officeDocument/2006/relationships/image" Target="../media/image5916.png"/><Relationship Id="rId89" Type="http://schemas.openxmlformats.org/officeDocument/2006/relationships/image" Target="../media/image5921.png"/><Relationship Id="rId112" Type="http://schemas.openxmlformats.org/officeDocument/2006/relationships/image" Target="../media/image5944.png"/><Relationship Id="rId16" Type="http://schemas.openxmlformats.org/officeDocument/2006/relationships/image" Target="../media/image5848.png"/><Relationship Id="rId107" Type="http://schemas.openxmlformats.org/officeDocument/2006/relationships/image" Target="../media/image5939.png"/><Relationship Id="rId11" Type="http://schemas.openxmlformats.org/officeDocument/2006/relationships/image" Target="../media/image5843.png"/><Relationship Id="rId32" Type="http://schemas.openxmlformats.org/officeDocument/2006/relationships/image" Target="../media/image5864.png"/><Relationship Id="rId37" Type="http://schemas.openxmlformats.org/officeDocument/2006/relationships/image" Target="../media/image5869.png"/><Relationship Id="rId53" Type="http://schemas.openxmlformats.org/officeDocument/2006/relationships/image" Target="../media/image5885.png"/><Relationship Id="rId58" Type="http://schemas.openxmlformats.org/officeDocument/2006/relationships/image" Target="../media/image5890.png"/><Relationship Id="rId74" Type="http://schemas.openxmlformats.org/officeDocument/2006/relationships/image" Target="../media/image5906.png"/><Relationship Id="rId79" Type="http://schemas.openxmlformats.org/officeDocument/2006/relationships/image" Target="../media/image5911.png"/><Relationship Id="rId102" Type="http://schemas.openxmlformats.org/officeDocument/2006/relationships/image" Target="../media/image5934.png"/><Relationship Id="rId5" Type="http://schemas.openxmlformats.org/officeDocument/2006/relationships/image" Target="../media/image5837.png"/><Relationship Id="rId90" Type="http://schemas.openxmlformats.org/officeDocument/2006/relationships/image" Target="../media/image5922.png"/><Relationship Id="rId95" Type="http://schemas.openxmlformats.org/officeDocument/2006/relationships/image" Target="../media/image5927.png"/><Relationship Id="rId22" Type="http://schemas.openxmlformats.org/officeDocument/2006/relationships/image" Target="../media/image5854.png"/><Relationship Id="rId27" Type="http://schemas.openxmlformats.org/officeDocument/2006/relationships/image" Target="../media/image5859.png"/><Relationship Id="rId43" Type="http://schemas.openxmlformats.org/officeDocument/2006/relationships/image" Target="../media/image5875.png"/><Relationship Id="rId48" Type="http://schemas.openxmlformats.org/officeDocument/2006/relationships/image" Target="../media/image5880.png"/><Relationship Id="rId64" Type="http://schemas.openxmlformats.org/officeDocument/2006/relationships/image" Target="../media/image5896.png"/><Relationship Id="rId69" Type="http://schemas.openxmlformats.org/officeDocument/2006/relationships/image" Target="../media/image5901.png"/><Relationship Id="rId113" Type="http://schemas.openxmlformats.org/officeDocument/2006/relationships/image" Target="../media/image5945.png"/><Relationship Id="rId80" Type="http://schemas.openxmlformats.org/officeDocument/2006/relationships/image" Target="../media/image5912.png"/><Relationship Id="rId85" Type="http://schemas.openxmlformats.org/officeDocument/2006/relationships/image" Target="../media/image5917.png"/><Relationship Id="rId12" Type="http://schemas.openxmlformats.org/officeDocument/2006/relationships/image" Target="../media/image5844.png"/><Relationship Id="rId17" Type="http://schemas.openxmlformats.org/officeDocument/2006/relationships/image" Target="../media/image5849.png"/><Relationship Id="rId33" Type="http://schemas.openxmlformats.org/officeDocument/2006/relationships/image" Target="../media/image5865.png"/><Relationship Id="rId38" Type="http://schemas.openxmlformats.org/officeDocument/2006/relationships/image" Target="../media/image5870.png"/><Relationship Id="rId59" Type="http://schemas.openxmlformats.org/officeDocument/2006/relationships/image" Target="../media/image5891.png"/><Relationship Id="rId103" Type="http://schemas.openxmlformats.org/officeDocument/2006/relationships/image" Target="../media/image5935.png"/><Relationship Id="rId108" Type="http://schemas.openxmlformats.org/officeDocument/2006/relationships/image" Target="../media/image5940.png"/><Relationship Id="rId54" Type="http://schemas.openxmlformats.org/officeDocument/2006/relationships/image" Target="../media/image5886.png"/><Relationship Id="rId70" Type="http://schemas.openxmlformats.org/officeDocument/2006/relationships/image" Target="../media/image5902.png"/><Relationship Id="rId75" Type="http://schemas.openxmlformats.org/officeDocument/2006/relationships/image" Target="../media/image5907.png"/><Relationship Id="rId91" Type="http://schemas.openxmlformats.org/officeDocument/2006/relationships/image" Target="../media/image5923.png"/><Relationship Id="rId96" Type="http://schemas.openxmlformats.org/officeDocument/2006/relationships/image" Target="../media/image59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38.png"/><Relationship Id="rId15" Type="http://schemas.openxmlformats.org/officeDocument/2006/relationships/image" Target="../media/image5847.png"/><Relationship Id="rId23" Type="http://schemas.openxmlformats.org/officeDocument/2006/relationships/image" Target="../media/image5855.png"/><Relationship Id="rId28" Type="http://schemas.openxmlformats.org/officeDocument/2006/relationships/image" Target="../media/image5860.png"/><Relationship Id="rId36" Type="http://schemas.openxmlformats.org/officeDocument/2006/relationships/image" Target="../media/image5868.png"/><Relationship Id="rId49" Type="http://schemas.openxmlformats.org/officeDocument/2006/relationships/image" Target="../media/image5881.png"/><Relationship Id="rId57" Type="http://schemas.openxmlformats.org/officeDocument/2006/relationships/image" Target="../media/image5889.png"/><Relationship Id="rId106" Type="http://schemas.openxmlformats.org/officeDocument/2006/relationships/image" Target="../media/image5938.png"/><Relationship Id="rId114" Type="http://schemas.openxmlformats.org/officeDocument/2006/relationships/image" Target="../media/image5946.png"/><Relationship Id="rId10" Type="http://schemas.openxmlformats.org/officeDocument/2006/relationships/image" Target="../media/image5842.png"/><Relationship Id="rId31" Type="http://schemas.openxmlformats.org/officeDocument/2006/relationships/image" Target="../media/image5863.png"/><Relationship Id="rId44" Type="http://schemas.openxmlformats.org/officeDocument/2006/relationships/image" Target="../media/image5876.png"/><Relationship Id="rId52" Type="http://schemas.openxmlformats.org/officeDocument/2006/relationships/image" Target="../media/image5884.png"/><Relationship Id="rId60" Type="http://schemas.openxmlformats.org/officeDocument/2006/relationships/image" Target="../media/image5892.png"/><Relationship Id="rId65" Type="http://schemas.openxmlformats.org/officeDocument/2006/relationships/image" Target="../media/image5897.png"/><Relationship Id="rId73" Type="http://schemas.openxmlformats.org/officeDocument/2006/relationships/image" Target="../media/image5905.png"/><Relationship Id="rId78" Type="http://schemas.openxmlformats.org/officeDocument/2006/relationships/image" Target="../media/image5910.png"/><Relationship Id="rId81" Type="http://schemas.openxmlformats.org/officeDocument/2006/relationships/image" Target="../media/image5913.png"/><Relationship Id="rId86" Type="http://schemas.openxmlformats.org/officeDocument/2006/relationships/image" Target="../media/image5918.png"/><Relationship Id="rId94" Type="http://schemas.openxmlformats.org/officeDocument/2006/relationships/image" Target="../media/image5926.png"/><Relationship Id="rId99" Type="http://schemas.openxmlformats.org/officeDocument/2006/relationships/image" Target="../media/image5931.png"/><Relationship Id="rId101" Type="http://schemas.openxmlformats.org/officeDocument/2006/relationships/image" Target="../media/image5933.png"/><Relationship Id="rId4" Type="http://schemas.openxmlformats.org/officeDocument/2006/relationships/image" Target="../media/image5836.png"/><Relationship Id="rId9" Type="http://schemas.openxmlformats.org/officeDocument/2006/relationships/image" Target="../media/image5841.png"/><Relationship Id="rId13" Type="http://schemas.openxmlformats.org/officeDocument/2006/relationships/image" Target="../media/image5845.png"/><Relationship Id="rId18" Type="http://schemas.openxmlformats.org/officeDocument/2006/relationships/image" Target="../media/image5850.png"/><Relationship Id="rId39" Type="http://schemas.openxmlformats.org/officeDocument/2006/relationships/image" Target="../media/image5871.png"/><Relationship Id="rId109" Type="http://schemas.openxmlformats.org/officeDocument/2006/relationships/image" Target="../media/image5941.png"/><Relationship Id="rId34" Type="http://schemas.openxmlformats.org/officeDocument/2006/relationships/image" Target="../media/image5866.png"/><Relationship Id="rId50" Type="http://schemas.openxmlformats.org/officeDocument/2006/relationships/image" Target="../media/image5882.png"/><Relationship Id="rId55" Type="http://schemas.openxmlformats.org/officeDocument/2006/relationships/image" Target="../media/image5887.png"/><Relationship Id="rId76" Type="http://schemas.openxmlformats.org/officeDocument/2006/relationships/image" Target="../media/image5908.png"/><Relationship Id="rId97" Type="http://schemas.openxmlformats.org/officeDocument/2006/relationships/image" Target="../media/image5929.png"/><Relationship Id="rId104" Type="http://schemas.openxmlformats.org/officeDocument/2006/relationships/image" Target="../media/image5936.png"/><Relationship Id="rId7" Type="http://schemas.openxmlformats.org/officeDocument/2006/relationships/image" Target="../media/image5839.png"/><Relationship Id="rId71" Type="http://schemas.openxmlformats.org/officeDocument/2006/relationships/image" Target="../media/image5903.png"/><Relationship Id="rId92" Type="http://schemas.openxmlformats.org/officeDocument/2006/relationships/image" Target="../media/image5924.png"/><Relationship Id="rId2" Type="http://schemas.openxmlformats.org/officeDocument/2006/relationships/image" Target="../media/image5834.png"/><Relationship Id="rId29" Type="http://schemas.openxmlformats.org/officeDocument/2006/relationships/image" Target="../media/image5861.png"/><Relationship Id="rId24" Type="http://schemas.openxmlformats.org/officeDocument/2006/relationships/image" Target="../media/image5856.png"/><Relationship Id="rId40" Type="http://schemas.openxmlformats.org/officeDocument/2006/relationships/image" Target="../media/image5872.png"/><Relationship Id="rId45" Type="http://schemas.openxmlformats.org/officeDocument/2006/relationships/image" Target="../media/image5877.png"/><Relationship Id="rId66" Type="http://schemas.openxmlformats.org/officeDocument/2006/relationships/image" Target="../media/image5898.png"/><Relationship Id="rId87" Type="http://schemas.openxmlformats.org/officeDocument/2006/relationships/image" Target="../media/image5919.png"/><Relationship Id="rId110" Type="http://schemas.openxmlformats.org/officeDocument/2006/relationships/image" Target="../media/image5942.png"/><Relationship Id="rId61" Type="http://schemas.openxmlformats.org/officeDocument/2006/relationships/image" Target="../media/image5893.png"/><Relationship Id="rId82" Type="http://schemas.openxmlformats.org/officeDocument/2006/relationships/image" Target="../media/image5914.png"/><Relationship Id="rId19" Type="http://schemas.openxmlformats.org/officeDocument/2006/relationships/image" Target="../media/image5851.png"/><Relationship Id="rId14" Type="http://schemas.openxmlformats.org/officeDocument/2006/relationships/image" Target="../media/image5846.png"/><Relationship Id="rId30" Type="http://schemas.openxmlformats.org/officeDocument/2006/relationships/image" Target="../media/image5862.png"/><Relationship Id="rId35" Type="http://schemas.openxmlformats.org/officeDocument/2006/relationships/image" Target="../media/image5867.png"/><Relationship Id="rId56" Type="http://schemas.openxmlformats.org/officeDocument/2006/relationships/image" Target="../media/image5888.png"/><Relationship Id="rId77" Type="http://schemas.openxmlformats.org/officeDocument/2006/relationships/image" Target="../media/image5909.png"/><Relationship Id="rId100" Type="http://schemas.openxmlformats.org/officeDocument/2006/relationships/image" Target="../media/image5932.png"/><Relationship Id="rId105" Type="http://schemas.openxmlformats.org/officeDocument/2006/relationships/image" Target="../media/image5937.png"/><Relationship Id="rId8" Type="http://schemas.openxmlformats.org/officeDocument/2006/relationships/image" Target="../media/image5840.png"/><Relationship Id="rId51" Type="http://schemas.openxmlformats.org/officeDocument/2006/relationships/image" Target="../media/image5883.png"/><Relationship Id="rId72" Type="http://schemas.openxmlformats.org/officeDocument/2006/relationships/image" Target="../media/image5904.png"/><Relationship Id="rId93" Type="http://schemas.openxmlformats.org/officeDocument/2006/relationships/image" Target="../media/image5925.png"/><Relationship Id="rId98" Type="http://schemas.openxmlformats.org/officeDocument/2006/relationships/image" Target="../media/image5930.png"/><Relationship Id="rId3" Type="http://schemas.openxmlformats.org/officeDocument/2006/relationships/image" Target="../media/image5835.jpg"/><Relationship Id="rId25" Type="http://schemas.openxmlformats.org/officeDocument/2006/relationships/image" Target="../media/image5857.png"/><Relationship Id="rId46" Type="http://schemas.openxmlformats.org/officeDocument/2006/relationships/image" Target="../media/image5878.png"/><Relationship Id="rId67" Type="http://schemas.openxmlformats.org/officeDocument/2006/relationships/image" Target="../media/image5899.png"/><Relationship Id="rId20" Type="http://schemas.openxmlformats.org/officeDocument/2006/relationships/image" Target="../media/image5852.png"/><Relationship Id="rId41" Type="http://schemas.openxmlformats.org/officeDocument/2006/relationships/image" Target="../media/image5873.png"/><Relationship Id="rId62" Type="http://schemas.openxmlformats.org/officeDocument/2006/relationships/image" Target="../media/image5894.png"/><Relationship Id="rId83" Type="http://schemas.openxmlformats.org/officeDocument/2006/relationships/image" Target="../media/image5915.png"/><Relationship Id="rId88" Type="http://schemas.openxmlformats.org/officeDocument/2006/relationships/image" Target="../media/image5920.png"/><Relationship Id="rId111" Type="http://schemas.openxmlformats.org/officeDocument/2006/relationships/image" Target="../media/image594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53.png"/><Relationship Id="rId13" Type="http://schemas.openxmlformats.org/officeDocument/2006/relationships/image" Target="../media/image5958.png"/><Relationship Id="rId18" Type="http://schemas.openxmlformats.org/officeDocument/2006/relationships/image" Target="../media/image5963.png"/><Relationship Id="rId3" Type="http://schemas.openxmlformats.org/officeDocument/2006/relationships/image" Target="../media/image5948.png"/><Relationship Id="rId21" Type="http://schemas.openxmlformats.org/officeDocument/2006/relationships/image" Target="../media/image5966.png"/><Relationship Id="rId7" Type="http://schemas.openxmlformats.org/officeDocument/2006/relationships/image" Target="../media/image5952.png"/><Relationship Id="rId12" Type="http://schemas.openxmlformats.org/officeDocument/2006/relationships/image" Target="../media/image5957.png"/><Relationship Id="rId17" Type="http://schemas.openxmlformats.org/officeDocument/2006/relationships/image" Target="../media/image5962.png"/><Relationship Id="rId2" Type="http://schemas.openxmlformats.org/officeDocument/2006/relationships/image" Target="../media/image5947.png"/><Relationship Id="rId16" Type="http://schemas.openxmlformats.org/officeDocument/2006/relationships/image" Target="../media/image5961.png"/><Relationship Id="rId20" Type="http://schemas.openxmlformats.org/officeDocument/2006/relationships/image" Target="../media/image59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51.png"/><Relationship Id="rId11" Type="http://schemas.openxmlformats.org/officeDocument/2006/relationships/image" Target="../media/image5956.png"/><Relationship Id="rId5" Type="http://schemas.openxmlformats.org/officeDocument/2006/relationships/image" Target="../media/image5950.png"/><Relationship Id="rId15" Type="http://schemas.openxmlformats.org/officeDocument/2006/relationships/image" Target="../media/image5960.png"/><Relationship Id="rId23" Type="http://schemas.openxmlformats.org/officeDocument/2006/relationships/image" Target="../media/image5968.png"/><Relationship Id="rId10" Type="http://schemas.openxmlformats.org/officeDocument/2006/relationships/image" Target="../media/image5955.png"/><Relationship Id="rId19" Type="http://schemas.openxmlformats.org/officeDocument/2006/relationships/image" Target="../media/image5964.png"/><Relationship Id="rId4" Type="http://schemas.openxmlformats.org/officeDocument/2006/relationships/image" Target="../media/image5949.png"/><Relationship Id="rId9" Type="http://schemas.openxmlformats.org/officeDocument/2006/relationships/image" Target="../media/image5954.png"/><Relationship Id="rId14" Type="http://schemas.openxmlformats.org/officeDocument/2006/relationships/image" Target="../media/image5959.png"/><Relationship Id="rId22" Type="http://schemas.openxmlformats.org/officeDocument/2006/relationships/image" Target="../media/image5967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993.png"/><Relationship Id="rId21" Type="http://schemas.openxmlformats.org/officeDocument/2006/relationships/image" Target="../media/image5988.png"/><Relationship Id="rId42" Type="http://schemas.openxmlformats.org/officeDocument/2006/relationships/image" Target="../media/image6009.png"/><Relationship Id="rId47" Type="http://schemas.openxmlformats.org/officeDocument/2006/relationships/image" Target="../media/image6014.png"/><Relationship Id="rId63" Type="http://schemas.openxmlformats.org/officeDocument/2006/relationships/image" Target="../media/image6030.png"/><Relationship Id="rId68" Type="http://schemas.openxmlformats.org/officeDocument/2006/relationships/image" Target="../media/image6035.png"/><Relationship Id="rId16" Type="http://schemas.openxmlformats.org/officeDocument/2006/relationships/image" Target="../media/image5983.png"/><Relationship Id="rId11" Type="http://schemas.openxmlformats.org/officeDocument/2006/relationships/image" Target="../media/image5978.png"/><Relationship Id="rId32" Type="http://schemas.openxmlformats.org/officeDocument/2006/relationships/image" Target="../media/image5999.png"/><Relationship Id="rId37" Type="http://schemas.openxmlformats.org/officeDocument/2006/relationships/image" Target="../media/image6004.png"/><Relationship Id="rId53" Type="http://schemas.openxmlformats.org/officeDocument/2006/relationships/image" Target="../media/image6020.png"/><Relationship Id="rId58" Type="http://schemas.openxmlformats.org/officeDocument/2006/relationships/image" Target="../media/image6025.png"/><Relationship Id="rId74" Type="http://schemas.openxmlformats.org/officeDocument/2006/relationships/image" Target="../media/image6041.png"/><Relationship Id="rId79" Type="http://schemas.openxmlformats.org/officeDocument/2006/relationships/image" Target="../media/image6046.png"/><Relationship Id="rId5" Type="http://schemas.openxmlformats.org/officeDocument/2006/relationships/image" Target="../media/image5972.png"/><Relationship Id="rId61" Type="http://schemas.openxmlformats.org/officeDocument/2006/relationships/image" Target="../media/image6028.png"/><Relationship Id="rId82" Type="http://schemas.openxmlformats.org/officeDocument/2006/relationships/image" Target="../media/image6049.png"/><Relationship Id="rId19" Type="http://schemas.openxmlformats.org/officeDocument/2006/relationships/image" Target="../media/image5986.png"/><Relationship Id="rId14" Type="http://schemas.openxmlformats.org/officeDocument/2006/relationships/image" Target="../media/image5981.png"/><Relationship Id="rId22" Type="http://schemas.openxmlformats.org/officeDocument/2006/relationships/image" Target="../media/image5989.png"/><Relationship Id="rId27" Type="http://schemas.openxmlformats.org/officeDocument/2006/relationships/image" Target="../media/image5994.png"/><Relationship Id="rId30" Type="http://schemas.openxmlformats.org/officeDocument/2006/relationships/image" Target="../media/image5997.png"/><Relationship Id="rId35" Type="http://schemas.openxmlformats.org/officeDocument/2006/relationships/image" Target="../media/image6002.png"/><Relationship Id="rId43" Type="http://schemas.openxmlformats.org/officeDocument/2006/relationships/image" Target="../media/image6010.png"/><Relationship Id="rId48" Type="http://schemas.openxmlformats.org/officeDocument/2006/relationships/image" Target="../media/image6015.png"/><Relationship Id="rId56" Type="http://schemas.openxmlformats.org/officeDocument/2006/relationships/image" Target="../media/image6023.png"/><Relationship Id="rId64" Type="http://schemas.openxmlformats.org/officeDocument/2006/relationships/image" Target="../media/image6031.png"/><Relationship Id="rId69" Type="http://schemas.openxmlformats.org/officeDocument/2006/relationships/image" Target="../media/image6036.png"/><Relationship Id="rId77" Type="http://schemas.openxmlformats.org/officeDocument/2006/relationships/image" Target="../media/image6044.png"/><Relationship Id="rId8" Type="http://schemas.openxmlformats.org/officeDocument/2006/relationships/image" Target="../media/image5975.png"/><Relationship Id="rId51" Type="http://schemas.openxmlformats.org/officeDocument/2006/relationships/image" Target="../media/image6018.png"/><Relationship Id="rId72" Type="http://schemas.openxmlformats.org/officeDocument/2006/relationships/image" Target="../media/image6039.png"/><Relationship Id="rId80" Type="http://schemas.openxmlformats.org/officeDocument/2006/relationships/image" Target="../media/image6047.png"/><Relationship Id="rId3" Type="http://schemas.openxmlformats.org/officeDocument/2006/relationships/image" Target="../media/image5970.png"/><Relationship Id="rId12" Type="http://schemas.openxmlformats.org/officeDocument/2006/relationships/image" Target="../media/image5979.png"/><Relationship Id="rId17" Type="http://schemas.openxmlformats.org/officeDocument/2006/relationships/image" Target="../media/image5984.png"/><Relationship Id="rId25" Type="http://schemas.openxmlformats.org/officeDocument/2006/relationships/image" Target="../media/image5992.png"/><Relationship Id="rId33" Type="http://schemas.openxmlformats.org/officeDocument/2006/relationships/image" Target="../media/image6000.png"/><Relationship Id="rId38" Type="http://schemas.openxmlformats.org/officeDocument/2006/relationships/image" Target="../media/image6005.jpg"/><Relationship Id="rId46" Type="http://schemas.openxmlformats.org/officeDocument/2006/relationships/image" Target="../media/image6013.png"/><Relationship Id="rId59" Type="http://schemas.openxmlformats.org/officeDocument/2006/relationships/image" Target="../media/image6026.png"/><Relationship Id="rId67" Type="http://schemas.openxmlformats.org/officeDocument/2006/relationships/image" Target="../media/image6034.png"/><Relationship Id="rId20" Type="http://schemas.openxmlformats.org/officeDocument/2006/relationships/image" Target="../media/image5987.png"/><Relationship Id="rId41" Type="http://schemas.openxmlformats.org/officeDocument/2006/relationships/image" Target="../media/image6008.png"/><Relationship Id="rId54" Type="http://schemas.openxmlformats.org/officeDocument/2006/relationships/image" Target="../media/image6021.png"/><Relationship Id="rId62" Type="http://schemas.openxmlformats.org/officeDocument/2006/relationships/image" Target="../media/image6029.png"/><Relationship Id="rId70" Type="http://schemas.openxmlformats.org/officeDocument/2006/relationships/image" Target="../media/image6037.png"/><Relationship Id="rId75" Type="http://schemas.openxmlformats.org/officeDocument/2006/relationships/image" Target="../media/image6042.png"/><Relationship Id="rId83" Type="http://schemas.openxmlformats.org/officeDocument/2006/relationships/image" Target="../media/image60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73.png"/><Relationship Id="rId15" Type="http://schemas.openxmlformats.org/officeDocument/2006/relationships/image" Target="../media/image5982.png"/><Relationship Id="rId23" Type="http://schemas.openxmlformats.org/officeDocument/2006/relationships/image" Target="../media/image5990.png"/><Relationship Id="rId28" Type="http://schemas.openxmlformats.org/officeDocument/2006/relationships/image" Target="../media/image5995.png"/><Relationship Id="rId36" Type="http://schemas.openxmlformats.org/officeDocument/2006/relationships/image" Target="../media/image6003.png"/><Relationship Id="rId49" Type="http://schemas.openxmlformats.org/officeDocument/2006/relationships/image" Target="../media/image6016.png"/><Relationship Id="rId57" Type="http://schemas.openxmlformats.org/officeDocument/2006/relationships/image" Target="../media/image6024.png"/><Relationship Id="rId10" Type="http://schemas.openxmlformats.org/officeDocument/2006/relationships/image" Target="../media/image5977.png"/><Relationship Id="rId31" Type="http://schemas.openxmlformats.org/officeDocument/2006/relationships/image" Target="../media/image5998.png"/><Relationship Id="rId44" Type="http://schemas.openxmlformats.org/officeDocument/2006/relationships/image" Target="../media/image6011.png"/><Relationship Id="rId52" Type="http://schemas.openxmlformats.org/officeDocument/2006/relationships/image" Target="../media/image6019.png"/><Relationship Id="rId60" Type="http://schemas.openxmlformats.org/officeDocument/2006/relationships/image" Target="../media/image6027.png"/><Relationship Id="rId65" Type="http://schemas.openxmlformats.org/officeDocument/2006/relationships/image" Target="../media/image6032.png"/><Relationship Id="rId73" Type="http://schemas.openxmlformats.org/officeDocument/2006/relationships/image" Target="../media/image6040.png"/><Relationship Id="rId78" Type="http://schemas.openxmlformats.org/officeDocument/2006/relationships/image" Target="../media/image6045.png"/><Relationship Id="rId81" Type="http://schemas.openxmlformats.org/officeDocument/2006/relationships/image" Target="../media/image6048.png"/><Relationship Id="rId4" Type="http://schemas.openxmlformats.org/officeDocument/2006/relationships/image" Target="../media/image5971.png"/><Relationship Id="rId9" Type="http://schemas.openxmlformats.org/officeDocument/2006/relationships/image" Target="../media/image5976.png"/><Relationship Id="rId13" Type="http://schemas.openxmlformats.org/officeDocument/2006/relationships/image" Target="../media/image5980.png"/><Relationship Id="rId18" Type="http://schemas.openxmlformats.org/officeDocument/2006/relationships/image" Target="../media/image5985.png"/><Relationship Id="rId39" Type="http://schemas.openxmlformats.org/officeDocument/2006/relationships/image" Target="../media/image6006.jpg"/><Relationship Id="rId34" Type="http://schemas.openxmlformats.org/officeDocument/2006/relationships/image" Target="../media/image6001.png"/><Relationship Id="rId50" Type="http://schemas.openxmlformats.org/officeDocument/2006/relationships/image" Target="../media/image6017.png"/><Relationship Id="rId55" Type="http://schemas.openxmlformats.org/officeDocument/2006/relationships/image" Target="../media/image6022.png"/><Relationship Id="rId76" Type="http://schemas.openxmlformats.org/officeDocument/2006/relationships/image" Target="../media/image6043.png"/><Relationship Id="rId7" Type="http://schemas.openxmlformats.org/officeDocument/2006/relationships/image" Target="../media/image5974.png"/><Relationship Id="rId71" Type="http://schemas.openxmlformats.org/officeDocument/2006/relationships/image" Target="../media/image6038.png"/><Relationship Id="rId2" Type="http://schemas.openxmlformats.org/officeDocument/2006/relationships/image" Target="../media/image5969.png"/><Relationship Id="rId29" Type="http://schemas.openxmlformats.org/officeDocument/2006/relationships/image" Target="../media/image5996.png"/><Relationship Id="rId24" Type="http://schemas.openxmlformats.org/officeDocument/2006/relationships/image" Target="../media/image5991.png"/><Relationship Id="rId40" Type="http://schemas.openxmlformats.org/officeDocument/2006/relationships/image" Target="../media/image6007.png"/><Relationship Id="rId45" Type="http://schemas.openxmlformats.org/officeDocument/2006/relationships/image" Target="../media/image6012.png"/><Relationship Id="rId66" Type="http://schemas.openxmlformats.org/officeDocument/2006/relationships/image" Target="../media/image6033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47.png"/><Relationship Id="rId21" Type="http://schemas.openxmlformats.org/officeDocument/2006/relationships/image" Target="../media/image751.png"/><Relationship Id="rId42" Type="http://schemas.openxmlformats.org/officeDocument/2006/relationships/image" Target="../media/image772.png"/><Relationship Id="rId63" Type="http://schemas.openxmlformats.org/officeDocument/2006/relationships/image" Target="../media/image793.png"/><Relationship Id="rId84" Type="http://schemas.openxmlformats.org/officeDocument/2006/relationships/image" Target="../media/image814.png"/><Relationship Id="rId138" Type="http://schemas.openxmlformats.org/officeDocument/2006/relationships/image" Target="../media/image868.png"/><Relationship Id="rId159" Type="http://schemas.openxmlformats.org/officeDocument/2006/relationships/image" Target="../media/image889.png"/><Relationship Id="rId107" Type="http://schemas.openxmlformats.org/officeDocument/2006/relationships/image" Target="../media/image837.png"/><Relationship Id="rId11" Type="http://schemas.openxmlformats.org/officeDocument/2006/relationships/image" Target="../media/image741.png"/><Relationship Id="rId32" Type="http://schemas.openxmlformats.org/officeDocument/2006/relationships/image" Target="../media/image762.png"/><Relationship Id="rId53" Type="http://schemas.openxmlformats.org/officeDocument/2006/relationships/image" Target="../media/image783.png"/><Relationship Id="rId74" Type="http://schemas.openxmlformats.org/officeDocument/2006/relationships/image" Target="../media/image804.png"/><Relationship Id="rId128" Type="http://schemas.openxmlformats.org/officeDocument/2006/relationships/image" Target="../media/image858.png"/><Relationship Id="rId149" Type="http://schemas.openxmlformats.org/officeDocument/2006/relationships/image" Target="../media/image879.png"/><Relationship Id="rId5" Type="http://schemas.openxmlformats.org/officeDocument/2006/relationships/image" Target="../media/image735.png"/><Relationship Id="rId95" Type="http://schemas.openxmlformats.org/officeDocument/2006/relationships/image" Target="../media/image825.png"/><Relationship Id="rId160" Type="http://schemas.openxmlformats.org/officeDocument/2006/relationships/image" Target="../media/image890.png"/><Relationship Id="rId22" Type="http://schemas.openxmlformats.org/officeDocument/2006/relationships/image" Target="../media/image752.png"/><Relationship Id="rId43" Type="http://schemas.openxmlformats.org/officeDocument/2006/relationships/image" Target="../media/image773.png"/><Relationship Id="rId64" Type="http://schemas.openxmlformats.org/officeDocument/2006/relationships/image" Target="../media/image794.png"/><Relationship Id="rId118" Type="http://schemas.openxmlformats.org/officeDocument/2006/relationships/image" Target="../media/image848.png"/><Relationship Id="rId139" Type="http://schemas.openxmlformats.org/officeDocument/2006/relationships/image" Target="../media/image869.png"/><Relationship Id="rId80" Type="http://schemas.openxmlformats.org/officeDocument/2006/relationships/image" Target="../media/image810.jpg"/><Relationship Id="rId85" Type="http://schemas.openxmlformats.org/officeDocument/2006/relationships/image" Target="../media/image815.png"/><Relationship Id="rId150" Type="http://schemas.openxmlformats.org/officeDocument/2006/relationships/image" Target="../media/image880.png"/><Relationship Id="rId155" Type="http://schemas.openxmlformats.org/officeDocument/2006/relationships/image" Target="../media/image885.png"/><Relationship Id="rId12" Type="http://schemas.openxmlformats.org/officeDocument/2006/relationships/image" Target="../media/image742.png"/><Relationship Id="rId17" Type="http://schemas.openxmlformats.org/officeDocument/2006/relationships/image" Target="../media/image747.png"/><Relationship Id="rId33" Type="http://schemas.openxmlformats.org/officeDocument/2006/relationships/image" Target="../media/image763.png"/><Relationship Id="rId38" Type="http://schemas.openxmlformats.org/officeDocument/2006/relationships/image" Target="../media/image768.png"/><Relationship Id="rId59" Type="http://schemas.openxmlformats.org/officeDocument/2006/relationships/image" Target="../media/image789.png"/><Relationship Id="rId103" Type="http://schemas.openxmlformats.org/officeDocument/2006/relationships/image" Target="../media/image833.png"/><Relationship Id="rId108" Type="http://schemas.openxmlformats.org/officeDocument/2006/relationships/image" Target="../media/image838.png"/><Relationship Id="rId124" Type="http://schemas.openxmlformats.org/officeDocument/2006/relationships/image" Target="../media/image854.png"/><Relationship Id="rId129" Type="http://schemas.openxmlformats.org/officeDocument/2006/relationships/image" Target="../media/image859.png"/><Relationship Id="rId54" Type="http://schemas.openxmlformats.org/officeDocument/2006/relationships/image" Target="../media/image784.png"/><Relationship Id="rId70" Type="http://schemas.openxmlformats.org/officeDocument/2006/relationships/image" Target="../media/image800.png"/><Relationship Id="rId75" Type="http://schemas.openxmlformats.org/officeDocument/2006/relationships/image" Target="../media/image805.png"/><Relationship Id="rId91" Type="http://schemas.openxmlformats.org/officeDocument/2006/relationships/image" Target="../media/image821.jpg"/><Relationship Id="rId96" Type="http://schemas.openxmlformats.org/officeDocument/2006/relationships/image" Target="../media/image826.jpg"/><Relationship Id="rId140" Type="http://schemas.openxmlformats.org/officeDocument/2006/relationships/image" Target="../media/image870.png"/><Relationship Id="rId145" Type="http://schemas.openxmlformats.org/officeDocument/2006/relationships/image" Target="../media/image8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6.png"/><Relationship Id="rId23" Type="http://schemas.openxmlformats.org/officeDocument/2006/relationships/image" Target="../media/image753.png"/><Relationship Id="rId28" Type="http://schemas.openxmlformats.org/officeDocument/2006/relationships/image" Target="../media/image758.png"/><Relationship Id="rId49" Type="http://schemas.openxmlformats.org/officeDocument/2006/relationships/image" Target="../media/image779.jpg"/><Relationship Id="rId114" Type="http://schemas.openxmlformats.org/officeDocument/2006/relationships/image" Target="../media/image844.png"/><Relationship Id="rId119" Type="http://schemas.openxmlformats.org/officeDocument/2006/relationships/image" Target="../media/image849.png"/><Relationship Id="rId44" Type="http://schemas.openxmlformats.org/officeDocument/2006/relationships/image" Target="../media/image774.png"/><Relationship Id="rId60" Type="http://schemas.openxmlformats.org/officeDocument/2006/relationships/image" Target="../media/image790.png"/><Relationship Id="rId65" Type="http://schemas.openxmlformats.org/officeDocument/2006/relationships/image" Target="../media/image795.png"/><Relationship Id="rId81" Type="http://schemas.openxmlformats.org/officeDocument/2006/relationships/image" Target="../media/image811.png"/><Relationship Id="rId86" Type="http://schemas.openxmlformats.org/officeDocument/2006/relationships/image" Target="../media/image816.png"/><Relationship Id="rId130" Type="http://schemas.openxmlformats.org/officeDocument/2006/relationships/image" Target="../media/image860.png"/><Relationship Id="rId135" Type="http://schemas.openxmlformats.org/officeDocument/2006/relationships/image" Target="../media/image865.png"/><Relationship Id="rId151" Type="http://schemas.openxmlformats.org/officeDocument/2006/relationships/image" Target="../media/image881.png"/><Relationship Id="rId156" Type="http://schemas.openxmlformats.org/officeDocument/2006/relationships/image" Target="../media/image886.png"/><Relationship Id="rId13" Type="http://schemas.openxmlformats.org/officeDocument/2006/relationships/image" Target="../media/image743.jpg"/><Relationship Id="rId18" Type="http://schemas.openxmlformats.org/officeDocument/2006/relationships/image" Target="../media/image748.jpg"/><Relationship Id="rId39" Type="http://schemas.openxmlformats.org/officeDocument/2006/relationships/image" Target="../media/image769.png"/><Relationship Id="rId109" Type="http://schemas.openxmlformats.org/officeDocument/2006/relationships/image" Target="../media/image839.png"/><Relationship Id="rId34" Type="http://schemas.openxmlformats.org/officeDocument/2006/relationships/image" Target="../media/image764.jpg"/><Relationship Id="rId50" Type="http://schemas.openxmlformats.org/officeDocument/2006/relationships/image" Target="../media/image780.png"/><Relationship Id="rId55" Type="http://schemas.openxmlformats.org/officeDocument/2006/relationships/image" Target="../media/image785.png"/><Relationship Id="rId76" Type="http://schemas.openxmlformats.org/officeDocument/2006/relationships/image" Target="../media/image806.png"/><Relationship Id="rId97" Type="http://schemas.openxmlformats.org/officeDocument/2006/relationships/image" Target="../media/image827.jpg"/><Relationship Id="rId104" Type="http://schemas.openxmlformats.org/officeDocument/2006/relationships/image" Target="../media/image834.png"/><Relationship Id="rId120" Type="http://schemas.openxmlformats.org/officeDocument/2006/relationships/image" Target="../media/image850.png"/><Relationship Id="rId125" Type="http://schemas.openxmlformats.org/officeDocument/2006/relationships/image" Target="../media/image855.png"/><Relationship Id="rId141" Type="http://schemas.openxmlformats.org/officeDocument/2006/relationships/image" Target="../media/image871.png"/><Relationship Id="rId146" Type="http://schemas.openxmlformats.org/officeDocument/2006/relationships/image" Target="../media/image876.png"/><Relationship Id="rId7" Type="http://schemas.openxmlformats.org/officeDocument/2006/relationships/image" Target="../media/image737.png"/><Relationship Id="rId71" Type="http://schemas.openxmlformats.org/officeDocument/2006/relationships/image" Target="../media/image801.png"/><Relationship Id="rId92" Type="http://schemas.openxmlformats.org/officeDocument/2006/relationships/image" Target="../media/image822.jpg"/><Relationship Id="rId2" Type="http://schemas.openxmlformats.org/officeDocument/2006/relationships/image" Target="../media/image732.png"/><Relationship Id="rId29" Type="http://schemas.openxmlformats.org/officeDocument/2006/relationships/image" Target="../media/image759.png"/><Relationship Id="rId24" Type="http://schemas.openxmlformats.org/officeDocument/2006/relationships/image" Target="../media/image754.png"/><Relationship Id="rId40" Type="http://schemas.openxmlformats.org/officeDocument/2006/relationships/image" Target="../media/image770.png"/><Relationship Id="rId45" Type="http://schemas.openxmlformats.org/officeDocument/2006/relationships/image" Target="../media/image775.png"/><Relationship Id="rId66" Type="http://schemas.openxmlformats.org/officeDocument/2006/relationships/image" Target="../media/image796.png"/><Relationship Id="rId87" Type="http://schemas.openxmlformats.org/officeDocument/2006/relationships/image" Target="../media/image817.png"/><Relationship Id="rId110" Type="http://schemas.openxmlformats.org/officeDocument/2006/relationships/image" Target="../media/image840.png"/><Relationship Id="rId115" Type="http://schemas.openxmlformats.org/officeDocument/2006/relationships/image" Target="../media/image845.png"/><Relationship Id="rId131" Type="http://schemas.openxmlformats.org/officeDocument/2006/relationships/image" Target="../media/image861.png"/><Relationship Id="rId136" Type="http://schemas.openxmlformats.org/officeDocument/2006/relationships/image" Target="../media/image866.png"/><Relationship Id="rId157" Type="http://schemas.openxmlformats.org/officeDocument/2006/relationships/image" Target="../media/image887.png"/><Relationship Id="rId61" Type="http://schemas.openxmlformats.org/officeDocument/2006/relationships/image" Target="../media/image791.png"/><Relationship Id="rId82" Type="http://schemas.openxmlformats.org/officeDocument/2006/relationships/image" Target="../media/image812.png"/><Relationship Id="rId152" Type="http://schemas.openxmlformats.org/officeDocument/2006/relationships/image" Target="../media/image882.png"/><Relationship Id="rId19" Type="http://schemas.openxmlformats.org/officeDocument/2006/relationships/image" Target="../media/image749.png"/><Relationship Id="rId14" Type="http://schemas.openxmlformats.org/officeDocument/2006/relationships/image" Target="../media/image744.jpg"/><Relationship Id="rId30" Type="http://schemas.openxmlformats.org/officeDocument/2006/relationships/image" Target="../media/image760.png"/><Relationship Id="rId35" Type="http://schemas.openxmlformats.org/officeDocument/2006/relationships/image" Target="../media/image765.png"/><Relationship Id="rId56" Type="http://schemas.openxmlformats.org/officeDocument/2006/relationships/image" Target="../media/image786.png"/><Relationship Id="rId77" Type="http://schemas.openxmlformats.org/officeDocument/2006/relationships/image" Target="../media/image807.png"/><Relationship Id="rId100" Type="http://schemas.openxmlformats.org/officeDocument/2006/relationships/image" Target="../media/image830.png"/><Relationship Id="rId105" Type="http://schemas.openxmlformats.org/officeDocument/2006/relationships/image" Target="../media/image835.png"/><Relationship Id="rId126" Type="http://schemas.openxmlformats.org/officeDocument/2006/relationships/image" Target="../media/image856.png"/><Relationship Id="rId147" Type="http://schemas.openxmlformats.org/officeDocument/2006/relationships/image" Target="../media/image877.png"/><Relationship Id="rId8" Type="http://schemas.openxmlformats.org/officeDocument/2006/relationships/image" Target="../media/image738.png"/><Relationship Id="rId51" Type="http://schemas.openxmlformats.org/officeDocument/2006/relationships/image" Target="../media/image781.png"/><Relationship Id="rId72" Type="http://schemas.openxmlformats.org/officeDocument/2006/relationships/image" Target="../media/image802.png"/><Relationship Id="rId93" Type="http://schemas.openxmlformats.org/officeDocument/2006/relationships/image" Target="../media/image823.png"/><Relationship Id="rId98" Type="http://schemas.openxmlformats.org/officeDocument/2006/relationships/image" Target="../media/image828.jpg"/><Relationship Id="rId121" Type="http://schemas.openxmlformats.org/officeDocument/2006/relationships/image" Target="../media/image851.png"/><Relationship Id="rId142" Type="http://schemas.openxmlformats.org/officeDocument/2006/relationships/image" Target="../media/image872.png"/><Relationship Id="rId3" Type="http://schemas.openxmlformats.org/officeDocument/2006/relationships/image" Target="../media/image733.png"/><Relationship Id="rId25" Type="http://schemas.openxmlformats.org/officeDocument/2006/relationships/image" Target="../media/image755.png"/><Relationship Id="rId46" Type="http://schemas.openxmlformats.org/officeDocument/2006/relationships/image" Target="../media/image776.png"/><Relationship Id="rId67" Type="http://schemas.openxmlformats.org/officeDocument/2006/relationships/image" Target="../media/image797.jpg"/><Relationship Id="rId116" Type="http://schemas.openxmlformats.org/officeDocument/2006/relationships/image" Target="../media/image846.png"/><Relationship Id="rId137" Type="http://schemas.openxmlformats.org/officeDocument/2006/relationships/image" Target="../media/image867.png"/><Relationship Id="rId158" Type="http://schemas.openxmlformats.org/officeDocument/2006/relationships/image" Target="../media/image888.png"/><Relationship Id="rId20" Type="http://schemas.openxmlformats.org/officeDocument/2006/relationships/image" Target="../media/image750.png"/><Relationship Id="rId41" Type="http://schemas.openxmlformats.org/officeDocument/2006/relationships/image" Target="../media/image771.jpg"/><Relationship Id="rId62" Type="http://schemas.openxmlformats.org/officeDocument/2006/relationships/image" Target="../media/image792.png"/><Relationship Id="rId83" Type="http://schemas.openxmlformats.org/officeDocument/2006/relationships/image" Target="../media/image813.png"/><Relationship Id="rId88" Type="http://schemas.openxmlformats.org/officeDocument/2006/relationships/image" Target="../media/image818.jpg"/><Relationship Id="rId111" Type="http://schemas.openxmlformats.org/officeDocument/2006/relationships/image" Target="../media/image841.png"/><Relationship Id="rId132" Type="http://schemas.openxmlformats.org/officeDocument/2006/relationships/image" Target="../media/image862.png"/><Relationship Id="rId153" Type="http://schemas.openxmlformats.org/officeDocument/2006/relationships/image" Target="../media/image883.png"/><Relationship Id="rId15" Type="http://schemas.openxmlformats.org/officeDocument/2006/relationships/image" Target="../media/image745.jpg"/><Relationship Id="rId36" Type="http://schemas.openxmlformats.org/officeDocument/2006/relationships/image" Target="../media/image766.jpg"/><Relationship Id="rId57" Type="http://schemas.openxmlformats.org/officeDocument/2006/relationships/image" Target="../media/image787.jpg"/><Relationship Id="rId106" Type="http://schemas.openxmlformats.org/officeDocument/2006/relationships/image" Target="../media/image836.png"/><Relationship Id="rId127" Type="http://schemas.openxmlformats.org/officeDocument/2006/relationships/image" Target="../media/image857.png"/><Relationship Id="rId10" Type="http://schemas.openxmlformats.org/officeDocument/2006/relationships/image" Target="../media/image740.png"/><Relationship Id="rId31" Type="http://schemas.openxmlformats.org/officeDocument/2006/relationships/image" Target="../media/image761.png"/><Relationship Id="rId52" Type="http://schemas.openxmlformats.org/officeDocument/2006/relationships/image" Target="../media/image782.png"/><Relationship Id="rId73" Type="http://schemas.openxmlformats.org/officeDocument/2006/relationships/image" Target="../media/image803.png"/><Relationship Id="rId78" Type="http://schemas.openxmlformats.org/officeDocument/2006/relationships/image" Target="../media/image808.jpg"/><Relationship Id="rId94" Type="http://schemas.openxmlformats.org/officeDocument/2006/relationships/image" Target="../media/image824.jpg"/><Relationship Id="rId99" Type="http://schemas.openxmlformats.org/officeDocument/2006/relationships/image" Target="../media/image829.jpg"/><Relationship Id="rId101" Type="http://schemas.openxmlformats.org/officeDocument/2006/relationships/image" Target="../media/image831.png"/><Relationship Id="rId122" Type="http://schemas.openxmlformats.org/officeDocument/2006/relationships/image" Target="../media/image852.png"/><Relationship Id="rId143" Type="http://schemas.openxmlformats.org/officeDocument/2006/relationships/image" Target="../media/image873.png"/><Relationship Id="rId148" Type="http://schemas.openxmlformats.org/officeDocument/2006/relationships/image" Target="../media/image878.png"/><Relationship Id="rId4" Type="http://schemas.openxmlformats.org/officeDocument/2006/relationships/image" Target="../media/image734.png"/><Relationship Id="rId9" Type="http://schemas.openxmlformats.org/officeDocument/2006/relationships/image" Target="../media/image739.png"/><Relationship Id="rId26" Type="http://schemas.openxmlformats.org/officeDocument/2006/relationships/image" Target="../media/image756.png"/><Relationship Id="rId47" Type="http://schemas.openxmlformats.org/officeDocument/2006/relationships/image" Target="../media/image777.png"/><Relationship Id="rId68" Type="http://schemas.openxmlformats.org/officeDocument/2006/relationships/image" Target="../media/image798.png"/><Relationship Id="rId89" Type="http://schemas.openxmlformats.org/officeDocument/2006/relationships/image" Target="../media/image819.png"/><Relationship Id="rId112" Type="http://schemas.openxmlformats.org/officeDocument/2006/relationships/image" Target="../media/image842.png"/><Relationship Id="rId133" Type="http://schemas.openxmlformats.org/officeDocument/2006/relationships/image" Target="../media/image863.png"/><Relationship Id="rId154" Type="http://schemas.openxmlformats.org/officeDocument/2006/relationships/image" Target="../media/image884.png"/><Relationship Id="rId16" Type="http://schemas.openxmlformats.org/officeDocument/2006/relationships/image" Target="../media/image746.png"/><Relationship Id="rId37" Type="http://schemas.openxmlformats.org/officeDocument/2006/relationships/image" Target="../media/image767.png"/><Relationship Id="rId58" Type="http://schemas.openxmlformats.org/officeDocument/2006/relationships/image" Target="../media/image788.png"/><Relationship Id="rId79" Type="http://schemas.openxmlformats.org/officeDocument/2006/relationships/image" Target="../media/image809.png"/><Relationship Id="rId102" Type="http://schemas.openxmlformats.org/officeDocument/2006/relationships/image" Target="../media/image832.png"/><Relationship Id="rId123" Type="http://schemas.openxmlformats.org/officeDocument/2006/relationships/image" Target="../media/image853.png"/><Relationship Id="rId144" Type="http://schemas.openxmlformats.org/officeDocument/2006/relationships/image" Target="../media/image874.png"/><Relationship Id="rId90" Type="http://schemas.openxmlformats.org/officeDocument/2006/relationships/image" Target="../media/image820.png"/><Relationship Id="rId27" Type="http://schemas.openxmlformats.org/officeDocument/2006/relationships/image" Target="../media/image757.png"/><Relationship Id="rId48" Type="http://schemas.openxmlformats.org/officeDocument/2006/relationships/image" Target="../media/image778.png"/><Relationship Id="rId69" Type="http://schemas.openxmlformats.org/officeDocument/2006/relationships/image" Target="../media/image799.jpg"/><Relationship Id="rId113" Type="http://schemas.openxmlformats.org/officeDocument/2006/relationships/image" Target="../media/image843.png"/><Relationship Id="rId134" Type="http://schemas.openxmlformats.org/officeDocument/2006/relationships/image" Target="../media/image864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6.png"/><Relationship Id="rId21" Type="http://schemas.openxmlformats.org/officeDocument/2006/relationships/image" Target="../media/image910.png"/><Relationship Id="rId42" Type="http://schemas.openxmlformats.org/officeDocument/2006/relationships/image" Target="../media/image931.png"/><Relationship Id="rId63" Type="http://schemas.openxmlformats.org/officeDocument/2006/relationships/image" Target="../media/image952.png"/><Relationship Id="rId84" Type="http://schemas.openxmlformats.org/officeDocument/2006/relationships/image" Target="../media/image973.png"/><Relationship Id="rId138" Type="http://schemas.openxmlformats.org/officeDocument/2006/relationships/image" Target="../media/image1027.png"/><Relationship Id="rId159" Type="http://schemas.openxmlformats.org/officeDocument/2006/relationships/image" Target="../media/image1047.png"/><Relationship Id="rId170" Type="http://schemas.openxmlformats.org/officeDocument/2006/relationships/image" Target="../media/image1058.png"/><Relationship Id="rId191" Type="http://schemas.openxmlformats.org/officeDocument/2006/relationships/image" Target="../media/image1079.png"/><Relationship Id="rId205" Type="http://schemas.openxmlformats.org/officeDocument/2006/relationships/image" Target="../media/image1093.jpg"/><Relationship Id="rId226" Type="http://schemas.openxmlformats.org/officeDocument/2006/relationships/image" Target="../media/image1114.png"/><Relationship Id="rId107" Type="http://schemas.openxmlformats.org/officeDocument/2006/relationships/image" Target="../media/image996.png"/><Relationship Id="rId11" Type="http://schemas.openxmlformats.org/officeDocument/2006/relationships/image" Target="../media/image900.png"/><Relationship Id="rId32" Type="http://schemas.openxmlformats.org/officeDocument/2006/relationships/image" Target="../media/image921.png"/><Relationship Id="rId53" Type="http://schemas.openxmlformats.org/officeDocument/2006/relationships/image" Target="../media/image942.png"/><Relationship Id="rId74" Type="http://schemas.openxmlformats.org/officeDocument/2006/relationships/image" Target="../media/image963.png"/><Relationship Id="rId128" Type="http://schemas.openxmlformats.org/officeDocument/2006/relationships/image" Target="../media/image1017.png"/><Relationship Id="rId149" Type="http://schemas.openxmlformats.org/officeDocument/2006/relationships/image" Target="../media/image1038.png"/><Relationship Id="rId5" Type="http://schemas.openxmlformats.org/officeDocument/2006/relationships/image" Target="../media/image894.png"/><Relationship Id="rId95" Type="http://schemas.openxmlformats.org/officeDocument/2006/relationships/image" Target="../media/image984.png"/><Relationship Id="rId160" Type="http://schemas.openxmlformats.org/officeDocument/2006/relationships/image" Target="../media/image1048.png"/><Relationship Id="rId181" Type="http://schemas.openxmlformats.org/officeDocument/2006/relationships/image" Target="../media/image1069.png"/><Relationship Id="rId216" Type="http://schemas.openxmlformats.org/officeDocument/2006/relationships/image" Target="../media/image1104.png"/><Relationship Id="rId22" Type="http://schemas.openxmlformats.org/officeDocument/2006/relationships/image" Target="../media/image911.png"/><Relationship Id="rId43" Type="http://schemas.openxmlformats.org/officeDocument/2006/relationships/image" Target="../media/image932.png"/><Relationship Id="rId64" Type="http://schemas.openxmlformats.org/officeDocument/2006/relationships/image" Target="../media/image953.png"/><Relationship Id="rId118" Type="http://schemas.openxmlformats.org/officeDocument/2006/relationships/image" Target="../media/image1007.png"/><Relationship Id="rId139" Type="http://schemas.openxmlformats.org/officeDocument/2006/relationships/image" Target="../media/image1028.png"/><Relationship Id="rId85" Type="http://schemas.openxmlformats.org/officeDocument/2006/relationships/image" Target="../media/image974.png"/><Relationship Id="rId150" Type="http://schemas.openxmlformats.org/officeDocument/2006/relationships/image" Target="../media/image1039.png"/><Relationship Id="rId171" Type="http://schemas.openxmlformats.org/officeDocument/2006/relationships/image" Target="../media/image1059.png"/><Relationship Id="rId192" Type="http://schemas.openxmlformats.org/officeDocument/2006/relationships/image" Target="../media/image1080.png"/><Relationship Id="rId206" Type="http://schemas.openxmlformats.org/officeDocument/2006/relationships/image" Target="../media/image1094.png"/><Relationship Id="rId227" Type="http://schemas.openxmlformats.org/officeDocument/2006/relationships/image" Target="../media/image1115.png"/><Relationship Id="rId12" Type="http://schemas.openxmlformats.org/officeDocument/2006/relationships/image" Target="../media/image901.png"/><Relationship Id="rId33" Type="http://schemas.openxmlformats.org/officeDocument/2006/relationships/image" Target="../media/image922.png"/><Relationship Id="rId108" Type="http://schemas.openxmlformats.org/officeDocument/2006/relationships/image" Target="../media/image997.png"/><Relationship Id="rId129" Type="http://schemas.openxmlformats.org/officeDocument/2006/relationships/image" Target="../media/image1018.png"/><Relationship Id="rId54" Type="http://schemas.openxmlformats.org/officeDocument/2006/relationships/image" Target="../media/image943.png"/><Relationship Id="rId75" Type="http://schemas.openxmlformats.org/officeDocument/2006/relationships/image" Target="../media/image964.png"/><Relationship Id="rId96" Type="http://schemas.openxmlformats.org/officeDocument/2006/relationships/image" Target="../media/image985.png"/><Relationship Id="rId140" Type="http://schemas.openxmlformats.org/officeDocument/2006/relationships/image" Target="../media/image1029.png"/><Relationship Id="rId161" Type="http://schemas.openxmlformats.org/officeDocument/2006/relationships/image" Target="../media/image1049.png"/><Relationship Id="rId182" Type="http://schemas.openxmlformats.org/officeDocument/2006/relationships/image" Target="../media/image1070.png"/><Relationship Id="rId217" Type="http://schemas.openxmlformats.org/officeDocument/2006/relationships/image" Target="../media/image1105.png"/><Relationship Id="rId6" Type="http://schemas.openxmlformats.org/officeDocument/2006/relationships/image" Target="../media/image895.png"/><Relationship Id="rId23" Type="http://schemas.openxmlformats.org/officeDocument/2006/relationships/image" Target="../media/image912.png"/><Relationship Id="rId119" Type="http://schemas.openxmlformats.org/officeDocument/2006/relationships/image" Target="../media/image1008.png"/><Relationship Id="rId44" Type="http://schemas.openxmlformats.org/officeDocument/2006/relationships/image" Target="../media/image933.png"/><Relationship Id="rId65" Type="http://schemas.openxmlformats.org/officeDocument/2006/relationships/image" Target="../media/image954.png"/><Relationship Id="rId86" Type="http://schemas.openxmlformats.org/officeDocument/2006/relationships/image" Target="../media/image975.png"/><Relationship Id="rId130" Type="http://schemas.openxmlformats.org/officeDocument/2006/relationships/image" Target="../media/image1019.png"/><Relationship Id="rId151" Type="http://schemas.openxmlformats.org/officeDocument/2006/relationships/image" Target="../media/image1040.png"/><Relationship Id="rId172" Type="http://schemas.openxmlformats.org/officeDocument/2006/relationships/image" Target="../media/image1060.png"/><Relationship Id="rId193" Type="http://schemas.openxmlformats.org/officeDocument/2006/relationships/image" Target="../media/image1081.png"/><Relationship Id="rId207" Type="http://schemas.openxmlformats.org/officeDocument/2006/relationships/image" Target="../media/image1095.png"/><Relationship Id="rId228" Type="http://schemas.openxmlformats.org/officeDocument/2006/relationships/image" Target="../media/image1116.png"/><Relationship Id="rId13" Type="http://schemas.openxmlformats.org/officeDocument/2006/relationships/image" Target="../media/image902.png"/><Relationship Id="rId109" Type="http://schemas.openxmlformats.org/officeDocument/2006/relationships/image" Target="../media/image998.png"/><Relationship Id="rId34" Type="http://schemas.openxmlformats.org/officeDocument/2006/relationships/image" Target="../media/image923.png"/><Relationship Id="rId55" Type="http://schemas.openxmlformats.org/officeDocument/2006/relationships/image" Target="../media/image944.png"/><Relationship Id="rId76" Type="http://schemas.openxmlformats.org/officeDocument/2006/relationships/image" Target="../media/image965.png"/><Relationship Id="rId97" Type="http://schemas.openxmlformats.org/officeDocument/2006/relationships/image" Target="../media/image986.png"/><Relationship Id="rId120" Type="http://schemas.openxmlformats.org/officeDocument/2006/relationships/image" Target="../media/image1009.png"/><Relationship Id="rId141" Type="http://schemas.openxmlformats.org/officeDocument/2006/relationships/image" Target="../media/image1030.png"/><Relationship Id="rId7" Type="http://schemas.openxmlformats.org/officeDocument/2006/relationships/image" Target="../media/image896.png"/><Relationship Id="rId162" Type="http://schemas.openxmlformats.org/officeDocument/2006/relationships/image" Target="../media/image1050.png"/><Relationship Id="rId183" Type="http://schemas.openxmlformats.org/officeDocument/2006/relationships/image" Target="../media/image1071.png"/><Relationship Id="rId218" Type="http://schemas.openxmlformats.org/officeDocument/2006/relationships/image" Target="../media/image1106.png"/><Relationship Id="rId24" Type="http://schemas.openxmlformats.org/officeDocument/2006/relationships/image" Target="../media/image913.png"/><Relationship Id="rId45" Type="http://schemas.openxmlformats.org/officeDocument/2006/relationships/image" Target="../media/image934.png"/><Relationship Id="rId66" Type="http://schemas.openxmlformats.org/officeDocument/2006/relationships/image" Target="../media/image955.png"/><Relationship Id="rId87" Type="http://schemas.openxmlformats.org/officeDocument/2006/relationships/image" Target="../media/image976.png"/><Relationship Id="rId110" Type="http://schemas.openxmlformats.org/officeDocument/2006/relationships/image" Target="../media/image999.png"/><Relationship Id="rId131" Type="http://schemas.openxmlformats.org/officeDocument/2006/relationships/image" Target="../media/image1020.png"/><Relationship Id="rId152" Type="http://schemas.openxmlformats.org/officeDocument/2006/relationships/image" Target="../media/image1041.png"/><Relationship Id="rId173" Type="http://schemas.openxmlformats.org/officeDocument/2006/relationships/image" Target="../media/image1061.png"/><Relationship Id="rId194" Type="http://schemas.openxmlformats.org/officeDocument/2006/relationships/image" Target="../media/image1082.png"/><Relationship Id="rId208" Type="http://schemas.openxmlformats.org/officeDocument/2006/relationships/image" Target="../media/image1096.png"/><Relationship Id="rId229" Type="http://schemas.openxmlformats.org/officeDocument/2006/relationships/image" Target="../media/image1117.png"/><Relationship Id="rId14" Type="http://schemas.openxmlformats.org/officeDocument/2006/relationships/image" Target="../media/image903.png"/><Relationship Id="rId35" Type="http://schemas.openxmlformats.org/officeDocument/2006/relationships/image" Target="../media/image924.png"/><Relationship Id="rId56" Type="http://schemas.openxmlformats.org/officeDocument/2006/relationships/image" Target="../media/image945.png"/><Relationship Id="rId77" Type="http://schemas.openxmlformats.org/officeDocument/2006/relationships/image" Target="../media/image966.png"/><Relationship Id="rId100" Type="http://schemas.openxmlformats.org/officeDocument/2006/relationships/image" Target="../media/image989.png"/><Relationship Id="rId8" Type="http://schemas.openxmlformats.org/officeDocument/2006/relationships/image" Target="../media/image897.png"/><Relationship Id="rId98" Type="http://schemas.openxmlformats.org/officeDocument/2006/relationships/image" Target="../media/image987.png"/><Relationship Id="rId121" Type="http://schemas.openxmlformats.org/officeDocument/2006/relationships/image" Target="../media/image1010.png"/><Relationship Id="rId142" Type="http://schemas.openxmlformats.org/officeDocument/2006/relationships/image" Target="../media/image1031.png"/><Relationship Id="rId163" Type="http://schemas.openxmlformats.org/officeDocument/2006/relationships/image" Target="../media/image1051.png"/><Relationship Id="rId184" Type="http://schemas.openxmlformats.org/officeDocument/2006/relationships/image" Target="../media/image1072.png"/><Relationship Id="rId219" Type="http://schemas.openxmlformats.org/officeDocument/2006/relationships/image" Target="../media/image1107.png"/><Relationship Id="rId230" Type="http://schemas.openxmlformats.org/officeDocument/2006/relationships/image" Target="../media/image1118.png"/><Relationship Id="rId25" Type="http://schemas.openxmlformats.org/officeDocument/2006/relationships/image" Target="../media/image914.png"/><Relationship Id="rId46" Type="http://schemas.openxmlformats.org/officeDocument/2006/relationships/image" Target="../media/image935.png"/><Relationship Id="rId67" Type="http://schemas.openxmlformats.org/officeDocument/2006/relationships/image" Target="../media/image956.png"/><Relationship Id="rId20" Type="http://schemas.openxmlformats.org/officeDocument/2006/relationships/image" Target="../media/image909.png"/><Relationship Id="rId41" Type="http://schemas.openxmlformats.org/officeDocument/2006/relationships/image" Target="../media/image930.png"/><Relationship Id="rId62" Type="http://schemas.openxmlformats.org/officeDocument/2006/relationships/image" Target="../media/image951.png"/><Relationship Id="rId83" Type="http://schemas.openxmlformats.org/officeDocument/2006/relationships/image" Target="../media/image972.png"/><Relationship Id="rId88" Type="http://schemas.openxmlformats.org/officeDocument/2006/relationships/image" Target="../media/image977.png"/><Relationship Id="rId111" Type="http://schemas.openxmlformats.org/officeDocument/2006/relationships/image" Target="../media/image1000.png"/><Relationship Id="rId132" Type="http://schemas.openxmlformats.org/officeDocument/2006/relationships/image" Target="../media/image1021.png"/><Relationship Id="rId153" Type="http://schemas.openxmlformats.org/officeDocument/2006/relationships/image" Target="../media/image1042.png"/><Relationship Id="rId174" Type="http://schemas.openxmlformats.org/officeDocument/2006/relationships/image" Target="../media/image1062.png"/><Relationship Id="rId179" Type="http://schemas.openxmlformats.org/officeDocument/2006/relationships/image" Target="../media/image1067.png"/><Relationship Id="rId195" Type="http://schemas.openxmlformats.org/officeDocument/2006/relationships/image" Target="../media/image1083.png"/><Relationship Id="rId209" Type="http://schemas.openxmlformats.org/officeDocument/2006/relationships/image" Target="../media/image1097.png"/><Relationship Id="rId190" Type="http://schemas.openxmlformats.org/officeDocument/2006/relationships/image" Target="../media/image1078.png"/><Relationship Id="rId204" Type="http://schemas.openxmlformats.org/officeDocument/2006/relationships/image" Target="../media/image1092.jpg"/><Relationship Id="rId220" Type="http://schemas.openxmlformats.org/officeDocument/2006/relationships/image" Target="../media/image1108.png"/><Relationship Id="rId225" Type="http://schemas.openxmlformats.org/officeDocument/2006/relationships/image" Target="../media/image1113.png"/><Relationship Id="rId15" Type="http://schemas.openxmlformats.org/officeDocument/2006/relationships/image" Target="../media/image904.png"/><Relationship Id="rId36" Type="http://schemas.openxmlformats.org/officeDocument/2006/relationships/image" Target="../media/image925.png"/><Relationship Id="rId57" Type="http://schemas.openxmlformats.org/officeDocument/2006/relationships/image" Target="../media/image946.png"/><Relationship Id="rId106" Type="http://schemas.openxmlformats.org/officeDocument/2006/relationships/image" Target="../media/image995.png"/><Relationship Id="rId127" Type="http://schemas.openxmlformats.org/officeDocument/2006/relationships/image" Target="../media/image1016.png"/><Relationship Id="rId10" Type="http://schemas.openxmlformats.org/officeDocument/2006/relationships/image" Target="../media/image899.png"/><Relationship Id="rId31" Type="http://schemas.openxmlformats.org/officeDocument/2006/relationships/image" Target="../media/image920.png"/><Relationship Id="rId52" Type="http://schemas.openxmlformats.org/officeDocument/2006/relationships/image" Target="../media/image941.png"/><Relationship Id="rId73" Type="http://schemas.openxmlformats.org/officeDocument/2006/relationships/image" Target="../media/image962.png"/><Relationship Id="rId78" Type="http://schemas.openxmlformats.org/officeDocument/2006/relationships/image" Target="../media/image967.png"/><Relationship Id="rId94" Type="http://schemas.openxmlformats.org/officeDocument/2006/relationships/image" Target="../media/image983.png"/><Relationship Id="rId99" Type="http://schemas.openxmlformats.org/officeDocument/2006/relationships/image" Target="../media/image988.png"/><Relationship Id="rId101" Type="http://schemas.openxmlformats.org/officeDocument/2006/relationships/image" Target="../media/image990.png"/><Relationship Id="rId122" Type="http://schemas.openxmlformats.org/officeDocument/2006/relationships/image" Target="../media/image1011.png"/><Relationship Id="rId143" Type="http://schemas.openxmlformats.org/officeDocument/2006/relationships/image" Target="../media/image1032.png"/><Relationship Id="rId148" Type="http://schemas.openxmlformats.org/officeDocument/2006/relationships/image" Target="../media/image1037.png"/><Relationship Id="rId164" Type="http://schemas.openxmlformats.org/officeDocument/2006/relationships/image" Target="../media/image1052.png"/><Relationship Id="rId169" Type="http://schemas.openxmlformats.org/officeDocument/2006/relationships/image" Target="../media/image1057.png"/><Relationship Id="rId185" Type="http://schemas.openxmlformats.org/officeDocument/2006/relationships/image" Target="../media/image1073.png"/><Relationship Id="rId4" Type="http://schemas.openxmlformats.org/officeDocument/2006/relationships/image" Target="../media/image893.png"/><Relationship Id="rId9" Type="http://schemas.openxmlformats.org/officeDocument/2006/relationships/image" Target="../media/image898.png"/><Relationship Id="rId180" Type="http://schemas.openxmlformats.org/officeDocument/2006/relationships/image" Target="../media/image1068.png"/><Relationship Id="rId210" Type="http://schemas.openxmlformats.org/officeDocument/2006/relationships/image" Target="../media/image1098.png"/><Relationship Id="rId215" Type="http://schemas.openxmlformats.org/officeDocument/2006/relationships/image" Target="../media/image1103.png"/><Relationship Id="rId26" Type="http://schemas.openxmlformats.org/officeDocument/2006/relationships/image" Target="../media/image915.png"/><Relationship Id="rId231" Type="http://schemas.openxmlformats.org/officeDocument/2006/relationships/image" Target="../media/image1119.png"/><Relationship Id="rId47" Type="http://schemas.openxmlformats.org/officeDocument/2006/relationships/image" Target="../media/image936.png"/><Relationship Id="rId68" Type="http://schemas.openxmlformats.org/officeDocument/2006/relationships/image" Target="../media/image957.png"/><Relationship Id="rId89" Type="http://schemas.openxmlformats.org/officeDocument/2006/relationships/image" Target="../media/image978.png"/><Relationship Id="rId112" Type="http://schemas.openxmlformats.org/officeDocument/2006/relationships/image" Target="../media/image1001.png"/><Relationship Id="rId133" Type="http://schemas.openxmlformats.org/officeDocument/2006/relationships/image" Target="../media/image1022.png"/><Relationship Id="rId154" Type="http://schemas.openxmlformats.org/officeDocument/2006/relationships/image" Target="../media/image1043.png"/><Relationship Id="rId175" Type="http://schemas.openxmlformats.org/officeDocument/2006/relationships/image" Target="../media/image1063.png"/><Relationship Id="rId196" Type="http://schemas.openxmlformats.org/officeDocument/2006/relationships/image" Target="../media/image1084.png"/><Relationship Id="rId200" Type="http://schemas.openxmlformats.org/officeDocument/2006/relationships/image" Target="../media/image1088.png"/><Relationship Id="rId16" Type="http://schemas.openxmlformats.org/officeDocument/2006/relationships/image" Target="../media/image905.jpg"/><Relationship Id="rId221" Type="http://schemas.openxmlformats.org/officeDocument/2006/relationships/image" Target="../media/image1109.png"/><Relationship Id="rId37" Type="http://schemas.openxmlformats.org/officeDocument/2006/relationships/image" Target="../media/image926.png"/><Relationship Id="rId58" Type="http://schemas.openxmlformats.org/officeDocument/2006/relationships/image" Target="../media/image947.png"/><Relationship Id="rId79" Type="http://schemas.openxmlformats.org/officeDocument/2006/relationships/image" Target="../media/image968.png"/><Relationship Id="rId102" Type="http://schemas.openxmlformats.org/officeDocument/2006/relationships/image" Target="../media/image991.png"/><Relationship Id="rId123" Type="http://schemas.openxmlformats.org/officeDocument/2006/relationships/image" Target="../media/image1012.png"/><Relationship Id="rId144" Type="http://schemas.openxmlformats.org/officeDocument/2006/relationships/image" Target="../media/image1033.png"/><Relationship Id="rId90" Type="http://schemas.openxmlformats.org/officeDocument/2006/relationships/image" Target="../media/image979.png"/><Relationship Id="rId165" Type="http://schemas.openxmlformats.org/officeDocument/2006/relationships/image" Target="../media/image1053.png"/><Relationship Id="rId186" Type="http://schemas.openxmlformats.org/officeDocument/2006/relationships/image" Target="../media/image1074.png"/><Relationship Id="rId211" Type="http://schemas.openxmlformats.org/officeDocument/2006/relationships/image" Target="../media/image1099.png"/><Relationship Id="rId232" Type="http://schemas.openxmlformats.org/officeDocument/2006/relationships/image" Target="../media/image1120.png"/><Relationship Id="rId27" Type="http://schemas.openxmlformats.org/officeDocument/2006/relationships/image" Target="../media/image916.png"/><Relationship Id="rId48" Type="http://schemas.openxmlformats.org/officeDocument/2006/relationships/image" Target="../media/image937.png"/><Relationship Id="rId69" Type="http://schemas.openxmlformats.org/officeDocument/2006/relationships/image" Target="../media/image958.png"/><Relationship Id="rId113" Type="http://schemas.openxmlformats.org/officeDocument/2006/relationships/image" Target="../media/image1002.png"/><Relationship Id="rId134" Type="http://schemas.openxmlformats.org/officeDocument/2006/relationships/image" Target="../media/image1023.png"/><Relationship Id="rId80" Type="http://schemas.openxmlformats.org/officeDocument/2006/relationships/image" Target="../media/image969.png"/><Relationship Id="rId155" Type="http://schemas.openxmlformats.org/officeDocument/2006/relationships/image" Target="../media/image1044.png"/><Relationship Id="rId176" Type="http://schemas.openxmlformats.org/officeDocument/2006/relationships/image" Target="../media/image1064.png"/><Relationship Id="rId197" Type="http://schemas.openxmlformats.org/officeDocument/2006/relationships/image" Target="../media/image1085.png"/><Relationship Id="rId201" Type="http://schemas.openxmlformats.org/officeDocument/2006/relationships/image" Target="../media/image1089.png"/><Relationship Id="rId222" Type="http://schemas.openxmlformats.org/officeDocument/2006/relationships/image" Target="../media/image1110.png"/><Relationship Id="rId17" Type="http://schemas.openxmlformats.org/officeDocument/2006/relationships/image" Target="../media/image906.png"/><Relationship Id="rId38" Type="http://schemas.openxmlformats.org/officeDocument/2006/relationships/image" Target="../media/image927.png"/><Relationship Id="rId59" Type="http://schemas.openxmlformats.org/officeDocument/2006/relationships/image" Target="../media/image948.png"/><Relationship Id="rId103" Type="http://schemas.openxmlformats.org/officeDocument/2006/relationships/image" Target="../media/image992.png"/><Relationship Id="rId124" Type="http://schemas.openxmlformats.org/officeDocument/2006/relationships/image" Target="../media/image1013.png"/><Relationship Id="rId70" Type="http://schemas.openxmlformats.org/officeDocument/2006/relationships/image" Target="../media/image959.png"/><Relationship Id="rId91" Type="http://schemas.openxmlformats.org/officeDocument/2006/relationships/image" Target="../media/image980.png"/><Relationship Id="rId145" Type="http://schemas.openxmlformats.org/officeDocument/2006/relationships/image" Target="../media/image1034.png"/><Relationship Id="rId166" Type="http://schemas.openxmlformats.org/officeDocument/2006/relationships/image" Target="../media/image1054.png"/><Relationship Id="rId187" Type="http://schemas.openxmlformats.org/officeDocument/2006/relationships/image" Target="../media/image1075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100.png"/><Relationship Id="rId233" Type="http://schemas.openxmlformats.org/officeDocument/2006/relationships/image" Target="../media/image1121.png"/><Relationship Id="rId28" Type="http://schemas.openxmlformats.org/officeDocument/2006/relationships/image" Target="../media/image917.png"/><Relationship Id="rId49" Type="http://schemas.openxmlformats.org/officeDocument/2006/relationships/image" Target="../media/image938.png"/><Relationship Id="rId114" Type="http://schemas.openxmlformats.org/officeDocument/2006/relationships/image" Target="../media/image1003.png"/><Relationship Id="rId60" Type="http://schemas.openxmlformats.org/officeDocument/2006/relationships/image" Target="../media/image949.png"/><Relationship Id="rId81" Type="http://schemas.openxmlformats.org/officeDocument/2006/relationships/image" Target="../media/image970.png"/><Relationship Id="rId135" Type="http://schemas.openxmlformats.org/officeDocument/2006/relationships/image" Target="../media/image1024.png"/><Relationship Id="rId156" Type="http://schemas.openxmlformats.org/officeDocument/2006/relationships/image" Target="../media/image1045.png"/><Relationship Id="rId177" Type="http://schemas.openxmlformats.org/officeDocument/2006/relationships/image" Target="../media/image1065.png"/><Relationship Id="rId198" Type="http://schemas.openxmlformats.org/officeDocument/2006/relationships/image" Target="../media/image1086.png"/><Relationship Id="rId202" Type="http://schemas.openxmlformats.org/officeDocument/2006/relationships/image" Target="../media/image1090.png"/><Relationship Id="rId223" Type="http://schemas.openxmlformats.org/officeDocument/2006/relationships/image" Target="../media/image1111.png"/><Relationship Id="rId18" Type="http://schemas.openxmlformats.org/officeDocument/2006/relationships/image" Target="../media/image907.png"/><Relationship Id="rId39" Type="http://schemas.openxmlformats.org/officeDocument/2006/relationships/image" Target="../media/image928.png"/><Relationship Id="rId50" Type="http://schemas.openxmlformats.org/officeDocument/2006/relationships/image" Target="../media/image939.png"/><Relationship Id="rId104" Type="http://schemas.openxmlformats.org/officeDocument/2006/relationships/image" Target="../media/image993.png"/><Relationship Id="rId125" Type="http://schemas.openxmlformats.org/officeDocument/2006/relationships/image" Target="../media/image1014.png"/><Relationship Id="rId146" Type="http://schemas.openxmlformats.org/officeDocument/2006/relationships/image" Target="../media/image1035.png"/><Relationship Id="rId167" Type="http://schemas.openxmlformats.org/officeDocument/2006/relationships/image" Target="../media/image1055.png"/><Relationship Id="rId188" Type="http://schemas.openxmlformats.org/officeDocument/2006/relationships/image" Target="../media/image1076.png"/><Relationship Id="rId71" Type="http://schemas.openxmlformats.org/officeDocument/2006/relationships/image" Target="../media/image960.png"/><Relationship Id="rId92" Type="http://schemas.openxmlformats.org/officeDocument/2006/relationships/image" Target="../media/image981.png"/><Relationship Id="rId213" Type="http://schemas.openxmlformats.org/officeDocument/2006/relationships/image" Target="../media/image1101.png"/><Relationship Id="rId2" Type="http://schemas.openxmlformats.org/officeDocument/2006/relationships/image" Target="../media/image891.png"/><Relationship Id="rId29" Type="http://schemas.openxmlformats.org/officeDocument/2006/relationships/image" Target="../media/image918.png"/><Relationship Id="rId40" Type="http://schemas.openxmlformats.org/officeDocument/2006/relationships/image" Target="../media/image929.png"/><Relationship Id="rId115" Type="http://schemas.openxmlformats.org/officeDocument/2006/relationships/image" Target="../media/image1004.png"/><Relationship Id="rId136" Type="http://schemas.openxmlformats.org/officeDocument/2006/relationships/image" Target="../media/image1025.png"/><Relationship Id="rId157" Type="http://schemas.openxmlformats.org/officeDocument/2006/relationships/image" Target="../media/image478.png"/><Relationship Id="rId178" Type="http://schemas.openxmlformats.org/officeDocument/2006/relationships/image" Target="../media/image1066.png"/><Relationship Id="rId61" Type="http://schemas.openxmlformats.org/officeDocument/2006/relationships/image" Target="../media/image950.png"/><Relationship Id="rId82" Type="http://schemas.openxmlformats.org/officeDocument/2006/relationships/image" Target="../media/image971.png"/><Relationship Id="rId199" Type="http://schemas.openxmlformats.org/officeDocument/2006/relationships/image" Target="../media/image1087.png"/><Relationship Id="rId203" Type="http://schemas.openxmlformats.org/officeDocument/2006/relationships/image" Target="../media/image1091.png"/><Relationship Id="rId19" Type="http://schemas.openxmlformats.org/officeDocument/2006/relationships/image" Target="../media/image908.png"/><Relationship Id="rId224" Type="http://schemas.openxmlformats.org/officeDocument/2006/relationships/image" Target="../media/image1112.png"/><Relationship Id="rId30" Type="http://schemas.openxmlformats.org/officeDocument/2006/relationships/image" Target="../media/image919.png"/><Relationship Id="rId105" Type="http://schemas.openxmlformats.org/officeDocument/2006/relationships/image" Target="../media/image994.png"/><Relationship Id="rId126" Type="http://schemas.openxmlformats.org/officeDocument/2006/relationships/image" Target="../media/image1015.png"/><Relationship Id="rId147" Type="http://schemas.openxmlformats.org/officeDocument/2006/relationships/image" Target="../media/image1036.png"/><Relationship Id="rId168" Type="http://schemas.openxmlformats.org/officeDocument/2006/relationships/image" Target="../media/image1056.png"/><Relationship Id="rId51" Type="http://schemas.openxmlformats.org/officeDocument/2006/relationships/image" Target="../media/image940.png"/><Relationship Id="rId72" Type="http://schemas.openxmlformats.org/officeDocument/2006/relationships/image" Target="../media/image961.png"/><Relationship Id="rId93" Type="http://schemas.openxmlformats.org/officeDocument/2006/relationships/image" Target="../media/image982.png"/><Relationship Id="rId189" Type="http://schemas.openxmlformats.org/officeDocument/2006/relationships/image" Target="../media/image1077.png"/><Relationship Id="rId3" Type="http://schemas.openxmlformats.org/officeDocument/2006/relationships/image" Target="../media/image892.png"/><Relationship Id="rId214" Type="http://schemas.openxmlformats.org/officeDocument/2006/relationships/image" Target="../media/image1102.png"/><Relationship Id="rId116" Type="http://schemas.openxmlformats.org/officeDocument/2006/relationships/image" Target="../media/image1005.png"/><Relationship Id="rId137" Type="http://schemas.openxmlformats.org/officeDocument/2006/relationships/image" Target="../media/image1026.png"/><Relationship Id="rId158" Type="http://schemas.openxmlformats.org/officeDocument/2006/relationships/image" Target="../media/image1046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37.png"/><Relationship Id="rId299" Type="http://schemas.openxmlformats.org/officeDocument/2006/relationships/image" Target="../media/image1418.png"/><Relationship Id="rId21" Type="http://schemas.openxmlformats.org/officeDocument/2006/relationships/image" Target="../media/image1141.png"/><Relationship Id="rId63" Type="http://schemas.openxmlformats.org/officeDocument/2006/relationships/image" Target="../media/image1183.png"/><Relationship Id="rId159" Type="http://schemas.openxmlformats.org/officeDocument/2006/relationships/image" Target="../media/image1279.png"/><Relationship Id="rId324" Type="http://schemas.openxmlformats.org/officeDocument/2006/relationships/image" Target="../media/image1443.png"/><Relationship Id="rId170" Type="http://schemas.openxmlformats.org/officeDocument/2006/relationships/image" Target="../media/image1290.png"/><Relationship Id="rId226" Type="http://schemas.openxmlformats.org/officeDocument/2006/relationships/image" Target="../media/image1346.png"/><Relationship Id="rId268" Type="http://schemas.openxmlformats.org/officeDocument/2006/relationships/image" Target="../media/image1387.png"/><Relationship Id="rId32" Type="http://schemas.openxmlformats.org/officeDocument/2006/relationships/image" Target="../media/image1152.png"/><Relationship Id="rId74" Type="http://schemas.openxmlformats.org/officeDocument/2006/relationships/image" Target="../media/image1194.png"/><Relationship Id="rId128" Type="http://schemas.openxmlformats.org/officeDocument/2006/relationships/image" Target="../media/image1248.png"/><Relationship Id="rId5" Type="http://schemas.openxmlformats.org/officeDocument/2006/relationships/image" Target="../media/image1125.png"/><Relationship Id="rId181" Type="http://schemas.openxmlformats.org/officeDocument/2006/relationships/image" Target="../media/image1301.png"/><Relationship Id="rId237" Type="http://schemas.openxmlformats.org/officeDocument/2006/relationships/image" Target="../media/image1357.png"/><Relationship Id="rId279" Type="http://schemas.openxmlformats.org/officeDocument/2006/relationships/image" Target="../media/image1398.png"/><Relationship Id="rId43" Type="http://schemas.openxmlformats.org/officeDocument/2006/relationships/image" Target="../media/image1163.png"/><Relationship Id="rId139" Type="http://schemas.openxmlformats.org/officeDocument/2006/relationships/image" Target="../media/image1259.png"/><Relationship Id="rId290" Type="http://schemas.openxmlformats.org/officeDocument/2006/relationships/image" Target="../media/image1409.png"/><Relationship Id="rId304" Type="http://schemas.openxmlformats.org/officeDocument/2006/relationships/image" Target="../media/image1423.png"/><Relationship Id="rId85" Type="http://schemas.openxmlformats.org/officeDocument/2006/relationships/image" Target="../media/image1205.png"/><Relationship Id="rId150" Type="http://schemas.openxmlformats.org/officeDocument/2006/relationships/image" Target="../media/image1270.png"/><Relationship Id="rId192" Type="http://schemas.openxmlformats.org/officeDocument/2006/relationships/image" Target="../media/image1312.png"/><Relationship Id="rId206" Type="http://schemas.openxmlformats.org/officeDocument/2006/relationships/image" Target="../media/image1326.png"/><Relationship Id="rId248" Type="http://schemas.openxmlformats.org/officeDocument/2006/relationships/image" Target="../media/image1367.png"/><Relationship Id="rId12" Type="http://schemas.openxmlformats.org/officeDocument/2006/relationships/image" Target="../media/image1132.png"/><Relationship Id="rId108" Type="http://schemas.openxmlformats.org/officeDocument/2006/relationships/image" Target="../media/image1228.png"/><Relationship Id="rId315" Type="http://schemas.openxmlformats.org/officeDocument/2006/relationships/image" Target="../media/image1434.png"/><Relationship Id="rId54" Type="http://schemas.openxmlformats.org/officeDocument/2006/relationships/image" Target="../media/image1174.png"/><Relationship Id="rId96" Type="http://schemas.openxmlformats.org/officeDocument/2006/relationships/image" Target="../media/image1216.png"/><Relationship Id="rId161" Type="http://schemas.openxmlformats.org/officeDocument/2006/relationships/image" Target="../media/image1281.png"/><Relationship Id="rId217" Type="http://schemas.openxmlformats.org/officeDocument/2006/relationships/image" Target="../media/image1337.png"/><Relationship Id="rId259" Type="http://schemas.openxmlformats.org/officeDocument/2006/relationships/image" Target="../media/image1378.png"/><Relationship Id="rId23" Type="http://schemas.openxmlformats.org/officeDocument/2006/relationships/image" Target="../media/image1143.jpg"/><Relationship Id="rId119" Type="http://schemas.openxmlformats.org/officeDocument/2006/relationships/image" Target="../media/image1239.png"/><Relationship Id="rId270" Type="http://schemas.openxmlformats.org/officeDocument/2006/relationships/image" Target="../media/image1389.png"/><Relationship Id="rId326" Type="http://schemas.openxmlformats.org/officeDocument/2006/relationships/image" Target="../media/image1445.png"/><Relationship Id="rId65" Type="http://schemas.openxmlformats.org/officeDocument/2006/relationships/image" Target="../media/image1185.png"/><Relationship Id="rId130" Type="http://schemas.openxmlformats.org/officeDocument/2006/relationships/image" Target="../media/image1250.png"/><Relationship Id="rId172" Type="http://schemas.openxmlformats.org/officeDocument/2006/relationships/image" Target="../media/image1292.png"/><Relationship Id="rId228" Type="http://schemas.openxmlformats.org/officeDocument/2006/relationships/image" Target="../media/image1348.png"/><Relationship Id="rId281" Type="http://schemas.openxmlformats.org/officeDocument/2006/relationships/image" Target="../media/image1400.png"/><Relationship Id="rId34" Type="http://schemas.openxmlformats.org/officeDocument/2006/relationships/image" Target="../media/image1154.png"/><Relationship Id="rId76" Type="http://schemas.openxmlformats.org/officeDocument/2006/relationships/image" Target="../media/image1196.png"/><Relationship Id="rId141" Type="http://schemas.openxmlformats.org/officeDocument/2006/relationships/image" Target="../media/image1261.png"/><Relationship Id="rId7" Type="http://schemas.openxmlformats.org/officeDocument/2006/relationships/image" Target="../media/image1127.png"/><Relationship Id="rId162" Type="http://schemas.openxmlformats.org/officeDocument/2006/relationships/image" Target="../media/image1282.png"/><Relationship Id="rId183" Type="http://schemas.openxmlformats.org/officeDocument/2006/relationships/image" Target="../media/image1303.png"/><Relationship Id="rId218" Type="http://schemas.openxmlformats.org/officeDocument/2006/relationships/image" Target="../media/image1338.png"/><Relationship Id="rId239" Type="http://schemas.openxmlformats.org/officeDocument/2006/relationships/image" Target="../media/image1358.png"/><Relationship Id="rId250" Type="http://schemas.openxmlformats.org/officeDocument/2006/relationships/image" Target="../media/image1369.png"/><Relationship Id="rId271" Type="http://schemas.openxmlformats.org/officeDocument/2006/relationships/image" Target="../media/image1390.png"/><Relationship Id="rId292" Type="http://schemas.openxmlformats.org/officeDocument/2006/relationships/image" Target="../media/image1411.png"/><Relationship Id="rId306" Type="http://schemas.openxmlformats.org/officeDocument/2006/relationships/image" Target="../media/image1425.png"/><Relationship Id="rId24" Type="http://schemas.openxmlformats.org/officeDocument/2006/relationships/image" Target="../media/image1144.png"/><Relationship Id="rId45" Type="http://schemas.openxmlformats.org/officeDocument/2006/relationships/image" Target="../media/image1165.png"/><Relationship Id="rId66" Type="http://schemas.openxmlformats.org/officeDocument/2006/relationships/image" Target="../media/image1186.png"/><Relationship Id="rId87" Type="http://schemas.openxmlformats.org/officeDocument/2006/relationships/image" Target="../media/image1207.png"/><Relationship Id="rId110" Type="http://schemas.openxmlformats.org/officeDocument/2006/relationships/image" Target="../media/image1230.png"/><Relationship Id="rId131" Type="http://schemas.openxmlformats.org/officeDocument/2006/relationships/image" Target="../media/image1251.png"/><Relationship Id="rId152" Type="http://schemas.openxmlformats.org/officeDocument/2006/relationships/image" Target="../media/image1272.png"/><Relationship Id="rId173" Type="http://schemas.openxmlformats.org/officeDocument/2006/relationships/image" Target="../media/image1293.png"/><Relationship Id="rId194" Type="http://schemas.openxmlformats.org/officeDocument/2006/relationships/image" Target="../media/image1314.png"/><Relationship Id="rId208" Type="http://schemas.openxmlformats.org/officeDocument/2006/relationships/image" Target="../media/image1328.png"/><Relationship Id="rId229" Type="http://schemas.openxmlformats.org/officeDocument/2006/relationships/image" Target="../media/image1349.png"/><Relationship Id="rId240" Type="http://schemas.openxmlformats.org/officeDocument/2006/relationships/image" Target="../media/image1359.png"/><Relationship Id="rId261" Type="http://schemas.openxmlformats.org/officeDocument/2006/relationships/image" Target="../media/image1380.png"/><Relationship Id="rId14" Type="http://schemas.openxmlformats.org/officeDocument/2006/relationships/image" Target="../media/image1134.png"/><Relationship Id="rId35" Type="http://schemas.openxmlformats.org/officeDocument/2006/relationships/image" Target="../media/image1155.png"/><Relationship Id="rId56" Type="http://schemas.openxmlformats.org/officeDocument/2006/relationships/image" Target="../media/image1176.png"/><Relationship Id="rId77" Type="http://schemas.openxmlformats.org/officeDocument/2006/relationships/image" Target="../media/image1197.png"/><Relationship Id="rId100" Type="http://schemas.openxmlformats.org/officeDocument/2006/relationships/image" Target="../media/image1220.png"/><Relationship Id="rId282" Type="http://schemas.openxmlformats.org/officeDocument/2006/relationships/image" Target="../media/image1401.png"/><Relationship Id="rId317" Type="http://schemas.openxmlformats.org/officeDocument/2006/relationships/image" Target="../media/image1436.png"/><Relationship Id="rId8" Type="http://schemas.openxmlformats.org/officeDocument/2006/relationships/image" Target="../media/image1128.png"/><Relationship Id="rId98" Type="http://schemas.openxmlformats.org/officeDocument/2006/relationships/image" Target="../media/image1218.png"/><Relationship Id="rId121" Type="http://schemas.openxmlformats.org/officeDocument/2006/relationships/image" Target="../media/image1241.png"/><Relationship Id="rId142" Type="http://schemas.openxmlformats.org/officeDocument/2006/relationships/image" Target="../media/image1262.png"/><Relationship Id="rId163" Type="http://schemas.openxmlformats.org/officeDocument/2006/relationships/image" Target="../media/image1283.png"/><Relationship Id="rId184" Type="http://schemas.openxmlformats.org/officeDocument/2006/relationships/image" Target="../media/image1304.png"/><Relationship Id="rId219" Type="http://schemas.openxmlformats.org/officeDocument/2006/relationships/image" Target="../media/image1339.png"/><Relationship Id="rId230" Type="http://schemas.openxmlformats.org/officeDocument/2006/relationships/image" Target="../media/image1350.png"/><Relationship Id="rId251" Type="http://schemas.openxmlformats.org/officeDocument/2006/relationships/image" Target="../media/image1370.png"/><Relationship Id="rId25" Type="http://schemas.openxmlformats.org/officeDocument/2006/relationships/image" Target="../media/image1145.png"/><Relationship Id="rId46" Type="http://schemas.openxmlformats.org/officeDocument/2006/relationships/image" Target="../media/image1166.png"/><Relationship Id="rId67" Type="http://schemas.openxmlformats.org/officeDocument/2006/relationships/image" Target="../media/image1187.png"/><Relationship Id="rId272" Type="http://schemas.openxmlformats.org/officeDocument/2006/relationships/image" Target="../media/image1391.png"/><Relationship Id="rId293" Type="http://schemas.openxmlformats.org/officeDocument/2006/relationships/image" Target="../media/image1412.png"/><Relationship Id="rId307" Type="http://schemas.openxmlformats.org/officeDocument/2006/relationships/image" Target="../media/image1426.png"/><Relationship Id="rId88" Type="http://schemas.openxmlformats.org/officeDocument/2006/relationships/image" Target="../media/image1208.png"/><Relationship Id="rId111" Type="http://schemas.openxmlformats.org/officeDocument/2006/relationships/image" Target="../media/image1231.png"/><Relationship Id="rId132" Type="http://schemas.openxmlformats.org/officeDocument/2006/relationships/image" Target="../media/image1252.png"/><Relationship Id="rId153" Type="http://schemas.openxmlformats.org/officeDocument/2006/relationships/image" Target="../media/image1273.png"/><Relationship Id="rId174" Type="http://schemas.openxmlformats.org/officeDocument/2006/relationships/image" Target="../media/image1294.png"/><Relationship Id="rId195" Type="http://schemas.openxmlformats.org/officeDocument/2006/relationships/image" Target="../media/image1315.png"/><Relationship Id="rId209" Type="http://schemas.openxmlformats.org/officeDocument/2006/relationships/image" Target="../media/image1329.png"/><Relationship Id="rId220" Type="http://schemas.openxmlformats.org/officeDocument/2006/relationships/image" Target="../media/image1340.png"/><Relationship Id="rId241" Type="http://schemas.openxmlformats.org/officeDocument/2006/relationships/image" Target="../media/image1360.png"/><Relationship Id="rId15" Type="http://schemas.openxmlformats.org/officeDocument/2006/relationships/image" Target="../media/image1135.jpg"/><Relationship Id="rId36" Type="http://schemas.openxmlformats.org/officeDocument/2006/relationships/image" Target="../media/image1156.png"/><Relationship Id="rId57" Type="http://schemas.openxmlformats.org/officeDocument/2006/relationships/image" Target="../media/image1177.png"/><Relationship Id="rId262" Type="http://schemas.openxmlformats.org/officeDocument/2006/relationships/image" Target="../media/image1381.png"/><Relationship Id="rId283" Type="http://schemas.openxmlformats.org/officeDocument/2006/relationships/image" Target="../media/image1402.png"/><Relationship Id="rId318" Type="http://schemas.openxmlformats.org/officeDocument/2006/relationships/image" Target="../media/image1437.png"/><Relationship Id="rId78" Type="http://schemas.openxmlformats.org/officeDocument/2006/relationships/image" Target="../media/image1198.png"/><Relationship Id="rId99" Type="http://schemas.openxmlformats.org/officeDocument/2006/relationships/image" Target="../media/image1219.png"/><Relationship Id="rId101" Type="http://schemas.openxmlformats.org/officeDocument/2006/relationships/image" Target="../media/image1221.png"/><Relationship Id="rId122" Type="http://schemas.openxmlformats.org/officeDocument/2006/relationships/image" Target="../media/image1242.png"/><Relationship Id="rId143" Type="http://schemas.openxmlformats.org/officeDocument/2006/relationships/image" Target="../media/image1263.png"/><Relationship Id="rId164" Type="http://schemas.openxmlformats.org/officeDocument/2006/relationships/image" Target="../media/image1284.png"/><Relationship Id="rId185" Type="http://schemas.openxmlformats.org/officeDocument/2006/relationships/image" Target="../media/image1305.png"/><Relationship Id="rId9" Type="http://schemas.openxmlformats.org/officeDocument/2006/relationships/image" Target="../media/image1129.png"/><Relationship Id="rId210" Type="http://schemas.openxmlformats.org/officeDocument/2006/relationships/image" Target="../media/image1330.png"/><Relationship Id="rId26" Type="http://schemas.openxmlformats.org/officeDocument/2006/relationships/image" Target="../media/image1146.png"/><Relationship Id="rId231" Type="http://schemas.openxmlformats.org/officeDocument/2006/relationships/image" Target="../media/image1351.png"/><Relationship Id="rId252" Type="http://schemas.openxmlformats.org/officeDocument/2006/relationships/image" Target="../media/image1371.png"/><Relationship Id="rId273" Type="http://schemas.openxmlformats.org/officeDocument/2006/relationships/image" Target="../media/image1392.png"/><Relationship Id="rId294" Type="http://schemas.openxmlformats.org/officeDocument/2006/relationships/image" Target="../media/image1413.png"/><Relationship Id="rId308" Type="http://schemas.openxmlformats.org/officeDocument/2006/relationships/image" Target="../media/image1427.png"/><Relationship Id="rId47" Type="http://schemas.openxmlformats.org/officeDocument/2006/relationships/image" Target="../media/image1167.png"/><Relationship Id="rId68" Type="http://schemas.openxmlformats.org/officeDocument/2006/relationships/image" Target="../media/image1188.png"/><Relationship Id="rId89" Type="http://schemas.openxmlformats.org/officeDocument/2006/relationships/image" Target="../media/image1209.png"/><Relationship Id="rId112" Type="http://schemas.openxmlformats.org/officeDocument/2006/relationships/image" Target="../media/image1232.png"/><Relationship Id="rId133" Type="http://schemas.openxmlformats.org/officeDocument/2006/relationships/image" Target="../media/image1253.png"/><Relationship Id="rId154" Type="http://schemas.openxmlformats.org/officeDocument/2006/relationships/image" Target="../media/image1274.png"/><Relationship Id="rId175" Type="http://schemas.openxmlformats.org/officeDocument/2006/relationships/image" Target="../media/image1295.png"/><Relationship Id="rId196" Type="http://schemas.openxmlformats.org/officeDocument/2006/relationships/image" Target="../media/image1316.png"/><Relationship Id="rId200" Type="http://schemas.openxmlformats.org/officeDocument/2006/relationships/image" Target="../media/image1320.png"/><Relationship Id="rId16" Type="http://schemas.openxmlformats.org/officeDocument/2006/relationships/image" Target="../media/image1136.jpg"/><Relationship Id="rId221" Type="http://schemas.openxmlformats.org/officeDocument/2006/relationships/image" Target="../media/image1341.png"/><Relationship Id="rId242" Type="http://schemas.openxmlformats.org/officeDocument/2006/relationships/image" Target="../media/image1361.png"/><Relationship Id="rId263" Type="http://schemas.openxmlformats.org/officeDocument/2006/relationships/image" Target="../media/image1382.png"/><Relationship Id="rId284" Type="http://schemas.openxmlformats.org/officeDocument/2006/relationships/image" Target="../media/image1403.png"/><Relationship Id="rId319" Type="http://schemas.openxmlformats.org/officeDocument/2006/relationships/image" Target="../media/image1438.png"/><Relationship Id="rId37" Type="http://schemas.openxmlformats.org/officeDocument/2006/relationships/image" Target="../media/image1157.png"/><Relationship Id="rId58" Type="http://schemas.openxmlformats.org/officeDocument/2006/relationships/image" Target="../media/image1178.png"/><Relationship Id="rId79" Type="http://schemas.openxmlformats.org/officeDocument/2006/relationships/image" Target="../media/image1199.png"/><Relationship Id="rId102" Type="http://schemas.openxmlformats.org/officeDocument/2006/relationships/image" Target="../media/image1222.png"/><Relationship Id="rId123" Type="http://schemas.openxmlformats.org/officeDocument/2006/relationships/image" Target="../media/image1243.png"/><Relationship Id="rId144" Type="http://schemas.openxmlformats.org/officeDocument/2006/relationships/image" Target="../media/image1264.png"/><Relationship Id="rId90" Type="http://schemas.openxmlformats.org/officeDocument/2006/relationships/image" Target="../media/image1210.png"/><Relationship Id="rId165" Type="http://schemas.openxmlformats.org/officeDocument/2006/relationships/image" Target="../media/image1285.png"/><Relationship Id="rId186" Type="http://schemas.openxmlformats.org/officeDocument/2006/relationships/image" Target="../media/image1306.png"/><Relationship Id="rId211" Type="http://schemas.openxmlformats.org/officeDocument/2006/relationships/image" Target="../media/image1331.png"/><Relationship Id="rId232" Type="http://schemas.openxmlformats.org/officeDocument/2006/relationships/image" Target="../media/image1352.png"/><Relationship Id="rId253" Type="http://schemas.openxmlformats.org/officeDocument/2006/relationships/image" Target="../media/image1372.png"/><Relationship Id="rId274" Type="http://schemas.openxmlformats.org/officeDocument/2006/relationships/image" Target="../media/image1393.png"/><Relationship Id="rId295" Type="http://schemas.openxmlformats.org/officeDocument/2006/relationships/image" Target="../media/image1414.png"/><Relationship Id="rId309" Type="http://schemas.openxmlformats.org/officeDocument/2006/relationships/image" Target="../media/image1428.png"/><Relationship Id="rId27" Type="http://schemas.openxmlformats.org/officeDocument/2006/relationships/image" Target="../media/image1147.png"/><Relationship Id="rId48" Type="http://schemas.openxmlformats.org/officeDocument/2006/relationships/image" Target="../media/image1168.png"/><Relationship Id="rId69" Type="http://schemas.openxmlformats.org/officeDocument/2006/relationships/image" Target="../media/image1189.png"/><Relationship Id="rId113" Type="http://schemas.openxmlformats.org/officeDocument/2006/relationships/image" Target="../media/image1233.png"/><Relationship Id="rId134" Type="http://schemas.openxmlformats.org/officeDocument/2006/relationships/image" Target="../media/image1254.png"/><Relationship Id="rId320" Type="http://schemas.openxmlformats.org/officeDocument/2006/relationships/image" Target="../media/image1439.png"/><Relationship Id="rId80" Type="http://schemas.openxmlformats.org/officeDocument/2006/relationships/image" Target="../media/image1200.png"/><Relationship Id="rId155" Type="http://schemas.openxmlformats.org/officeDocument/2006/relationships/image" Target="../media/image1275.png"/><Relationship Id="rId176" Type="http://schemas.openxmlformats.org/officeDocument/2006/relationships/image" Target="../media/image1296.png"/><Relationship Id="rId197" Type="http://schemas.openxmlformats.org/officeDocument/2006/relationships/image" Target="../media/image1317.png"/><Relationship Id="rId201" Type="http://schemas.openxmlformats.org/officeDocument/2006/relationships/image" Target="../media/image1321.png"/><Relationship Id="rId222" Type="http://schemas.openxmlformats.org/officeDocument/2006/relationships/image" Target="../media/image1342.png"/><Relationship Id="rId243" Type="http://schemas.openxmlformats.org/officeDocument/2006/relationships/image" Target="../media/image1362.png"/><Relationship Id="rId264" Type="http://schemas.openxmlformats.org/officeDocument/2006/relationships/image" Target="../media/image1383.png"/><Relationship Id="rId285" Type="http://schemas.openxmlformats.org/officeDocument/2006/relationships/image" Target="../media/image1404.png"/><Relationship Id="rId17" Type="http://schemas.openxmlformats.org/officeDocument/2006/relationships/image" Target="../media/image1137.jpg"/><Relationship Id="rId38" Type="http://schemas.openxmlformats.org/officeDocument/2006/relationships/image" Target="../media/image1158.png"/><Relationship Id="rId59" Type="http://schemas.openxmlformats.org/officeDocument/2006/relationships/image" Target="../media/image1179.png"/><Relationship Id="rId103" Type="http://schemas.openxmlformats.org/officeDocument/2006/relationships/image" Target="../media/image1223.png"/><Relationship Id="rId124" Type="http://schemas.openxmlformats.org/officeDocument/2006/relationships/image" Target="../media/image1244.png"/><Relationship Id="rId310" Type="http://schemas.openxmlformats.org/officeDocument/2006/relationships/image" Target="../media/image1429.png"/><Relationship Id="rId70" Type="http://schemas.openxmlformats.org/officeDocument/2006/relationships/image" Target="../media/image1190.png"/><Relationship Id="rId91" Type="http://schemas.openxmlformats.org/officeDocument/2006/relationships/image" Target="../media/image1211.png"/><Relationship Id="rId145" Type="http://schemas.openxmlformats.org/officeDocument/2006/relationships/image" Target="../media/image1265.png"/><Relationship Id="rId166" Type="http://schemas.openxmlformats.org/officeDocument/2006/relationships/image" Target="../media/image1286.png"/><Relationship Id="rId187" Type="http://schemas.openxmlformats.org/officeDocument/2006/relationships/image" Target="../media/image1307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332.png"/><Relationship Id="rId233" Type="http://schemas.openxmlformats.org/officeDocument/2006/relationships/image" Target="../media/image1353.png"/><Relationship Id="rId254" Type="http://schemas.openxmlformats.org/officeDocument/2006/relationships/image" Target="../media/image1373.png"/><Relationship Id="rId28" Type="http://schemas.openxmlformats.org/officeDocument/2006/relationships/image" Target="../media/image1148.png"/><Relationship Id="rId49" Type="http://schemas.openxmlformats.org/officeDocument/2006/relationships/image" Target="../media/image1169.png"/><Relationship Id="rId114" Type="http://schemas.openxmlformats.org/officeDocument/2006/relationships/image" Target="../media/image1234.png"/><Relationship Id="rId275" Type="http://schemas.openxmlformats.org/officeDocument/2006/relationships/image" Target="../media/image1394.png"/><Relationship Id="rId296" Type="http://schemas.openxmlformats.org/officeDocument/2006/relationships/image" Target="../media/image1415.png"/><Relationship Id="rId300" Type="http://schemas.openxmlformats.org/officeDocument/2006/relationships/image" Target="../media/image1419.png"/><Relationship Id="rId60" Type="http://schemas.openxmlformats.org/officeDocument/2006/relationships/image" Target="../media/image1180.png"/><Relationship Id="rId81" Type="http://schemas.openxmlformats.org/officeDocument/2006/relationships/image" Target="../media/image1201.png"/><Relationship Id="rId135" Type="http://schemas.openxmlformats.org/officeDocument/2006/relationships/image" Target="../media/image1255.png"/><Relationship Id="rId156" Type="http://schemas.openxmlformats.org/officeDocument/2006/relationships/image" Target="../media/image1276.png"/><Relationship Id="rId177" Type="http://schemas.openxmlformats.org/officeDocument/2006/relationships/image" Target="../media/image1297.png"/><Relationship Id="rId198" Type="http://schemas.openxmlformats.org/officeDocument/2006/relationships/image" Target="../media/image1318.png"/><Relationship Id="rId321" Type="http://schemas.openxmlformats.org/officeDocument/2006/relationships/image" Target="../media/image1440.png"/><Relationship Id="rId202" Type="http://schemas.openxmlformats.org/officeDocument/2006/relationships/image" Target="../media/image1322.png"/><Relationship Id="rId223" Type="http://schemas.openxmlformats.org/officeDocument/2006/relationships/image" Target="../media/image1343.png"/><Relationship Id="rId244" Type="http://schemas.openxmlformats.org/officeDocument/2006/relationships/image" Target="../media/image1363.png"/><Relationship Id="rId18" Type="http://schemas.openxmlformats.org/officeDocument/2006/relationships/image" Target="../media/image1138.jpg"/><Relationship Id="rId39" Type="http://schemas.openxmlformats.org/officeDocument/2006/relationships/image" Target="../media/image1159.png"/><Relationship Id="rId265" Type="http://schemas.openxmlformats.org/officeDocument/2006/relationships/image" Target="../media/image1384.png"/><Relationship Id="rId286" Type="http://schemas.openxmlformats.org/officeDocument/2006/relationships/image" Target="../media/image1405.png"/><Relationship Id="rId50" Type="http://schemas.openxmlformats.org/officeDocument/2006/relationships/image" Target="../media/image1170.png"/><Relationship Id="rId104" Type="http://schemas.openxmlformats.org/officeDocument/2006/relationships/image" Target="../media/image1224.png"/><Relationship Id="rId125" Type="http://schemas.openxmlformats.org/officeDocument/2006/relationships/image" Target="../media/image1245.png"/><Relationship Id="rId146" Type="http://schemas.openxmlformats.org/officeDocument/2006/relationships/image" Target="../media/image1266.png"/><Relationship Id="rId167" Type="http://schemas.openxmlformats.org/officeDocument/2006/relationships/image" Target="../media/image1287.png"/><Relationship Id="rId188" Type="http://schemas.openxmlformats.org/officeDocument/2006/relationships/image" Target="../media/image1308.png"/><Relationship Id="rId311" Type="http://schemas.openxmlformats.org/officeDocument/2006/relationships/image" Target="../media/image1430.png"/><Relationship Id="rId71" Type="http://schemas.openxmlformats.org/officeDocument/2006/relationships/image" Target="../media/image1191.png"/><Relationship Id="rId92" Type="http://schemas.openxmlformats.org/officeDocument/2006/relationships/image" Target="../media/image1212.png"/><Relationship Id="rId213" Type="http://schemas.openxmlformats.org/officeDocument/2006/relationships/image" Target="../media/image1333.png"/><Relationship Id="rId234" Type="http://schemas.openxmlformats.org/officeDocument/2006/relationships/image" Target="../media/image1354.png"/><Relationship Id="rId2" Type="http://schemas.openxmlformats.org/officeDocument/2006/relationships/image" Target="../media/image1122.png"/><Relationship Id="rId29" Type="http://schemas.openxmlformats.org/officeDocument/2006/relationships/image" Target="../media/image1149.png"/><Relationship Id="rId255" Type="http://schemas.openxmlformats.org/officeDocument/2006/relationships/image" Target="../media/image1374.png"/><Relationship Id="rId276" Type="http://schemas.openxmlformats.org/officeDocument/2006/relationships/image" Target="../media/image1395.png"/><Relationship Id="rId297" Type="http://schemas.openxmlformats.org/officeDocument/2006/relationships/image" Target="../media/image1416.png"/><Relationship Id="rId40" Type="http://schemas.openxmlformats.org/officeDocument/2006/relationships/image" Target="../media/image1160.png"/><Relationship Id="rId115" Type="http://schemas.openxmlformats.org/officeDocument/2006/relationships/image" Target="../media/image1235.png"/><Relationship Id="rId136" Type="http://schemas.openxmlformats.org/officeDocument/2006/relationships/image" Target="../media/image1256.png"/><Relationship Id="rId157" Type="http://schemas.openxmlformats.org/officeDocument/2006/relationships/image" Target="../media/image1277.png"/><Relationship Id="rId178" Type="http://schemas.openxmlformats.org/officeDocument/2006/relationships/image" Target="../media/image1298.png"/><Relationship Id="rId301" Type="http://schemas.openxmlformats.org/officeDocument/2006/relationships/image" Target="../media/image1420.png"/><Relationship Id="rId322" Type="http://schemas.openxmlformats.org/officeDocument/2006/relationships/image" Target="../media/image1441.png"/><Relationship Id="rId61" Type="http://schemas.openxmlformats.org/officeDocument/2006/relationships/image" Target="../media/image1181.png"/><Relationship Id="rId82" Type="http://schemas.openxmlformats.org/officeDocument/2006/relationships/image" Target="../media/image1202.png"/><Relationship Id="rId199" Type="http://schemas.openxmlformats.org/officeDocument/2006/relationships/image" Target="../media/image1319.png"/><Relationship Id="rId203" Type="http://schemas.openxmlformats.org/officeDocument/2006/relationships/image" Target="../media/image1323.png"/><Relationship Id="rId19" Type="http://schemas.openxmlformats.org/officeDocument/2006/relationships/image" Target="../media/image1139.png"/><Relationship Id="rId224" Type="http://schemas.openxmlformats.org/officeDocument/2006/relationships/image" Target="../media/image1344.png"/><Relationship Id="rId245" Type="http://schemas.openxmlformats.org/officeDocument/2006/relationships/image" Target="../media/image1364.png"/><Relationship Id="rId266" Type="http://schemas.openxmlformats.org/officeDocument/2006/relationships/image" Target="../media/image1385.png"/><Relationship Id="rId287" Type="http://schemas.openxmlformats.org/officeDocument/2006/relationships/image" Target="../media/image1406.png"/><Relationship Id="rId30" Type="http://schemas.openxmlformats.org/officeDocument/2006/relationships/image" Target="../media/image1150.png"/><Relationship Id="rId105" Type="http://schemas.openxmlformats.org/officeDocument/2006/relationships/image" Target="../media/image1225.png"/><Relationship Id="rId126" Type="http://schemas.openxmlformats.org/officeDocument/2006/relationships/image" Target="../media/image1246.png"/><Relationship Id="rId147" Type="http://schemas.openxmlformats.org/officeDocument/2006/relationships/image" Target="../media/image1267.png"/><Relationship Id="rId168" Type="http://schemas.openxmlformats.org/officeDocument/2006/relationships/image" Target="../media/image1288.png"/><Relationship Id="rId312" Type="http://schemas.openxmlformats.org/officeDocument/2006/relationships/image" Target="../media/image1431.png"/><Relationship Id="rId51" Type="http://schemas.openxmlformats.org/officeDocument/2006/relationships/image" Target="../media/image1171.png"/><Relationship Id="rId72" Type="http://schemas.openxmlformats.org/officeDocument/2006/relationships/image" Target="../media/image1192.png"/><Relationship Id="rId93" Type="http://schemas.openxmlformats.org/officeDocument/2006/relationships/image" Target="../media/image1213.png"/><Relationship Id="rId189" Type="http://schemas.openxmlformats.org/officeDocument/2006/relationships/image" Target="../media/image1309.png"/><Relationship Id="rId3" Type="http://schemas.openxmlformats.org/officeDocument/2006/relationships/image" Target="../media/image1123.png"/><Relationship Id="rId214" Type="http://schemas.openxmlformats.org/officeDocument/2006/relationships/image" Target="../media/image1334.png"/><Relationship Id="rId235" Type="http://schemas.openxmlformats.org/officeDocument/2006/relationships/image" Target="../media/image1355.png"/><Relationship Id="rId256" Type="http://schemas.openxmlformats.org/officeDocument/2006/relationships/image" Target="../media/image1375.png"/><Relationship Id="rId277" Type="http://schemas.openxmlformats.org/officeDocument/2006/relationships/image" Target="../media/image1396.png"/><Relationship Id="rId298" Type="http://schemas.openxmlformats.org/officeDocument/2006/relationships/image" Target="../media/image1417.png"/><Relationship Id="rId116" Type="http://schemas.openxmlformats.org/officeDocument/2006/relationships/image" Target="../media/image1236.png"/><Relationship Id="rId137" Type="http://schemas.openxmlformats.org/officeDocument/2006/relationships/image" Target="../media/image1257.png"/><Relationship Id="rId158" Type="http://schemas.openxmlformats.org/officeDocument/2006/relationships/image" Target="../media/image1278.png"/><Relationship Id="rId302" Type="http://schemas.openxmlformats.org/officeDocument/2006/relationships/image" Target="../media/image1421.png"/><Relationship Id="rId323" Type="http://schemas.openxmlformats.org/officeDocument/2006/relationships/image" Target="../media/image1442.png"/><Relationship Id="rId20" Type="http://schemas.openxmlformats.org/officeDocument/2006/relationships/image" Target="../media/image1140.png"/><Relationship Id="rId41" Type="http://schemas.openxmlformats.org/officeDocument/2006/relationships/image" Target="../media/image1161.png"/><Relationship Id="rId62" Type="http://schemas.openxmlformats.org/officeDocument/2006/relationships/image" Target="../media/image1182.png"/><Relationship Id="rId83" Type="http://schemas.openxmlformats.org/officeDocument/2006/relationships/image" Target="../media/image1203.png"/><Relationship Id="rId179" Type="http://schemas.openxmlformats.org/officeDocument/2006/relationships/image" Target="../media/image1299.png"/><Relationship Id="rId190" Type="http://schemas.openxmlformats.org/officeDocument/2006/relationships/image" Target="../media/image1310.png"/><Relationship Id="rId204" Type="http://schemas.openxmlformats.org/officeDocument/2006/relationships/image" Target="../media/image1324.png"/><Relationship Id="rId225" Type="http://schemas.openxmlformats.org/officeDocument/2006/relationships/image" Target="../media/image1345.png"/><Relationship Id="rId246" Type="http://schemas.openxmlformats.org/officeDocument/2006/relationships/image" Target="../media/image1365.png"/><Relationship Id="rId267" Type="http://schemas.openxmlformats.org/officeDocument/2006/relationships/image" Target="../media/image1386.png"/><Relationship Id="rId288" Type="http://schemas.openxmlformats.org/officeDocument/2006/relationships/image" Target="../media/image1407.png"/><Relationship Id="rId106" Type="http://schemas.openxmlformats.org/officeDocument/2006/relationships/image" Target="../media/image1226.png"/><Relationship Id="rId127" Type="http://schemas.openxmlformats.org/officeDocument/2006/relationships/image" Target="../media/image1247.png"/><Relationship Id="rId313" Type="http://schemas.openxmlformats.org/officeDocument/2006/relationships/image" Target="../media/image1432.png"/><Relationship Id="rId10" Type="http://schemas.openxmlformats.org/officeDocument/2006/relationships/image" Target="../media/image1130.png"/><Relationship Id="rId31" Type="http://schemas.openxmlformats.org/officeDocument/2006/relationships/image" Target="../media/image1151.png"/><Relationship Id="rId52" Type="http://schemas.openxmlformats.org/officeDocument/2006/relationships/image" Target="../media/image1172.png"/><Relationship Id="rId73" Type="http://schemas.openxmlformats.org/officeDocument/2006/relationships/image" Target="../media/image1193.png"/><Relationship Id="rId94" Type="http://schemas.openxmlformats.org/officeDocument/2006/relationships/image" Target="../media/image1214.png"/><Relationship Id="rId148" Type="http://schemas.openxmlformats.org/officeDocument/2006/relationships/image" Target="../media/image1268.png"/><Relationship Id="rId169" Type="http://schemas.openxmlformats.org/officeDocument/2006/relationships/image" Target="../media/image1289.png"/><Relationship Id="rId4" Type="http://schemas.openxmlformats.org/officeDocument/2006/relationships/image" Target="../media/image1124.png"/><Relationship Id="rId180" Type="http://schemas.openxmlformats.org/officeDocument/2006/relationships/image" Target="../media/image1300.png"/><Relationship Id="rId215" Type="http://schemas.openxmlformats.org/officeDocument/2006/relationships/image" Target="../media/image1335.png"/><Relationship Id="rId236" Type="http://schemas.openxmlformats.org/officeDocument/2006/relationships/image" Target="../media/image1356.png"/><Relationship Id="rId257" Type="http://schemas.openxmlformats.org/officeDocument/2006/relationships/image" Target="../media/image1376.png"/><Relationship Id="rId278" Type="http://schemas.openxmlformats.org/officeDocument/2006/relationships/image" Target="../media/image1397.png"/><Relationship Id="rId303" Type="http://schemas.openxmlformats.org/officeDocument/2006/relationships/image" Target="../media/image1422.png"/><Relationship Id="rId42" Type="http://schemas.openxmlformats.org/officeDocument/2006/relationships/image" Target="../media/image1162.png"/><Relationship Id="rId84" Type="http://schemas.openxmlformats.org/officeDocument/2006/relationships/image" Target="../media/image1204.png"/><Relationship Id="rId138" Type="http://schemas.openxmlformats.org/officeDocument/2006/relationships/image" Target="../media/image1258.png"/><Relationship Id="rId191" Type="http://schemas.openxmlformats.org/officeDocument/2006/relationships/image" Target="../media/image1311.png"/><Relationship Id="rId205" Type="http://schemas.openxmlformats.org/officeDocument/2006/relationships/image" Target="../media/image1325.png"/><Relationship Id="rId247" Type="http://schemas.openxmlformats.org/officeDocument/2006/relationships/image" Target="../media/image1366.png"/><Relationship Id="rId107" Type="http://schemas.openxmlformats.org/officeDocument/2006/relationships/image" Target="../media/image1227.png"/><Relationship Id="rId289" Type="http://schemas.openxmlformats.org/officeDocument/2006/relationships/image" Target="../media/image1408.png"/><Relationship Id="rId11" Type="http://schemas.openxmlformats.org/officeDocument/2006/relationships/image" Target="../media/image1131.png"/><Relationship Id="rId53" Type="http://schemas.openxmlformats.org/officeDocument/2006/relationships/image" Target="../media/image1173.png"/><Relationship Id="rId149" Type="http://schemas.openxmlformats.org/officeDocument/2006/relationships/image" Target="../media/image1269.png"/><Relationship Id="rId314" Type="http://schemas.openxmlformats.org/officeDocument/2006/relationships/image" Target="../media/image1433.png"/><Relationship Id="rId95" Type="http://schemas.openxmlformats.org/officeDocument/2006/relationships/image" Target="../media/image1215.png"/><Relationship Id="rId160" Type="http://schemas.openxmlformats.org/officeDocument/2006/relationships/image" Target="../media/image1280.png"/><Relationship Id="rId216" Type="http://schemas.openxmlformats.org/officeDocument/2006/relationships/image" Target="../media/image1336.png"/><Relationship Id="rId258" Type="http://schemas.openxmlformats.org/officeDocument/2006/relationships/image" Target="../media/image1377.png"/><Relationship Id="rId22" Type="http://schemas.openxmlformats.org/officeDocument/2006/relationships/image" Target="../media/image1142.jpg"/><Relationship Id="rId64" Type="http://schemas.openxmlformats.org/officeDocument/2006/relationships/image" Target="../media/image1184.png"/><Relationship Id="rId118" Type="http://schemas.openxmlformats.org/officeDocument/2006/relationships/image" Target="../media/image1238.png"/><Relationship Id="rId325" Type="http://schemas.openxmlformats.org/officeDocument/2006/relationships/image" Target="../media/image1444.png"/><Relationship Id="rId171" Type="http://schemas.openxmlformats.org/officeDocument/2006/relationships/image" Target="../media/image1291.png"/><Relationship Id="rId227" Type="http://schemas.openxmlformats.org/officeDocument/2006/relationships/image" Target="../media/image1347.png"/><Relationship Id="rId269" Type="http://schemas.openxmlformats.org/officeDocument/2006/relationships/image" Target="../media/image1388.png"/><Relationship Id="rId33" Type="http://schemas.openxmlformats.org/officeDocument/2006/relationships/image" Target="../media/image1153.png"/><Relationship Id="rId129" Type="http://schemas.openxmlformats.org/officeDocument/2006/relationships/image" Target="../media/image1249.png"/><Relationship Id="rId280" Type="http://schemas.openxmlformats.org/officeDocument/2006/relationships/image" Target="../media/image1399.png"/><Relationship Id="rId75" Type="http://schemas.openxmlformats.org/officeDocument/2006/relationships/image" Target="../media/image1195.png"/><Relationship Id="rId140" Type="http://schemas.openxmlformats.org/officeDocument/2006/relationships/image" Target="../media/image1260.png"/><Relationship Id="rId182" Type="http://schemas.openxmlformats.org/officeDocument/2006/relationships/image" Target="../media/image1302.png"/><Relationship Id="rId6" Type="http://schemas.openxmlformats.org/officeDocument/2006/relationships/image" Target="../media/image1126.png"/><Relationship Id="rId238" Type="http://schemas.openxmlformats.org/officeDocument/2006/relationships/image" Target="../media/image727.png"/><Relationship Id="rId291" Type="http://schemas.openxmlformats.org/officeDocument/2006/relationships/image" Target="../media/image1410.png"/><Relationship Id="rId305" Type="http://schemas.openxmlformats.org/officeDocument/2006/relationships/image" Target="../media/image1424.png"/><Relationship Id="rId44" Type="http://schemas.openxmlformats.org/officeDocument/2006/relationships/image" Target="../media/image1164.png"/><Relationship Id="rId86" Type="http://schemas.openxmlformats.org/officeDocument/2006/relationships/image" Target="../media/image1206.png"/><Relationship Id="rId151" Type="http://schemas.openxmlformats.org/officeDocument/2006/relationships/image" Target="../media/image1271.png"/><Relationship Id="rId193" Type="http://schemas.openxmlformats.org/officeDocument/2006/relationships/image" Target="../media/image1313.png"/><Relationship Id="rId207" Type="http://schemas.openxmlformats.org/officeDocument/2006/relationships/image" Target="../media/image1327.png"/><Relationship Id="rId249" Type="http://schemas.openxmlformats.org/officeDocument/2006/relationships/image" Target="../media/image1368.png"/><Relationship Id="rId13" Type="http://schemas.openxmlformats.org/officeDocument/2006/relationships/image" Target="../media/image1133.png"/><Relationship Id="rId109" Type="http://schemas.openxmlformats.org/officeDocument/2006/relationships/image" Target="../media/image1229.png"/><Relationship Id="rId260" Type="http://schemas.openxmlformats.org/officeDocument/2006/relationships/image" Target="../media/image1379.png"/><Relationship Id="rId316" Type="http://schemas.openxmlformats.org/officeDocument/2006/relationships/image" Target="../media/image1435.png"/><Relationship Id="rId55" Type="http://schemas.openxmlformats.org/officeDocument/2006/relationships/image" Target="../media/image1175.png"/><Relationship Id="rId97" Type="http://schemas.openxmlformats.org/officeDocument/2006/relationships/image" Target="../media/image1217.png"/><Relationship Id="rId120" Type="http://schemas.openxmlformats.org/officeDocument/2006/relationships/image" Target="../media/image1240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70.png"/><Relationship Id="rId117" Type="http://schemas.openxmlformats.org/officeDocument/2006/relationships/image" Target="../media/image1561.png"/><Relationship Id="rId21" Type="http://schemas.openxmlformats.org/officeDocument/2006/relationships/image" Target="../media/image1465.png"/><Relationship Id="rId42" Type="http://schemas.openxmlformats.org/officeDocument/2006/relationships/image" Target="../media/image1486.png"/><Relationship Id="rId47" Type="http://schemas.openxmlformats.org/officeDocument/2006/relationships/image" Target="../media/image1491.png"/><Relationship Id="rId63" Type="http://schemas.openxmlformats.org/officeDocument/2006/relationships/image" Target="../media/image1507.png"/><Relationship Id="rId68" Type="http://schemas.openxmlformats.org/officeDocument/2006/relationships/image" Target="../media/image1512.png"/><Relationship Id="rId84" Type="http://schemas.openxmlformats.org/officeDocument/2006/relationships/image" Target="../media/image1528.png"/><Relationship Id="rId89" Type="http://schemas.openxmlformats.org/officeDocument/2006/relationships/image" Target="../media/image1533.png"/><Relationship Id="rId112" Type="http://schemas.openxmlformats.org/officeDocument/2006/relationships/image" Target="../media/image1556.png"/><Relationship Id="rId16" Type="http://schemas.openxmlformats.org/officeDocument/2006/relationships/image" Target="../media/image1460.png"/><Relationship Id="rId107" Type="http://schemas.openxmlformats.org/officeDocument/2006/relationships/image" Target="../media/image1551.png"/><Relationship Id="rId11" Type="http://schemas.openxmlformats.org/officeDocument/2006/relationships/image" Target="../media/image1455.png"/><Relationship Id="rId32" Type="http://schemas.openxmlformats.org/officeDocument/2006/relationships/image" Target="../media/image1476.png"/><Relationship Id="rId37" Type="http://schemas.openxmlformats.org/officeDocument/2006/relationships/image" Target="../media/image1481.png"/><Relationship Id="rId53" Type="http://schemas.openxmlformats.org/officeDocument/2006/relationships/image" Target="../media/image1497.png"/><Relationship Id="rId58" Type="http://schemas.openxmlformats.org/officeDocument/2006/relationships/image" Target="../media/image1502.png"/><Relationship Id="rId74" Type="http://schemas.openxmlformats.org/officeDocument/2006/relationships/image" Target="../media/image1518.png"/><Relationship Id="rId79" Type="http://schemas.openxmlformats.org/officeDocument/2006/relationships/image" Target="../media/image1523.png"/><Relationship Id="rId102" Type="http://schemas.openxmlformats.org/officeDocument/2006/relationships/image" Target="../media/image1546.png"/><Relationship Id="rId123" Type="http://schemas.openxmlformats.org/officeDocument/2006/relationships/image" Target="../media/image1567.png"/><Relationship Id="rId5" Type="http://schemas.openxmlformats.org/officeDocument/2006/relationships/image" Target="../media/image1449.png"/><Relationship Id="rId90" Type="http://schemas.openxmlformats.org/officeDocument/2006/relationships/image" Target="../media/image1534.png"/><Relationship Id="rId95" Type="http://schemas.openxmlformats.org/officeDocument/2006/relationships/image" Target="../media/image1539.png"/><Relationship Id="rId22" Type="http://schemas.openxmlformats.org/officeDocument/2006/relationships/image" Target="../media/image1466.png"/><Relationship Id="rId27" Type="http://schemas.openxmlformats.org/officeDocument/2006/relationships/image" Target="../media/image1471.png"/><Relationship Id="rId43" Type="http://schemas.openxmlformats.org/officeDocument/2006/relationships/image" Target="../media/image1487.png"/><Relationship Id="rId48" Type="http://schemas.openxmlformats.org/officeDocument/2006/relationships/image" Target="../media/image1492.png"/><Relationship Id="rId64" Type="http://schemas.openxmlformats.org/officeDocument/2006/relationships/image" Target="../media/image1508.png"/><Relationship Id="rId69" Type="http://schemas.openxmlformats.org/officeDocument/2006/relationships/image" Target="../media/image1513.png"/><Relationship Id="rId113" Type="http://schemas.openxmlformats.org/officeDocument/2006/relationships/image" Target="../media/image1557.png"/><Relationship Id="rId118" Type="http://schemas.openxmlformats.org/officeDocument/2006/relationships/image" Target="../media/image1562.png"/><Relationship Id="rId80" Type="http://schemas.openxmlformats.org/officeDocument/2006/relationships/image" Target="../media/image1524.png"/><Relationship Id="rId85" Type="http://schemas.openxmlformats.org/officeDocument/2006/relationships/image" Target="../media/image1529.png"/><Relationship Id="rId12" Type="http://schemas.openxmlformats.org/officeDocument/2006/relationships/image" Target="../media/image1456.png"/><Relationship Id="rId17" Type="http://schemas.openxmlformats.org/officeDocument/2006/relationships/image" Target="../media/image1461.png"/><Relationship Id="rId33" Type="http://schemas.openxmlformats.org/officeDocument/2006/relationships/image" Target="../media/image1477.png"/><Relationship Id="rId38" Type="http://schemas.openxmlformats.org/officeDocument/2006/relationships/image" Target="../media/image1482.png"/><Relationship Id="rId59" Type="http://schemas.openxmlformats.org/officeDocument/2006/relationships/image" Target="../media/image1503.png"/><Relationship Id="rId103" Type="http://schemas.openxmlformats.org/officeDocument/2006/relationships/image" Target="../media/image1547.png"/><Relationship Id="rId108" Type="http://schemas.openxmlformats.org/officeDocument/2006/relationships/image" Target="../media/image1552.png"/><Relationship Id="rId124" Type="http://schemas.openxmlformats.org/officeDocument/2006/relationships/image" Target="../media/image1568.png"/><Relationship Id="rId54" Type="http://schemas.openxmlformats.org/officeDocument/2006/relationships/image" Target="../media/image1498.png"/><Relationship Id="rId70" Type="http://schemas.openxmlformats.org/officeDocument/2006/relationships/image" Target="../media/image1514.png"/><Relationship Id="rId75" Type="http://schemas.openxmlformats.org/officeDocument/2006/relationships/image" Target="../media/image1519.png"/><Relationship Id="rId91" Type="http://schemas.openxmlformats.org/officeDocument/2006/relationships/image" Target="../media/image1535.png"/><Relationship Id="rId96" Type="http://schemas.openxmlformats.org/officeDocument/2006/relationships/image" Target="../media/image15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0.png"/><Relationship Id="rId23" Type="http://schemas.openxmlformats.org/officeDocument/2006/relationships/image" Target="../media/image1467.png"/><Relationship Id="rId28" Type="http://schemas.openxmlformats.org/officeDocument/2006/relationships/image" Target="../media/image1472.jpg"/><Relationship Id="rId49" Type="http://schemas.openxmlformats.org/officeDocument/2006/relationships/image" Target="../media/image1493.png"/><Relationship Id="rId114" Type="http://schemas.openxmlformats.org/officeDocument/2006/relationships/image" Target="../media/image1558.png"/><Relationship Id="rId119" Type="http://schemas.openxmlformats.org/officeDocument/2006/relationships/image" Target="../media/image1563.png"/><Relationship Id="rId44" Type="http://schemas.openxmlformats.org/officeDocument/2006/relationships/image" Target="../media/image1488.png"/><Relationship Id="rId60" Type="http://schemas.openxmlformats.org/officeDocument/2006/relationships/image" Target="../media/image1504.png"/><Relationship Id="rId65" Type="http://schemas.openxmlformats.org/officeDocument/2006/relationships/image" Target="../media/image1509.png"/><Relationship Id="rId81" Type="http://schemas.openxmlformats.org/officeDocument/2006/relationships/image" Target="../media/image1525.png"/><Relationship Id="rId86" Type="http://schemas.openxmlformats.org/officeDocument/2006/relationships/image" Target="../media/image1530.png"/><Relationship Id="rId4" Type="http://schemas.openxmlformats.org/officeDocument/2006/relationships/image" Target="../media/image1448.png"/><Relationship Id="rId9" Type="http://schemas.openxmlformats.org/officeDocument/2006/relationships/image" Target="../media/image1453.png"/><Relationship Id="rId13" Type="http://schemas.openxmlformats.org/officeDocument/2006/relationships/image" Target="../media/image1457.png"/><Relationship Id="rId18" Type="http://schemas.openxmlformats.org/officeDocument/2006/relationships/image" Target="../media/image1462.png"/><Relationship Id="rId39" Type="http://schemas.openxmlformats.org/officeDocument/2006/relationships/image" Target="../media/image1483.png"/><Relationship Id="rId109" Type="http://schemas.openxmlformats.org/officeDocument/2006/relationships/image" Target="../media/image1553.png"/><Relationship Id="rId34" Type="http://schemas.openxmlformats.org/officeDocument/2006/relationships/image" Target="../media/image1478.png"/><Relationship Id="rId50" Type="http://schemas.openxmlformats.org/officeDocument/2006/relationships/image" Target="../media/image1494.png"/><Relationship Id="rId55" Type="http://schemas.openxmlformats.org/officeDocument/2006/relationships/image" Target="../media/image1499.png"/><Relationship Id="rId76" Type="http://schemas.openxmlformats.org/officeDocument/2006/relationships/image" Target="../media/image1520.png"/><Relationship Id="rId97" Type="http://schemas.openxmlformats.org/officeDocument/2006/relationships/image" Target="../media/image1541.png"/><Relationship Id="rId104" Type="http://schemas.openxmlformats.org/officeDocument/2006/relationships/image" Target="../media/image1548.png"/><Relationship Id="rId120" Type="http://schemas.openxmlformats.org/officeDocument/2006/relationships/image" Target="../media/image1564.png"/><Relationship Id="rId7" Type="http://schemas.openxmlformats.org/officeDocument/2006/relationships/image" Target="../media/image1451.png"/><Relationship Id="rId71" Type="http://schemas.openxmlformats.org/officeDocument/2006/relationships/image" Target="../media/image1515.png"/><Relationship Id="rId92" Type="http://schemas.openxmlformats.org/officeDocument/2006/relationships/image" Target="../media/image1536.png"/><Relationship Id="rId2" Type="http://schemas.openxmlformats.org/officeDocument/2006/relationships/image" Target="../media/image1446.png"/><Relationship Id="rId29" Type="http://schemas.openxmlformats.org/officeDocument/2006/relationships/image" Target="../media/image1473.png"/><Relationship Id="rId24" Type="http://schemas.openxmlformats.org/officeDocument/2006/relationships/image" Target="../media/image1468.png"/><Relationship Id="rId40" Type="http://schemas.openxmlformats.org/officeDocument/2006/relationships/image" Target="../media/image1484.png"/><Relationship Id="rId45" Type="http://schemas.openxmlformats.org/officeDocument/2006/relationships/image" Target="../media/image1489.png"/><Relationship Id="rId66" Type="http://schemas.openxmlformats.org/officeDocument/2006/relationships/image" Target="../media/image1510.png"/><Relationship Id="rId87" Type="http://schemas.openxmlformats.org/officeDocument/2006/relationships/image" Target="../media/image1531.png"/><Relationship Id="rId110" Type="http://schemas.openxmlformats.org/officeDocument/2006/relationships/image" Target="../media/image1554.png"/><Relationship Id="rId115" Type="http://schemas.openxmlformats.org/officeDocument/2006/relationships/image" Target="../media/image1559.png"/><Relationship Id="rId61" Type="http://schemas.openxmlformats.org/officeDocument/2006/relationships/image" Target="../media/image1505.png"/><Relationship Id="rId82" Type="http://schemas.openxmlformats.org/officeDocument/2006/relationships/image" Target="../media/image1526.png"/><Relationship Id="rId19" Type="http://schemas.openxmlformats.org/officeDocument/2006/relationships/image" Target="../media/image1463.png"/><Relationship Id="rId14" Type="http://schemas.openxmlformats.org/officeDocument/2006/relationships/image" Target="../media/image1458.png"/><Relationship Id="rId30" Type="http://schemas.openxmlformats.org/officeDocument/2006/relationships/image" Target="../media/image1474.jpg"/><Relationship Id="rId35" Type="http://schemas.openxmlformats.org/officeDocument/2006/relationships/image" Target="../media/image1479.png"/><Relationship Id="rId56" Type="http://schemas.openxmlformats.org/officeDocument/2006/relationships/image" Target="../media/image1500.png"/><Relationship Id="rId77" Type="http://schemas.openxmlformats.org/officeDocument/2006/relationships/image" Target="../media/image1521.png"/><Relationship Id="rId100" Type="http://schemas.openxmlformats.org/officeDocument/2006/relationships/image" Target="../media/image1544.png"/><Relationship Id="rId105" Type="http://schemas.openxmlformats.org/officeDocument/2006/relationships/image" Target="../media/image1549.png"/><Relationship Id="rId8" Type="http://schemas.openxmlformats.org/officeDocument/2006/relationships/image" Target="../media/image1452.png"/><Relationship Id="rId51" Type="http://schemas.openxmlformats.org/officeDocument/2006/relationships/image" Target="../media/image1495.png"/><Relationship Id="rId72" Type="http://schemas.openxmlformats.org/officeDocument/2006/relationships/image" Target="../media/image1516.png"/><Relationship Id="rId93" Type="http://schemas.openxmlformats.org/officeDocument/2006/relationships/image" Target="../media/image1537.png"/><Relationship Id="rId98" Type="http://schemas.openxmlformats.org/officeDocument/2006/relationships/image" Target="../media/image1542.png"/><Relationship Id="rId121" Type="http://schemas.openxmlformats.org/officeDocument/2006/relationships/image" Target="../media/image1565.png"/><Relationship Id="rId3" Type="http://schemas.openxmlformats.org/officeDocument/2006/relationships/image" Target="../media/image1447.png"/><Relationship Id="rId25" Type="http://schemas.openxmlformats.org/officeDocument/2006/relationships/image" Target="../media/image1469.png"/><Relationship Id="rId46" Type="http://schemas.openxmlformats.org/officeDocument/2006/relationships/image" Target="../media/image1490.png"/><Relationship Id="rId67" Type="http://schemas.openxmlformats.org/officeDocument/2006/relationships/image" Target="../media/image1511.png"/><Relationship Id="rId116" Type="http://schemas.openxmlformats.org/officeDocument/2006/relationships/image" Target="../media/image1560.png"/><Relationship Id="rId20" Type="http://schemas.openxmlformats.org/officeDocument/2006/relationships/image" Target="../media/image1464.png"/><Relationship Id="rId41" Type="http://schemas.openxmlformats.org/officeDocument/2006/relationships/image" Target="../media/image1485.png"/><Relationship Id="rId62" Type="http://schemas.openxmlformats.org/officeDocument/2006/relationships/image" Target="../media/image1506.png"/><Relationship Id="rId83" Type="http://schemas.openxmlformats.org/officeDocument/2006/relationships/image" Target="../media/image1527.png"/><Relationship Id="rId88" Type="http://schemas.openxmlformats.org/officeDocument/2006/relationships/image" Target="../media/image1532.png"/><Relationship Id="rId111" Type="http://schemas.openxmlformats.org/officeDocument/2006/relationships/image" Target="../media/image1555.png"/><Relationship Id="rId15" Type="http://schemas.openxmlformats.org/officeDocument/2006/relationships/image" Target="../media/image1459.png"/><Relationship Id="rId36" Type="http://schemas.openxmlformats.org/officeDocument/2006/relationships/image" Target="../media/image1480.png"/><Relationship Id="rId57" Type="http://schemas.openxmlformats.org/officeDocument/2006/relationships/image" Target="../media/image1501.png"/><Relationship Id="rId106" Type="http://schemas.openxmlformats.org/officeDocument/2006/relationships/image" Target="../media/image1550.png"/><Relationship Id="rId10" Type="http://schemas.openxmlformats.org/officeDocument/2006/relationships/image" Target="../media/image1454.png"/><Relationship Id="rId31" Type="http://schemas.openxmlformats.org/officeDocument/2006/relationships/image" Target="../media/image1475.png"/><Relationship Id="rId52" Type="http://schemas.openxmlformats.org/officeDocument/2006/relationships/image" Target="../media/image1496.png"/><Relationship Id="rId73" Type="http://schemas.openxmlformats.org/officeDocument/2006/relationships/image" Target="../media/image1517.png"/><Relationship Id="rId78" Type="http://schemas.openxmlformats.org/officeDocument/2006/relationships/image" Target="../media/image1522.png"/><Relationship Id="rId94" Type="http://schemas.openxmlformats.org/officeDocument/2006/relationships/image" Target="../media/image1538.png"/><Relationship Id="rId99" Type="http://schemas.openxmlformats.org/officeDocument/2006/relationships/image" Target="../media/image1543.png"/><Relationship Id="rId101" Type="http://schemas.openxmlformats.org/officeDocument/2006/relationships/image" Target="../media/image1545.png"/><Relationship Id="rId122" Type="http://schemas.openxmlformats.org/officeDocument/2006/relationships/image" Target="../media/image1566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93.png"/><Relationship Id="rId117" Type="http://schemas.openxmlformats.org/officeDocument/2006/relationships/image" Target="../media/image1684.png"/><Relationship Id="rId21" Type="http://schemas.openxmlformats.org/officeDocument/2006/relationships/image" Target="../media/image1588.png"/><Relationship Id="rId42" Type="http://schemas.openxmlformats.org/officeDocument/2006/relationships/image" Target="../media/image1609.png"/><Relationship Id="rId47" Type="http://schemas.openxmlformats.org/officeDocument/2006/relationships/image" Target="../media/image1614.png"/><Relationship Id="rId63" Type="http://schemas.openxmlformats.org/officeDocument/2006/relationships/image" Target="../media/image1630.png"/><Relationship Id="rId68" Type="http://schemas.openxmlformats.org/officeDocument/2006/relationships/image" Target="../media/image1635.png"/><Relationship Id="rId84" Type="http://schemas.openxmlformats.org/officeDocument/2006/relationships/image" Target="../media/image1651.png"/><Relationship Id="rId89" Type="http://schemas.openxmlformats.org/officeDocument/2006/relationships/image" Target="../media/image1656.png"/><Relationship Id="rId112" Type="http://schemas.openxmlformats.org/officeDocument/2006/relationships/image" Target="../media/image1679.png"/><Relationship Id="rId16" Type="http://schemas.openxmlformats.org/officeDocument/2006/relationships/image" Target="../media/image1583.png"/><Relationship Id="rId107" Type="http://schemas.openxmlformats.org/officeDocument/2006/relationships/image" Target="../media/image1674.png"/><Relationship Id="rId11" Type="http://schemas.openxmlformats.org/officeDocument/2006/relationships/image" Target="../media/image1578.png"/><Relationship Id="rId32" Type="http://schemas.openxmlformats.org/officeDocument/2006/relationships/image" Target="../media/image1599.png"/><Relationship Id="rId37" Type="http://schemas.openxmlformats.org/officeDocument/2006/relationships/image" Target="../media/image1604.png"/><Relationship Id="rId53" Type="http://schemas.openxmlformats.org/officeDocument/2006/relationships/image" Target="../media/image1620.png"/><Relationship Id="rId58" Type="http://schemas.openxmlformats.org/officeDocument/2006/relationships/image" Target="../media/image1625.png"/><Relationship Id="rId74" Type="http://schemas.openxmlformats.org/officeDocument/2006/relationships/image" Target="../media/image1641.png"/><Relationship Id="rId79" Type="http://schemas.openxmlformats.org/officeDocument/2006/relationships/image" Target="../media/image1646.png"/><Relationship Id="rId102" Type="http://schemas.openxmlformats.org/officeDocument/2006/relationships/image" Target="../media/image1669.png"/><Relationship Id="rId123" Type="http://schemas.openxmlformats.org/officeDocument/2006/relationships/image" Target="../media/image1690.png"/><Relationship Id="rId5" Type="http://schemas.openxmlformats.org/officeDocument/2006/relationships/image" Target="../media/image1572.png"/><Relationship Id="rId90" Type="http://schemas.openxmlformats.org/officeDocument/2006/relationships/image" Target="../media/image1657.png"/><Relationship Id="rId95" Type="http://schemas.openxmlformats.org/officeDocument/2006/relationships/image" Target="../media/image1662.jpg"/><Relationship Id="rId22" Type="http://schemas.openxmlformats.org/officeDocument/2006/relationships/image" Target="../media/image1589.png"/><Relationship Id="rId27" Type="http://schemas.openxmlformats.org/officeDocument/2006/relationships/image" Target="../media/image1594.png"/><Relationship Id="rId43" Type="http://schemas.openxmlformats.org/officeDocument/2006/relationships/image" Target="../media/image1610.png"/><Relationship Id="rId48" Type="http://schemas.openxmlformats.org/officeDocument/2006/relationships/image" Target="../media/image1615.png"/><Relationship Id="rId64" Type="http://schemas.openxmlformats.org/officeDocument/2006/relationships/image" Target="../media/image1631.png"/><Relationship Id="rId69" Type="http://schemas.openxmlformats.org/officeDocument/2006/relationships/image" Target="../media/image1636.png"/><Relationship Id="rId113" Type="http://schemas.openxmlformats.org/officeDocument/2006/relationships/image" Target="../media/image1680.png"/><Relationship Id="rId118" Type="http://schemas.openxmlformats.org/officeDocument/2006/relationships/image" Target="../media/image1685.png"/><Relationship Id="rId80" Type="http://schemas.openxmlformats.org/officeDocument/2006/relationships/image" Target="../media/image1647.png"/><Relationship Id="rId85" Type="http://schemas.openxmlformats.org/officeDocument/2006/relationships/image" Target="../media/image1652.png"/><Relationship Id="rId12" Type="http://schemas.openxmlformats.org/officeDocument/2006/relationships/image" Target="../media/image1579.png"/><Relationship Id="rId17" Type="http://schemas.openxmlformats.org/officeDocument/2006/relationships/image" Target="../media/image1584.png"/><Relationship Id="rId33" Type="http://schemas.openxmlformats.org/officeDocument/2006/relationships/image" Target="../media/image1600.png"/><Relationship Id="rId38" Type="http://schemas.openxmlformats.org/officeDocument/2006/relationships/image" Target="../media/image1605.png"/><Relationship Id="rId59" Type="http://schemas.openxmlformats.org/officeDocument/2006/relationships/image" Target="../media/image1626.png"/><Relationship Id="rId103" Type="http://schemas.openxmlformats.org/officeDocument/2006/relationships/image" Target="../media/image1670.png"/><Relationship Id="rId108" Type="http://schemas.openxmlformats.org/officeDocument/2006/relationships/image" Target="../media/image1675.png"/><Relationship Id="rId124" Type="http://schemas.openxmlformats.org/officeDocument/2006/relationships/image" Target="../media/image1691.png"/><Relationship Id="rId54" Type="http://schemas.openxmlformats.org/officeDocument/2006/relationships/image" Target="../media/image1621.png"/><Relationship Id="rId70" Type="http://schemas.openxmlformats.org/officeDocument/2006/relationships/image" Target="../media/image1637.png"/><Relationship Id="rId75" Type="http://schemas.openxmlformats.org/officeDocument/2006/relationships/image" Target="../media/image1642.png"/><Relationship Id="rId91" Type="http://schemas.openxmlformats.org/officeDocument/2006/relationships/image" Target="../media/image1658.png"/><Relationship Id="rId96" Type="http://schemas.openxmlformats.org/officeDocument/2006/relationships/image" Target="../media/image16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3.png"/><Relationship Id="rId23" Type="http://schemas.openxmlformats.org/officeDocument/2006/relationships/image" Target="../media/image1590.png"/><Relationship Id="rId28" Type="http://schemas.openxmlformats.org/officeDocument/2006/relationships/image" Target="../media/image1595.png"/><Relationship Id="rId49" Type="http://schemas.openxmlformats.org/officeDocument/2006/relationships/image" Target="../media/image1616.png"/><Relationship Id="rId114" Type="http://schemas.openxmlformats.org/officeDocument/2006/relationships/image" Target="../media/image1681.png"/><Relationship Id="rId119" Type="http://schemas.openxmlformats.org/officeDocument/2006/relationships/image" Target="../media/image1686.png"/><Relationship Id="rId44" Type="http://schemas.openxmlformats.org/officeDocument/2006/relationships/image" Target="../media/image1611.png"/><Relationship Id="rId60" Type="http://schemas.openxmlformats.org/officeDocument/2006/relationships/image" Target="../media/image1627.png"/><Relationship Id="rId65" Type="http://schemas.openxmlformats.org/officeDocument/2006/relationships/image" Target="../media/image1632.png"/><Relationship Id="rId81" Type="http://schemas.openxmlformats.org/officeDocument/2006/relationships/image" Target="../media/image1648.png"/><Relationship Id="rId86" Type="http://schemas.openxmlformats.org/officeDocument/2006/relationships/image" Target="../media/image1653.png"/><Relationship Id="rId13" Type="http://schemas.openxmlformats.org/officeDocument/2006/relationships/image" Target="../media/image1580.png"/><Relationship Id="rId18" Type="http://schemas.openxmlformats.org/officeDocument/2006/relationships/image" Target="../media/image1585.png"/><Relationship Id="rId39" Type="http://schemas.openxmlformats.org/officeDocument/2006/relationships/image" Target="../media/image1606.png"/><Relationship Id="rId109" Type="http://schemas.openxmlformats.org/officeDocument/2006/relationships/image" Target="../media/image1676.png"/><Relationship Id="rId34" Type="http://schemas.openxmlformats.org/officeDocument/2006/relationships/image" Target="../media/image1601.png"/><Relationship Id="rId50" Type="http://schemas.openxmlformats.org/officeDocument/2006/relationships/image" Target="../media/image1617.png"/><Relationship Id="rId55" Type="http://schemas.openxmlformats.org/officeDocument/2006/relationships/image" Target="../media/image1622.png"/><Relationship Id="rId76" Type="http://schemas.openxmlformats.org/officeDocument/2006/relationships/image" Target="../media/image1643.png"/><Relationship Id="rId97" Type="http://schemas.openxmlformats.org/officeDocument/2006/relationships/image" Target="../media/image1664.png"/><Relationship Id="rId104" Type="http://schemas.openxmlformats.org/officeDocument/2006/relationships/image" Target="../media/image1671.png"/><Relationship Id="rId120" Type="http://schemas.openxmlformats.org/officeDocument/2006/relationships/image" Target="../media/image1687.png"/><Relationship Id="rId125" Type="http://schemas.openxmlformats.org/officeDocument/2006/relationships/image" Target="../media/image1692.png"/><Relationship Id="rId7" Type="http://schemas.openxmlformats.org/officeDocument/2006/relationships/image" Target="../media/image1574.png"/><Relationship Id="rId71" Type="http://schemas.openxmlformats.org/officeDocument/2006/relationships/image" Target="../media/image1638.png"/><Relationship Id="rId92" Type="http://schemas.openxmlformats.org/officeDocument/2006/relationships/image" Target="../media/image1659.png"/><Relationship Id="rId2" Type="http://schemas.openxmlformats.org/officeDocument/2006/relationships/image" Target="../media/image1569.png"/><Relationship Id="rId29" Type="http://schemas.openxmlformats.org/officeDocument/2006/relationships/image" Target="../media/image1596.png"/><Relationship Id="rId24" Type="http://schemas.openxmlformats.org/officeDocument/2006/relationships/image" Target="../media/image1591.png"/><Relationship Id="rId40" Type="http://schemas.openxmlformats.org/officeDocument/2006/relationships/image" Target="../media/image1607.png"/><Relationship Id="rId45" Type="http://schemas.openxmlformats.org/officeDocument/2006/relationships/image" Target="../media/image1612.png"/><Relationship Id="rId66" Type="http://schemas.openxmlformats.org/officeDocument/2006/relationships/image" Target="../media/image1633.png"/><Relationship Id="rId87" Type="http://schemas.openxmlformats.org/officeDocument/2006/relationships/image" Target="../media/image1654.png"/><Relationship Id="rId110" Type="http://schemas.openxmlformats.org/officeDocument/2006/relationships/image" Target="../media/image1677.png"/><Relationship Id="rId115" Type="http://schemas.openxmlformats.org/officeDocument/2006/relationships/image" Target="../media/image1682.png"/><Relationship Id="rId61" Type="http://schemas.openxmlformats.org/officeDocument/2006/relationships/image" Target="../media/image1628.png"/><Relationship Id="rId82" Type="http://schemas.openxmlformats.org/officeDocument/2006/relationships/image" Target="../media/image1649.png"/><Relationship Id="rId19" Type="http://schemas.openxmlformats.org/officeDocument/2006/relationships/image" Target="../media/image1586.png"/><Relationship Id="rId14" Type="http://schemas.openxmlformats.org/officeDocument/2006/relationships/image" Target="../media/image1581.png"/><Relationship Id="rId30" Type="http://schemas.openxmlformats.org/officeDocument/2006/relationships/image" Target="../media/image1597.png"/><Relationship Id="rId35" Type="http://schemas.openxmlformats.org/officeDocument/2006/relationships/image" Target="../media/image1602.png"/><Relationship Id="rId56" Type="http://schemas.openxmlformats.org/officeDocument/2006/relationships/image" Target="../media/image1623.png"/><Relationship Id="rId77" Type="http://schemas.openxmlformats.org/officeDocument/2006/relationships/image" Target="../media/image1644.png"/><Relationship Id="rId100" Type="http://schemas.openxmlformats.org/officeDocument/2006/relationships/image" Target="../media/image1667.png"/><Relationship Id="rId105" Type="http://schemas.openxmlformats.org/officeDocument/2006/relationships/image" Target="../media/image1672.png"/><Relationship Id="rId8" Type="http://schemas.openxmlformats.org/officeDocument/2006/relationships/image" Target="../media/image1575.png"/><Relationship Id="rId51" Type="http://schemas.openxmlformats.org/officeDocument/2006/relationships/image" Target="../media/image1618.png"/><Relationship Id="rId72" Type="http://schemas.openxmlformats.org/officeDocument/2006/relationships/image" Target="../media/image1639.png"/><Relationship Id="rId93" Type="http://schemas.openxmlformats.org/officeDocument/2006/relationships/image" Target="../media/image1660.png"/><Relationship Id="rId98" Type="http://schemas.openxmlformats.org/officeDocument/2006/relationships/image" Target="../media/image1665.png"/><Relationship Id="rId121" Type="http://schemas.openxmlformats.org/officeDocument/2006/relationships/image" Target="../media/image1688.png"/><Relationship Id="rId3" Type="http://schemas.openxmlformats.org/officeDocument/2006/relationships/image" Target="../media/image1570.png"/><Relationship Id="rId25" Type="http://schemas.openxmlformats.org/officeDocument/2006/relationships/image" Target="../media/image1592.png"/><Relationship Id="rId46" Type="http://schemas.openxmlformats.org/officeDocument/2006/relationships/image" Target="../media/image1613.png"/><Relationship Id="rId67" Type="http://schemas.openxmlformats.org/officeDocument/2006/relationships/image" Target="../media/image1634.png"/><Relationship Id="rId116" Type="http://schemas.openxmlformats.org/officeDocument/2006/relationships/image" Target="../media/image1683.png"/><Relationship Id="rId20" Type="http://schemas.openxmlformats.org/officeDocument/2006/relationships/image" Target="../media/image1587.png"/><Relationship Id="rId41" Type="http://schemas.openxmlformats.org/officeDocument/2006/relationships/image" Target="../media/image1608.png"/><Relationship Id="rId62" Type="http://schemas.openxmlformats.org/officeDocument/2006/relationships/image" Target="../media/image1629.png"/><Relationship Id="rId83" Type="http://schemas.openxmlformats.org/officeDocument/2006/relationships/image" Target="../media/image1650.png"/><Relationship Id="rId88" Type="http://schemas.openxmlformats.org/officeDocument/2006/relationships/image" Target="../media/image1655.png"/><Relationship Id="rId111" Type="http://schemas.openxmlformats.org/officeDocument/2006/relationships/image" Target="../media/image1678.png"/><Relationship Id="rId15" Type="http://schemas.openxmlformats.org/officeDocument/2006/relationships/image" Target="../media/image1582.png"/><Relationship Id="rId36" Type="http://schemas.openxmlformats.org/officeDocument/2006/relationships/image" Target="../media/image1603.png"/><Relationship Id="rId57" Type="http://schemas.openxmlformats.org/officeDocument/2006/relationships/image" Target="../media/image1624.png"/><Relationship Id="rId106" Type="http://schemas.openxmlformats.org/officeDocument/2006/relationships/image" Target="../media/image1673.png"/><Relationship Id="rId10" Type="http://schemas.openxmlformats.org/officeDocument/2006/relationships/image" Target="../media/image1577.png"/><Relationship Id="rId31" Type="http://schemas.openxmlformats.org/officeDocument/2006/relationships/image" Target="../media/image1598.png"/><Relationship Id="rId52" Type="http://schemas.openxmlformats.org/officeDocument/2006/relationships/image" Target="../media/image1619.png"/><Relationship Id="rId73" Type="http://schemas.openxmlformats.org/officeDocument/2006/relationships/image" Target="../media/image1640.png"/><Relationship Id="rId78" Type="http://schemas.openxmlformats.org/officeDocument/2006/relationships/image" Target="../media/image1645.png"/><Relationship Id="rId94" Type="http://schemas.openxmlformats.org/officeDocument/2006/relationships/image" Target="../media/image1661.png"/><Relationship Id="rId99" Type="http://schemas.openxmlformats.org/officeDocument/2006/relationships/image" Target="../media/image1666.png"/><Relationship Id="rId101" Type="http://schemas.openxmlformats.org/officeDocument/2006/relationships/image" Target="../media/image1668.png"/><Relationship Id="rId122" Type="http://schemas.openxmlformats.org/officeDocument/2006/relationships/image" Target="../media/image1689.png"/><Relationship Id="rId4" Type="http://schemas.openxmlformats.org/officeDocument/2006/relationships/image" Target="../media/image1571.png"/><Relationship Id="rId9" Type="http://schemas.openxmlformats.org/officeDocument/2006/relationships/image" Target="../media/image15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687" y="1937511"/>
            <a:ext cx="4357115" cy="2844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9597" y="6558629"/>
            <a:ext cx="379761" cy="1632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2988" y="6777228"/>
            <a:ext cx="7059167" cy="6522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5483" y="6560819"/>
            <a:ext cx="330872" cy="16106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65604" y="6564724"/>
            <a:ext cx="534035" cy="200025"/>
            <a:chOff x="2165604" y="6564724"/>
            <a:chExt cx="534035" cy="200025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5604" y="6601300"/>
              <a:ext cx="105251" cy="1205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0667" y="6601300"/>
              <a:ext cx="330898" cy="16325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44520" y="6564724"/>
              <a:ext cx="55244" cy="156210"/>
            </a:xfrm>
            <a:custGeom>
              <a:avLst/>
              <a:gdLst/>
              <a:ahLst/>
              <a:cxnLst/>
              <a:rect l="l" t="t" r="r" b="b"/>
              <a:pathLst>
                <a:path w="55244" h="156209">
                  <a:moveTo>
                    <a:pt x="50292" y="155638"/>
                  </a:moveTo>
                  <a:lnTo>
                    <a:pt x="33528" y="155638"/>
                  </a:lnTo>
                  <a:lnTo>
                    <a:pt x="24384" y="152590"/>
                  </a:lnTo>
                  <a:lnTo>
                    <a:pt x="19812" y="149542"/>
                  </a:lnTo>
                  <a:lnTo>
                    <a:pt x="15240" y="140303"/>
                  </a:lnTo>
                  <a:lnTo>
                    <a:pt x="13716" y="132683"/>
                  </a:lnTo>
                  <a:lnTo>
                    <a:pt x="13716" y="54959"/>
                  </a:lnTo>
                  <a:lnTo>
                    <a:pt x="0" y="54959"/>
                  </a:lnTo>
                  <a:lnTo>
                    <a:pt x="0" y="39624"/>
                  </a:lnTo>
                  <a:lnTo>
                    <a:pt x="13716" y="39624"/>
                  </a:lnTo>
                  <a:lnTo>
                    <a:pt x="13716" y="10668"/>
                  </a:lnTo>
                  <a:lnTo>
                    <a:pt x="33528" y="0"/>
                  </a:lnTo>
                  <a:lnTo>
                    <a:pt x="33528" y="39624"/>
                  </a:lnTo>
                  <a:lnTo>
                    <a:pt x="51816" y="39624"/>
                  </a:lnTo>
                  <a:lnTo>
                    <a:pt x="51816" y="54959"/>
                  </a:lnTo>
                  <a:lnTo>
                    <a:pt x="33528" y="54959"/>
                  </a:lnTo>
                  <a:lnTo>
                    <a:pt x="33528" y="132683"/>
                  </a:lnTo>
                  <a:lnTo>
                    <a:pt x="36576" y="135731"/>
                  </a:lnTo>
                  <a:lnTo>
                    <a:pt x="38100" y="135731"/>
                  </a:lnTo>
                  <a:lnTo>
                    <a:pt x="39624" y="137255"/>
                  </a:lnTo>
                  <a:lnTo>
                    <a:pt x="51816" y="137255"/>
                  </a:lnTo>
                  <a:lnTo>
                    <a:pt x="54864" y="154114"/>
                  </a:lnTo>
                  <a:lnTo>
                    <a:pt x="50292" y="1556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53332" y="659891"/>
            <a:ext cx="1276985" cy="310515"/>
            <a:chOff x="753332" y="659891"/>
            <a:chExt cx="1276985" cy="31051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3332" y="662082"/>
              <a:ext cx="1218533" cy="308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999488" y="659891"/>
              <a:ext cx="30480" cy="243840"/>
            </a:xfrm>
            <a:custGeom>
              <a:avLst/>
              <a:gdLst/>
              <a:ahLst/>
              <a:cxnLst/>
              <a:rect l="l" t="t" r="r" b="b"/>
              <a:pathLst>
                <a:path w="30480" h="243840">
                  <a:moveTo>
                    <a:pt x="30479" y="243839"/>
                  </a:moveTo>
                  <a:lnTo>
                    <a:pt x="0" y="243839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2438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148840" y="657510"/>
            <a:ext cx="396875" cy="250825"/>
            <a:chOff x="2148840" y="657510"/>
            <a:chExt cx="396875" cy="25082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8840" y="657510"/>
              <a:ext cx="265366" cy="2502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50782" y="724661"/>
              <a:ext cx="94583" cy="178498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658224" y="659891"/>
            <a:ext cx="133985" cy="310515"/>
          </a:xfrm>
          <a:custGeom>
            <a:avLst/>
            <a:gdLst/>
            <a:ahLst/>
            <a:cxnLst/>
            <a:rect l="l" t="t" r="r" b="b"/>
            <a:pathLst>
              <a:path w="133985" h="310515">
                <a:moveTo>
                  <a:pt x="65532" y="1816"/>
                </a:moveTo>
                <a:lnTo>
                  <a:pt x="0" y="1816"/>
                </a:lnTo>
                <a:lnTo>
                  <a:pt x="0" y="27216"/>
                </a:lnTo>
                <a:lnTo>
                  <a:pt x="0" y="286296"/>
                </a:lnTo>
                <a:lnTo>
                  <a:pt x="0" y="310426"/>
                </a:lnTo>
                <a:lnTo>
                  <a:pt x="65532" y="310426"/>
                </a:lnTo>
                <a:lnTo>
                  <a:pt x="65532" y="286296"/>
                </a:lnTo>
                <a:lnTo>
                  <a:pt x="30480" y="286296"/>
                </a:lnTo>
                <a:lnTo>
                  <a:pt x="30480" y="27216"/>
                </a:lnTo>
                <a:lnTo>
                  <a:pt x="65532" y="27216"/>
                </a:lnTo>
                <a:lnTo>
                  <a:pt x="65532" y="1816"/>
                </a:lnTo>
                <a:close/>
              </a:path>
              <a:path w="133985" h="310515">
                <a:moveTo>
                  <a:pt x="133731" y="0"/>
                </a:moveTo>
                <a:lnTo>
                  <a:pt x="101739" y="0"/>
                </a:lnTo>
                <a:lnTo>
                  <a:pt x="101739" y="243840"/>
                </a:lnTo>
                <a:lnTo>
                  <a:pt x="133731" y="243840"/>
                </a:lnTo>
                <a:lnTo>
                  <a:pt x="133731" y="0"/>
                </a:lnTo>
                <a:close/>
              </a:path>
            </a:pathLst>
          </a:custGeom>
          <a:solidFill>
            <a:srgbClr val="007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847308" y="659891"/>
            <a:ext cx="1224915" cy="248285"/>
            <a:chOff x="2847308" y="659891"/>
            <a:chExt cx="1224915" cy="248285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47308" y="724661"/>
              <a:ext cx="141827" cy="17849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24282" y="662082"/>
              <a:ext cx="150971" cy="2456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3353" y="729233"/>
              <a:ext cx="141827" cy="17849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90233" y="724662"/>
              <a:ext cx="144875" cy="1830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55015" y="668178"/>
              <a:ext cx="83820" cy="23802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63219" y="724661"/>
              <a:ext cx="96107" cy="17849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780663" y="662088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10" h="241300">
                  <a:moveTo>
                    <a:pt x="29044" y="67144"/>
                  </a:moveTo>
                  <a:lnTo>
                    <a:pt x="0" y="67144"/>
                  </a:lnTo>
                  <a:lnTo>
                    <a:pt x="0" y="241071"/>
                  </a:lnTo>
                  <a:lnTo>
                    <a:pt x="29044" y="241071"/>
                  </a:lnTo>
                  <a:lnTo>
                    <a:pt x="29044" y="67144"/>
                  </a:lnTo>
                  <a:close/>
                </a:path>
                <a:path w="29210" h="241300">
                  <a:moveTo>
                    <a:pt x="29044" y="0"/>
                  </a:moveTo>
                  <a:lnTo>
                    <a:pt x="0" y="0"/>
                  </a:lnTo>
                  <a:lnTo>
                    <a:pt x="0" y="33616"/>
                  </a:lnTo>
                  <a:lnTo>
                    <a:pt x="29044" y="33616"/>
                  </a:lnTo>
                  <a:lnTo>
                    <a:pt x="29044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43242" y="724662"/>
              <a:ext cx="161639" cy="18307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041648" y="659891"/>
              <a:ext cx="30480" cy="243840"/>
            </a:xfrm>
            <a:custGeom>
              <a:avLst/>
              <a:gdLst/>
              <a:ahLst/>
              <a:cxnLst/>
              <a:rect l="l" t="t" r="r" b="b"/>
              <a:pathLst>
                <a:path w="30479" h="243840">
                  <a:moveTo>
                    <a:pt x="30479" y="243839"/>
                  </a:moveTo>
                  <a:lnTo>
                    <a:pt x="0" y="243839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243839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937260" y="661701"/>
            <a:ext cx="9455150" cy="6049010"/>
            <a:chOff x="937260" y="661701"/>
            <a:chExt cx="9455150" cy="6049010"/>
          </a:xfrm>
        </p:grpSpPr>
        <p:sp>
          <p:nvSpPr>
            <p:cNvPr id="28" name="object 28"/>
            <p:cNvSpPr/>
            <p:nvPr/>
          </p:nvSpPr>
          <p:spPr>
            <a:xfrm>
              <a:off x="4213847" y="661860"/>
              <a:ext cx="180340" cy="241300"/>
            </a:xfrm>
            <a:custGeom>
              <a:avLst/>
              <a:gdLst/>
              <a:ahLst/>
              <a:cxnLst/>
              <a:rect l="l" t="t" r="r" b="b"/>
              <a:pathLst>
                <a:path w="180339" h="241300">
                  <a:moveTo>
                    <a:pt x="179933" y="212090"/>
                  </a:moveTo>
                  <a:lnTo>
                    <a:pt x="32004" y="212090"/>
                  </a:lnTo>
                  <a:lnTo>
                    <a:pt x="32004" y="132080"/>
                  </a:lnTo>
                  <a:lnTo>
                    <a:pt x="164693" y="132080"/>
                  </a:lnTo>
                  <a:lnTo>
                    <a:pt x="164693" y="102870"/>
                  </a:lnTo>
                  <a:lnTo>
                    <a:pt x="32004" y="102870"/>
                  </a:lnTo>
                  <a:lnTo>
                    <a:pt x="32004" y="29210"/>
                  </a:lnTo>
                  <a:lnTo>
                    <a:pt x="173837" y="29210"/>
                  </a:lnTo>
                  <a:lnTo>
                    <a:pt x="173837" y="0"/>
                  </a:lnTo>
                  <a:lnTo>
                    <a:pt x="0" y="0"/>
                  </a:lnTo>
                  <a:lnTo>
                    <a:pt x="0" y="29210"/>
                  </a:lnTo>
                  <a:lnTo>
                    <a:pt x="0" y="102870"/>
                  </a:lnTo>
                  <a:lnTo>
                    <a:pt x="0" y="132080"/>
                  </a:lnTo>
                  <a:lnTo>
                    <a:pt x="0" y="212090"/>
                  </a:lnTo>
                  <a:lnTo>
                    <a:pt x="0" y="241300"/>
                  </a:lnTo>
                  <a:lnTo>
                    <a:pt x="179933" y="241300"/>
                  </a:lnTo>
                  <a:lnTo>
                    <a:pt x="179933" y="21209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30363" y="724661"/>
              <a:ext cx="141922" cy="17849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02765" y="668178"/>
              <a:ext cx="260794" cy="23955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1660" y="724661"/>
              <a:ext cx="257746" cy="2456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95983" y="724661"/>
              <a:ext cx="94583" cy="17849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311889" y="662088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10" h="241300">
                  <a:moveTo>
                    <a:pt x="29057" y="67144"/>
                  </a:moveTo>
                  <a:lnTo>
                    <a:pt x="0" y="67144"/>
                  </a:lnTo>
                  <a:lnTo>
                    <a:pt x="0" y="241071"/>
                  </a:lnTo>
                  <a:lnTo>
                    <a:pt x="29057" y="241071"/>
                  </a:lnTo>
                  <a:lnTo>
                    <a:pt x="29057" y="67144"/>
                  </a:lnTo>
                  <a:close/>
                </a:path>
                <a:path w="29210" h="241300">
                  <a:moveTo>
                    <a:pt x="29057" y="0"/>
                  </a:moveTo>
                  <a:lnTo>
                    <a:pt x="0" y="0"/>
                  </a:lnTo>
                  <a:lnTo>
                    <a:pt x="0" y="33616"/>
                  </a:lnTo>
                  <a:lnTo>
                    <a:pt x="29057" y="33616"/>
                  </a:lnTo>
                  <a:lnTo>
                    <a:pt x="29057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72957" y="724662"/>
              <a:ext cx="144875" cy="18307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43740" y="724661"/>
              <a:ext cx="160115" cy="18307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29858" y="724662"/>
              <a:ext cx="144875" cy="18307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894540" y="661707"/>
              <a:ext cx="66040" cy="308610"/>
            </a:xfrm>
            <a:custGeom>
              <a:avLst/>
              <a:gdLst/>
              <a:ahLst/>
              <a:cxnLst/>
              <a:rect l="l" t="t" r="r" b="b"/>
              <a:pathLst>
                <a:path w="66039" h="308609">
                  <a:moveTo>
                    <a:pt x="65532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5052" y="25400"/>
                  </a:lnTo>
                  <a:lnTo>
                    <a:pt x="35052" y="284480"/>
                  </a:lnTo>
                  <a:lnTo>
                    <a:pt x="0" y="284480"/>
                  </a:lnTo>
                  <a:lnTo>
                    <a:pt x="0" y="308610"/>
                  </a:lnTo>
                  <a:lnTo>
                    <a:pt x="65532" y="308610"/>
                  </a:lnTo>
                  <a:lnTo>
                    <a:pt x="65532" y="284480"/>
                  </a:lnTo>
                  <a:lnTo>
                    <a:pt x="65532" y="25400"/>
                  </a:lnTo>
                  <a:lnTo>
                    <a:pt x="65532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43300" y="989075"/>
              <a:ext cx="6848856" cy="572109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56532" y="1702308"/>
              <a:ext cx="6135624" cy="430377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04360" y="1848612"/>
              <a:ext cx="5983223" cy="401116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7260" y="4948428"/>
              <a:ext cx="3432047" cy="6583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39189" y="5133689"/>
              <a:ext cx="164687" cy="21050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37405" y="5193220"/>
              <a:ext cx="134207" cy="15097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15903" y="5190172"/>
              <a:ext cx="143351" cy="20593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83639" y="5190172"/>
              <a:ext cx="137255" cy="15401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51374" y="5190172"/>
              <a:ext cx="96107" cy="1509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11584" y="5136737"/>
              <a:ext cx="202787" cy="20440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240280" y="5137403"/>
              <a:ext cx="40005" cy="204470"/>
            </a:xfrm>
            <a:custGeom>
              <a:avLst/>
              <a:gdLst/>
              <a:ahLst/>
              <a:cxnLst/>
              <a:rect l="l" t="t" r="r" b="b"/>
              <a:pathLst>
                <a:path w="40005" h="204470">
                  <a:moveTo>
                    <a:pt x="39624" y="204216"/>
                  </a:moveTo>
                  <a:lnTo>
                    <a:pt x="0" y="204216"/>
                  </a:lnTo>
                  <a:lnTo>
                    <a:pt x="0" y="0"/>
                  </a:lnTo>
                  <a:lnTo>
                    <a:pt x="39624" y="0"/>
                  </a:lnTo>
                  <a:lnTo>
                    <a:pt x="39624" y="2042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313527" y="5136737"/>
              <a:ext cx="135731" cy="20440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472118" y="5190172"/>
              <a:ext cx="138779" cy="15401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639555" y="5136743"/>
              <a:ext cx="280670" cy="205104"/>
            </a:xfrm>
            <a:custGeom>
              <a:avLst/>
              <a:gdLst/>
              <a:ahLst/>
              <a:cxnLst/>
              <a:rect l="l" t="t" r="r" b="b"/>
              <a:pathLst>
                <a:path w="280669" h="205104">
                  <a:moveTo>
                    <a:pt x="39624" y="660"/>
                  </a:moveTo>
                  <a:lnTo>
                    <a:pt x="0" y="660"/>
                  </a:lnTo>
                  <a:lnTo>
                    <a:pt x="0" y="204876"/>
                  </a:lnTo>
                  <a:lnTo>
                    <a:pt x="39624" y="204876"/>
                  </a:lnTo>
                  <a:lnTo>
                    <a:pt x="39624" y="660"/>
                  </a:lnTo>
                  <a:close/>
                </a:path>
                <a:path w="280669" h="205104">
                  <a:moveTo>
                    <a:pt x="113157" y="56476"/>
                  </a:moveTo>
                  <a:lnTo>
                    <a:pt x="73533" y="56476"/>
                  </a:lnTo>
                  <a:lnTo>
                    <a:pt x="73533" y="204406"/>
                  </a:lnTo>
                  <a:lnTo>
                    <a:pt x="113157" y="204406"/>
                  </a:lnTo>
                  <a:lnTo>
                    <a:pt x="113157" y="56476"/>
                  </a:lnTo>
                  <a:close/>
                </a:path>
                <a:path w="280669" h="205104">
                  <a:moveTo>
                    <a:pt x="113157" y="0"/>
                  </a:moveTo>
                  <a:lnTo>
                    <a:pt x="73533" y="0"/>
                  </a:lnTo>
                  <a:lnTo>
                    <a:pt x="73533" y="36576"/>
                  </a:lnTo>
                  <a:lnTo>
                    <a:pt x="113157" y="36576"/>
                  </a:lnTo>
                  <a:lnTo>
                    <a:pt x="113157" y="0"/>
                  </a:lnTo>
                  <a:close/>
                </a:path>
                <a:path w="280669" h="205104">
                  <a:moveTo>
                    <a:pt x="280416" y="660"/>
                  </a:moveTo>
                  <a:lnTo>
                    <a:pt x="239268" y="660"/>
                  </a:lnTo>
                  <a:lnTo>
                    <a:pt x="239268" y="204876"/>
                  </a:lnTo>
                  <a:lnTo>
                    <a:pt x="280416" y="204876"/>
                  </a:lnTo>
                  <a:lnTo>
                    <a:pt x="280416" y="6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44939" y="5190172"/>
              <a:ext cx="152495" cy="15401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132486" y="5190172"/>
              <a:ext cx="134207" cy="15097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365849" y="5136737"/>
              <a:ext cx="267335" cy="204470"/>
            </a:xfrm>
            <a:custGeom>
              <a:avLst/>
              <a:gdLst/>
              <a:ahLst/>
              <a:cxnLst/>
              <a:rect l="l" t="t" r="r" b="b"/>
              <a:pathLst>
                <a:path w="267335" h="204470">
                  <a:moveTo>
                    <a:pt x="216598" y="204406"/>
                  </a:moveTo>
                  <a:lnTo>
                    <a:pt x="173926" y="204406"/>
                  </a:lnTo>
                  <a:lnTo>
                    <a:pt x="132683" y="51911"/>
                  </a:lnTo>
                  <a:lnTo>
                    <a:pt x="93059" y="204406"/>
                  </a:lnTo>
                  <a:lnTo>
                    <a:pt x="47339" y="204406"/>
                  </a:lnTo>
                  <a:lnTo>
                    <a:pt x="0" y="0"/>
                  </a:lnTo>
                  <a:lnTo>
                    <a:pt x="41148" y="0"/>
                  </a:lnTo>
                  <a:lnTo>
                    <a:pt x="71723" y="140398"/>
                  </a:lnTo>
                  <a:lnTo>
                    <a:pt x="109823" y="0"/>
                  </a:lnTo>
                  <a:lnTo>
                    <a:pt x="158591" y="0"/>
                  </a:lnTo>
                  <a:lnTo>
                    <a:pt x="193738" y="141922"/>
                  </a:lnTo>
                  <a:lnTo>
                    <a:pt x="224218" y="0"/>
                  </a:lnTo>
                  <a:lnTo>
                    <a:pt x="266890" y="0"/>
                  </a:lnTo>
                  <a:lnTo>
                    <a:pt x="216598" y="2044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37311" y="5141308"/>
              <a:ext cx="237934" cy="20288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898106" y="5190172"/>
              <a:ext cx="137255" cy="15401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065841" y="5190172"/>
              <a:ext cx="96107" cy="15097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391912" y="2365248"/>
              <a:ext cx="4349495" cy="173431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811012" y="2238755"/>
              <a:ext cx="1319783" cy="84734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103429" y="2500503"/>
              <a:ext cx="192214" cy="25022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321552" y="2500502"/>
              <a:ext cx="445388" cy="25022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588251" y="2217420"/>
              <a:ext cx="879348" cy="84734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012400" y="2595086"/>
              <a:ext cx="59690" cy="61594"/>
            </a:xfrm>
            <a:custGeom>
              <a:avLst/>
              <a:gdLst/>
              <a:ahLst/>
              <a:cxnLst/>
              <a:rect l="l" t="t" r="r" b="b"/>
              <a:pathLst>
                <a:path w="59690" h="61594">
                  <a:moveTo>
                    <a:pt x="38195" y="61055"/>
                  </a:moveTo>
                  <a:lnTo>
                    <a:pt x="21431" y="61055"/>
                  </a:lnTo>
                  <a:lnTo>
                    <a:pt x="13811" y="57912"/>
                  </a:lnTo>
                  <a:lnTo>
                    <a:pt x="9239" y="51816"/>
                  </a:lnTo>
                  <a:lnTo>
                    <a:pt x="3143" y="45720"/>
                  </a:lnTo>
                  <a:lnTo>
                    <a:pt x="0" y="39624"/>
                  </a:lnTo>
                  <a:lnTo>
                    <a:pt x="0" y="21336"/>
                  </a:lnTo>
                  <a:lnTo>
                    <a:pt x="3143" y="13716"/>
                  </a:lnTo>
                  <a:lnTo>
                    <a:pt x="13811" y="3048"/>
                  </a:lnTo>
                  <a:lnTo>
                    <a:pt x="21431" y="0"/>
                  </a:lnTo>
                  <a:lnTo>
                    <a:pt x="38195" y="0"/>
                  </a:lnTo>
                  <a:lnTo>
                    <a:pt x="45815" y="3048"/>
                  </a:lnTo>
                  <a:lnTo>
                    <a:pt x="50387" y="7620"/>
                  </a:lnTo>
                  <a:lnTo>
                    <a:pt x="56483" y="13716"/>
                  </a:lnTo>
                  <a:lnTo>
                    <a:pt x="59531" y="21336"/>
                  </a:lnTo>
                  <a:lnTo>
                    <a:pt x="59531" y="38100"/>
                  </a:lnTo>
                  <a:lnTo>
                    <a:pt x="58007" y="45720"/>
                  </a:lnTo>
                  <a:lnTo>
                    <a:pt x="45815" y="57912"/>
                  </a:lnTo>
                  <a:lnTo>
                    <a:pt x="38195" y="61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018019" y="2238755"/>
              <a:ext cx="1972055" cy="84734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320533" y="2500502"/>
              <a:ext cx="212026" cy="250221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7566660" y="2505456"/>
              <a:ext cx="30480" cy="242570"/>
            </a:xfrm>
            <a:custGeom>
              <a:avLst/>
              <a:gdLst/>
              <a:ahLst/>
              <a:cxnLst/>
              <a:rect l="l" t="t" r="r" b="b"/>
              <a:pathLst>
                <a:path w="30479" h="242569">
                  <a:moveTo>
                    <a:pt x="30479" y="242316"/>
                  </a:moveTo>
                  <a:lnTo>
                    <a:pt x="0" y="242316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2423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630096" y="2567654"/>
              <a:ext cx="161734" cy="18307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019002" y="2567654"/>
              <a:ext cx="141827" cy="17849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819263" y="2567654"/>
              <a:ext cx="161639" cy="18307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8208162" y="2504985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09" h="241300">
                  <a:moveTo>
                    <a:pt x="29057" y="67144"/>
                  </a:moveTo>
                  <a:lnTo>
                    <a:pt x="0" y="67144"/>
                  </a:lnTo>
                  <a:lnTo>
                    <a:pt x="0" y="241071"/>
                  </a:lnTo>
                  <a:lnTo>
                    <a:pt x="29057" y="241071"/>
                  </a:lnTo>
                  <a:lnTo>
                    <a:pt x="29057" y="67144"/>
                  </a:lnTo>
                  <a:close/>
                </a:path>
                <a:path w="29209" h="241300">
                  <a:moveTo>
                    <a:pt x="29057" y="0"/>
                  </a:moveTo>
                  <a:lnTo>
                    <a:pt x="0" y="0"/>
                  </a:lnTo>
                  <a:lnTo>
                    <a:pt x="0" y="33616"/>
                  </a:lnTo>
                  <a:lnTo>
                    <a:pt x="29057" y="33616"/>
                  </a:lnTo>
                  <a:lnTo>
                    <a:pt x="290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281321" y="2567654"/>
              <a:ext cx="141827" cy="17849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458295" y="2567654"/>
              <a:ext cx="154019" cy="25012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447531" y="2217420"/>
              <a:ext cx="877823" cy="847343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863964" y="2595086"/>
              <a:ext cx="60960" cy="61594"/>
            </a:xfrm>
            <a:custGeom>
              <a:avLst/>
              <a:gdLst/>
              <a:ahLst/>
              <a:cxnLst/>
              <a:rect l="l" t="t" r="r" b="b"/>
              <a:pathLst>
                <a:path w="60959" h="61594">
                  <a:moveTo>
                    <a:pt x="39624" y="61055"/>
                  </a:moveTo>
                  <a:lnTo>
                    <a:pt x="21336" y="61055"/>
                  </a:lnTo>
                  <a:lnTo>
                    <a:pt x="15240" y="57912"/>
                  </a:lnTo>
                  <a:lnTo>
                    <a:pt x="3048" y="45720"/>
                  </a:lnTo>
                  <a:lnTo>
                    <a:pt x="0" y="39624"/>
                  </a:lnTo>
                  <a:lnTo>
                    <a:pt x="0" y="21336"/>
                  </a:lnTo>
                  <a:lnTo>
                    <a:pt x="3048" y="13716"/>
                  </a:lnTo>
                  <a:lnTo>
                    <a:pt x="13716" y="3048"/>
                  </a:lnTo>
                  <a:lnTo>
                    <a:pt x="21336" y="0"/>
                  </a:lnTo>
                  <a:lnTo>
                    <a:pt x="39624" y="0"/>
                  </a:lnTo>
                  <a:lnTo>
                    <a:pt x="45720" y="3048"/>
                  </a:lnTo>
                  <a:lnTo>
                    <a:pt x="51816" y="7620"/>
                  </a:lnTo>
                  <a:lnTo>
                    <a:pt x="57912" y="13716"/>
                  </a:lnTo>
                  <a:lnTo>
                    <a:pt x="60960" y="21336"/>
                  </a:lnTo>
                  <a:lnTo>
                    <a:pt x="60960" y="38100"/>
                  </a:lnTo>
                  <a:lnTo>
                    <a:pt x="57912" y="45720"/>
                  </a:lnTo>
                  <a:lnTo>
                    <a:pt x="53340" y="51816"/>
                  </a:lnTo>
                  <a:lnTo>
                    <a:pt x="47244" y="57912"/>
                  </a:lnTo>
                  <a:lnTo>
                    <a:pt x="39624" y="61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420612" y="2638044"/>
              <a:ext cx="2285999" cy="84582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719601" y="2901696"/>
              <a:ext cx="192214" cy="24869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931628" y="2910839"/>
              <a:ext cx="260794" cy="23955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230522" y="2967323"/>
              <a:ext cx="94583" cy="178498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7346442" y="2904743"/>
              <a:ext cx="177165" cy="241300"/>
            </a:xfrm>
            <a:custGeom>
              <a:avLst/>
              <a:gdLst/>
              <a:ahLst/>
              <a:cxnLst/>
              <a:rect l="l" t="t" r="r" b="b"/>
              <a:pathLst>
                <a:path w="177165" h="241300">
                  <a:moveTo>
                    <a:pt x="28956" y="67157"/>
                  </a:moveTo>
                  <a:lnTo>
                    <a:pt x="0" y="67157"/>
                  </a:lnTo>
                  <a:lnTo>
                    <a:pt x="0" y="241084"/>
                  </a:lnTo>
                  <a:lnTo>
                    <a:pt x="28956" y="241084"/>
                  </a:lnTo>
                  <a:lnTo>
                    <a:pt x="28956" y="67157"/>
                  </a:lnTo>
                  <a:close/>
                </a:path>
                <a:path w="177165" h="241300">
                  <a:moveTo>
                    <a:pt x="28956" y="0"/>
                  </a:moveTo>
                  <a:lnTo>
                    <a:pt x="0" y="0"/>
                  </a:lnTo>
                  <a:lnTo>
                    <a:pt x="0" y="35153"/>
                  </a:lnTo>
                  <a:lnTo>
                    <a:pt x="28956" y="35153"/>
                  </a:lnTo>
                  <a:lnTo>
                    <a:pt x="28956" y="0"/>
                  </a:lnTo>
                  <a:close/>
                </a:path>
                <a:path w="177165" h="241300">
                  <a:moveTo>
                    <a:pt x="102870" y="0"/>
                  </a:moveTo>
                  <a:lnTo>
                    <a:pt x="72390" y="0"/>
                  </a:lnTo>
                  <a:lnTo>
                    <a:pt x="72390" y="240792"/>
                  </a:lnTo>
                  <a:lnTo>
                    <a:pt x="102870" y="240792"/>
                  </a:lnTo>
                  <a:lnTo>
                    <a:pt x="102870" y="0"/>
                  </a:lnTo>
                  <a:close/>
                </a:path>
                <a:path w="177165" h="241300">
                  <a:moveTo>
                    <a:pt x="176872" y="67157"/>
                  </a:moveTo>
                  <a:lnTo>
                    <a:pt x="146392" y="67157"/>
                  </a:lnTo>
                  <a:lnTo>
                    <a:pt x="146392" y="241084"/>
                  </a:lnTo>
                  <a:lnTo>
                    <a:pt x="176872" y="241084"/>
                  </a:lnTo>
                  <a:lnTo>
                    <a:pt x="176872" y="67157"/>
                  </a:lnTo>
                  <a:close/>
                </a:path>
                <a:path w="177165" h="241300">
                  <a:moveTo>
                    <a:pt x="176872" y="0"/>
                  </a:moveTo>
                  <a:lnTo>
                    <a:pt x="146392" y="0"/>
                  </a:lnTo>
                  <a:lnTo>
                    <a:pt x="146392" y="35153"/>
                  </a:lnTo>
                  <a:lnTo>
                    <a:pt x="176872" y="35153"/>
                  </a:lnTo>
                  <a:lnTo>
                    <a:pt x="1768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550848" y="2967323"/>
              <a:ext cx="335470" cy="18307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907654" y="2910839"/>
              <a:ext cx="85439" cy="238029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8017472" y="2904743"/>
              <a:ext cx="30480" cy="241300"/>
            </a:xfrm>
            <a:custGeom>
              <a:avLst/>
              <a:gdLst/>
              <a:ahLst/>
              <a:cxnLst/>
              <a:rect l="l" t="t" r="r" b="b"/>
              <a:pathLst>
                <a:path w="30479" h="241300">
                  <a:moveTo>
                    <a:pt x="30480" y="67157"/>
                  </a:moveTo>
                  <a:lnTo>
                    <a:pt x="0" y="67157"/>
                  </a:lnTo>
                  <a:lnTo>
                    <a:pt x="0" y="241084"/>
                  </a:lnTo>
                  <a:lnTo>
                    <a:pt x="30480" y="241084"/>
                  </a:lnTo>
                  <a:lnTo>
                    <a:pt x="30480" y="67157"/>
                  </a:lnTo>
                  <a:close/>
                </a:path>
                <a:path w="30479" h="241300">
                  <a:moveTo>
                    <a:pt x="30480" y="0"/>
                  </a:moveTo>
                  <a:lnTo>
                    <a:pt x="0" y="0"/>
                  </a:lnTo>
                  <a:lnTo>
                    <a:pt x="0" y="35153"/>
                  </a:lnTo>
                  <a:lnTo>
                    <a:pt x="30480" y="3515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081582" y="2967323"/>
              <a:ext cx="163163" cy="18307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279797" y="2967323"/>
              <a:ext cx="141827" cy="17849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434583" y="3046475"/>
              <a:ext cx="3575303" cy="84886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737479" y="3315176"/>
              <a:ext cx="184499" cy="24107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955506" y="3377755"/>
              <a:ext cx="446912" cy="18307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428321" y="3315080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10" h="241300">
                  <a:moveTo>
                    <a:pt x="29057" y="67157"/>
                  </a:moveTo>
                  <a:lnTo>
                    <a:pt x="0" y="67157"/>
                  </a:lnTo>
                  <a:lnTo>
                    <a:pt x="0" y="241084"/>
                  </a:lnTo>
                  <a:lnTo>
                    <a:pt x="29057" y="241084"/>
                  </a:lnTo>
                  <a:lnTo>
                    <a:pt x="29057" y="67157"/>
                  </a:lnTo>
                  <a:close/>
                </a:path>
                <a:path w="29210" h="241300">
                  <a:moveTo>
                    <a:pt x="29057" y="0"/>
                  </a:moveTo>
                  <a:lnTo>
                    <a:pt x="0" y="0"/>
                  </a:lnTo>
                  <a:lnTo>
                    <a:pt x="0" y="33629"/>
                  </a:lnTo>
                  <a:lnTo>
                    <a:pt x="29057" y="33629"/>
                  </a:lnTo>
                  <a:lnTo>
                    <a:pt x="290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492335" y="3315176"/>
              <a:ext cx="151066" cy="245649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6690639" y="3315080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09" h="241300">
                  <a:moveTo>
                    <a:pt x="29044" y="67157"/>
                  </a:moveTo>
                  <a:lnTo>
                    <a:pt x="0" y="67157"/>
                  </a:lnTo>
                  <a:lnTo>
                    <a:pt x="0" y="241084"/>
                  </a:lnTo>
                  <a:lnTo>
                    <a:pt x="29044" y="241084"/>
                  </a:lnTo>
                  <a:lnTo>
                    <a:pt x="29044" y="67157"/>
                  </a:lnTo>
                  <a:close/>
                </a:path>
                <a:path w="29209" h="241300">
                  <a:moveTo>
                    <a:pt x="29044" y="0"/>
                  </a:moveTo>
                  <a:lnTo>
                    <a:pt x="0" y="0"/>
                  </a:lnTo>
                  <a:lnTo>
                    <a:pt x="0" y="33629"/>
                  </a:lnTo>
                  <a:lnTo>
                    <a:pt x="29044" y="33629"/>
                  </a:lnTo>
                  <a:lnTo>
                    <a:pt x="29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765417" y="3377755"/>
              <a:ext cx="141827" cy="17849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942296" y="3377755"/>
              <a:ext cx="154019" cy="24860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227474" y="3377755"/>
              <a:ext cx="161639" cy="18307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511129" y="3377755"/>
              <a:ext cx="151066" cy="24555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689627" y="3377755"/>
              <a:ext cx="163163" cy="183070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7888211" y="3313175"/>
              <a:ext cx="105410" cy="244475"/>
            </a:xfrm>
            <a:custGeom>
              <a:avLst/>
              <a:gdLst/>
              <a:ahLst/>
              <a:cxnLst/>
              <a:rect l="l" t="t" r="r" b="b"/>
              <a:pathLst>
                <a:path w="105409" h="244475">
                  <a:moveTo>
                    <a:pt x="30492" y="0"/>
                  </a:moveTo>
                  <a:lnTo>
                    <a:pt x="0" y="0"/>
                  </a:lnTo>
                  <a:lnTo>
                    <a:pt x="0" y="243852"/>
                  </a:lnTo>
                  <a:lnTo>
                    <a:pt x="30492" y="243852"/>
                  </a:lnTo>
                  <a:lnTo>
                    <a:pt x="30492" y="0"/>
                  </a:lnTo>
                  <a:close/>
                </a:path>
                <a:path w="105409" h="244475">
                  <a:moveTo>
                    <a:pt x="105168" y="0"/>
                  </a:moveTo>
                  <a:lnTo>
                    <a:pt x="74688" y="0"/>
                  </a:lnTo>
                  <a:lnTo>
                    <a:pt x="74688" y="243852"/>
                  </a:lnTo>
                  <a:lnTo>
                    <a:pt x="105168" y="243852"/>
                  </a:lnTo>
                  <a:lnTo>
                    <a:pt x="1051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035766" y="3380803"/>
              <a:ext cx="141922" cy="18002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209692" y="3319748"/>
              <a:ext cx="85344" cy="238029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8321027" y="3315080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09" h="241300">
                  <a:moveTo>
                    <a:pt x="29057" y="67157"/>
                  </a:moveTo>
                  <a:lnTo>
                    <a:pt x="0" y="67157"/>
                  </a:lnTo>
                  <a:lnTo>
                    <a:pt x="0" y="241084"/>
                  </a:lnTo>
                  <a:lnTo>
                    <a:pt x="29057" y="241084"/>
                  </a:lnTo>
                  <a:lnTo>
                    <a:pt x="29057" y="67157"/>
                  </a:lnTo>
                  <a:close/>
                </a:path>
                <a:path w="29209" h="241300">
                  <a:moveTo>
                    <a:pt x="29057" y="0"/>
                  </a:moveTo>
                  <a:lnTo>
                    <a:pt x="0" y="0"/>
                  </a:lnTo>
                  <a:lnTo>
                    <a:pt x="0" y="33629"/>
                  </a:lnTo>
                  <a:lnTo>
                    <a:pt x="29057" y="33629"/>
                  </a:lnTo>
                  <a:lnTo>
                    <a:pt x="290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383524" y="3377755"/>
              <a:ext cx="164687" cy="18307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583358" y="3377755"/>
              <a:ext cx="141827" cy="17849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468867" y="3046475"/>
              <a:ext cx="646175" cy="848867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8756903" y="3453383"/>
              <a:ext cx="91440" cy="30480"/>
            </a:xfrm>
            <a:custGeom>
              <a:avLst/>
              <a:gdLst/>
              <a:ahLst/>
              <a:cxnLst/>
              <a:rect l="l" t="t" r="r" b="b"/>
              <a:pathLst>
                <a:path w="91440" h="30479">
                  <a:moveTo>
                    <a:pt x="91440" y="30480"/>
                  </a:moveTo>
                  <a:lnTo>
                    <a:pt x="0" y="30480"/>
                  </a:lnTo>
                  <a:lnTo>
                    <a:pt x="0" y="0"/>
                  </a:lnTo>
                  <a:lnTo>
                    <a:pt x="91440" y="0"/>
                  </a:lnTo>
                  <a:lnTo>
                    <a:pt x="91440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574024" y="3046475"/>
              <a:ext cx="1214627" cy="848867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8862429" y="3310610"/>
              <a:ext cx="558165" cy="250825"/>
            </a:xfrm>
            <a:custGeom>
              <a:avLst/>
              <a:gdLst/>
              <a:ahLst/>
              <a:cxnLst/>
              <a:rect l="l" t="t" r="r" b="b"/>
              <a:pathLst>
                <a:path w="558165" h="250825">
                  <a:moveTo>
                    <a:pt x="102209" y="3048"/>
                  </a:moveTo>
                  <a:lnTo>
                    <a:pt x="87337" y="952"/>
                  </a:lnTo>
                  <a:lnTo>
                    <a:pt x="80733" y="266"/>
                  </a:lnTo>
                  <a:lnTo>
                    <a:pt x="74676" y="0"/>
                  </a:lnTo>
                  <a:lnTo>
                    <a:pt x="65201" y="546"/>
                  </a:lnTo>
                  <a:lnTo>
                    <a:pt x="28956" y="25908"/>
                  </a:lnTo>
                  <a:lnTo>
                    <a:pt x="25908" y="51816"/>
                  </a:lnTo>
                  <a:lnTo>
                    <a:pt x="25908" y="70192"/>
                  </a:lnTo>
                  <a:lnTo>
                    <a:pt x="0" y="70192"/>
                  </a:lnTo>
                  <a:lnTo>
                    <a:pt x="0" y="94576"/>
                  </a:lnTo>
                  <a:lnTo>
                    <a:pt x="25908" y="94576"/>
                  </a:lnTo>
                  <a:lnTo>
                    <a:pt x="25908" y="245643"/>
                  </a:lnTo>
                  <a:lnTo>
                    <a:pt x="54864" y="245643"/>
                  </a:lnTo>
                  <a:lnTo>
                    <a:pt x="54864" y="94576"/>
                  </a:lnTo>
                  <a:lnTo>
                    <a:pt x="90017" y="94576"/>
                  </a:lnTo>
                  <a:lnTo>
                    <a:pt x="90017" y="70192"/>
                  </a:lnTo>
                  <a:lnTo>
                    <a:pt x="54864" y="70192"/>
                  </a:lnTo>
                  <a:lnTo>
                    <a:pt x="54864" y="44196"/>
                  </a:lnTo>
                  <a:lnTo>
                    <a:pt x="57912" y="36576"/>
                  </a:lnTo>
                  <a:lnTo>
                    <a:pt x="65532" y="28956"/>
                  </a:lnTo>
                  <a:lnTo>
                    <a:pt x="71628" y="27432"/>
                  </a:lnTo>
                  <a:lnTo>
                    <a:pt x="91541" y="27432"/>
                  </a:lnTo>
                  <a:lnTo>
                    <a:pt x="97637" y="28956"/>
                  </a:lnTo>
                  <a:lnTo>
                    <a:pt x="102209" y="3048"/>
                  </a:lnTo>
                  <a:close/>
                </a:path>
                <a:path w="558165" h="250825">
                  <a:moveTo>
                    <a:pt x="207454" y="76288"/>
                  </a:moveTo>
                  <a:lnTo>
                    <a:pt x="199478" y="72288"/>
                  </a:lnTo>
                  <a:lnTo>
                    <a:pt x="191643" y="69430"/>
                  </a:lnTo>
                  <a:lnTo>
                    <a:pt x="184099" y="67716"/>
                  </a:lnTo>
                  <a:lnTo>
                    <a:pt x="176974" y="67144"/>
                  </a:lnTo>
                  <a:lnTo>
                    <a:pt x="169354" y="67144"/>
                  </a:lnTo>
                  <a:lnTo>
                    <a:pt x="138785" y="97624"/>
                  </a:lnTo>
                  <a:lnTo>
                    <a:pt x="138785" y="70192"/>
                  </a:lnTo>
                  <a:lnTo>
                    <a:pt x="112877" y="70192"/>
                  </a:lnTo>
                  <a:lnTo>
                    <a:pt x="112877" y="245643"/>
                  </a:lnTo>
                  <a:lnTo>
                    <a:pt x="141922" y="245643"/>
                  </a:lnTo>
                  <a:lnTo>
                    <a:pt x="141922" y="154012"/>
                  </a:lnTo>
                  <a:lnTo>
                    <a:pt x="142214" y="144894"/>
                  </a:lnTo>
                  <a:lnTo>
                    <a:pt x="152590" y="106768"/>
                  </a:lnTo>
                  <a:lnTo>
                    <a:pt x="157162" y="103720"/>
                  </a:lnTo>
                  <a:lnTo>
                    <a:pt x="163258" y="99148"/>
                  </a:lnTo>
                  <a:lnTo>
                    <a:pt x="169354" y="97624"/>
                  </a:lnTo>
                  <a:lnTo>
                    <a:pt x="183070" y="97624"/>
                  </a:lnTo>
                  <a:lnTo>
                    <a:pt x="189166" y="99148"/>
                  </a:lnTo>
                  <a:lnTo>
                    <a:pt x="196786" y="103720"/>
                  </a:lnTo>
                  <a:lnTo>
                    <a:pt x="207454" y="76288"/>
                  </a:lnTo>
                  <a:close/>
                </a:path>
                <a:path w="558165" h="250825">
                  <a:moveTo>
                    <a:pt x="379768" y="158686"/>
                  </a:moveTo>
                  <a:lnTo>
                    <a:pt x="378612" y="141820"/>
                  </a:lnTo>
                  <a:lnTo>
                    <a:pt x="378358" y="138087"/>
                  </a:lnTo>
                  <a:lnTo>
                    <a:pt x="374243" y="119926"/>
                  </a:lnTo>
                  <a:lnTo>
                    <a:pt x="367550" y="104368"/>
                  </a:lnTo>
                  <a:lnTo>
                    <a:pt x="358432" y="91528"/>
                  </a:lnTo>
                  <a:lnTo>
                    <a:pt x="349288" y="83439"/>
                  </a:lnTo>
                  <a:lnTo>
                    <a:pt x="349288" y="141820"/>
                  </a:lnTo>
                  <a:lnTo>
                    <a:pt x="251663" y="141820"/>
                  </a:lnTo>
                  <a:lnTo>
                    <a:pt x="266903" y="105244"/>
                  </a:lnTo>
                  <a:lnTo>
                    <a:pt x="300431" y="91528"/>
                  </a:lnTo>
                  <a:lnTo>
                    <a:pt x="311289" y="92659"/>
                  </a:lnTo>
                  <a:lnTo>
                    <a:pt x="344893" y="122199"/>
                  </a:lnTo>
                  <a:lnTo>
                    <a:pt x="349288" y="141820"/>
                  </a:lnTo>
                  <a:lnTo>
                    <a:pt x="349288" y="83439"/>
                  </a:lnTo>
                  <a:lnTo>
                    <a:pt x="346151" y="80657"/>
                  </a:lnTo>
                  <a:lnTo>
                    <a:pt x="332282" y="73050"/>
                  </a:lnTo>
                  <a:lnTo>
                    <a:pt x="316992" y="68605"/>
                  </a:lnTo>
                  <a:lnTo>
                    <a:pt x="300431" y="67144"/>
                  </a:lnTo>
                  <a:lnTo>
                    <a:pt x="282994" y="68605"/>
                  </a:lnTo>
                  <a:lnTo>
                    <a:pt x="240995" y="91528"/>
                  </a:lnTo>
                  <a:lnTo>
                    <a:pt x="221056" y="138938"/>
                  </a:lnTo>
                  <a:lnTo>
                    <a:pt x="219659" y="160210"/>
                  </a:lnTo>
                  <a:lnTo>
                    <a:pt x="220840" y="179882"/>
                  </a:lnTo>
                  <a:lnTo>
                    <a:pt x="240995" y="225742"/>
                  </a:lnTo>
                  <a:lnTo>
                    <a:pt x="283641" y="248539"/>
                  </a:lnTo>
                  <a:lnTo>
                    <a:pt x="301955" y="250215"/>
                  </a:lnTo>
                  <a:lnTo>
                    <a:pt x="316242" y="249110"/>
                  </a:lnTo>
                  <a:lnTo>
                    <a:pt x="352336" y="234886"/>
                  </a:lnTo>
                  <a:lnTo>
                    <a:pt x="378244" y="193738"/>
                  </a:lnTo>
                  <a:lnTo>
                    <a:pt x="347764" y="189166"/>
                  </a:lnTo>
                  <a:lnTo>
                    <a:pt x="344030" y="197739"/>
                  </a:lnTo>
                  <a:lnTo>
                    <a:pt x="339712" y="205168"/>
                  </a:lnTo>
                  <a:lnTo>
                    <a:pt x="301955" y="225742"/>
                  </a:lnTo>
                  <a:lnTo>
                    <a:pt x="291947" y="224650"/>
                  </a:lnTo>
                  <a:lnTo>
                    <a:pt x="259130" y="201663"/>
                  </a:lnTo>
                  <a:lnTo>
                    <a:pt x="250139" y="166306"/>
                  </a:lnTo>
                  <a:lnTo>
                    <a:pt x="379768" y="166306"/>
                  </a:lnTo>
                  <a:lnTo>
                    <a:pt x="379768" y="158686"/>
                  </a:lnTo>
                  <a:close/>
                </a:path>
                <a:path w="558165" h="250825">
                  <a:moveTo>
                    <a:pt x="558165" y="158686"/>
                  </a:moveTo>
                  <a:lnTo>
                    <a:pt x="552640" y="119926"/>
                  </a:lnTo>
                  <a:lnTo>
                    <a:pt x="527685" y="83426"/>
                  </a:lnTo>
                  <a:lnTo>
                    <a:pt x="527685" y="141820"/>
                  </a:lnTo>
                  <a:lnTo>
                    <a:pt x="430060" y="141820"/>
                  </a:lnTo>
                  <a:lnTo>
                    <a:pt x="445300" y="105244"/>
                  </a:lnTo>
                  <a:lnTo>
                    <a:pt x="478917" y="91528"/>
                  </a:lnTo>
                  <a:lnTo>
                    <a:pt x="489775" y="92659"/>
                  </a:lnTo>
                  <a:lnTo>
                    <a:pt x="523303" y="122199"/>
                  </a:lnTo>
                  <a:lnTo>
                    <a:pt x="527685" y="141820"/>
                  </a:lnTo>
                  <a:lnTo>
                    <a:pt x="527685" y="83426"/>
                  </a:lnTo>
                  <a:lnTo>
                    <a:pt x="524573" y="80657"/>
                  </a:lnTo>
                  <a:lnTo>
                    <a:pt x="510730" y="73050"/>
                  </a:lnTo>
                  <a:lnTo>
                    <a:pt x="495477" y="68605"/>
                  </a:lnTo>
                  <a:lnTo>
                    <a:pt x="478917" y="67144"/>
                  </a:lnTo>
                  <a:lnTo>
                    <a:pt x="461441" y="68605"/>
                  </a:lnTo>
                  <a:lnTo>
                    <a:pt x="419392" y="91528"/>
                  </a:lnTo>
                  <a:lnTo>
                    <a:pt x="399465" y="138938"/>
                  </a:lnTo>
                  <a:lnTo>
                    <a:pt x="398056" y="160210"/>
                  </a:lnTo>
                  <a:lnTo>
                    <a:pt x="399465" y="179882"/>
                  </a:lnTo>
                  <a:lnTo>
                    <a:pt x="403580" y="197548"/>
                  </a:lnTo>
                  <a:lnTo>
                    <a:pt x="403669" y="197739"/>
                  </a:lnTo>
                  <a:lnTo>
                    <a:pt x="410273" y="212928"/>
                  </a:lnTo>
                  <a:lnTo>
                    <a:pt x="445884" y="243700"/>
                  </a:lnTo>
                  <a:lnTo>
                    <a:pt x="480441" y="250215"/>
                  </a:lnTo>
                  <a:lnTo>
                    <a:pt x="494728" y="249110"/>
                  </a:lnTo>
                  <a:lnTo>
                    <a:pt x="530733" y="234886"/>
                  </a:lnTo>
                  <a:lnTo>
                    <a:pt x="540385" y="225742"/>
                  </a:lnTo>
                  <a:lnTo>
                    <a:pt x="547306" y="216598"/>
                  </a:lnTo>
                  <a:lnTo>
                    <a:pt x="553237" y="205740"/>
                  </a:lnTo>
                  <a:lnTo>
                    <a:pt x="558165" y="193738"/>
                  </a:lnTo>
                  <a:lnTo>
                    <a:pt x="526161" y="189166"/>
                  </a:lnTo>
                  <a:lnTo>
                    <a:pt x="523328" y="197739"/>
                  </a:lnTo>
                  <a:lnTo>
                    <a:pt x="519493" y="205168"/>
                  </a:lnTo>
                  <a:lnTo>
                    <a:pt x="480441" y="225742"/>
                  </a:lnTo>
                  <a:lnTo>
                    <a:pt x="470395" y="224650"/>
                  </a:lnTo>
                  <a:lnTo>
                    <a:pt x="437540" y="201663"/>
                  </a:lnTo>
                  <a:lnTo>
                    <a:pt x="428536" y="166306"/>
                  </a:lnTo>
                  <a:lnTo>
                    <a:pt x="558165" y="166306"/>
                  </a:lnTo>
                  <a:lnTo>
                    <a:pt x="558165" y="1586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737860" y="3445763"/>
              <a:ext cx="3651503" cy="84734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022657" y="3777424"/>
              <a:ext cx="416337" cy="18307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475571" y="3777424"/>
              <a:ext cx="94583" cy="17849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591490" y="3714845"/>
              <a:ext cx="143351" cy="241077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6759321" y="3714851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09" h="241300">
                  <a:moveTo>
                    <a:pt x="28956" y="67157"/>
                  </a:moveTo>
                  <a:lnTo>
                    <a:pt x="0" y="67157"/>
                  </a:lnTo>
                  <a:lnTo>
                    <a:pt x="0" y="241084"/>
                  </a:lnTo>
                  <a:lnTo>
                    <a:pt x="28956" y="241084"/>
                  </a:lnTo>
                  <a:lnTo>
                    <a:pt x="28956" y="67157"/>
                  </a:lnTo>
                  <a:close/>
                </a:path>
                <a:path w="29209" h="241300">
                  <a:moveTo>
                    <a:pt x="28956" y="0"/>
                  </a:moveTo>
                  <a:lnTo>
                    <a:pt x="0" y="0"/>
                  </a:lnTo>
                  <a:lnTo>
                    <a:pt x="0" y="35153"/>
                  </a:lnTo>
                  <a:lnTo>
                    <a:pt x="28956" y="35153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833997" y="3777424"/>
              <a:ext cx="141827" cy="178498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010876" y="3777424"/>
              <a:ext cx="152590" cy="25022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285481" y="3777424"/>
              <a:ext cx="160115" cy="18307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483697" y="3777424"/>
              <a:ext cx="141827" cy="178498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656004" y="3781996"/>
              <a:ext cx="160210" cy="173926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7842123" y="3714851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09" h="241300">
                  <a:moveTo>
                    <a:pt x="28956" y="67157"/>
                  </a:moveTo>
                  <a:lnTo>
                    <a:pt x="0" y="67157"/>
                  </a:lnTo>
                  <a:lnTo>
                    <a:pt x="0" y="241084"/>
                  </a:lnTo>
                  <a:lnTo>
                    <a:pt x="28956" y="241084"/>
                  </a:lnTo>
                  <a:lnTo>
                    <a:pt x="28956" y="67157"/>
                  </a:lnTo>
                  <a:close/>
                </a:path>
                <a:path w="29209" h="241300">
                  <a:moveTo>
                    <a:pt x="28956" y="0"/>
                  </a:moveTo>
                  <a:lnTo>
                    <a:pt x="0" y="0"/>
                  </a:lnTo>
                  <a:lnTo>
                    <a:pt x="0" y="35153"/>
                  </a:lnTo>
                  <a:lnTo>
                    <a:pt x="28956" y="35153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915370" y="3777424"/>
              <a:ext cx="268414" cy="18307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220361" y="3777424"/>
              <a:ext cx="141827" cy="17849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398764" y="3777424"/>
              <a:ext cx="236410" cy="178498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671750" y="3777424"/>
              <a:ext cx="161734" cy="18307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871585" y="3777424"/>
              <a:ext cx="141827" cy="17849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043892" y="3720941"/>
              <a:ext cx="85439" cy="238029"/>
            </a:xfrm>
            <a:prstGeom prst="rect">
              <a:avLst/>
            </a:prstGeom>
          </p:spPr>
        </p:pic>
      </p:grpSp>
      <p:pic>
        <p:nvPicPr>
          <p:cNvPr id="123" name="object 123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801624" y="6888138"/>
            <a:ext cx="2284330" cy="541361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3739515" y="6953725"/>
            <a:ext cx="208978" cy="30575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4383119" y="6936867"/>
            <a:ext cx="290988" cy="61150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5032819" y="6938485"/>
            <a:ext cx="309657" cy="55149"/>
          </a:xfrm>
          <a:prstGeom prst="rect">
            <a:avLst/>
          </a:prstGeom>
        </p:spPr>
      </p:pic>
      <p:grpSp>
        <p:nvGrpSpPr>
          <p:cNvPr id="127" name="object 127"/>
          <p:cNvGrpSpPr/>
          <p:nvPr/>
        </p:nvGrpSpPr>
        <p:grpSpPr>
          <a:xfrm>
            <a:off x="5685567" y="6912578"/>
            <a:ext cx="339090" cy="86995"/>
            <a:chOff x="5685567" y="6912578"/>
            <a:chExt cx="339090" cy="86995"/>
          </a:xfrm>
        </p:grpSpPr>
        <p:pic>
          <p:nvPicPr>
            <p:cNvPr id="128" name="object 12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685567" y="6912578"/>
              <a:ext cx="327946" cy="86963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6021323" y="6944867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59">
                  <a:moveTo>
                    <a:pt x="3048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3048" y="0"/>
                  </a:lnTo>
                  <a:lnTo>
                    <a:pt x="3048" y="22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0" name="object 130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6347460" y="6932390"/>
            <a:ext cx="285273" cy="61055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7018590" y="6930866"/>
            <a:ext cx="349186" cy="61055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7680483" y="6930866"/>
            <a:ext cx="234886" cy="534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1901" y="372237"/>
            <a:ext cx="1592580" cy="165100"/>
            <a:chOff x="731901" y="372237"/>
            <a:chExt cx="1592580" cy="165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901" y="372237"/>
              <a:ext cx="138779" cy="1647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064" y="375285"/>
              <a:ext cx="103727" cy="1586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175" y="416528"/>
              <a:ext cx="108299" cy="1204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55852" y="378332"/>
              <a:ext cx="509905" cy="158750"/>
            </a:xfrm>
            <a:custGeom>
              <a:avLst/>
              <a:gdLst/>
              <a:ahLst/>
              <a:cxnLst/>
              <a:rect l="l" t="t" r="r" b="b"/>
              <a:pathLst>
                <a:path w="509905" h="158750">
                  <a:moveTo>
                    <a:pt x="74764" y="44297"/>
                  </a:moveTo>
                  <a:lnTo>
                    <a:pt x="68668" y="39725"/>
                  </a:lnTo>
                  <a:lnTo>
                    <a:pt x="61048" y="38201"/>
                  </a:lnTo>
                  <a:lnTo>
                    <a:pt x="50380" y="38201"/>
                  </a:lnTo>
                  <a:lnTo>
                    <a:pt x="41236" y="41249"/>
                  </a:lnTo>
                  <a:lnTo>
                    <a:pt x="33616" y="48869"/>
                  </a:lnTo>
                  <a:lnTo>
                    <a:pt x="29044" y="56489"/>
                  </a:lnTo>
                  <a:lnTo>
                    <a:pt x="29044" y="41249"/>
                  </a:lnTo>
                  <a:lnTo>
                    <a:pt x="0" y="41249"/>
                  </a:lnTo>
                  <a:lnTo>
                    <a:pt x="0" y="155638"/>
                  </a:lnTo>
                  <a:lnTo>
                    <a:pt x="30568" y="155638"/>
                  </a:lnTo>
                  <a:lnTo>
                    <a:pt x="30568" y="120586"/>
                  </a:lnTo>
                  <a:lnTo>
                    <a:pt x="30835" y="107086"/>
                  </a:lnTo>
                  <a:lnTo>
                    <a:pt x="39712" y="68681"/>
                  </a:lnTo>
                  <a:lnTo>
                    <a:pt x="47332" y="65633"/>
                  </a:lnTo>
                  <a:lnTo>
                    <a:pt x="54952" y="65633"/>
                  </a:lnTo>
                  <a:lnTo>
                    <a:pt x="59524" y="67157"/>
                  </a:lnTo>
                  <a:lnTo>
                    <a:pt x="65620" y="70205"/>
                  </a:lnTo>
                  <a:lnTo>
                    <a:pt x="74764" y="44297"/>
                  </a:lnTo>
                  <a:close/>
                </a:path>
                <a:path w="509905" h="158750">
                  <a:moveTo>
                    <a:pt x="195262" y="155638"/>
                  </a:moveTo>
                  <a:lnTo>
                    <a:pt x="192214" y="149542"/>
                  </a:lnTo>
                  <a:lnTo>
                    <a:pt x="190690" y="144970"/>
                  </a:lnTo>
                  <a:lnTo>
                    <a:pt x="190690" y="143446"/>
                  </a:lnTo>
                  <a:lnTo>
                    <a:pt x="190690" y="140398"/>
                  </a:lnTo>
                  <a:lnTo>
                    <a:pt x="189674" y="137350"/>
                  </a:lnTo>
                  <a:lnTo>
                    <a:pt x="189166" y="135826"/>
                  </a:lnTo>
                  <a:lnTo>
                    <a:pt x="189166" y="100685"/>
                  </a:lnTo>
                  <a:lnTo>
                    <a:pt x="189115" y="80873"/>
                  </a:lnTo>
                  <a:lnTo>
                    <a:pt x="188874" y="72961"/>
                  </a:lnTo>
                  <a:lnTo>
                    <a:pt x="188023" y="65252"/>
                  </a:lnTo>
                  <a:lnTo>
                    <a:pt x="187020" y="61061"/>
                  </a:lnTo>
                  <a:lnTo>
                    <a:pt x="186588" y="59245"/>
                  </a:lnTo>
                  <a:lnTo>
                    <a:pt x="150088" y="38481"/>
                  </a:lnTo>
                  <a:lnTo>
                    <a:pt x="140398" y="38201"/>
                  </a:lnTo>
                  <a:lnTo>
                    <a:pt x="129743" y="38747"/>
                  </a:lnTo>
                  <a:lnTo>
                    <a:pt x="94132" y="62750"/>
                  </a:lnTo>
                  <a:lnTo>
                    <a:pt x="91528" y="70205"/>
                  </a:lnTo>
                  <a:lnTo>
                    <a:pt x="118960" y="76301"/>
                  </a:lnTo>
                  <a:lnTo>
                    <a:pt x="120484" y="70205"/>
                  </a:lnTo>
                  <a:lnTo>
                    <a:pt x="126580" y="64109"/>
                  </a:lnTo>
                  <a:lnTo>
                    <a:pt x="132676" y="61061"/>
                  </a:lnTo>
                  <a:lnTo>
                    <a:pt x="146494" y="61061"/>
                  </a:lnTo>
                  <a:lnTo>
                    <a:pt x="152590" y="62585"/>
                  </a:lnTo>
                  <a:lnTo>
                    <a:pt x="157162" y="67157"/>
                  </a:lnTo>
                  <a:lnTo>
                    <a:pt x="158686" y="71729"/>
                  </a:lnTo>
                  <a:lnTo>
                    <a:pt x="158686" y="80873"/>
                  </a:lnTo>
                  <a:lnTo>
                    <a:pt x="158686" y="100685"/>
                  </a:lnTo>
                  <a:lnTo>
                    <a:pt x="158686" y="120586"/>
                  </a:lnTo>
                  <a:lnTo>
                    <a:pt x="157162" y="125158"/>
                  </a:lnTo>
                  <a:lnTo>
                    <a:pt x="151066" y="131254"/>
                  </a:lnTo>
                  <a:lnTo>
                    <a:pt x="146494" y="134302"/>
                  </a:lnTo>
                  <a:lnTo>
                    <a:pt x="140398" y="137350"/>
                  </a:lnTo>
                  <a:lnTo>
                    <a:pt x="129628" y="137350"/>
                  </a:lnTo>
                  <a:lnTo>
                    <a:pt x="126580" y="135826"/>
                  </a:lnTo>
                  <a:lnTo>
                    <a:pt x="123532" y="132778"/>
                  </a:lnTo>
                  <a:lnTo>
                    <a:pt x="120484" y="128206"/>
                  </a:lnTo>
                  <a:lnTo>
                    <a:pt x="118960" y="125158"/>
                  </a:lnTo>
                  <a:lnTo>
                    <a:pt x="118960" y="117538"/>
                  </a:lnTo>
                  <a:lnTo>
                    <a:pt x="149542" y="103733"/>
                  </a:lnTo>
                  <a:lnTo>
                    <a:pt x="155638" y="102209"/>
                  </a:lnTo>
                  <a:lnTo>
                    <a:pt x="158686" y="100685"/>
                  </a:lnTo>
                  <a:lnTo>
                    <a:pt x="158686" y="80873"/>
                  </a:lnTo>
                  <a:lnTo>
                    <a:pt x="154165" y="82283"/>
                  </a:lnTo>
                  <a:lnTo>
                    <a:pt x="147624" y="84112"/>
                  </a:lnTo>
                  <a:lnTo>
                    <a:pt x="139357" y="86233"/>
                  </a:lnTo>
                  <a:lnTo>
                    <a:pt x="129628" y="88493"/>
                  </a:lnTo>
                  <a:lnTo>
                    <a:pt x="118960" y="90017"/>
                  </a:lnTo>
                  <a:lnTo>
                    <a:pt x="111340" y="93065"/>
                  </a:lnTo>
                  <a:lnTo>
                    <a:pt x="88480" y="117538"/>
                  </a:lnTo>
                  <a:lnTo>
                    <a:pt x="88607" y="125158"/>
                  </a:lnTo>
                  <a:lnTo>
                    <a:pt x="89052" y="131089"/>
                  </a:lnTo>
                  <a:lnTo>
                    <a:pt x="89103" y="131254"/>
                  </a:lnTo>
                  <a:lnTo>
                    <a:pt x="90766" y="137541"/>
                  </a:lnTo>
                  <a:lnTo>
                    <a:pt x="126580" y="158686"/>
                  </a:lnTo>
                  <a:lnTo>
                    <a:pt x="132676" y="158686"/>
                  </a:lnTo>
                  <a:lnTo>
                    <a:pt x="138772" y="157162"/>
                  </a:lnTo>
                  <a:lnTo>
                    <a:pt x="157162" y="148018"/>
                  </a:lnTo>
                  <a:lnTo>
                    <a:pt x="161734" y="143446"/>
                  </a:lnTo>
                  <a:lnTo>
                    <a:pt x="161734" y="144970"/>
                  </a:lnTo>
                  <a:lnTo>
                    <a:pt x="163258" y="146494"/>
                  </a:lnTo>
                  <a:lnTo>
                    <a:pt x="163258" y="151066"/>
                  </a:lnTo>
                  <a:lnTo>
                    <a:pt x="164782" y="154114"/>
                  </a:lnTo>
                  <a:lnTo>
                    <a:pt x="166306" y="155638"/>
                  </a:lnTo>
                  <a:lnTo>
                    <a:pt x="195262" y="155638"/>
                  </a:lnTo>
                  <a:close/>
                </a:path>
                <a:path w="509905" h="158750">
                  <a:moveTo>
                    <a:pt x="312712" y="115925"/>
                  </a:moveTo>
                  <a:lnTo>
                    <a:pt x="283756" y="111353"/>
                  </a:lnTo>
                  <a:lnTo>
                    <a:pt x="282232" y="119062"/>
                  </a:lnTo>
                  <a:lnTo>
                    <a:pt x="279184" y="125158"/>
                  </a:lnTo>
                  <a:lnTo>
                    <a:pt x="276136" y="128206"/>
                  </a:lnTo>
                  <a:lnTo>
                    <a:pt x="271564" y="131254"/>
                  </a:lnTo>
                  <a:lnTo>
                    <a:pt x="266992" y="132778"/>
                  </a:lnTo>
                  <a:lnTo>
                    <a:pt x="253174" y="132778"/>
                  </a:lnTo>
                  <a:lnTo>
                    <a:pt x="236410" y="96113"/>
                  </a:lnTo>
                  <a:lnTo>
                    <a:pt x="236715" y="87566"/>
                  </a:lnTo>
                  <a:lnTo>
                    <a:pt x="253174" y="62585"/>
                  </a:lnTo>
                  <a:lnTo>
                    <a:pt x="266992" y="62585"/>
                  </a:lnTo>
                  <a:lnTo>
                    <a:pt x="271564" y="64109"/>
                  </a:lnTo>
                  <a:lnTo>
                    <a:pt x="277660" y="70205"/>
                  </a:lnTo>
                  <a:lnTo>
                    <a:pt x="280708" y="74777"/>
                  </a:lnTo>
                  <a:lnTo>
                    <a:pt x="282232" y="80873"/>
                  </a:lnTo>
                  <a:lnTo>
                    <a:pt x="311188" y="74777"/>
                  </a:lnTo>
                  <a:lnTo>
                    <a:pt x="287248" y="43345"/>
                  </a:lnTo>
                  <a:lnTo>
                    <a:pt x="260794" y="38201"/>
                  </a:lnTo>
                  <a:lnTo>
                    <a:pt x="248793" y="39293"/>
                  </a:lnTo>
                  <a:lnTo>
                    <a:pt x="213410" y="62280"/>
                  </a:lnTo>
                  <a:lnTo>
                    <a:pt x="204406" y="97637"/>
                  </a:lnTo>
                  <a:lnTo>
                    <a:pt x="205498" y="111455"/>
                  </a:lnTo>
                  <a:lnTo>
                    <a:pt x="227977" y="149047"/>
                  </a:lnTo>
                  <a:lnTo>
                    <a:pt x="259270" y="158686"/>
                  </a:lnTo>
                  <a:lnTo>
                    <a:pt x="270154" y="157886"/>
                  </a:lnTo>
                  <a:lnTo>
                    <a:pt x="305854" y="134302"/>
                  </a:lnTo>
                  <a:lnTo>
                    <a:pt x="312712" y="115925"/>
                  </a:lnTo>
                  <a:close/>
                </a:path>
                <a:path w="509905" h="158750">
                  <a:moveTo>
                    <a:pt x="392049" y="154114"/>
                  </a:moveTo>
                  <a:lnTo>
                    <a:pt x="390715" y="132778"/>
                  </a:lnTo>
                  <a:lnTo>
                    <a:pt x="390626" y="131254"/>
                  </a:lnTo>
                  <a:lnTo>
                    <a:pt x="390525" y="129730"/>
                  </a:lnTo>
                  <a:lnTo>
                    <a:pt x="384340" y="131254"/>
                  </a:lnTo>
                  <a:lnTo>
                    <a:pt x="379768" y="132778"/>
                  </a:lnTo>
                  <a:lnTo>
                    <a:pt x="373672" y="132778"/>
                  </a:lnTo>
                  <a:lnTo>
                    <a:pt x="369100" y="128206"/>
                  </a:lnTo>
                  <a:lnTo>
                    <a:pt x="369100" y="65633"/>
                  </a:lnTo>
                  <a:lnTo>
                    <a:pt x="390525" y="65633"/>
                  </a:lnTo>
                  <a:lnTo>
                    <a:pt x="390525" y="41249"/>
                  </a:lnTo>
                  <a:lnTo>
                    <a:pt x="369100" y="41249"/>
                  </a:lnTo>
                  <a:lnTo>
                    <a:pt x="369100" y="0"/>
                  </a:lnTo>
                  <a:lnTo>
                    <a:pt x="338620" y="18288"/>
                  </a:lnTo>
                  <a:lnTo>
                    <a:pt x="338620" y="41249"/>
                  </a:lnTo>
                  <a:lnTo>
                    <a:pt x="324904" y="41249"/>
                  </a:lnTo>
                  <a:lnTo>
                    <a:pt x="324904" y="65633"/>
                  </a:lnTo>
                  <a:lnTo>
                    <a:pt x="338620" y="65633"/>
                  </a:lnTo>
                  <a:lnTo>
                    <a:pt x="338620" y="132778"/>
                  </a:lnTo>
                  <a:lnTo>
                    <a:pt x="340144" y="135826"/>
                  </a:lnTo>
                  <a:lnTo>
                    <a:pt x="340144" y="141922"/>
                  </a:lnTo>
                  <a:lnTo>
                    <a:pt x="341668" y="144970"/>
                  </a:lnTo>
                  <a:lnTo>
                    <a:pt x="344716" y="148018"/>
                  </a:lnTo>
                  <a:lnTo>
                    <a:pt x="346240" y="151066"/>
                  </a:lnTo>
                  <a:lnTo>
                    <a:pt x="349288" y="154114"/>
                  </a:lnTo>
                  <a:lnTo>
                    <a:pt x="363004" y="158686"/>
                  </a:lnTo>
                  <a:lnTo>
                    <a:pt x="376720" y="158686"/>
                  </a:lnTo>
                  <a:lnTo>
                    <a:pt x="385864" y="157162"/>
                  </a:lnTo>
                  <a:lnTo>
                    <a:pt x="392049" y="154114"/>
                  </a:lnTo>
                  <a:close/>
                </a:path>
                <a:path w="509905" h="158750">
                  <a:moveTo>
                    <a:pt x="509397" y="106781"/>
                  </a:moveTo>
                  <a:lnTo>
                    <a:pt x="501688" y="64985"/>
                  </a:lnTo>
                  <a:lnTo>
                    <a:pt x="499325" y="61061"/>
                  </a:lnTo>
                  <a:lnTo>
                    <a:pt x="495681" y="54965"/>
                  </a:lnTo>
                  <a:lnTo>
                    <a:pt x="487108" y="47840"/>
                  </a:lnTo>
                  <a:lnTo>
                    <a:pt x="478917" y="43408"/>
                  </a:lnTo>
                  <a:lnTo>
                    <a:pt x="478917" y="79349"/>
                  </a:lnTo>
                  <a:lnTo>
                    <a:pt x="478917" y="88493"/>
                  </a:lnTo>
                  <a:lnTo>
                    <a:pt x="433197" y="88493"/>
                  </a:lnTo>
                  <a:lnTo>
                    <a:pt x="433197" y="79349"/>
                  </a:lnTo>
                  <a:lnTo>
                    <a:pt x="436245" y="73253"/>
                  </a:lnTo>
                  <a:lnTo>
                    <a:pt x="440817" y="68681"/>
                  </a:lnTo>
                  <a:lnTo>
                    <a:pt x="443865" y="64109"/>
                  </a:lnTo>
                  <a:lnTo>
                    <a:pt x="449961" y="61061"/>
                  </a:lnTo>
                  <a:lnTo>
                    <a:pt x="462153" y="61061"/>
                  </a:lnTo>
                  <a:lnTo>
                    <a:pt x="468249" y="64109"/>
                  </a:lnTo>
                  <a:lnTo>
                    <a:pt x="472821" y="68681"/>
                  </a:lnTo>
                  <a:lnTo>
                    <a:pt x="475869" y="73253"/>
                  </a:lnTo>
                  <a:lnTo>
                    <a:pt x="478917" y="79349"/>
                  </a:lnTo>
                  <a:lnTo>
                    <a:pt x="478917" y="43408"/>
                  </a:lnTo>
                  <a:lnTo>
                    <a:pt x="477393" y="42583"/>
                  </a:lnTo>
                  <a:lnTo>
                    <a:pt x="466534" y="39319"/>
                  </a:lnTo>
                  <a:lnTo>
                    <a:pt x="454533" y="38201"/>
                  </a:lnTo>
                  <a:lnTo>
                    <a:pt x="443649" y="39319"/>
                  </a:lnTo>
                  <a:lnTo>
                    <a:pt x="410438" y="63588"/>
                  </a:lnTo>
                  <a:lnTo>
                    <a:pt x="402717" y="99161"/>
                  </a:lnTo>
                  <a:lnTo>
                    <a:pt x="403313" y="110299"/>
                  </a:lnTo>
                  <a:lnTo>
                    <a:pt x="421360" y="147116"/>
                  </a:lnTo>
                  <a:lnTo>
                    <a:pt x="457581" y="158686"/>
                  </a:lnTo>
                  <a:lnTo>
                    <a:pt x="466445" y="158115"/>
                  </a:lnTo>
                  <a:lnTo>
                    <a:pt x="499872" y="138874"/>
                  </a:lnTo>
                  <a:lnTo>
                    <a:pt x="501764" y="135826"/>
                  </a:lnTo>
                  <a:lnTo>
                    <a:pt x="504164" y="131978"/>
                  </a:lnTo>
                  <a:lnTo>
                    <a:pt x="507873" y="123634"/>
                  </a:lnTo>
                  <a:lnTo>
                    <a:pt x="477393" y="119062"/>
                  </a:lnTo>
                  <a:lnTo>
                    <a:pt x="475869" y="125158"/>
                  </a:lnTo>
                  <a:lnTo>
                    <a:pt x="466725" y="134302"/>
                  </a:lnTo>
                  <a:lnTo>
                    <a:pt x="462153" y="135826"/>
                  </a:lnTo>
                  <a:lnTo>
                    <a:pt x="451485" y="135826"/>
                  </a:lnTo>
                  <a:lnTo>
                    <a:pt x="445389" y="132778"/>
                  </a:lnTo>
                  <a:lnTo>
                    <a:pt x="436245" y="123634"/>
                  </a:lnTo>
                  <a:lnTo>
                    <a:pt x="433197" y="115925"/>
                  </a:lnTo>
                  <a:lnTo>
                    <a:pt x="433197" y="106781"/>
                  </a:lnTo>
                  <a:lnTo>
                    <a:pt x="509397" y="1067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1258" y="416528"/>
              <a:ext cx="74675" cy="1174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87258" y="376719"/>
              <a:ext cx="31115" cy="157480"/>
            </a:xfrm>
            <a:custGeom>
              <a:avLst/>
              <a:gdLst/>
              <a:ahLst/>
              <a:cxnLst/>
              <a:rect l="l" t="t" r="r" b="b"/>
              <a:pathLst>
                <a:path w="31114" h="157479">
                  <a:moveTo>
                    <a:pt x="30581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30581" y="157162"/>
                  </a:lnTo>
                  <a:lnTo>
                    <a:pt x="30581" y="42760"/>
                  </a:lnTo>
                  <a:close/>
                </a:path>
                <a:path w="31114" h="157479">
                  <a:moveTo>
                    <a:pt x="30581" y="0"/>
                  </a:moveTo>
                  <a:lnTo>
                    <a:pt x="0" y="0"/>
                  </a:lnTo>
                  <a:lnTo>
                    <a:pt x="0" y="27520"/>
                  </a:lnTo>
                  <a:lnTo>
                    <a:pt x="30581" y="27520"/>
                  </a:lnTo>
                  <a:lnTo>
                    <a:pt x="30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9182" y="378332"/>
              <a:ext cx="181451" cy="1586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048154" y="376719"/>
              <a:ext cx="31115" cy="157480"/>
            </a:xfrm>
            <a:custGeom>
              <a:avLst/>
              <a:gdLst/>
              <a:ahLst/>
              <a:cxnLst/>
              <a:rect l="l" t="t" r="r" b="b"/>
              <a:pathLst>
                <a:path w="31114" h="157479">
                  <a:moveTo>
                    <a:pt x="30568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30568" y="157162"/>
                  </a:lnTo>
                  <a:lnTo>
                    <a:pt x="30568" y="42760"/>
                  </a:lnTo>
                  <a:close/>
                </a:path>
                <a:path w="31114" h="157479">
                  <a:moveTo>
                    <a:pt x="30568" y="0"/>
                  </a:moveTo>
                  <a:lnTo>
                    <a:pt x="0" y="0"/>
                  </a:lnTo>
                  <a:lnTo>
                    <a:pt x="0" y="27520"/>
                  </a:lnTo>
                  <a:lnTo>
                    <a:pt x="30568" y="27520"/>
                  </a:lnTo>
                  <a:lnTo>
                    <a:pt x="305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4548" y="416528"/>
              <a:ext cx="219646" cy="12049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08110" y="372236"/>
            <a:ext cx="208883" cy="16478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681097" y="372237"/>
            <a:ext cx="578485" cy="165100"/>
            <a:chOff x="2681097" y="372237"/>
            <a:chExt cx="578485" cy="16510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81097" y="372237"/>
              <a:ext cx="128111" cy="16478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30544" y="374904"/>
              <a:ext cx="428529" cy="159067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33078" y="348610"/>
            <a:ext cx="212036" cy="21203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3632739" y="373761"/>
            <a:ext cx="593725" cy="163830"/>
            <a:chOff x="3632739" y="373761"/>
            <a:chExt cx="593725" cy="163830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32739" y="373761"/>
              <a:ext cx="83915" cy="656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50183" y="375285"/>
              <a:ext cx="260889" cy="1617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33932" y="378332"/>
              <a:ext cx="192119" cy="15868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4306919" y="372237"/>
            <a:ext cx="2126615" cy="204470"/>
            <a:chOff x="4306919" y="372237"/>
            <a:chExt cx="2126615" cy="204470"/>
          </a:xfrm>
        </p:grpSpPr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06919" y="416528"/>
              <a:ext cx="111347" cy="1601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42650" y="378332"/>
              <a:ext cx="277558" cy="15868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41544" y="376713"/>
              <a:ext cx="353949" cy="1603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21306" y="416528"/>
              <a:ext cx="118872" cy="1204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64753" y="372237"/>
              <a:ext cx="442245" cy="16478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728335" y="376719"/>
              <a:ext cx="31115" cy="157480"/>
            </a:xfrm>
            <a:custGeom>
              <a:avLst/>
              <a:gdLst/>
              <a:ahLst/>
              <a:cxnLst/>
              <a:rect l="l" t="t" r="r" b="b"/>
              <a:pathLst>
                <a:path w="31114" h="157479">
                  <a:moveTo>
                    <a:pt x="30568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30568" y="157162"/>
                  </a:lnTo>
                  <a:lnTo>
                    <a:pt x="30568" y="42760"/>
                  </a:lnTo>
                  <a:close/>
                </a:path>
                <a:path w="31114" h="157479">
                  <a:moveTo>
                    <a:pt x="30568" y="0"/>
                  </a:moveTo>
                  <a:lnTo>
                    <a:pt x="0" y="0"/>
                  </a:lnTo>
                  <a:lnTo>
                    <a:pt x="0" y="27520"/>
                  </a:lnTo>
                  <a:lnTo>
                    <a:pt x="30568" y="27520"/>
                  </a:lnTo>
                  <a:lnTo>
                    <a:pt x="305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84912" y="375285"/>
              <a:ext cx="111252" cy="16173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20549" y="376713"/>
              <a:ext cx="238029" cy="1603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84392" y="416528"/>
              <a:ext cx="117443" cy="1204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7743" y="416528"/>
              <a:ext cx="105251" cy="11744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6526053" y="375285"/>
            <a:ext cx="1193165" cy="161925"/>
            <a:chOff x="6526053" y="375285"/>
            <a:chExt cx="1193165" cy="161925"/>
          </a:xfrm>
        </p:grpSpPr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26053" y="416528"/>
              <a:ext cx="308038" cy="12049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863131" y="376719"/>
              <a:ext cx="31115" cy="157480"/>
            </a:xfrm>
            <a:custGeom>
              <a:avLst/>
              <a:gdLst/>
              <a:ahLst/>
              <a:cxnLst/>
              <a:rect l="l" t="t" r="r" b="b"/>
              <a:pathLst>
                <a:path w="31115" h="157479">
                  <a:moveTo>
                    <a:pt x="30581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30581" y="157162"/>
                  </a:lnTo>
                  <a:lnTo>
                    <a:pt x="30581" y="42760"/>
                  </a:lnTo>
                  <a:close/>
                </a:path>
                <a:path w="31115" h="157479">
                  <a:moveTo>
                    <a:pt x="30581" y="0"/>
                  </a:moveTo>
                  <a:lnTo>
                    <a:pt x="0" y="0"/>
                  </a:lnTo>
                  <a:lnTo>
                    <a:pt x="0" y="27520"/>
                  </a:lnTo>
                  <a:lnTo>
                    <a:pt x="30581" y="27520"/>
                  </a:lnTo>
                  <a:lnTo>
                    <a:pt x="30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14959" y="378332"/>
              <a:ext cx="309657" cy="15868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50525" y="416528"/>
              <a:ext cx="105251" cy="11744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80160" y="416528"/>
              <a:ext cx="231838" cy="12049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634858" y="375285"/>
              <a:ext cx="83915" cy="65627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792856" y="1830700"/>
            <a:ext cx="9182100" cy="4966335"/>
            <a:chOff x="792856" y="1830700"/>
            <a:chExt cx="9182100" cy="4966335"/>
          </a:xfrm>
        </p:grpSpPr>
        <p:sp>
          <p:nvSpPr>
            <p:cNvPr id="40" name="object 40"/>
            <p:cNvSpPr/>
            <p:nvPr/>
          </p:nvSpPr>
          <p:spPr>
            <a:xfrm>
              <a:off x="800100" y="1837944"/>
              <a:ext cx="3057525" cy="805180"/>
            </a:xfrm>
            <a:custGeom>
              <a:avLst/>
              <a:gdLst/>
              <a:ahLst/>
              <a:cxnLst/>
              <a:rect l="l" t="t" r="r" b="b"/>
              <a:pathLst>
                <a:path w="3057525" h="805180">
                  <a:moveTo>
                    <a:pt x="3057143" y="804671"/>
                  </a:moveTo>
                  <a:lnTo>
                    <a:pt x="0" y="804671"/>
                  </a:lnTo>
                  <a:lnTo>
                    <a:pt x="0" y="0"/>
                  </a:lnTo>
                  <a:lnTo>
                    <a:pt x="3057143" y="0"/>
                  </a:lnTo>
                  <a:lnTo>
                    <a:pt x="3057143" y="804671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855719" y="1837944"/>
              <a:ext cx="3055620" cy="805180"/>
            </a:xfrm>
            <a:custGeom>
              <a:avLst/>
              <a:gdLst/>
              <a:ahLst/>
              <a:cxnLst/>
              <a:rect l="l" t="t" r="r" b="b"/>
              <a:pathLst>
                <a:path w="3055620" h="805180">
                  <a:moveTo>
                    <a:pt x="3055619" y="804671"/>
                  </a:moveTo>
                  <a:lnTo>
                    <a:pt x="0" y="804671"/>
                  </a:lnTo>
                  <a:lnTo>
                    <a:pt x="0" y="0"/>
                  </a:lnTo>
                  <a:lnTo>
                    <a:pt x="3055619" y="0"/>
                  </a:lnTo>
                  <a:lnTo>
                    <a:pt x="3055619" y="804671"/>
                  </a:lnTo>
                  <a:close/>
                </a:path>
              </a:pathLst>
            </a:custGeom>
            <a:solidFill>
              <a:srgbClr val="EB9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909816" y="1837944"/>
              <a:ext cx="3057525" cy="805180"/>
            </a:xfrm>
            <a:custGeom>
              <a:avLst/>
              <a:gdLst/>
              <a:ahLst/>
              <a:cxnLst/>
              <a:rect l="l" t="t" r="r" b="b"/>
              <a:pathLst>
                <a:path w="3057525" h="805180">
                  <a:moveTo>
                    <a:pt x="3057144" y="804671"/>
                  </a:moveTo>
                  <a:lnTo>
                    <a:pt x="0" y="804671"/>
                  </a:lnTo>
                  <a:lnTo>
                    <a:pt x="0" y="0"/>
                  </a:lnTo>
                  <a:lnTo>
                    <a:pt x="3057144" y="0"/>
                  </a:lnTo>
                  <a:lnTo>
                    <a:pt x="3057144" y="804671"/>
                  </a:lnTo>
                  <a:close/>
                </a:path>
              </a:pathLst>
            </a:custGeom>
            <a:solidFill>
              <a:srgbClr val="82B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0100" y="2641092"/>
              <a:ext cx="3057525" cy="1739264"/>
            </a:xfrm>
            <a:custGeom>
              <a:avLst/>
              <a:gdLst/>
              <a:ahLst/>
              <a:cxnLst/>
              <a:rect l="l" t="t" r="r" b="b"/>
              <a:pathLst>
                <a:path w="3057525" h="1739264">
                  <a:moveTo>
                    <a:pt x="3057143" y="1738883"/>
                  </a:moveTo>
                  <a:lnTo>
                    <a:pt x="0" y="1738883"/>
                  </a:lnTo>
                  <a:lnTo>
                    <a:pt x="0" y="0"/>
                  </a:lnTo>
                  <a:lnTo>
                    <a:pt x="3057143" y="0"/>
                  </a:lnTo>
                  <a:lnTo>
                    <a:pt x="3057143" y="1738883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855719" y="2641092"/>
              <a:ext cx="3055620" cy="1739264"/>
            </a:xfrm>
            <a:custGeom>
              <a:avLst/>
              <a:gdLst/>
              <a:ahLst/>
              <a:cxnLst/>
              <a:rect l="l" t="t" r="r" b="b"/>
              <a:pathLst>
                <a:path w="3055620" h="1739264">
                  <a:moveTo>
                    <a:pt x="3055619" y="1738883"/>
                  </a:moveTo>
                  <a:lnTo>
                    <a:pt x="0" y="1738883"/>
                  </a:lnTo>
                  <a:lnTo>
                    <a:pt x="0" y="0"/>
                  </a:lnTo>
                  <a:lnTo>
                    <a:pt x="3055619" y="0"/>
                  </a:lnTo>
                  <a:lnTo>
                    <a:pt x="3055619" y="1738883"/>
                  </a:lnTo>
                  <a:close/>
                </a:path>
              </a:pathLst>
            </a:custGeom>
            <a:solidFill>
              <a:srgbClr val="EB9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909816" y="2641092"/>
              <a:ext cx="3057525" cy="1739264"/>
            </a:xfrm>
            <a:custGeom>
              <a:avLst/>
              <a:gdLst/>
              <a:ahLst/>
              <a:cxnLst/>
              <a:rect l="l" t="t" r="r" b="b"/>
              <a:pathLst>
                <a:path w="3057525" h="1739264">
                  <a:moveTo>
                    <a:pt x="3057144" y="1738883"/>
                  </a:moveTo>
                  <a:lnTo>
                    <a:pt x="0" y="1738883"/>
                  </a:lnTo>
                  <a:lnTo>
                    <a:pt x="0" y="0"/>
                  </a:lnTo>
                  <a:lnTo>
                    <a:pt x="3057144" y="0"/>
                  </a:lnTo>
                  <a:lnTo>
                    <a:pt x="3057144" y="1738883"/>
                  </a:lnTo>
                  <a:close/>
                </a:path>
              </a:pathLst>
            </a:custGeom>
            <a:solidFill>
              <a:srgbClr val="82B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00100" y="4379976"/>
              <a:ext cx="3057525" cy="805180"/>
            </a:xfrm>
            <a:custGeom>
              <a:avLst/>
              <a:gdLst/>
              <a:ahLst/>
              <a:cxnLst/>
              <a:rect l="l" t="t" r="r" b="b"/>
              <a:pathLst>
                <a:path w="3057525" h="805179">
                  <a:moveTo>
                    <a:pt x="3057143" y="804672"/>
                  </a:moveTo>
                  <a:lnTo>
                    <a:pt x="0" y="804672"/>
                  </a:lnTo>
                  <a:lnTo>
                    <a:pt x="0" y="0"/>
                  </a:lnTo>
                  <a:lnTo>
                    <a:pt x="3057143" y="0"/>
                  </a:lnTo>
                  <a:lnTo>
                    <a:pt x="3057143" y="804672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855719" y="4379976"/>
              <a:ext cx="3055620" cy="805180"/>
            </a:xfrm>
            <a:custGeom>
              <a:avLst/>
              <a:gdLst/>
              <a:ahLst/>
              <a:cxnLst/>
              <a:rect l="l" t="t" r="r" b="b"/>
              <a:pathLst>
                <a:path w="3055620" h="805179">
                  <a:moveTo>
                    <a:pt x="3055619" y="804672"/>
                  </a:moveTo>
                  <a:lnTo>
                    <a:pt x="0" y="804672"/>
                  </a:lnTo>
                  <a:lnTo>
                    <a:pt x="0" y="0"/>
                  </a:lnTo>
                  <a:lnTo>
                    <a:pt x="3055619" y="0"/>
                  </a:lnTo>
                  <a:lnTo>
                    <a:pt x="3055619" y="804672"/>
                  </a:lnTo>
                  <a:close/>
                </a:path>
              </a:pathLst>
            </a:custGeom>
            <a:solidFill>
              <a:srgbClr val="EB9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09816" y="4379976"/>
              <a:ext cx="3057525" cy="805180"/>
            </a:xfrm>
            <a:custGeom>
              <a:avLst/>
              <a:gdLst/>
              <a:ahLst/>
              <a:cxnLst/>
              <a:rect l="l" t="t" r="r" b="b"/>
              <a:pathLst>
                <a:path w="3057525" h="805179">
                  <a:moveTo>
                    <a:pt x="3057144" y="804672"/>
                  </a:moveTo>
                  <a:lnTo>
                    <a:pt x="0" y="804672"/>
                  </a:lnTo>
                  <a:lnTo>
                    <a:pt x="0" y="0"/>
                  </a:lnTo>
                  <a:lnTo>
                    <a:pt x="3057144" y="0"/>
                  </a:lnTo>
                  <a:lnTo>
                    <a:pt x="3057144" y="804672"/>
                  </a:lnTo>
                  <a:close/>
                </a:path>
              </a:pathLst>
            </a:custGeom>
            <a:solidFill>
              <a:srgbClr val="82B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00100" y="5183123"/>
              <a:ext cx="3057525" cy="803275"/>
            </a:xfrm>
            <a:custGeom>
              <a:avLst/>
              <a:gdLst/>
              <a:ahLst/>
              <a:cxnLst/>
              <a:rect l="l" t="t" r="r" b="b"/>
              <a:pathLst>
                <a:path w="3057525" h="803275">
                  <a:moveTo>
                    <a:pt x="3057143" y="803148"/>
                  </a:moveTo>
                  <a:lnTo>
                    <a:pt x="0" y="803148"/>
                  </a:lnTo>
                  <a:lnTo>
                    <a:pt x="0" y="0"/>
                  </a:lnTo>
                  <a:lnTo>
                    <a:pt x="3057143" y="0"/>
                  </a:lnTo>
                  <a:lnTo>
                    <a:pt x="3057143" y="803148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55719" y="5183123"/>
              <a:ext cx="3055620" cy="803275"/>
            </a:xfrm>
            <a:custGeom>
              <a:avLst/>
              <a:gdLst/>
              <a:ahLst/>
              <a:cxnLst/>
              <a:rect l="l" t="t" r="r" b="b"/>
              <a:pathLst>
                <a:path w="3055620" h="803275">
                  <a:moveTo>
                    <a:pt x="3055619" y="803148"/>
                  </a:moveTo>
                  <a:lnTo>
                    <a:pt x="0" y="803148"/>
                  </a:lnTo>
                  <a:lnTo>
                    <a:pt x="0" y="0"/>
                  </a:lnTo>
                  <a:lnTo>
                    <a:pt x="3055619" y="0"/>
                  </a:lnTo>
                  <a:lnTo>
                    <a:pt x="3055619" y="803148"/>
                  </a:lnTo>
                  <a:close/>
                </a:path>
              </a:pathLst>
            </a:custGeom>
            <a:solidFill>
              <a:srgbClr val="EB9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909816" y="5183123"/>
              <a:ext cx="3057525" cy="803275"/>
            </a:xfrm>
            <a:custGeom>
              <a:avLst/>
              <a:gdLst/>
              <a:ahLst/>
              <a:cxnLst/>
              <a:rect l="l" t="t" r="r" b="b"/>
              <a:pathLst>
                <a:path w="3057525" h="803275">
                  <a:moveTo>
                    <a:pt x="3057144" y="803148"/>
                  </a:moveTo>
                  <a:lnTo>
                    <a:pt x="0" y="803148"/>
                  </a:lnTo>
                  <a:lnTo>
                    <a:pt x="0" y="0"/>
                  </a:lnTo>
                  <a:lnTo>
                    <a:pt x="3057144" y="0"/>
                  </a:lnTo>
                  <a:lnTo>
                    <a:pt x="3057144" y="803148"/>
                  </a:lnTo>
                  <a:close/>
                </a:path>
              </a:pathLst>
            </a:custGeom>
            <a:solidFill>
              <a:srgbClr val="82B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00100" y="5984748"/>
              <a:ext cx="3057525" cy="805180"/>
            </a:xfrm>
            <a:custGeom>
              <a:avLst/>
              <a:gdLst/>
              <a:ahLst/>
              <a:cxnLst/>
              <a:rect l="l" t="t" r="r" b="b"/>
              <a:pathLst>
                <a:path w="3057525" h="805179">
                  <a:moveTo>
                    <a:pt x="3057143" y="804671"/>
                  </a:moveTo>
                  <a:lnTo>
                    <a:pt x="0" y="804671"/>
                  </a:lnTo>
                  <a:lnTo>
                    <a:pt x="0" y="0"/>
                  </a:lnTo>
                  <a:lnTo>
                    <a:pt x="3057143" y="0"/>
                  </a:lnTo>
                  <a:lnTo>
                    <a:pt x="3057143" y="804671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855719" y="5984748"/>
              <a:ext cx="3055620" cy="805180"/>
            </a:xfrm>
            <a:custGeom>
              <a:avLst/>
              <a:gdLst/>
              <a:ahLst/>
              <a:cxnLst/>
              <a:rect l="l" t="t" r="r" b="b"/>
              <a:pathLst>
                <a:path w="3055620" h="805179">
                  <a:moveTo>
                    <a:pt x="3055619" y="804671"/>
                  </a:moveTo>
                  <a:lnTo>
                    <a:pt x="0" y="804671"/>
                  </a:lnTo>
                  <a:lnTo>
                    <a:pt x="0" y="0"/>
                  </a:lnTo>
                  <a:lnTo>
                    <a:pt x="3055619" y="0"/>
                  </a:lnTo>
                  <a:lnTo>
                    <a:pt x="3055619" y="804671"/>
                  </a:lnTo>
                  <a:close/>
                </a:path>
              </a:pathLst>
            </a:custGeom>
            <a:solidFill>
              <a:srgbClr val="EB9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909816" y="5984748"/>
              <a:ext cx="3057525" cy="805180"/>
            </a:xfrm>
            <a:custGeom>
              <a:avLst/>
              <a:gdLst/>
              <a:ahLst/>
              <a:cxnLst/>
              <a:rect l="l" t="t" r="r" b="b"/>
              <a:pathLst>
                <a:path w="3057525" h="805179">
                  <a:moveTo>
                    <a:pt x="3057144" y="804671"/>
                  </a:moveTo>
                  <a:lnTo>
                    <a:pt x="0" y="804671"/>
                  </a:lnTo>
                  <a:lnTo>
                    <a:pt x="0" y="0"/>
                  </a:lnTo>
                  <a:lnTo>
                    <a:pt x="3057144" y="0"/>
                  </a:lnTo>
                  <a:lnTo>
                    <a:pt x="3057144" y="804671"/>
                  </a:lnTo>
                  <a:close/>
                </a:path>
              </a:pathLst>
            </a:custGeom>
            <a:solidFill>
              <a:srgbClr val="82B1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856958" y="1832229"/>
              <a:ext cx="3054985" cy="4964430"/>
            </a:xfrm>
            <a:custGeom>
              <a:avLst/>
              <a:gdLst/>
              <a:ahLst/>
              <a:cxnLst/>
              <a:rect l="l" t="t" r="r" b="b"/>
              <a:pathLst>
                <a:path w="3054984" h="4964430">
                  <a:moveTo>
                    <a:pt x="0" y="0"/>
                  </a:moveTo>
                  <a:lnTo>
                    <a:pt x="0" y="4964429"/>
                  </a:lnTo>
                </a:path>
                <a:path w="3054984" h="4964430">
                  <a:moveTo>
                    <a:pt x="3054953" y="0"/>
                  </a:moveTo>
                  <a:lnTo>
                    <a:pt x="3054953" y="4964429"/>
                  </a:lnTo>
                </a:path>
              </a:pathLst>
            </a:custGeom>
            <a:ln w="152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94385" y="2642330"/>
              <a:ext cx="9180195" cy="0"/>
            </a:xfrm>
            <a:custGeom>
              <a:avLst/>
              <a:gdLst/>
              <a:ahLst/>
              <a:cxnLst/>
              <a:rect l="l" t="t" r="r" b="b"/>
              <a:pathLst>
                <a:path w="9180195">
                  <a:moveTo>
                    <a:pt x="0" y="0"/>
                  </a:moveTo>
                  <a:lnTo>
                    <a:pt x="9180099" y="0"/>
                  </a:lnTo>
                </a:path>
              </a:pathLst>
            </a:custGeom>
            <a:ln w="4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94385" y="1832229"/>
              <a:ext cx="9180195" cy="4964430"/>
            </a:xfrm>
            <a:custGeom>
              <a:avLst/>
              <a:gdLst/>
              <a:ahLst/>
              <a:cxnLst/>
              <a:rect l="l" t="t" r="r" b="b"/>
              <a:pathLst>
                <a:path w="9180195" h="4964430">
                  <a:moveTo>
                    <a:pt x="0" y="2547842"/>
                  </a:moveTo>
                  <a:lnTo>
                    <a:pt x="9180099" y="2547842"/>
                  </a:lnTo>
                </a:path>
                <a:path w="9180195" h="4964430">
                  <a:moveTo>
                    <a:pt x="0" y="3350323"/>
                  </a:moveTo>
                  <a:lnTo>
                    <a:pt x="9180099" y="3350323"/>
                  </a:lnTo>
                </a:path>
                <a:path w="9180195" h="4964430">
                  <a:moveTo>
                    <a:pt x="0" y="4154328"/>
                  </a:moveTo>
                  <a:lnTo>
                    <a:pt x="9180099" y="4154328"/>
                  </a:lnTo>
                </a:path>
                <a:path w="9180195" h="4964430">
                  <a:moveTo>
                    <a:pt x="6095" y="0"/>
                  </a:moveTo>
                  <a:lnTo>
                    <a:pt x="6095" y="4964429"/>
                  </a:lnTo>
                </a:path>
                <a:path w="9180195" h="4964430">
                  <a:moveTo>
                    <a:pt x="9172479" y="0"/>
                  </a:moveTo>
                  <a:lnTo>
                    <a:pt x="9172479" y="4964429"/>
                  </a:lnTo>
                </a:path>
                <a:path w="9180195" h="4964430">
                  <a:moveTo>
                    <a:pt x="0" y="6095"/>
                  </a:moveTo>
                  <a:lnTo>
                    <a:pt x="9180099" y="6095"/>
                  </a:lnTo>
                </a:path>
                <a:path w="9180195" h="4964430">
                  <a:moveTo>
                    <a:pt x="0" y="4956714"/>
                  </a:moveTo>
                  <a:lnTo>
                    <a:pt x="9180099" y="4956714"/>
                  </a:lnTo>
                </a:path>
              </a:pathLst>
            </a:custGeom>
            <a:ln w="152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57725" y="2187702"/>
              <a:ext cx="248602" cy="12515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29187" y="2190750"/>
              <a:ext cx="85439" cy="12211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039004" y="2190749"/>
              <a:ext cx="111760" cy="120650"/>
            </a:xfrm>
            <a:custGeom>
              <a:avLst/>
              <a:gdLst/>
              <a:ahLst/>
              <a:cxnLst/>
              <a:rect l="l" t="t" r="r" b="b"/>
              <a:pathLst>
                <a:path w="111760" h="120650">
                  <a:moveTo>
                    <a:pt x="24384" y="32105"/>
                  </a:moveTo>
                  <a:lnTo>
                    <a:pt x="0" y="32105"/>
                  </a:lnTo>
                  <a:lnTo>
                    <a:pt x="0" y="120586"/>
                  </a:lnTo>
                  <a:lnTo>
                    <a:pt x="24384" y="120586"/>
                  </a:lnTo>
                  <a:lnTo>
                    <a:pt x="24384" y="32105"/>
                  </a:lnTo>
                  <a:close/>
                </a:path>
                <a:path w="111760" h="120650">
                  <a:moveTo>
                    <a:pt x="24384" y="0"/>
                  </a:moveTo>
                  <a:lnTo>
                    <a:pt x="0" y="0"/>
                  </a:lnTo>
                  <a:lnTo>
                    <a:pt x="0" y="21437"/>
                  </a:lnTo>
                  <a:lnTo>
                    <a:pt x="24384" y="21437"/>
                  </a:lnTo>
                  <a:lnTo>
                    <a:pt x="24384" y="0"/>
                  </a:lnTo>
                  <a:close/>
                </a:path>
                <a:path w="111760" h="120650">
                  <a:moveTo>
                    <a:pt x="111340" y="99161"/>
                  </a:moveTo>
                  <a:lnTo>
                    <a:pt x="70104" y="99161"/>
                  </a:lnTo>
                  <a:lnTo>
                    <a:pt x="64008" y="100685"/>
                  </a:lnTo>
                  <a:lnTo>
                    <a:pt x="74676" y="86969"/>
                  </a:lnTo>
                  <a:lnTo>
                    <a:pt x="108292" y="48869"/>
                  </a:lnTo>
                  <a:lnTo>
                    <a:pt x="108292" y="32105"/>
                  </a:lnTo>
                  <a:lnTo>
                    <a:pt x="36576" y="32105"/>
                  </a:lnTo>
                  <a:lnTo>
                    <a:pt x="36576" y="51917"/>
                  </a:lnTo>
                  <a:lnTo>
                    <a:pt x="77724" y="51917"/>
                  </a:lnTo>
                  <a:lnTo>
                    <a:pt x="74676" y="53441"/>
                  </a:lnTo>
                  <a:lnTo>
                    <a:pt x="71628" y="58013"/>
                  </a:lnTo>
                  <a:lnTo>
                    <a:pt x="65532" y="64109"/>
                  </a:lnTo>
                  <a:lnTo>
                    <a:pt x="33528" y="102209"/>
                  </a:lnTo>
                  <a:lnTo>
                    <a:pt x="33528" y="120586"/>
                  </a:lnTo>
                  <a:lnTo>
                    <a:pt x="111340" y="120586"/>
                  </a:lnTo>
                  <a:lnTo>
                    <a:pt x="111340" y="99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65598" y="2190750"/>
              <a:ext cx="959358" cy="15563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17250" y="2190750"/>
              <a:ext cx="289750" cy="12211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31384" y="2222849"/>
              <a:ext cx="79343" cy="9001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132064" y="2190750"/>
              <a:ext cx="219646" cy="12211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373046" y="2221325"/>
              <a:ext cx="85439" cy="12506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530108" y="2190749"/>
              <a:ext cx="660400" cy="156210"/>
            </a:xfrm>
            <a:custGeom>
              <a:avLst/>
              <a:gdLst/>
              <a:ahLst/>
              <a:cxnLst/>
              <a:rect l="l" t="t" r="r" b="b"/>
              <a:pathLst>
                <a:path w="660400" h="156210">
                  <a:moveTo>
                    <a:pt x="82384" y="90017"/>
                  </a:moveTo>
                  <a:lnTo>
                    <a:pt x="59524" y="86969"/>
                  </a:lnTo>
                  <a:lnTo>
                    <a:pt x="58000" y="93065"/>
                  </a:lnTo>
                  <a:lnTo>
                    <a:pt x="56476" y="96113"/>
                  </a:lnTo>
                  <a:lnTo>
                    <a:pt x="50380" y="102209"/>
                  </a:lnTo>
                  <a:lnTo>
                    <a:pt x="47332" y="103733"/>
                  </a:lnTo>
                  <a:lnTo>
                    <a:pt x="36576" y="103733"/>
                  </a:lnTo>
                  <a:lnTo>
                    <a:pt x="32004" y="100685"/>
                  </a:lnTo>
                  <a:lnTo>
                    <a:pt x="28956" y="96113"/>
                  </a:lnTo>
                  <a:lnTo>
                    <a:pt x="25908" y="93065"/>
                  </a:lnTo>
                  <a:lnTo>
                    <a:pt x="22860" y="85445"/>
                  </a:lnTo>
                  <a:lnTo>
                    <a:pt x="22860" y="65633"/>
                  </a:lnTo>
                  <a:lnTo>
                    <a:pt x="25908" y="58013"/>
                  </a:lnTo>
                  <a:lnTo>
                    <a:pt x="28956" y="54965"/>
                  </a:lnTo>
                  <a:lnTo>
                    <a:pt x="32004" y="50393"/>
                  </a:lnTo>
                  <a:lnTo>
                    <a:pt x="36576" y="48869"/>
                  </a:lnTo>
                  <a:lnTo>
                    <a:pt x="47332" y="48869"/>
                  </a:lnTo>
                  <a:lnTo>
                    <a:pt x="53428" y="51917"/>
                  </a:lnTo>
                  <a:lnTo>
                    <a:pt x="56476" y="54965"/>
                  </a:lnTo>
                  <a:lnTo>
                    <a:pt x="58000" y="58013"/>
                  </a:lnTo>
                  <a:lnTo>
                    <a:pt x="58000" y="62585"/>
                  </a:lnTo>
                  <a:lnTo>
                    <a:pt x="80860" y="58013"/>
                  </a:lnTo>
                  <a:lnTo>
                    <a:pt x="50177" y="31127"/>
                  </a:lnTo>
                  <a:lnTo>
                    <a:pt x="42672" y="30581"/>
                  </a:lnTo>
                  <a:lnTo>
                    <a:pt x="32956" y="31419"/>
                  </a:lnTo>
                  <a:lnTo>
                    <a:pt x="2476" y="57251"/>
                  </a:lnTo>
                  <a:lnTo>
                    <a:pt x="0" y="76301"/>
                  </a:lnTo>
                  <a:lnTo>
                    <a:pt x="596" y="86258"/>
                  </a:lnTo>
                  <a:lnTo>
                    <a:pt x="24193" y="118872"/>
                  </a:lnTo>
                  <a:lnTo>
                    <a:pt x="41148" y="122110"/>
                  </a:lnTo>
                  <a:lnTo>
                    <a:pt x="49771" y="121564"/>
                  </a:lnTo>
                  <a:lnTo>
                    <a:pt x="79819" y="97485"/>
                  </a:lnTo>
                  <a:lnTo>
                    <a:pt x="82384" y="90017"/>
                  </a:lnTo>
                  <a:close/>
                </a:path>
                <a:path w="660400" h="156210">
                  <a:moveTo>
                    <a:pt x="164782" y="120586"/>
                  </a:moveTo>
                  <a:lnTo>
                    <a:pt x="161734" y="111442"/>
                  </a:lnTo>
                  <a:lnTo>
                    <a:pt x="160972" y="109918"/>
                  </a:lnTo>
                  <a:lnTo>
                    <a:pt x="160210" y="108394"/>
                  </a:lnTo>
                  <a:lnTo>
                    <a:pt x="160210" y="105346"/>
                  </a:lnTo>
                  <a:lnTo>
                    <a:pt x="160210" y="77825"/>
                  </a:lnTo>
                  <a:lnTo>
                    <a:pt x="160210" y="53441"/>
                  </a:lnTo>
                  <a:lnTo>
                    <a:pt x="159067" y="48869"/>
                  </a:lnTo>
                  <a:lnTo>
                    <a:pt x="132689" y="30581"/>
                  </a:lnTo>
                  <a:lnTo>
                    <a:pt x="123545" y="30581"/>
                  </a:lnTo>
                  <a:lnTo>
                    <a:pt x="86969" y="47345"/>
                  </a:lnTo>
                  <a:lnTo>
                    <a:pt x="85445" y="54965"/>
                  </a:lnTo>
                  <a:lnTo>
                    <a:pt x="106781" y="59537"/>
                  </a:lnTo>
                  <a:lnTo>
                    <a:pt x="108305" y="54965"/>
                  </a:lnTo>
                  <a:lnTo>
                    <a:pt x="109829" y="51917"/>
                  </a:lnTo>
                  <a:lnTo>
                    <a:pt x="111353" y="50393"/>
                  </a:lnTo>
                  <a:lnTo>
                    <a:pt x="114401" y="48869"/>
                  </a:lnTo>
                  <a:lnTo>
                    <a:pt x="131165" y="48869"/>
                  </a:lnTo>
                  <a:lnTo>
                    <a:pt x="134213" y="50393"/>
                  </a:lnTo>
                  <a:lnTo>
                    <a:pt x="137261" y="56489"/>
                  </a:lnTo>
                  <a:lnTo>
                    <a:pt x="137261" y="62585"/>
                  </a:lnTo>
                  <a:lnTo>
                    <a:pt x="137261" y="77825"/>
                  </a:lnTo>
                  <a:lnTo>
                    <a:pt x="137261" y="91541"/>
                  </a:lnTo>
                  <a:lnTo>
                    <a:pt x="135737" y="93065"/>
                  </a:lnTo>
                  <a:lnTo>
                    <a:pt x="135737" y="96113"/>
                  </a:lnTo>
                  <a:lnTo>
                    <a:pt x="134213" y="99161"/>
                  </a:lnTo>
                  <a:lnTo>
                    <a:pt x="131165" y="100685"/>
                  </a:lnTo>
                  <a:lnTo>
                    <a:pt x="126593" y="103733"/>
                  </a:lnTo>
                  <a:lnTo>
                    <a:pt x="123545" y="105346"/>
                  </a:lnTo>
                  <a:lnTo>
                    <a:pt x="114401" y="105346"/>
                  </a:lnTo>
                  <a:lnTo>
                    <a:pt x="111353" y="103733"/>
                  </a:lnTo>
                  <a:lnTo>
                    <a:pt x="106781" y="99161"/>
                  </a:lnTo>
                  <a:lnTo>
                    <a:pt x="105257" y="96113"/>
                  </a:lnTo>
                  <a:lnTo>
                    <a:pt x="105257" y="90017"/>
                  </a:lnTo>
                  <a:lnTo>
                    <a:pt x="106781" y="86969"/>
                  </a:lnTo>
                  <a:lnTo>
                    <a:pt x="115925" y="82397"/>
                  </a:lnTo>
                  <a:lnTo>
                    <a:pt x="123545" y="80873"/>
                  </a:lnTo>
                  <a:lnTo>
                    <a:pt x="129641" y="79349"/>
                  </a:lnTo>
                  <a:lnTo>
                    <a:pt x="134213" y="79349"/>
                  </a:lnTo>
                  <a:lnTo>
                    <a:pt x="137261" y="77825"/>
                  </a:lnTo>
                  <a:lnTo>
                    <a:pt x="137261" y="62585"/>
                  </a:lnTo>
                  <a:lnTo>
                    <a:pt x="132689" y="64109"/>
                  </a:lnTo>
                  <a:lnTo>
                    <a:pt x="125069" y="67157"/>
                  </a:lnTo>
                  <a:lnTo>
                    <a:pt x="114401" y="68681"/>
                  </a:lnTo>
                  <a:lnTo>
                    <a:pt x="86969" y="82397"/>
                  </a:lnTo>
                  <a:lnTo>
                    <a:pt x="83921" y="86969"/>
                  </a:lnTo>
                  <a:lnTo>
                    <a:pt x="82397" y="91541"/>
                  </a:lnTo>
                  <a:lnTo>
                    <a:pt x="82397" y="103733"/>
                  </a:lnTo>
                  <a:lnTo>
                    <a:pt x="85445" y="109918"/>
                  </a:lnTo>
                  <a:lnTo>
                    <a:pt x="90017" y="114490"/>
                  </a:lnTo>
                  <a:lnTo>
                    <a:pt x="96113" y="119062"/>
                  </a:lnTo>
                  <a:lnTo>
                    <a:pt x="102209" y="122110"/>
                  </a:lnTo>
                  <a:lnTo>
                    <a:pt x="117449" y="122110"/>
                  </a:lnTo>
                  <a:lnTo>
                    <a:pt x="131165" y="117538"/>
                  </a:lnTo>
                  <a:lnTo>
                    <a:pt x="138785" y="109918"/>
                  </a:lnTo>
                  <a:lnTo>
                    <a:pt x="138785" y="111442"/>
                  </a:lnTo>
                  <a:lnTo>
                    <a:pt x="140398" y="112966"/>
                  </a:lnTo>
                  <a:lnTo>
                    <a:pt x="140398" y="116014"/>
                  </a:lnTo>
                  <a:lnTo>
                    <a:pt x="141922" y="119062"/>
                  </a:lnTo>
                  <a:lnTo>
                    <a:pt x="141922" y="120586"/>
                  </a:lnTo>
                  <a:lnTo>
                    <a:pt x="164782" y="120586"/>
                  </a:lnTo>
                  <a:close/>
                </a:path>
                <a:path w="660400" h="156210">
                  <a:moveTo>
                    <a:pt x="268414" y="76301"/>
                  </a:moveTo>
                  <a:lnTo>
                    <a:pt x="261835" y="48869"/>
                  </a:lnTo>
                  <a:lnTo>
                    <a:pt x="259791" y="45821"/>
                  </a:lnTo>
                  <a:lnTo>
                    <a:pt x="257746" y="42773"/>
                  </a:lnTo>
                  <a:lnTo>
                    <a:pt x="251764" y="37655"/>
                  </a:lnTo>
                  <a:lnTo>
                    <a:pt x="245364" y="33820"/>
                  </a:lnTo>
                  <a:lnTo>
                    <a:pt x="244030" y="33350"/>
                  </a:lnTo>
                  <a:lnTo>
                    <a:pt x="244030" y="67157"/>
                  </a:lnTo>
                  <a:lnTo>
                    <a:pt x="244030" y="85445"/>
                  </a:lnTo>
                  <a:lnTo>
                    <a:pt x="242506" y="93065"/>
                  </a:lnTo>
                  <a:lnTo>
                    <a:pt x="239458" y="97637"/>
                  </a:lnTo>
                  <a:lnTo>
                    <a:pt x="230314" y="103733"/>
                  </a:lnTo>
                  <a:lnTo>
                    <a:pt x="219646" y="103733"/>
                  </a:lnTo>
                  <a:lnTo>
                    <a:pt x="215074" y="100685"/>
                  </a:lnTo>
                  <a:lnTo>
                    <a:pt x="210502" y="96113"/>
                  </a:lnTo>
                  <a:lnTo>
                    <a:pt x="207454" y="91541"/>
                  </a:lnTo>
                  <a:lnTo>
                    <a:pt x="205930" y="83921"/>
                  </a:lnTo>
                  <a:lnTo>
                    <a:pt x="205930" y="65633"/>
                  </a:lnTo>
                  <a:lnTo>
                    <a:pt x="207454" y="59537"/>
                  </a:lnTo>
                  <a:lnTo>
                    <a:pt x="210502" y="54965"/>
                  </a:lnTo>
                  <a:lnTo>
                    <a:pt x="215074" y="50393"/>
                  </a:lnTo>
                  <a:lnTo>
                    <a:pt x="219646" y="48869"/>
                  </a:lnTo>
                  <a:lnTo>
                    <a:pt x="230314" y="48869"/>
                  </a:lnTo>
                  <a:lnTo>
                    <a:pt x="234886" y="50393"/>
                  </a:lnTo>
                  <a:lnTo>
                    <a:pt x="239458" y="54965"/>
                  </a:lnTo>
                  <a:lnTo>
                    <a:pt x="242506" y="59537"/>
                  </a:lnTo>
                  <a:lnTo>
                    <a:pt x="244030" y="67157"/>
                  </a:lnTo>
                  <a:lnTo>
                    <a:pt x="244030" y="33350"/>
                  </a:lnTo>
                  <a:lnTo>
                    <a:pt x="238671" y="31419"/>
                  </a:lnTo>
                  <a:lnTo>
                    <a:pt x="231838" y="30581"/>
                  </a:lnTo>
                  <a:lnTo>
                    <a:pt x="225742" y="30581"/>
                  </a:lnTo>
                  <a:lnTo>
                    <a:pt x="219646" y="32105"/>
                  </a:lnTo>
                  <a:lnTo>
                    <a:pt x="210502" y="38201"/>
                  </a:lnTo>
                  <a:lnTo>
                    <a:pt x="207454" y="41249"/>
                  </a:lnTo>
                  <a:lnTo>
                    <a:pt x="204406" y="45821"/>
                  </a:lnTo>
                  <a:lnTo>
                    <a:pt x="204406" y="32105"/>
                  </a:lnTo>
                  <a:lnTo>
                    <a:pt x="183070" y="32105"/>
                  </a:lnTo>
                  <a:lnTo>
                    <a:pt x="183070" y="152590"/>
                  </a:lnTo>
                  <a:lnTo>
                    <a:pt x="205930" y="152590"/>
                  </a:lnTo>
                  <a:lnTo>
                    <a:pt x="205930" y="109918"/>
                  </a:lnTo>
                  <a:lnTo>
                    <a:pt x="213550" y="117538"/>
                  </a:lnTo>
                  <a:lnTo>
                    <a:pt x="222694" y="120586"/>
                  </a:lnTo>
                  <a:lnTo>
                    <a:pt x="225742" y="122110"/>
                  </a:lnTo>
                  <a:lnTo>
                    <a:pt x="231838" y="122110"/>
                  </a:lnTo>
                  <a:lnTo>
                    <a:pt x="261734" y="103733"/>
                  </a:lnTo>
                  <a:lnTo>
                    <a:pt x="261988" y="103339"/>
                  </a:lnTo>
                  <a:lnTo>
                    <a:pt x="265366" y="95364"/>
                  </a:lnTo>
                  <a:lnTo>
                    <a:pt x="267601" y="86258"/>
                  </a:lnTo>
                  <a:lnTo>
                    <a:pt x="267665" y="85445"/>
                  </a:lnTo>
                  <a:lnTo>
                    <a:pt x="267792" y="83921"/>
                  </a:lnTo>
                  <a:lnTo>
                    <a:pt x="268414" y="76301"/>
                  </a:lnTo>
                  <a:close/>
                </a:path>
                <a:path w="660400" h="156210">
                  <a:moveTo>
                    <a:pt x="364528" y="120586"/>
                  </a:moveTo>
                  <a:lnTo>
                    <a:pt x="361480" y="116014"/>
                  </a:lnTo>
                  <a:lnTo>
                    <a:pt x="359956" y="111442"/>
                  </a:lnTo>
                  <a:lnTo>
                    <a:pt x="359956" y="109918"/>
                  </a:lnTo>
                  <a:lnTo>
                    <a:pt x="359956" y="108394"/>
                  </a:lnTo>
                  <a:lnTo>
                    <a:pt x="358952" y="105346"/>
                  </a:lnTo>
                  <a:lnTo>
                    <a:pt x="358432" y="103733"/>
                  </a:lnTo>
                  <a:lnTo>
                    <a:pt x="358432" y="77825"/>
                  </a:lnTo>
                  <a:lnTo>
                    <a:pt x="358432" y="48869"/>
                  </a:lnTo>
                  <a:lnTo>
                    <a:pt x="358432" y="47345"/>
                  </a:lnTo>
                  <a:lnTo>
                    <a:pt x="355384" y="44297"/>
                  </a:lnTo>
                  <a:lnTo>
                    <a:pt x="353860" y="39725"/>
                  </a:lnTo>
                  <a:lnTo>
                    <a:pt x="350812" y="36677"/>
                  </a:lnTo>
                  <a:lnTo>
                    <a:pt x="344716" y="33629"/>
                  </a:lnTo>
                  <a:lnTo>
                    <a:pt x="340144" y="32105"/>
                  </a:lnTo>
                  <a:lnTo>
                    <a:pt x="332524" y="30581"/>
                  </a:lnTo>
                  <a:lnTo>
                    <a:pt x="321856" y="30581"/>
                  </a:lnTo>
                  <a:lnTo>
                    <a:pt x="286702" y="47345"/>
                  </a:lnTo>
                  <a:lnTo>
                    <a:pt x="283654" y="54965"/>
                  </a:lnTo>
                  <a:lnTo>
                    <a:pt x="305092" y="59537"/>
                  </a:lnTo>
                  <a:lnTo>
                    <a:pt x="306616" y="54965"/>
                  </a:lnTo>
                  <a:lnTo>
                    <a:pt x="308140" y="51917"/>
                  </a:lnTo>
                  <a:lnTo>
                    <a:pt x="311188" y="50393"/>
                  </a:lnTo>
                  <a:lnTo>
                    <a:pt x="312712" y="48869"/>
                  </a:lnTo>
                  <a:lnTo>
                    <a:pt x="331000" y="48869"/>
                  </a:lnTo>
                  <a:lnTo>
                    <a:pt x="335572" y="53441"/>
                  </a:lnTo>
                  <a:lnTo>
                    <a:pt x="335572" y="62585"/>
                  </a:lnTo>
                  <a:lnTo>
                    <a:pt x="335572" y="77825"/>
                  </a:lnTo>
                  <a:lnTo>
                    <a:pt x="335572" y="93065"/>
                  </a:lnTo>
                  <a:lnTo>
                    <a:pt x="332524" y="99161"/>
                  </a:lnTo>
                  <a:lnTo>
                    <a:pt x="329476" y="100685"/>
                  </a:lnTo>
                  <a:lnTo>
                    <a:pt x="326428" y="103733"/>
                  </a:lnTo>
                  <a:lnTo>
                    <a:pt x="321856" y="105346"/>
                  </a:lnTo>
                  <a:lnTo>
                    <a:pt x="314236" y="105346"/>
                  </a:lnTo>
                  <a:lnTo>
                    <a:pt x="311188" y="103733"/>
                  </a:lnTo>
                  <a:lnTo>
                    <a:pt x="308140" y="102209"/>
                  </a:lnTo>
                  <a:lnTo>
                    <a:pt x="305092" y="96113"/>
                  </a:lnTo>
                  <a:lnTo>
                    <a:pt x="305092" y="90017"/>
                  </a:lnTo>
                  <a:lnTo>
                    <a:pt x="306616" y="86969"/>
                  </a:lnTo>
                  <a:lnTo>
                    <a:pt x="309664" y="85445"/>
                  </a:lnTo>
                  <a:lnTo>
                    <a:pt x="311188" y="83921"/>
                  </a:lnTo>
                  <a:lnTo>
                    <a:pt x="315760" y="82397"/>
                  </a:lnTo>
                  <a:lnTo>
                    <a:pt x="327952" y="79349"/>
                  </a:lnTo>
                  <a:lnTo>
                    <a:pt x="334048" y="79349"/>
                  </a:lnTo>
                  <a:lnTo>
                    <a:pt x="335572" y="77825"/>
                  </a:lnTo>
                  <a:lnTo>
                    <a:pt x="335572" y="62585"/>
                  </a:lnTo>
                  <a:lnTo>
                    <a:pt x="332524" y="64109"/>
                  </a:lnTo>
                  <a:lnTo>
                    <a:pt x="324904" y="67157"/>
                  </a:lnTo>
                  <a:lnTo>
                    <a:pt x="285178" y="82397"/>
                  </a:lnTo>
                  <a:lnTo>
                    <a:pt x="282130" y="91541"/>
                  </a:lnTo>
                  <a:lnTo>
                    <a:pt x="282130" y="103733"/>
                  </a:lnTo>
                  <a:lnTo>
                    <a:pt x="285178" y="109918"/>
                  </a:lnTo>
                  <a:lnTo>
                    <a:pt x="289750" y="114490"/>
                  </a:lnTo>
                  <a:lnTo>
                    <a:pt x="294424" y="119062"/>
                  </a:lnTo>
                  <a:lnTo>
                    <a:pt x="302044" y="122110"/>
                  </a:lnTo>
                  <a:lnTo>
                    <a:pt x="315760" y="122110"/>
                  </a:lnTo>
                  <a:lnTo>
                    <a:pt x="329476" y="117538"/>
                  </a:lnTo>
                  <a:lnTo>
                    <a:pt x="334048" y="114490"/>
                  </a:lnTo>
                  <a:lnTo>
                    <a:pt x="338620" y="109918"/>
                  </a:lnTo>
                  <a:lnTo>
                    <a:pt x="338620" y="112966"/>
                  </a:lnTo>
                  <a:lnTo>
                    <a:pt x="340144" y="116014"/>
                  </a:lnTo>
                  <a:lnTo>
                    <a:pt x="340144" y="119062"/>
                  </a:lnTo>
                  <a:lnTo>
                    <a:pt x="341668" y="120586"/>
                  </a:lnTo>
                  <a:lnTo>
                    <a:pt x="364528" y="120586"/>
                  </a:lnTo>
                  <a:close/>
                </a:path>
                <a:path w="660400" h="156210">
                  <a:moveTo>
                    <a:pt x="459105" y="58013"/>
                  </a:moveTo>
                  <a:lnTo>
                    <a:pt x="427177" y="31127"/>
                  </a:lnTo>
                  <a:lnTo>
                    <a:pt x="419481" y="30581"/>
                  </a:lnTo>
                  <a:lnTo>
                    <a:pt x="410591" y="31419"/>
                  </a:lnTo>
                  <a:lnTo>
                    <a:pt x="379958" y="57251"/>
                  </a:lnTo>
                  <a:lnTo>
                    <a:pt x="376720" y="76301"/>
                  </a:lnTo>
                  <a:lnTo>
                    <a:pt x="377545" y="86258"/>
                  </a:lnTo>
                  <a:lnTo>
                    <a:pt x="402437" y="118872"/>
                  </a:lnTo>
                  <a:lnTo>
                    <a:pt x="419481" y="122110"/>
                  </a:lnTo>
                  <a:lnTo>
                    <a:pt x="427202" y="121564"/>
                  </a:lnTo>
                  <a:lnTo>
                    <a:pt x="457415" y="97485"/>
                  </a:lnTo>
                  <a:lnTo>
                    <a:pt x="459105" y="90017"/>
                  </a:lnTo>
                  <a:lnTo>
                    <a:pt x="437769" y="86969"/>
                  </a:lnTo>
                  <a:lnTo>
                    <a:pt x="436245" y="93065"/>
                  </a:lnTo>
                  <a:lnTo>
                    <a:pt x="433197" y="96113"/>
                  </a:lnTo>
                  <a:lnTo>
                    <a:pt x="431673" y="99161"/>
                  </a:lnTo>
                  <a:lnTo>
                    <a:pt x="428625" y="102209"/>
                  </a:lnTo>
                  <a:lnTo>
                    <a:pt x="424053" y="103733"/>
                  </a:lnTo>
                  <a:lnTo>
                    <a:pt x="414820" y="103733"/>
                  </a:lnTo>
                  <a:lnTo>
                    <a:pt x="410248" y="100685"/>
                  </a:lnTo>
                  <a:lnTo>
                    <a:pt x="402628" y="93065"/>
                  </a:lnTo>
                  <a:lnTo>
                    <a:pt x="401104" y="85445"/>
                  </a:lnTo>
                  <a:lnTo>
                    <a:pt x="401104" y="65633"/>
                  </a:lnTo>
                  <a:lnTo>
                    <a:pt x="402628" y="58013"/>
                  </a:lnTo>
                  <a:lnTo>
                    <a:pt x="410248" y="50393"/>
                  </a:lnTo>
                  <a:lnTo>
                    <a:pt x="414820" y="48869"/>
                  </a:lnTo>
                  <a:lnTo>
                    <a:pt x="424053" y="48869"/>
                  </a:lnTo>
                  <a:lnTo>
                    <a:pt x="428625" y="50393"/>
                  </a:lnTo>
                  <a:lnTo>
                    <a:pt x="433197" y="54965"/>
                  </a:lnTo>
                  <a:lnTo>
                    <a:pt x="434721" y="58013"/>
                  </a:lnTo>
                  <a:lnTo>
                    <a:pt x="436245" y="62585"/>
                  </a:lnTo>
                  <a:lnTo>
                    <a:pt x="459105" y="58013"/>
                  </a:lnTo>
                  <a:close/>
                </a:path>
                <a:path w="660400" h="156210">
                  <a:moveTo>
                    <a:pt x="500253" y="32105"/>
                  </a:moveTo>
                  <a:lnTo>
                    <a:pt x="477393" y="32105"/>
                  </a:lnTo>
                  <a:lnTo>
                    <a:pt x="477393" y="120586"/>
                  </a:lnTo>
                  <a:lnTo>
                    <a:pt x="500253" y="120586"/>
                  </a:lnTo>
                  <a:lnTo>
                    <a:pt x="500253" y="32105"/>
                  </a:lnTo>
                  <a:close/>
                </a:path>
                <a:path w="660400" h="156210">
                  <a:moveTo>
                    <a:pt x="500253" y="0"/>
                  </a:moveTo>
                  <a:lnTo>
                    <a:pt x="477393" y="0"/>
                  </a:lnTo>
                  <a:lnTo>
                    <a:pt x="477393" y="21437"/>
                  </a:lnTo>
                  <a:lnTo>
                    <a:pt x="500253" y="21437"/>
                  </a:lnTo>
                  <a:lnTo>
                    <a:pt x="500253" y="0"/>
                  </a:lnTo>
                  <a:close/>
                </a:path>
                <a:path w="660400" h="156210">
                  <a:moveTo>
                    <a:pt x="561301" y="119062"/>
                  </a:moveTo>
                  <a:lnTo>
                    <a:pt x="558507" y="102209"/>
                  </a:lnTo>
                  <a:lnTo>
                    <a:pt x="558253" y="100685"/>
                  </a:lnTo>
                  <a:lnTo>
                    <a:pt x="555205" y="102209"/>
                  </a:lnTo>
                  <a:lnTo>
                    <a:pt x="546061" y="102209"/>
                  </a:lnTo>
                  <a:lnTo>
                    <a:pt x="543013" y="99161"/>
                  </a:lnTo>
                  <a:lnTo>
                    <a:pt x="543013" y="50393"/>
                  </a:lnTo>
                  <a:lnTo>
                    <a:pt x="558253" y="50393"/>
                  </a:lnTo>
                  <a:lnTo>
                    <a:pt x="558253" y="32105"/>
                  </a:lnTo>
                  <a:lnTo>
                    <a:pt x="543013" y="32105"/>
                  </a:lnTo>
                  <a:lnTo>
                    <a:pt x="543013" y="1524"/>
                  </a:lnTo>
                  <a:lnTo>
                    <a:pt x="520153" y="15341"/>
                  </a:lnTo>
                  <a:lnTo>
                    <a:pt x="520153" y="32105"/>
                  </a:lnTo>
                  <a:lnTo>
                    <a:pt x="509397" y="32105"/>
                  </a:lnTo>
                  <a:lnTo>
                    <a:pt x="509397" y="50393"/>
                  </a:lnTo>
                  <a:lnTo>
                    <a:pt x="520153" y="50393"/>
                  </a:lnTo>
                  <a:lnTo>
                    <a:pt x="520153" y="105346"/>
                  </a:lnTo>
                  <a:lnTo>
                    <a:pt x="521677" y="109918"/>
                  </a:lnTo>
                  <a:lnTo>
                    <a:pt x="521677" y="111442"/>
                  </a:lnTo>
                  <a:lnTo>
                    <a:pt x="523201" y="114490"/>
                  </a:lnTo>
                  <a:lnTo>
                    <a:pt x="527773" y="119062"/>
                  </a:lnTo>
                  <a:lnTo>
                    <a:pt x="530821" y="119062"/>
                  </a:lnTo>
                  <a:lnTo>
                    <a:pt x="533869" y="120586"/>
                  </a:lnTo>
                  <a:lnTo>
                    <a:pt x="538441" y="122110"/>
                  </a:lnTo>
                  <a:lnTo>
                    <a:pt x="549109" y="122110"/>
                  </a:lnTo>
                  <a:lnTo>
                    <a:pt x="561301" y="119062"/>
                  </a:lnTo>
                  <a:close/>
                </a:path>
                <a:path w="660400" h="156210">
                  <a:moveTo>
                    <a:pt x="660374" y="32105"/>
                  </a:moveTo>
                  <a:lnTo>
                    <a:pt x="635990" y="32105"/>
                  </a:lnTo>
                  <a:lnTo>
                    <a:pt x="616178" y="94589"/>
                  </a:lnTo>
                  <a:lnTo>
                    <a:pt x="594842" y="32105"/>
                  </a:lnTo>
                  <a:lnTo>
                    <a:pt x="570458" y="32105"/>
                  </a:lnTo>
                  <a:lnTo>
                    <a:pt x="603986" y="120586"/>
                  </a:lnTo>
                  <a:lnTo>
                    <a:pt x="600938" y="129730"/>
                  </a:lnTo>
                  <a:lnTo>
                    <a:pt x="594842" y="135826"/>
                  </a:lnTo>
                  <a:lnTo>
                    <a:pt x="591794" y="137350"/>
                  </a:lnTo>
                  <a:lnTo>
                    <a:pt x="582650" y="137350"/>
                  </a:lnTo>
                  <a:lnTo>
                    <a:pt x="579602" y="135826"/>
                  </a:lnTo>
                  <a:lnTo>
                    <a:pt x="576554" y="135826"/>
                  </a:lnTo>
                  <a:lnTo>
                    <a:pt x="578078" y="154114"/>
                  </a:lnTo>
                  <a:lnTo>
                    <a:pt x="582650" y="155638"/>
                  </a:lnTo>
                  <a:lnTo>
                    <a:pt x="596366" y="155638"/>
                  </a:lnTo>
                  <a:lnTo>
                    <a:pt x="599414" y="154114"/>
                  </a:lnTo>
                  <a:lnTo>
                    <a:pt x="602462" y="154114"/>
                  </a:lnTo>
                  <a:lnTo>
                    <a:pt x="607034" y="152590"/>
                  </a:lnTo>
                  <a:lnTo>
                    <a:pt x="610082" y="151066"/>
                  </a:lnTo>
                  <a:lnTo>
                    <a:pt x="611606" y="149542"/>
                  </a:lnTo>
                  <a:lnTo>
                    <a:pt x="614654" y="148018"/>
                  </a:lnTo>
                  <a:lnTo>
                    <a:pt x="616178" y="146494"/>
                  </a:lnTo>
                  <a:lnTo>
                    <a:pt x="617702" y="143446"/>
                  </a:lnTo>
                  <a:lnTo>
                    <a:pt x="620750" y="140398"/>
                  </a:lnTo>
                  <a:lnTo>
                    <a:pt x="622274" y="137350"/>
                  </a:lnTo>
                  <a:lnTo>
                    <a:pt x="623798" y="131254"/>
                  </a:lnTo>
                  <a:lnTo>
                    <a:pt x="629894" y="116014"/>
                  </a:lnTo>
                  <a:lnTo>
                    <a:pt x="660374" y="321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99297" y="3460051"/>
              <a:ext cx="672655" cy="15868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913947" y="2955131"/>
              <a:ext cx="948595" cy="12506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777198" y="3158013"/>
              <a:ext cx="285178" cy="12201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41291" y="3156203"/>
              <a:ext cx="1821085" cy="52358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127908" y="3359372"/>
              <a:ext cx="404241" cy="12058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5262359" y="3755999"/>
              <a:ext cx="589915" cy="123825"/>
            </a:xfrm>
            <a:custGeom>
              <a:avLst/>
              <a:gdLst/>
              <a:ahLst/>
              <a:cxnLst/>
              <a:rect l="l" t="t" r="r" b="b"/>
              <a:pathLst>
                <a:path w="589914" h="123825">
                  <a:moveTo>
                    <a:pt x="15252" y="660"/>
                  </a:moveTo>
                  <a:lnTo>
                    <a:pt x="0" y="660"/>
                  </a:lnTo>
                  <a:lnTo>
                    <a:pt x="0" y="122593"/>
                  </a:lnTo>
                  <a:lnTo>
                    <a:pt x="15252" y="122593"/>
                  </a:lnTo>
                  <a:lnTo>
                    <a:pt x="15252" y="660"/>
                  </a:lnTo>
                  <a:close/>
                </a:path>
                <a:path w="589914" h="123825">
                  <a:moveTo>
                    <a:pt x="157937" y="122110"/>
                  </a:moveTo>
                  <a:lnTo>
                    <a:pt x="156413" y="117538"/>
                  </a:lnTo>
                  <a:lnTo>
                    <a:pt x="154889" y="114490"/>
                  </a:lnTo>
                  <a:lnTo>
                    <a:pt x="154889" y="111442"/>
                  </a:lnTo>
                  <a:lnTo>
                    <a:pt x="153365" y="51904"/>
                  </a:lnTo>
                  <a:lnTo>
                    <a:pt x="151841" y="47332"/>
                  </a:lnTo>
                  <a:lnTo>
                    <a:pt x="150317" y="44284"/>
                  </a:lnTo>
                  <a:lnTo>
                    <a:pt x="148793" y="41236"/>
                  </a:lnTo>
                  <a:lnTo>
                    <a:pt x="145745" y="38188"/>
                  </a:lnTo>
                  <a:lnTo>
                    <a:pt x="142697" y="36664"/>
                  </a:lnTo>
                  <a:lnTo>
                    <a:pt x="133553" y="33616"/>
                  </a:lnTo>
                  <a:lnTo>
                    <a:pt x="127457" y="32092"/>
                  </a:lnTo>
                  <a:lnTo>
                    <a:pt x="112217" y="32092"/>
                  </a:lnTo>
                  <a:lnTo>
                    <a:pt x="93827" y="36664"/>
                  </a:lnTo>
                  <a:lnTo>
                    <a:pt x="89255" y="39712"/>
                  </a:lnTo>
                  <a:lnTo>
                    <a:pt x="86207" y="44284"/>
                  </a:lnTo>
                  <a:lnTo>
                    <a:pt x="83159" y="47332"/>
                  </a:lnTo>
                  <a:lnTo>
                    <a:pt x="80111" y="59524"/>
                  </a:lnTo>
                  <a:lnTo>
                    <a:pt x="95351" y="61048"/>
                  </a:lnTo>
                  <a:lnTo>
                    <a:pt x="96875" y="54952"/>
                  </a:lnTo>
                  <a:lnTo>
                    <a:pt x="98399" y="50380"/>
                  </a:lnTo>
                  <a:lnTo>
                    <a:pt x="101447" y="47332"/>
                  </a:lnTo>
                  <a:lnTo>
                    <a:pt x="110693" y="44284"/>
                  </a:lnTo>
                  <a:lnTo>
                    <a:pt x="124409" y="44284"/>
                  </a:lnTo>
                  <a:lnTo>
                    <a:pt x="130505" y="45808"/>
                  </a:lnTo>
                  <a:lnTo>
                    <a:pt x="135077" y="48856"/>
                  </a:lnTo>
                  <a:lnTo>
                    <a:pt x="136601" y="51904"/>
                  </a:lnTo>
                  <a:lnTo>
                    <a:pt x="138125" y="56476"/>
                  </a:lnTo>
                  <a:lnTo>
                    <a:pt x="138125" y="65620"/>
                  </a:lnTo>
                  <a:lnTo>
                    <a:pt x="138125" y="77914"/>
                  </a:lnTo>
                  <a:lnTo>
                    <a:pt x="138125" y="94678"/>
                  </a:lnTo>
                  <a:lnTo>
                    <a:pt x="136601" y="97726"/>
                  </a:lnTo>
                  <a:lnTo>
                    <a:pt x="133553" y="102298"/>
                  </a:lnTo>
                  <a:lnTo>
                    <a:pt x="130505" y="105346"/>
                  </a:lnTo>
                  <a:lnTo>
                    <a:pt x="125933" y="108394"/>
                  </a:lnTo>
                  <a:lnTo>
                    <a:pt x="116789" y="111442"/>
                  </a:lnTo>
                  <a:lnTo>
                    <a:pt x="104495" y="111442"/>
                  </a:lnTo>
                  <a:lnTo>
                    <a:pt x="98399" y="108394"/>
                  </a:lnTo>
                  <a:lnTo>
                    <a:pt x="95351" y="105346"/>
                  </a:lnTo>
                  <a:lnTo>
                    <a:pt x="93827" y="102298"/>
                  </a:lnTo>
                  <a:lnTo>
                    <a:pt x="93827" y="93154"/>
                  </a:lnTo>
                  <a:lnTo>
                    <a:pt x="95351" y="91630"/>
                  </a:lnTo>
                  <a:lnTo>
                    <a:pt x="96875" y="88582"/>
                  </a:lnTo>
                  <a:lnTo>
                    <a:pt x="98399" y="87058"/>
                  </a:lnTo>
                  <a:lnTo>
                    <a:pt x="101447" y="85534"/>
                  </a:lnTo>
                  <a:lnTo>
                    <a:pt x="104495" y="85534"/>
                  </a:lnTo>
                  <a:lnTo>
                    <a:pt x="107645" y="84010"/>
                  </a:lnTo>
                  <a:lnTo>
                    <a:pt x="113741" y="82486"/>
                  </a:lnTo>
                  <a:lnTo>
                    <a:pt x="124409" y="80962"/>
                  </a:lnTo>
                  <a:lnTo>
                    <a:pt x="133553" y="79438"/>
                  </a:lnTo>
                  <a:lnTo>
                    <a:pt x="138125" y="77914"/>
                  </a:lnTo>
                  <a:lnTo>
                    <a:pt x="138125" y="65620"/>
                  </a:lnTo>
                  <a:lnTo>
                    <a:pt x="133210" y="67017"/>
                  </a:lnTo>
                  <a:lnTo>
                    <a:pt x="127457" y="68719"/>
                  </a:lnTo>
                  <a:lnTo>
                    <a:pt x="120548" y="70421"/>
                  </a:lnTo>
                  <a:lnTo>
                    <a:pt x="112217" y="71818"/>
                  </a:lnTo>
                  <a:lnTo>
                    <a:pt x="101447" y="71818"/>
                  </a:lnTo>
                  <a:lnTo>
                    <a:pt x="95351" y="74866"/>
                  </a:lnTo>
                  <a:lnTo>
                    <a:pt x="77063" y="94678"/>
                  </a:lnTo>
                  <a:lnTo>
                    <a:pt x="77063" y="105346"/>
                  </a:lnTo>
                  <a:lnTo>
                    <a:pt x="80111" y="111442"/>
                  </a:lnTo>
                  <a:lnTo>
                    <a:pt x="84683" y="116014"/>
                  </a:lnTo>
                  <a:lnTo>
                    <a:pt x="90779" y="120586"/>
                  </a:lnTo>
                  <a:lnTo>
                    <a:pt x="98399" y="123634"/>
                  </a:lnTo>
                  <a:lnTo>
                    <a:pt x="113741" y="123634"/>
                  </a:lnTo>
                  <a:lnTo>
                    <a:pt x="118313" y="122110"/>
                  </a:lnTo>
                  <a:lnTo>
                    <a:pt x="124409" y="120586"/>
                  </a:lnTo>
                  <a:lnTo>
                    <a:pt x="128981" y="119062"/>
                  </a:lnTo>
                  <a:lnTo>
                    <a:pt x="133553" y="114490"/>
                  </a:lnTo>
                  <a:lnTo>
                    <a:pt x="137617" y="111442"/>
                  </a:lnTo>
                  <a:lnTo>
                    <a:pt x="139649" y="109918"/>
                  </a:lnTo>
                  <a:lnTo>
                    <a:pt x="139649" y="114490"/>
                  </a:lnTo>
                  <a:lnTo>
                    <a:pt x="141173" y="119062"/>
                  </a:lnTo>
                  <a:lnTo>
                    <a:pt x="142697" y="122110"/>
                  </a:lnTo>
                  <a:lnTo>
                    <a:pt x="157937" y="122110"/>
                  </a:lnTo>
                  <a:close/>
                </a:path>
                <a:path w="589914" h="123825">
                  <a:moveTo>
                    <a:pt x="192036" y="660"/>
                  </a:moveTo>
                  <a:lnTo>
                    <a:pt x="176784" y="660"/>
                  </a:lnTo>
                  <a:lnTo>
                    <a:pt x="176784" y="122593"/>
                  </a:lnTo>
                  <a:lnTo>
                    <a:pt x="192036" y="122593"/>
                  </a:lnTo>
                  <a:lnTo>
                    <a:pt x="192036" y="660"/>
                  </a:lnTo>
                  <a:close/>
                </a:path>
                <a:path w="589914" h="123825">
                  <a:moveTo>
                    <a:pt x="279946" y="91630"/>
                  </a:moveTo>
                  <a:lnTo>
                    <a:pt x="264706" y="90106"/>
                  </a:lnTo>
                  <a:lnTo>
                    <a:pt x="264706" y="96202"/>
                  </a:lnTo>
                  <a:lnTo>
                    <a:pt x="261658" y="102298"/>
                  </a:lnTo>
                  <a:lnTo>
                    <a:pt x="254038" y="109918"/>
                  </a:lnTo>
                  <a:lnTo>
                    <a:pt x="249466" y="111442"/>
                  </a:lnTo>
                  <a:lnTo>
                    <a:pt x="235750" y="111442"/>
                  </a:lnTo>
                  <a:lnTo>
                    <a:pt x="218897" y="77914"/>
                  </a:lnTo>
                  <a:lnTo>
                    <a:pt x="219443" y="69519"/>
                  </a:lnTo>
                  <a:lnTo>
                    <a:pt x="237274" y="44284"/>
                  </a:lnTo>
                  <a:lnTo>
                    <a:pt x="249466" y="44284"/>
                  </a:lnTo>
                  <a:lnTo>
                    <a:pt x="254038" y="45808"/>
                  </a:lnTo>
                  <a:lnTo>
                    <a:pt x="260134" y="51904"/>
                  </a:lnTo>
                  <a:lnTo>
                    <a:pt x="263182" y="56476"/>
                  </a:lnTo>
                  <a:lnTo>
                    <a:pt x="264706" y="62572"/>
                  </a:lnTo>
                  <a:lnTo>
                    <a:pt x="278422" y="59524"/>
                  </a:lnTo>
                  <a:lnTo>
                    <a:pt x="250177" y="32651"/>
                  </a:lnTo>
                  <a:lnTo>
                    <a:pt x="243370" y="32092"/>
                  </a:lnTo>
                  <a:lnTo>
                    <a:pt x="235750" y="32092"/>
                  </a:lnTo>
                  <a:lnTo>
                    <a:pt x="205181" y="61048"/>
                  </a:lnTo>
                  <a:lnTo>
                    <a:pt x="203657" y="68668"/>
                  </a:lnTo>
                  <a:lnTo>
                    <a:pt x="203657" y="77914"/>
                  </a:lnTo>
                  <a:lnTo>
                    <a:pt x="220357" y="116560"/>
                  </a:lnTo>
                  <a:lnTo>
                    <a:pt x="243370" y="123634"/>
                  </a:lnTo>
                  <a:lnTo>
                    <a:pt x="250177" y="123063"/>
                  </a:lnTo>
                  <a:lnTo>
                    <a:pt x="279946" y="91630"/>
                  </a:lnTo>
                  <a:close/>
                </a:path>
                <a:path w="589914" h="123825">
                  <a:moveTo>
                    <a:pt x="368427" y="76390"/>
                  </a:moveTo>
                  <a:lnTo>
                    <a:pt x="367842" y="66624"/>
                  </a:lnTo>
                  <a:lnTo>
                    <a:pt x="367728" y="66141"/>
                  </a:lnTo>
                  <a:lnTo>
                    <a:pt x="365950" y="58013"/>
                  </a:lnTo>
                  <a:lnTo>
                    <a:pt x="362648" y="50584"/>
                  </a:lnTo>
                  <a:lnTo>
                    <a:pt x="357759" y="44297"/>
                  </a:lnTo>
                  <a:lnTo>
                    <a:pt x="353187" y="40576"/>
                  </a:lnTo>
                  <a:lnTo>
                    <a:pt x="353187" y="88506"/>
                  </a:lnTo>
                  <a:lnTo>
                    <a:pt x="351574" y="97726"/>
                  </a:lnTo>
                  <a:lnTo>
                    <a:pt x="340906" y="108394"/>
                  </a:lnTo>
                  <a:lnTo>
                    <a:pt x="334810" y="111442"/>
                  </a:lnTo>
                  <a:lnTo>
                    <a:pt x="321094" y="111442"/>
                  </a:lnTo>
                  <a:lnTo>
                    <a:pt x="314998" y="108394"/>
                  </a:lnTo>
                  <a:lnTo>
                    <a:pt x="304330" y="97726"/>
                  </a:lnTo>
                  <a:lnTo>
                    <a:pt x="304241" y="97180"/>
                  </a:lnTo>
                  <a:lnTo>
                    <a:pt x="302806" y="88506"/>
                  </a:lnTo>
                  <a:lnTo>
                    <a:pt x="314998" y="47345"/>
                  </a:lnTo>
                  <a:lnTo>
                    <a:pt x="321094" y="44297"/>
                  </a:lnTo>
                  <a:lnTo>
                    <a:pt x="334810" y="44297"/>
                  </a:lnTo>
                  <a:lnTo>
                    <a:pt x="353187" y="88506"/>
                  </a:lnTo>
                  <a:lnTo>
                    <a:pt x="353187" y="40576"/>
                  </a:lnTo>
                  <a:lnTo>
                    <a:pt x="351472" y="39166"/>
                  </a:lnTo>
                  <a:lnTo>
                    <a:pt x="344347" y="35344"/>
                  </a:lnTo>
                  <a:lnTo>
                    <a:pt x="336664" y="32931"/>
                  </a:lnTo>
                  <a:lnTo>
                    <a:pt x="328714" y="32105"/>
                  </a:lnTo>
                  <a:lnTo>
                    <a:pt x="320141" y="32677"/>
                  </a:lnTo>
                  <a:lnTo>
                    <a:pt x="288417" y="66141"/>
                  </a:lnTo>
                  <a:lnTo>
                    <a:pt x="288391" y="66624"/>
                  </a:lnTo>
                  <a:lnTo>
                    <a:pt x="287566" y="77914"/>
                  </a:lnTo>
                  <a:lnTo>
                    <a:pt x="288163" y="88506"/>
                  </a:lnTo>
                  <a:lnTo>
                    <a:pt x="290042" y="97536"/>
                  </a:lnTo>
                  <a:lnTo>
                    <a:pt x="290131" y="97726"/>
                  </a:lnTo>
                  <a:lnTo>
                    <a:pt x="293357" y="105130"/>
                  </a:lnTo>
                  <a:lnTo>
                    <a:pt x="328714" y="123634"/>
                  </a:lnTo>
                  <a:lnTo>
                    <a:pt x="336334" y="123634"/>
                  </a:lnTo>
                  <a:lnTo>
                    <a:pt x="342430" y="122110"/>
                  </a:lnTo>
                  <a:lnTo>
                    <a:pt x="348526" y="117538"/>
                  </a:lnTo>
                  <a:lnTo>
                    <a:pt x="356235" y="114490"/>
                  </a:lnTo>
                  <a:lnTo>
                    <a:pt x="359283" y="111442"/>
                  </a:lnTo>
                  <a:lnTo>
                    <a:pt x="360807" y="109918"/>
                  </a:lnTo>
                  <a:lnTo>
                    <a:pt x="363855" y="102298"/>
                  </a:lnTo>
                  <a:lnTo>
                    <a:pt x="365861" y="97180"/>
                  </a:lnTo>
                  <a:lnTo>
                    <a:pt x="367284" y="91059"/>
                  </a:lnTo>
                  <a:lnTo>
                    <a:pt x="368147" y="84086"/>
                  </a:lnTo>
                  <a:lnTo>
                    <a:pt x="368427" y="76390"/>
                  </a:lnTo>
                  <a:close/>
                </a:path>
                <a:path w="589914" h="123825">
                  <a:moveTo>
                    <a:pt x="458444" y="58000"/>
                  </a:moveTo>
                  <a:lnTo>
                    <a:pt x="434060" y="32092"/>
                  </a:lnTo>
                  <a:lnTo>
                    <a:pt x="427964" y="32092"/>
                  </a:lnTo>
                  <a:lnTo>
                    <a:pt x="420217" y="32931"/>
                  </a:lnTo>
                  <a:lnTo>
                    <a:pt x="413207" y="35331"/>
                  </a:lnTo>
                  <a:lnTo>
                    <a:pt x="407085" y="39166"/>
                  </a:lnTo>
                  <a:lnTo>
                    <a:pt x="401967" y="44284"/>
                  </a:lnTo>
                  <a:lnTo>
                    <a:pt x="401967" y="0"/>
                  </a:lnTo>
                  <a:lnTo>
                    <a:pt x="386727" y="0"/>
                  </a:lnTo>
                  <a:lnTo>
                    <a:pt x="386727" y="122110"/>
                  </a:lnTo>
                  <a:lnTo>
                    <a:pt x="401967" y="122110"/>
                  </a:lnTo>
                  <a:lnTo>
                    <a:pt x="401967" y="61048"/>
                  </a:lnTo>
                  <a:lnTo>
                    <a:pt x="403491" y="58000"/>
                  </a:lnTo>
                  <a:lnTo>
                    <a:pt x="405015" y="53428"/>
                  </a:lnTo>
                  <a:lnTo>
                    <a:pt x="408063" y="50380"/>
                  </a:lnTo>
                  <a:lnTo>
                    <a:pt x="412635" y="48856"/>
                  </a:lnTo>
                  <a:lnTo>
                    <a:pt x="415683" y="45808"/>
                  </a:lnTo>
                  <a:lnTo>
                    <a:pt x="420255" y="44284"/>
                  </a:lnTo>
                  <a:lnTo>
                    <a:pt x="431012" y="44284"/>
                  </a:lnTo>
                  <a:lnTo>
                    <a:pt x="435584" y="45808"/>
                  </a:lnTo>
                  <a:lnTo>
                    <a:pt x="438632" y="50380"/>
                  </a:lnTo>
                  <a:lnTo>
                    <a:pt x="441680" y="53428"/>
                  </a:lnTo>
                  <a:lnTo>
                    <a:pt x="443204" y="58000"/>
                  </a:lnTo>
                  <a:lnTo>
                    <a:pt x="443204" y="122110"/>
                  </a:lnTo>
                  <a:lnTo>
                    <a:pt x="458444" y="122110"/>
                  </a:lnTo>
                  <a:lnTo>
                    <a:pt x="458444" y="58000"/>
                  </a:lnTo>
                  <a:close/>
                </a:path>
                <a:path w="589914" h="123825">
                  <a:moveTo>
                    <a:pt x="557504" y="76390"/>
                  </a:moveTo>
                  <a:lnTo>
                    <a:pt x="542264" y="41795"/>
                  </a:lnTo>
                  <a:lnTo>
                    <a:pt x="542264" y="77914"/>
                  </a:lnTo>
                  <a:lnTo>
                    <a:pt x="541718" y="85585"/>
                  </a:lnTo>
                  <a:lnTo>
                    <a:pt x="523976" y="111544"/>
                  </a:lnTo>
                  <a:lnTo>
                    <a:pt x="508736" y="111544"/>
                  </a:lnTo>
                  <a:lnTo>
                    <a:pt x="490893" y="84086"/>
                  </a:lnTo>
                  <a:lnTo>
                    <a:pt x="490448" y="77914"/>
                  </a:lnTo>
                  <a:lnTo>
                    <a:pt x="490562" y="76390"/>
                  </a:lnTo>
                  <a:lnTo>
                    <a:pt x="490994" y="70218"/>
                  </a:lnTo>
                  <a:lnTo>
                    <a:pt x="492544" y="63246"/>
                  </a:lnTo>
                  <a:lnTo>
                    <a:pt x="494944" y="57124"/>
                  </a:lnTo>
                  <a:lnTo>
                    <a:pt x="498068" y="52006"/>
                  </a:lnTo>
                  <a:lnTo>
                    <a:pt x="502640" y="47434"/>
                  </a:lnTo>
                  <a:lnTo>
                    <a:pt x="508736" y="44386"/>
                  </a:lnTo>
                  <a:lnTo>
                    <a:pt x="523976" y="44386"/>
                  </a:lnTo>
                  <a:lnTo>
                    <a:pt x="542264" y="77914"/>
                  </a:lnTo>
                  <a:lnTo>
                    <a:pt x="542264" y="41795"/>
                  </a:lnTo>
                  <a:lnTo>
                    <a:pt x="539292" y="39268"/>
                  </a:lnTo>
                  <a:lnTo>
                    <a:pt x="532549" y="35433"/>
                  </a:lnTo>
                  <a:lnTo>
                    <a:pt x="524954" y="33032"/>
                  </a:lnTo>
                  <a:lnTo>
                    <a:pt x="516356" y="32194"/>
                  </a:lnTo>
                  <a:lnTo>
                    <a:pt x="508635" y="32766"/>
                  </a:lnTo>
                  <a:lnTo>
                    <a:pt x="478548" y="56197"/>
                  </a:lnTo>
                  <a:lnTo>
                    <a:pt x="475107" y="77914"/>
                  </a:lnTo>
                  <a:lnTo>
                    <a:pt x="475945" y="88506"/>
                  </a:lnTo>
                  <a:lnTo>
                    <a:pt x="500164" y="120497"/>
                  </a:lnTo>
                  <a:lnTo>
                    <a:pt x="516356" y="123736"/>
                  </a:lnTo>
                  <a:lnTo>
                    <a:pt x="523976" y="123736"/>
                  </a:lnTo>
                  <a:lnTo>
                    <a:pt x="531596" y="122212"/>
                  </a:lnTo>
                  <a:lnTo>
                    <a:pt x="537692" y="117640"/>
                  </a:lnTo>
                  <a:lnTo>
                    <a:pt x="543788" y="114592"/>
                  </a:lnTo>
                  <a:lnTo>
                    <a:pt x="557212" y="84086"/>
                  </a:lnTo>
                  <a:lnTo>
                    <a:pt x="557504" y="76390"/>
                  </a:lnTo>
                  <a:close/>
                </a:path>
                <a:path w="589914" h="123825">
                  <a:moveTo>
                    <a:pt x="589800" y="660"/>
                  </a:moveTo>
                  <a:lnTo>
                    <a:pt x="574548" y="660"/>
                  </a:lnTo>
                  <a:lnTo>
                    <a:pt x="574548" y="122593"/>
                  </a:lnTo>
                  <a:lnTo>
                    <a:pt x="589800" y="122593"/>
                  </a:lnTo>
                  <a:lnTo>
                    <a:pt x="589800" y="6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814792" y="3756088"/>
              <a:ext cx="1149953" cy="36766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28763" y="3460051"/>
              <a:ext cx="94583" cy="12515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47730" y="3495198"/>
              <a:ext cx="70104" cy="9001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842313" y="3493674"/>
              <a:ext cx="225647" cy="12201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104632" y="3461003"/>
              <a:ext cx="350519" cy="124206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8482863" y="3461677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40" y="33528"/>
                  </a:moveTo>
                  <a:lnTo>
                    <a:pt x="0" y="33528"/>
                  </a:lnTo>
                  <a:lnTo>
                    <a:pt x="0" y="120484"/>
                  </a:lnTo>
                  <a:lnTo>
                    <a:pt x="15240" y="120484"/>
                  </a:lnTo>
                  <a:lnTo>
                    <a:pt x="15240" y="33528"/>
                  </a:lnTo>
                  <a:close/>
                </a:path>
                <a:path w="15240" h="120650">
                  <a:moveTo>
                    <a:pt x="1524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5240" y="18288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570976" y="3461003"/>
              <a:ext cx="203167" cy="12420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830627" y="3461575"/>
              <a:ext cx="445293" cy="12363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138076" y="4735067"/>
              <a:ext cx="391763" cy="12249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4736960" y="4732502"/>
              <a:ext cx="747395" cy="146685"/>
            </a:xfrm>
            <a:custGeom>
              <a:avLst/>
              <a:gdLst/>
              <a:ahLst/>
              <a:cxnLst/>
              <a:rect l="l" t="t" r="r" b="b"/>
              <a:pathLst>
                <a:path w="747395" h="146685">
                  <a:moveTo>
                    <a:pt x="105257" y="85432"/>
                  </a:moveTo>
                  <a:lnTo>
                    <a:pt x="90017" y="80772"/>
                  </a:lnTo>
                  <a:lnTo>
                    <a:pt x="87680" y="88252"/>
                  </a:lnTo>
                  <a:lnTo>
                    <a:pt x="85064" y="94576"/>
                  </a:lnTo>
                  <a:lnTo>
                    <a:pt x="81876" y="99720"/>
                  </a:lnTo>
                  <a:lnTo>
                    <a:pt x="77825" y="103720"/>
                  </a:lnTo>
                  <a:lnTo>
                    <a:pt x="71729" y="108292"/>
                  </a:lnTo>
                  <a:lnTo>
                    <a:pt x="64109" y="111340"/>
                  </a:lnTo>
                  <a:lnTo>
                    <a:pt x="47345" y="111340"/>
                  </a:lnTo>
                  <a:lnTo>
                    <a:pt x="41249" y="109816"/>
                  </a:lnTo>
                  <a:lnTo>
                    <a:pt x="33629" y="105244"/>
                  </a:lnTo>
                  <a:lnTo>
                    <a:pt x="27533" y="102196"/>
                  </a:lnTo>
                  <a:lnTo>
                    <a:pt x="15341" y="60960"/>
                  </a:lnTo>
                  <a:lnTo>
                    <a:pt x="15341" y="53340"/>
                  </a:lnTo>
                  <a:lnTo>
                    <a:pt x="37846" y="18211"/>
                  </a:lnTo>
                  <a:lnTo>
                    <a:pt x="56489" y="13716"/>
                  </a:lnTo>
                  <a:lnTo>
                    <a:pt x="64109" y="13716"/>
                  </a:lnTo>
                  <a:lnTo>
                    <a:pt x="76301" y="19812"/>
                  </a:lnTo>
                  <a:lnTo>
                    <a:pt x="80873" y="24384"/>
                  </a:lnTo>
                  <a:lnTo>
                    <a:pt x="85445" y="30480"/>
                  </a:lnTo>
                  <a:lnTo>
                    <a:pt x="88493" y="39624"/>
                  </a:lnTo>
                  <a:lnTo>
                    <a:pt x="103733" y="35052"/>
                  </a:lnTo>
                  <a:lnTo>
                    <a:pt x="80060" y="5143"/>
                  </a:lnTo>
                  <a:lnTo>
                    <a:pt x="56489" y="0"/>
                  </a:lnTo>
                  <a:lnTo>
                    <a:pt x="48755" y="546"/>
                  </a:lnTo>
                  <a:lnTo>
                    <a:pt x="10096" y="22402"/>
                  </a:lnTo>
                  <a:lnTo>
                    <a:pt x="0" y="62484"/>
                  </a:lnTo>
                  <a:lnTo>
                    <a:pt x="317" y="70497"/>
                  </a:lnTo>
                  <a:lnTo>
                    <a:pt x="14147" y="107149"/>
                  </a:lnTo>
                  <a:lnTo>
                    <a:pt x="56489" y="125056"/>
                  </a:lnTo>
                  <a:lnTo>
                    <a:pt x="65341" y="124472"/>
                  </a:lnTo>
                  <a:lnTo>
                    <a:pt x="98590" y="102196"/>
                  </a:lnTo>
                  <a:lnTo>
                    <a:pt x="105257" y="85432"/>
                  </a:lnTo>
                  <a:close/>
                </a:path>
                <a:path w="747395" h="146685">
                  <a:moveTo>
                    <a:pt x="204419" y="77724"/>
                  </a:moveTo>
                  <a:lnTo>
                    <a:pt x="203581" y="68008"/>
                  </a:lnTo>
                  <a:lnTo>
                    <a:pt x="203504" y="67741"/>
                  </a:lnTo>
                  <a:lnTo>
                    <a:pt x="201180" y="59436"/>
                  </a:lnTo>
                  <a:lnTo>
                    <a:pt x="197345" y="52006"/>
                  </a:lnTo>
                  <a:lnTo>
                    <a:pt x="192227" y="45720"/>
                  </a:lnTo>
                  <a:lnTo>
                    <a:pt x="189179" y="43141"/>
                  </a:lnTo>
                  <a:lnTo>
                    <a:pt x="189179" y="79248"/>
                  </a:lnTo>
                  <a:lnTo>
                    <a:pt x="188620" y="86969"/>
                  </a:lnTo>
                  <a:lnTo>
                    <a:pt x="170891" y="112877"/>
                  </a:lnTo>
                  <a:lnTo>
                    <a:pt x="155651" y="112877"/>
                  </a:lnTo>
                  <a:lnTo>
                    <a:pt x="137769" y="86131"/>
                  </a:lnTo>
                  <a:lnTo>
                    <a:pt x="137261" y="79248"/>
                  </a:lnTo>
                  <a:lnTo>
                    <a:pt x="137375" y="77724"/>
                  </a:lnTo>
                  <a:lnTo>
                    <a:pt x="137820" y="71577"/>
                  </a:lnTo>
                  <a:lnTo>
                    <a:pt x="139407" y="64770"/>
                  </a:lnTo>
                  <a:lnTo>
                    <a:pt x="141846" y="59105"/>
                  </a:lnTo>
                  <a:lnTo>
                    <a:pt x="144983" y="54864"/>
                  </a:lnTo>
                  <a:lnTo>
                    <a:pt x="149555" y="48768"/>
                  </a:lnTo>
                  <a:lnTo>
                    <a:pt x="155651" y="45720"/>
                  </a:lnTo>
                  <a:lnTo>
                    <a:pt x="170891" y="45720"/>
                  </a:lnTo>
                  <a:lnTo>
                    <a:pt x="189179" y="79248"/>
                  </a:lnTo>
                  <a:lnTo>
                    <a:pt x="189179" y="43141"/>
                  </a:lnTo>
                  <a:lnTo>
                    <a:pt x="186194" y="40601"/>
                  </a:lnTo>
                  <a:lnTo>
                    <a:pt x="179463" y="36766"/>
                  </a:lnTo>
                  <a:lnTo>
                    <a:pt x="171856" y="34366"/>
                  </a:lnTo>
                  <a:lnTo>
                    <a:pt x="163271" y="33528"/>
                  </a:lnTo>
                  <a:lnTo>
                    <a:pt x="155549" y="34099"/>
                  </a:lnTo>
                  <a:lnTo>
                    <a:pt x="125450" y="58102"/>
                  </a:lnTo>
                  <a:lnTo>
                    <a:pt x="122021" y="79248"/>
                  </a:lnTo>
                  <a:lnTo>
                    <a:pt x="122859" y="89903"/>
                  </a:lnTo>
                  <a:lnTo>
                    <a:pt x="147066" y="121831"/>
                  </a:lnTo>
                  <a:lnTo>
                    <a:pt x="163271" y="125069"/>
                  </a:lnTo>
                  <a:lnTo>
                    <a:pt x="170891" y="125069"/>
                  </a:lnTo>
                  <a:lnTo>
                    <a:pt x="178511" y="123545"/>
                  </a:lnTo>
                  <a:lnTo>
                    <a:pt x="184607" y="118973"/>
                  </a:lnTo>
                  <a:lnTo>
                    <a:pt x="190703" y="115925"/>
                  </a:lnTo>
                  <a:lnTo>
                    <a:pt x="193751" y="112877"/>
                  </a:lnTo>
                  <a:lnTo>
                    <a:pt x="195275" y="111353"/>
                  </a:lnTo>
                  <a:lnTo>
                    <a:pt x="199847" y="105257"/>
                  </a:lnTo>
                  <a:lnTo>
                    <a:pt x="201841" y="99466"/>
                  </a:lnTo>
                  <a:lnTo>
                    <a:pt x="201955" y="98958"/>
                  </a:lnTo>
                  <a:lnTo>
                    <a:pt x="203276" y="93243"/>
                  </a:lnTo>
                  <a:lnTo>
                    <a:pt x="204127" y="86131"/>
                  </a:lnTo>
                  <a:lnTo>
                    <a:pt x="204419" y="77724"/>
                  </a:lnTo>
                  <a:close/>
                </a:path>
                <a:path w="747395" h="146685">
                  <a:moveTo>
                    <a:pt x="259372" y="38100"/>
                  </a:moveTo>
                  <a:lnTo>
                    <a:pt x="253276" y="35052"/>
                  </a:lnTo>
                  <a:lnTo>
                    <a:pt x="248704" y="33528"/>
                  </a:lnTo>
                  <a:lnTo>
                    <a:pt x="241084" y="33528"/>
                  </a:lnTo>
                  <a:lnTo>
                    <a:pt x="236512" y="35052"/>
                  </a:lnTo>
                  <a:lnTo>
                    <a:pt x="234988" y="36576"/>
                  </a:lnTo>
                  <a:lnTo>
                    <a:pt x="231940" y="38100"/>
                  </a:lnTo>
                  <a:lnTo>
                    <a:pt x="228892" y="42672"/>
                  </a:lnTo>
                  <a:lnTo>
                    <a:pt x="224320" y="48768"/>
                  </a:lnTo>
                  <a:lnTo>
                    <a:pt x="224320" y="35052"/>
                  </a:lnTo>
                  <a:lnTo>
                    <a:pt x="212039" y="35052"/>
                  </a:lnTo>
                  <a:lnTo>
                    <a:pt x="212039" y="123532"/>
                  </a:lnTo>
                  <a:lnTo>
                    <a:pt x="225844" y="123532"/>
                  </a:lnTo>
                  <a:lnTo>
                    <a:pt x="225844" y="71628"/>
                  </a:lnTo>
                  <a:lnTo>
                    <a:pt x="228892" y="59436"/>
                  </a:lnTo>
                  <a:lnTo>
                    <a:pt x="231940" y="53340"/>
                  </a:lnTo>
                  <a:lnTo>
                    <a:pt x="234988" y="51816"/>
                  </a:lnTo>
                  <a:lnTo>
                    <a:pt x="236512" y="50292"/>
                  </a:lnTo>
                  <a:lnTo>
                    <a:pt x="239560" y="48768"/>
                  </a:lnTo>
                  <a:lnTo>
                    <a:pt x="247180" y="48768"/>
                  </a:lnTo>
                  <a:lnTo>
                    <a:pt x="253276" y="51816"/>
                  </a:lnTo>
                  <a:lnTo>
                    <a:pt x="259372" y="38100"/>
                  </a:lnTo>
                  <a:close/>
                </a:path>
                <a:path w="747395" h="146685">
                  <a:moveTo>
                    <a:pt x="321957" y="38100"/>
                  </a:moveTo>
                  <a:lnTo>
                    <a:pt x="315861" y="35052"/>
                  </a:lnTo>
                  <a:lnTo>
                    <a:pt x="311289" y="33528"/>
                  </a:lnTo>
                  <a:lnTo>
                    <a:pt x="303669" y="33528"/>
                  </a:lnTo>
                  <a:lnTo>
                    <a:pt x="299097" y="35052"/>
                  </a:lnTo>
                  <a:lnTo>
                    <a:pt x="297573" y="36576"/>
                  </a:lnTo>
                  <a:lnTo>
                    <a:pt x="294525" y="38100"/>
                  </a:lnTo>
                  <a:lnTo>
                    <a:pt x="291477" y="42672"/>
                  </a:lnTo>
                  <a:lnTo>
                    <a:pt x="286905" y="48768"/>
                  </a:lnTo>
                  <a:lnTo>
                    <a:pt x="286905" y="35052"/>
                  </a:lnTo>
                  <a:lnTo>
                    <a:pt x="274612" y="35052"/>
                  </a:lnTo>
                  <a:lnTo>
                    <a:pt x="274612" y="123532"/>
                  </a:lnTo>
                  <a:lnTo>
                    <a:pt x="288429" y="123532"/>
                  </a:lnTo>
                  <a:lnTo>
                    <a:pt x="288429" y="71628"/>
                  </a:lnTo>
                  <a:lnTo>
                    <a:pt x="291477" y="59436"/>
                  </a:lnTo>
                  <a:lnTo>
                    <a:pt x="294525" y="53340"/>
                  </a:lnTo>
                  <a:lnTo>
                    <a:pt x="297573" y="51816"/>
                  </a:lnTo>
                  <a:lnTo>
                    <a:pt x="299097" y="50292"/>
                  </a:lnTo>
                  <a:lnTo>
                    <a:pt x="302145" y="48768"/>
                  </a:lnTo>
                  <a:lnTo>
                    <a:pt x="309765" y="48768"/>
                  </a:lnTo>
                  <a:lnTo>
                    <a:pt x="315861" y="51816"/>
                  </a:lnTo>
                  <a:lnTo>
                    <a:pt x="321957" y="38100"/>
                  </a:lnTo>
                  <a:close/>
                </a:path>
                <a:path w="747395" h="146685">
                  <a:moveTo>
                    <a:pt x="404241" y="77724"/>
                  </a:moveTo>
                  <a:lnTo>
                    <a:pt x="403415" y="68008"/>
                  </a:lnTo>
                  <a:lnTo>
                    <a:pt x="403339" y="67741"/>
                  </a:lnTo>
                  <a:lnTo>
                    <a:pt x="401002" y="59436"/>
                  </a:lnTo>
                  <a:lnTo>
                    <a:pt x="397179" y="52006"/>
                  </a:lnTo>
                  <a:lnTo>
                    <a:pt x="392049" y="45720"/>
                  </a:lnTo>
                  <a:lnTo>
                    <a:pt x="389001" y="43154"/>
                  </a:lnTo>
                  <a:lnTo>
                    <a:pt x="389001" y="79248"/>
                  </a:lnTo>
                  <a:lnTo>
                    <a:pt x="388454" y="86969"/>
                  </a:lnTo>
                  <a:lnTo>
                    <a:pt x="386905" y="93814"/>
                  </a:lnTo>
                  <a:lnTo>
                    <a:pt x="384479" y="99466"/>
                  </a:lnTo>
                  <a:lnTo>
                    <a:pt x="376720" y="109829"/>
                  </a:lnTo>
                  <a:lnTo>
                    <a:pt x="370624" y="112877"/>
                  </a:lnTo>
                  <a:lnTo>
                    <a:pt x="355384" y="112877"/>
                  </a:lnTo>
                  <a:lnTo>
                    <a:pt x="337096" y="79248"/>
                  </a:lnTo>
                  <a:lnTo>
                    <a:pt x="337210" y="77724"/>
                  </a:lnTo>
                  <a:lnTo>
                    <a:pt x="337642" y="71577"/>
                  </a:lnTo>
                  <a:lnTo>
                    <a:pt x="355384" y="45720"/>
                  </a:lnTo>
                  <a:lnTo>
                    <a:pt x="370624" y="45720"/>
                  </a:lnTo>
                  <a:lnTo>
                    <a:pt x="389001" y="79248"/>
                  </a:lnTo>
                  <a:lnTo>
                    <a:pt x="389001" y="43154"/>
                  </a:lnTo>
                  <a:lnTo>
                    <a:pt x="385978" y="40601"/>
                  </a:lnTo>
                  <a:lnTo>
                    <a:pt x="379209" y="36766"/>
                  </a:lnTo>
                  <a:lnTo>
                    <a:pt x="371602" y="34366"/>
                  </a:lnTo>
                  <a:lnTo>
                    <a:pt x="363004" y="33528"/>
                  </a:lnTo>
                  <a:lnTo>
                    <a:pt x="355282" y="34099"/>
                  </a:lnTo>
                  <a:lnTo>
                    <a:pt x="325285" y="58102"/>
                  </a:lnTo>
                  <a:lnTo>
                    <a:pt x="322694" y="68008"/>
                  </a:lnTo>
                  <a:lnTo>
                    <a:pt x="321856" y="79248"/>
                  </a:lnTo>
                  <a:lnTo>
                    <a:pt x="338785" y="117995"/>
                  </a:lnTo>
                  <a:lnTo>
                    <a:pt x="363004" y="125069"/>
                  </a:lnTo>
                  <a:lnTo>
                    <a:pt x="370624" y="125069"/>
                  </a:lnTo>
                  <a:lnTo>
                    <a:pt x="376720" y="123545"/>
                  </a:lnTo>
                  <a:lnTo>
                    <a:pt x="384340" y="118973"/>
                  </a:lnTo>
                  <a:lnTo>
                    <a:pt x="390525" y="115925"/>
                  </a:lnTo>
                  <a:lnTo>
                    <a:pt x="393573" y="112877"/>
                  </a:lnTo>
                  <a:lnTo>
                    <a:pt x="395097" y="111353"/>
                  </a:lnTo>
                  <a:lnTo>
                    <a:pt x="398145" y="105257"/>
                  </a:lnTo>
                  <a:lnTo>
                    <a:pt x="400392" y="99466"/>
                  </a:lnTo>
                  <a:lnTo>
                    <a:pt x="402336" y="93243"/>
                  </a:lnTo>
                  <a:lnTo>
                    <a:pt x="403720" y="86131"/>
                  </a:lnTo>
                  <a:lnTo>
                    <a:pt x="404241" y="77724"/>
                  </a:lnTo>
                  <a:close/>
                </a:path>
                <a:path w="747395" h="146685">
                  <a:moveTo>
                    <a:pt x="488061" y="91528"/>
                  </a:moveTo>
                  <a:lnTo>
                    <a:pt x="486537" y="88480"/>
                  </a:lnTo>
                  <a:lnTo>
                    <a:pt x="485013" y="83908"/>
                  </a:lnTo>
                  <a:lnTo>
                    <a:pt x="481965" y="80772"/>
                  </a:lnTo>
                  <a:lnTo>
                    <a:pt x="478917" y="79248"/>
                  </a:lnTo>
                  <a:lnTo>
                    <a:pt x="474345" y="76200"/>
                  </a:lnTo>
                  <a:lnTo>
                    <a:pt x="471297" y="74676"/>
                  </a:lnTo>
                  <a:lnTo>
                    <a:pt x="463677" y="73152"/>
                  </a:lnTo>
                  <a:lnTo>
                    <a:pt x="453009" y="70104"/>
                  </a:lnTo>
                  <a:lnTo>
                    <a:pt x="445389" y="68580"/>
                  </a:lnTo>
                  <a:lnTo>
                    <a:pt x="440817" y="67056"/>
                  </a:lnTo>
                  <a:lnTo>
                    <a:pt x="440817" y="65532"/>
                  </a:lnTo>
                  <a:lnTo>
                    <a:pt x="437769" y="65532"/>
                  </a:lnTo>
                  <a:lnTo>
                    <a:pt x="433197" y="60960"/>
                  </a:lnTo>
                  <a:lnTo>
                    <a:pt x="433197" y="53340"/>
                  </a:lnTo>
                  <a:lnTo>
                    <a:pt x="434721" y="51816"/>
                  </a:lnTo>
                  <a:lnTo>
                    <a:pt x="436245" y="48768"/>
                  </a:lnTo>
                  <a:lnTo>
                    <a:pt x="439293" y="47244"/>
                  </a:lnTo>
                  <a:lnTo>
                    <a:pt x="445389" y="45720"/>
                  </a:lnTo>
                  <a:lnTo>
                    <a:pt x="457581" y="45720"/>
                  </a:lnTo>
                  <a:lnTo>
                    <a:pt x="462153" y="47244"/>
                  </a:lnTo>
                  <a:lnTo>
                    <a:pt x="465201" y="50292"/>
                  </a:lnTo>
                  <a:lnTo>
                    <a:pt x="468249" y="51816"/>
                  </a:lnTo>
                  <a:lnTo>
                    <a:pt x="469773" y="56388"/>
                  </a:lnTo>
                  <a:lnTo>
                    <a:pt x="469773" y="59436"/>
                  </a:lnTo>
                  <a:lnTo>
                    <a:pt x="485013" y="57912"/>
                  </a:lnTo>
                  <a:lnTo>
                    <a:pt x="483489" y="51816"/>
                  </a:lnTo>
                  <a:lnTo>
                    <a:pt x="481965" y="48768"/>
                  </a:lnTo>
                  <a:lnTo>
                    <a:pt x="480441" y="44196"/>
                  </a:lnTo>
                  <a:lnTo>
                    <a:pt x="474345" y="38100"/>
                  </a:lnTo>
                  <a:lnTo>
                    <a:pt x="468249" y="36576"/>
                  </a:lnTo>
                  <a:lnTo>
                    <a:pt x="463677" y="35052"/>
                  </a:lnTo>
                  <a:lnTo>
                    <a:pt x="457581" y="33528"/>
                  </a:lnTo>
                  <a:lnTo>
                    <a:pt x="445389" y="33528"/>
                  </a:lnTo>
                  <a:lnTo>
                    <a:pt x="442341" y="35052"/>
                  </a:lnTo>
                  <a:lnTo>
                    <a:pt x="437769" y="35052"/>
                  </a:lnTo>
                  <a:lnTo>
                    <a:pt x="433197" y="36576"/>
                  </a:lnTo>
                  <a:lnTo>
                    <a:pt x="430149" y="38100"/>
                  </a:lnTo>
                  <a:lnTo>
                    <a:pt x="425577" y="42672"/>
                  </a:lnTo>
                  <a:lnTo>
                    <a:pt x="422529" y="44196"/>
                  </a:lnTo>
                  <a:lnTo>
                    <a:pt x="421005" y="48768"/>
                  </a:lnTo>
                  <a:lnTo>
                    <a:pt x="417957" y="54864"/>
                  </a:lnTo>
                  <a:lnTo>
                    <a:pt x="417957" y="62484"/>
                  </a:lnTo>
                  <a:lnTo>
                    <a:pt x="419481" y="67056"/>
                  </a:lnTo>
                  <a:lnTo>
                    <a:pt x="421005" y="70104"/>
                  </a:lnTo>
                  <a:lnTo>
                    <a:pt x="424053" y="74676"/>
                  </a:lnTo>
                  <a:lnTo>
                    <a:pt x="427101" y="76200"/>
                  </a:lnTo>
                  <a:lnTo>
                    <a:pt x="431673" y="79248"/>
                  </a:lnTo>
                  <a:lnTo>
                    <a:pt x="434721" y="80772"/>
                  </a:lnTo>
                  <a:lnTo>
                    <a:pt x="442341" y="83908"/>
                  </a:lnTo>
                  <a:lnTo>
                    <a:pt x="453009" y="85432"/>
                  </a:lnTo>
                  <a:lnTo>
                    <a:pt x="466725" y="90004"/>
                  </a:lnTo>
                  <a:lnTo>
                    <a:pt x="468249" y="91528"/>
                  </a:lnTo>
                  <a:lnTo>
                    <a:pt x="471297" y="93052"/>
                  </a:lnTo>
                  <a:lnTo>
                    <a:pt x="472821" y="96100"/>
                  </a:lnTo>
                  <a:lnTo>
                    <a:pt x="472821" y="102196"/>
                  </a:lnTo>
                  <a:lnTo>
                    <a:pt x="471297" y="105244"/>
                  </a:lnTo>
                  <a:lnTo>
                    <a:pt x="465201" y="111340"/>
                  </a:lnTo>
                  <a:lnTo>
                    <a:pt x="459105" y="112864"/>
                  </a:lnTo>
                  <a:lnTo>
                    <a:pt x="446913" y="112864"/>
                  </a:lnTo>
                  <a:lnTo>
                    <a:pt x="440817" y="111340"/>
                  </a:lnTo>
                  <a:lnTo>
                    <a:pt x="437769" y="108292"/>
                  </a:lnTo>
                  <a:lnTo>
                    <a:pt x="433197" y="105244"/>
                  </a:lnTo>
                  <a:lnTo>
                    <a:pt x="431673" y="100672"/>
                  </a:lnTo>
                  <a:lnTo>
                    <a:pt x="430149" y="94576"/>
                  </a:lnTo>
                  <a:lnTo>
                    <a:pt x="416433" y="97624"/>
                  </a:lnTo>
                  <a:lnTo>
                    <a:pt x="445325" y="124510"/>
                  </a:lnTo>
                  <a:lnTo>
                    <a:pt x="453009" y="125056"/>
                  </a:lnTo>
                  <a:lnTo>
                    <a:pt x="460629" y="125056"/>
                  </a:lnTo>
                  <a:lnTo>
                    <a:pt x="488061" y="102196"/>
                  </a:lnTo>
                  <a:lnTo>
                    <a:pt x="488061" y="91528"/>
                  </a:lnTo>
                  <a:close/>
                </a:path>
                <a:path w="747395" h="146685">
                  <a:moveTo>
                    <a:pt x="521589" y="35140"/>
                  </a:moveTo>
                  <a:lnTo>
                    <a:pt x="506349" y="35140"/>
                  </a:lnTo>
                  <a:lnTo>
                    <a:pt x="506349" y="123634"/>
                  </a:lnTo>
                  <a:lnTo>
                    <a:pt x="521589" y="123634"/>
                  </a:lnTo>
                  <a:lnTo>
                    <a:pt x="521589" y="35140"/>
                  </a:lnTo>
                  <a:close/>
                </a:path>
                <a:path w="747395" h="146685">
                  <a:moveTo>
                    <a:pt x="521589" y="3048"/>
                  </a:moveTo>
                  <a:lnTo>
                    <a:pt x="506349" y="3048"/>
                  </a:lnTo>
                  <a:lnTo>
                    <a:pt x="506349" y="19812"/>
                  </a:lnTo>
                  <a:lnTo>
                    <a:pt x="521589" y="19812"/>
                  </a:lnTo>
                  <a:lnTo>
                    <a:pt x="521589" y="3048"/>
                  </a:lnTo>
                  <a:close/>
                </a:path>
                <a:path w="747395" h="146685">
                  <a:moveTo>
                    <a:pt x="613130" y="77724"/>
                  </a:moveTo>
                  <a:lnTo>
                    <a:pt x="597890" y="41986"/>
                  </a:lnTo>
                  <a:lnTo>
                    <a:pt x="597890" y="79248"/>
                  </a:lnTo>
                  <a:lnTo>
                    <a:pt x="597560" y="86969"/>
                  </a:lnTo>
                  <a:lnTo>
                    <a:pt x="596366" y="93814"/>
                  </a:lnTo>
                  <a:lnTo>
                    <a:pt x="594042" y="99466"/>
                  </a:lnTo>
                  <a:lnTo>
                    <a:pt x="590270" y="103733"/>
                  </a:lnTo>
                  <a:lnTo>
                    <a:pt x="585698" y="109829"/>
                  </a:lnTo>
                  <a:lnTo>
                    <a:pt x="579602" y="112877"/>
                  </a:lnTo>
                  <a:lnTo>
                    <a:pt x="565886" y="112877"/>
                  </a:lnTo>
                  <a:lnTo>
                    <a:pt x="559790" y="109829"/>
                  </a:lnTo>
                  <a:lnTo>
                    <a:pt x="549122" y="99161"/>
                  </a:lnTo>
                  <a:lnTo>
                    <a:pt x="549084" y="98958"/>
                  </a:lnTo>
                  <a:lnTo>
                    <a:pt x="547598" y="89903"/>
                  </a:lnTo>
                  <a:lnTo>
                    <a:pt x="547700" y="68008"/>
                  </a:lnTo>
                  <a:lnTo>
                    <a:pt x="547738" y="67741"/>
                  </a:lnTo>
                  <a:lnTo>
                    <a:pt x="549122" y="59436"/>
                  </a:lnTo>
                  <a:lnTo>
                    <a:pt x="559790" y="48768"/>
                  </a:lnTo>
                  <a:lnTo>
                    <a:pt x="565886" y="45720"/>
                  </a:lnTo>
                  <a:lnTo>
                    <a:pt x="579602" y="45720"/>
                  </a:lnTo>
                  <a:lnTo>
                    <a:pt x="585698" y="48768"/>
                  </a:lnTo>
                  <a:lnTo>
                    <a:pt x="590270" y="54864"/>
                  </a:lnTo>
                  <a:lnTo>
                    <a:pt x="594029" y="59105"/>
                  </a:lnTo>
                  <a:lnTo>
                    <a:pt x="596366" y="64770"/>
                  </a:lnTo>
                  <a:lnTo>
                    <a:pt x="597560" y="71577"/>
                  </a:lnTo>
                  <a:lnTo>
                    <a:pt x="597890" y="79248"/>
                  </a:lnTo>
                  <a:lnTo>
                    <a:pt x="597890" y="41986"/>
                  </a:lnTo>
                  <a:lnTo>
                    <a:pt x="596201" y="40601"/>
                  </a:lnTo>
                  <a:lnTo>
                    <a:pt x="588937" y="36766"/>
                  </a:lnTo>
                  <a:lnTo>
                    <a:pt x="580821" y="34366"/>
                  </a:lnTo>
                  <a:lnTo>
                    <a:pt x="571982" y="33528"/>
                  </a:lnTo>
                  <a:lnTo>
                    <a:pt x="564273" y="34099"/>
                  </a:lnTo>
                  <a:lnTo>
                    <a:pt x="533196" y="67741"/>
                  </a:lnTo>
                  <a:lnTo>
                    <a:pt x="532358" y="79248"/>
                  </a:lnTo>
                  <a:lnTo>
                    <a:pt x="532955" y="89903"/>
                  </a:lnTo>
                  <a:lnTo>
                    <a:pt x="534835" y="98958"/>
                  </a:lnTo>
                  <a:lnTo>
                    <a:pt x="534924" y="99161"/>
                  </a:lnTo>
                  <a:lnTo>
                    <a:pt x="538149" y="106565"/>
                  </a:lnTo>
                  <a:lnTo>
                    <a:pt x="571982" y="125069"/>
                  </a:lnTo>
                  <a:lnTo>
                    <a:pt x="579602" y="125069"/>
                  </a:lnTo>
                  <a:lnTo>
                    <a:pt x="587222" y="123545"/>
                  </a:lnTo>
                  <a:lnTo>
                    <a:pt x="593318" y="118973"/>
                  </a:lnTo>
                  <a:lnTo>
                    <a:pt x="599414" y="115925"/>
                  </a:lnTo>
                  <a:lnTo>
                    <a:pt x="603478" y="112877"/>
                  </a:lnTo>
                  <a:lnTo>
                    <a:pt x="605510" y="111353"/>
                  </a:lnTo>
                  <a:lnTo>
                    <a:pt x="608558" y="105257"/>
                  </a:lnTo>
                  <a:lnTo>
                    <a:pt x="610565" y="99466"/>
                  </a:lnTo>
                  <a:lnTo>
                    <a:pt x="610679" y="98958"/>
                  </a:lnTo>
                  <a:lnTo>
                    <a:pt x="611987" y="93243"/>
                  </a:lnTo>
                  <a:lnTo>
                    <a:pt x="612851" y="86131"/>
                  </a:lnTo>
                  <a:lnTo>
                    <a:pt x="613130" y="77724"/>
                  </a:lnTo>
                  <a:close/>
                </a:path>
                <a:path w="747395" h="146685">
                  <a:moveTo>
                    <a:pt x="703237" y="62484"/>
                  </a:moveTo>
                  <a:lnTo>
                    <a:pt x="701713" y="57912"/>
                  </a:lnTo>
                  <a:lnTo>
                    <a:pt x="701713" y="54864"/>
                  </a:lnTo>
                  <a:lnTo>
                    <a:pt x="700189" y="50292"/>
                  </a:lnTo>
                  <a:lnTo>
                    <a:pt x="677227" y="33528"/>
                  </a:lnTo>
                  <a:lnTo>
                    <a:pt x="672655" y="33528"/>
                  </a:lnTo>
                  <a:lnTo>
                    <a:pt x="664083" y="34404"/>
                  </a:lnTo>
                  <a:lnTo>
                    <a:pt x="656653" y="37147"/>
                  </a:lnTo>
                  <a:lnTo>
                    <a:pt x="650367" y="41884"/>
                  </a:lnTo>
                  <a:lnTo>
                    <a:pt x="645223" y="48768"/>
                  </a:lnTo>
                  <a:lnTo>
                    <a:pt x="645223" y="35052"/>
                  </a:lnTo>
                  <a:lnTo>
                    <a:pt x="631507" y="35052"/>
                  </a:lnTo>
                  <a:lnTo>
                    <a:pt x="631507" y="123532"/>
                  </a:lnTo>
                  <a:lnTo>
                    <a:pt x="646747" y="123532"/>
                  </a:lnTo>
                  <a:lnTo>
                    <a:pt x="646747" y="64008"/>
                  </a:lnTo>
                  <a:lnTo>
                    <a:pt x="648271" y="56388"/>
                  </a:lnTo>
                  <a:lnTo>
                    <a:pt x="652843" y="51816"/>
                  </a:lnTo>
                  <a:lnTo>
                    <a:pt x="657415" y="48768"/>
                  </a:lnTo>
                  <a:lnTo>
                    <a:pt x="663511" y="47244"/>
                  </a:lnTo>
                  <a:lnTo>
                    <a:pt x="677227" y="47244"/>
                  </a:lnTo>
                  <a:lnTo>
                    <a:pt x="683425" y="50292"/>
                  </a:lnTo>
                  <a:lnTo>
                    <a:pt x="687997" y="59436"/>
                  </a:lnTo>
                  <a:lnTo>
                    <a:pt x="687997" y="123532"/>
                  </a:lnTo>
                  <a:lnTo>
                    <a:pt x="703237" y="123532"/>
                  </a:lnTo>
                  <a:lnTo>
                    <a:pt x="703237" y="62484"/>
                  </a:lnTo>
                  <a:close/>
                </a:path>
                <a:path w="747395" h="146685">
                  <a:moveTo>
                    <a:pt x="747344" y="106768"/>
                  </a:moveTo>
                  <a:lnTo>
                    <a:pt x="730580" y="106768"/>
                  </a:lnTo>
                  <a:lnTo>
                    <a:pt x="730580" y="123532"/>
                  </a:lnTo>
                  <a:lnTo>
                    <a:pt x="738200" y="123532"/>
                  </a:lnTo>
                  <a:lnTo>
                    <a:pt x="738200" y="128104"/>
                  </a:lnTo>
                  <a:lnTo>
                    <a:pt x="735152" y="134200"/>
                  </a:lnTo>
                  <a:lnTo>
                    <a:pt x="735152" y="137248"/>
                  </a:lnTo>
                  <a:lnTo>
                    <a:pt x="729056" y="140296"/>
                  </a:lnTo>
                  <a:lnTo>
                    <a:pt x="733628" y="146392"/>
                  </a:lnTo>
                  <a:lnTo>
                    <a:pt x="738200" y="144868"/>
                  </a:lnTo>
                  <a:lnTo>
                    <a:pt x="741248" y="141820"/>
                  </a:lnTo>
                  <a:lnTo>
                    <a:pt x="742772" y="137248"/>
                  </a:lnTo>
                  <a:lnTo>
                    <a:pt x="745820" y="134200"/>
                  </a:lnTo>
                  <a:lnTo>
                    <a:pt x="747344" y="129628"/>
                  </a:lnTo>
                  <a:lnTo>
                    <a:pt x="747344" y="106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557551" y="4735544"/>
              <a:ext cx="480441" cy="15554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897177" y="4735544"/>
              <a:ext cx="1111853" cy="15249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01666" y="5539390"/>
              <a:ext cx="395001" cy="14360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360771" y="5541073"/>
              <a:ext cx="413384" cy="12049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038504" y="5538216"/>
              <a:ext cx="2682716" cy="156876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286244" y="5538216"/>
              <a:ext cx="17145" cy="121920"/>
            </a:xfrm>
            <a:custGeom>
              <a:avLst/>
              <a:gdLst/>
              <a:ahLst/>
              <a:cxnLst/>
              <a:rect l="l" t="t" r="r" b="b"/>
              <a:pathLst>
                <a:path w="17145" h="121920">
                  <a:moveTo>
                    <a:pt x="16763" y="121919"/>
                  </a:moveTo>
                  <a:lnTo>
                    <a:pt x="0" y="121919"/>
                  </a:lnTo>
                  <a:lnTo>
                    <a:pt x="0" y="0"/>
                  </a:lnTo>
                  <a:lnTo>
                    <a:pt x="16763" y="0"/>
                  </a:lnTo>
                  <a:lnTo>
                    <a:pt x="16763" y="121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334345" y="5539549"/>
              <a:ext cx="154114" cy="12049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512843" y="5539549"/>
              <a:ext cx="2093976" cy="155543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869656" y="6343408"/>
              <a:ext cx="94615" cy="120650"/>
            </a:xfrm>
            <a:custGeom>
              <a:avLst/>
              <a:gdLst/>
              <a:ahLst/>
              <a:cxnLst/>
              <a:rect l="l" t="t" r="r" b="b"/>
              <a:pathLst>
                <a:path w="94614" h="120650">
                  <a:moveTo>
                    <a:pt x="94576" y="0"/>
                  </a:moveTo>
                  <a:lnTo>
                    <a:pt x="77812" y="0"/>
                  </a:lnTo>
                  <a:lnTo>
                    <a:pt x="77812" y="49530"/>
                  </a:lnTo>
                  <a:lnTo>
                    <a:pt x="15240" y="4953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64770"/>
                  </a:lnTo>
                  <a:lnTo>
                    <a:pt x="0" y="120650"/>
                  </a:lnTo>
                  <a:lnTo>
                    <a:pt x="15240" y="120650"/>
                  </a:lnTo>
                  <a:lnTo>
                    <a:pt x="15240" y="64770"/>
                  </a:lnTo>
                  <a:lnTo>
                    <a:pt x="77812" y="64770"/>
                  </a:lnTo>
                  <a:lnTo>
                    <a:pt x="77812" y="120650"/>
                  </a:lnTo>
                  <a:lnTo>
                    <a:pt x="94576" y="120650"/>
                  </a:lnTo>
                  <a:lnTo>
                    <a:pt x="94576" y="64770"/>
                  </a:lnTo>
                  <a:lnTo>
                    <a:pt x="94576" y="49530"/>
                  </a:lnTo>
                  <a:lnTo>
                    <a:pt x="94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993201" y="6374034"/>
              <a:ext cx="202882" cy="9153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220468" y="6374034"/>
              <a:ext cx="79343" cy="9153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319623" y="6374034"/>
              <a:ext cx="70104" cy="9001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56878" y="6343459"/>
              <a:ext cx="344709" cy="15563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540281" y="6140196"/>
              <a:ext cx="1712785" cy="557212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7712570" y="6241351"/>
              <a:ext cx="278130" cy="123825"/>
            </a:xfrm>
            <a:custGeom>
              <a:avLst/>
              <a:gdLst/>
              <a:ahLst/>
              <a:cxnLst/>
              <a:rect l="l" t="t" r="r" b="b"/>
              <a:pathLst>
                <a:path w="278129" h="123825">
                  <a:moveTo>
                    <a:pt x="112877" y="122021"/>
                  </a:moveTo>
                  <a:lnTo>
                    <a:pt x="97586" y="85344"/>
                  </a:lnTo>
                  <a:lnTo>
                    <a:pt x="91859" y="71628"/>
                  </a:lnTo>
                  <a:lnTo>
                    <a:pt x="74777" y="30683"/>
                  </a:lnTo>
                  <a:lnTo>
                    <a:pt x="74777" y="71628"/>
                  </a:lnTo>
                  <a:lnTo>
                    <a:pt x="35153" y="71628"/>
                  </a:lnTo>
                  <a:lnTo>
                    <a:pt x="47345" y="36576"/>
                  </a:lnTo>
                  <a:lnTo>
                    <a:pt x="50393" y="28956"/>
                  </a:lnTo>
                  <a:lnTo>
                    <a:pt x="53441" y="13627"/>
                  </a:lnTo>
                  <a:lnTo>
                    <a:pt x="55727" y="18796"/>
                  </a:lnTo>
                  <a:lnTo>
                    <a:pt x="58013" y="24955"/>
                  </a:lnTo>
                  <a:lnTo>
                    <a:pt x="60299" y="31940"/>
                  </a:lnTo>
                  <a:lnTo>
                    <a:pt x="62585" y="39624"/>
                  </a:lnTo>
                  <a:lnTo>
                    <a:pt x="74777" y="71628"/>
                  </a:lnTo>
                  <a:lnTo>
                    <a:pt x="74777" y="30683"/>
                  </a:lnTo>
                  <a:lnTo>
                    <a:pt x="67665" y="13627"/>
                  </a:lnTo>
                  <a:lnTo>
                    <a:pt x="62585" y="1435"/>
                  </a:lnTo>
                  <a:lnTo>
                    <a:pt x="45821" y="1435"/>
                  </a:lnTo>
                  <a:lnTo>
                    <a:pt x="0" y="122021"/>
                  </a:lnTo>
                  <a:lnTo>
                    <a:pt x="16865" y="122021"/>
                  </a:lnTo>
                  <a:lnTo>
                    <a:pt x="30581" y="85344"/>
                  </a:lnTo>
                  <a:lnTo>
                    <a:pt x="80873" y="85344"/>
                  </a:lnTo>
                  <a:lnTo>
                    <a:pt x="94589" y="122021"/>
                  </a:lnTo>
                  <a:lnTo>
                    <a:pt x="112877" y="122021"/>
                  </a:lnTo>
                  <a:close/>
                </a:path>
                <a:path w="278129" h="123825">
                  <a:moveTo>
                    <a:pt x="196799" y="53340"/>
                  </a:moveTo>
                  <a:lnTo>
                    <a:pt x="195275" y="48768"/>
                  </a:lnTo>
                  <a:lnTo>
                    <a:pt x="192227" y="42672"/>
                  </a:lnTo>
                  <a:lnTo>
                    <a:pt x="186131" y="36576"/>
                  </a:lnTo>
                  <a:lnTo>
                    <a:pt x="172415" y="32004"/>
                  </a:lnTo>
                  <a:lnTo>
                    <a:pt x="167843" y="32004"/>
                  </a:lnTo>
                  <a:lnTo>
                    <a:pt x="159270" y="32893"/>
                  </a:lnTo>
                  <a:lnTo>
                    <a:pt x="151841" y="35623"/>
                  </a:lnTo>
                  <a:lnTo>
                    <a:pt x="145554" y="40373"/>
                  </a:lnTo>
                  <a:lnTo>
                    <a:pt x="140411" y="47244"/>
                  </a:lnTo>
                  <a:lnTo>
                    <a:pt x="140411" y="35052"/>
                  </a:lnTo>
                  <a:lnTo>
                    <a:pt x="126695" y="35052"/>
                  </a:lnTo>
                  <a:lnTo>
                    <a:pt x="126695" y="122021"/>
                  </a:lnTo>
                  <a:lnTo>
                    <a:pt x="141935" y="122021"/>
                  </a:lnTo>
                  <a:lnTo>
                    <a:pt x="141935" y="62484"/>
                  </a:lnTo>
                  <a:lnTo>
                    <a:pt x="143459" y="54864"/>
                  </a:lnTo>
                  <a:lnTo>
                    <a:pt x="148031" y="51816"/>
                  </a:lnTo>
                  <a:lnTo>
                    <a:pt x="152603" y="47244"/>
                  </a:lnTo>
                  <a:lnTo>
                    <a:pt x="158699" y="45720"/>
                  </a:lnTo>
                  <a:lnTo>
                    <a:pt x="172415" y="45720"/>
                  </a:lnTo>
                  <a:lnTo>
                    <a:pt x="175463" y="47244"/>
                  </a:lnTo>
                  <a:lnTo>
                    <a:pt x="176987" y="50292"/>
                  </a:lnTo>
                  <a:lnTo>
                    <a:pt x="180035" y="51816"/>
                  </a:lnTo>
                  <a:lnTo>
                    <a:pt x="181559" y="54864"/>
                  </a:lnTo>
                  <a:lnTo>
                    <a:pt x="181559" y="57912"/>
                  </a:lnTo>
                  <a:lnTo>
                    <a:pt x="183083" y="62484"/>
                  </a:lnTo>
                  <a:lnTo>
                    <a:pt x="183083" y="122021"/>
                  </a:lnTo>
                  <a:lnTo>
                    <a:pt x="196799" y="122021"/>
                  </a:lnTo>
                  <a:lnTo>
                    <a:pt x="196799" y="53340"/>
                  </a:lnTo>
                  <a:close/>
                </a:path>
                <a:path w="278129" h="123825">
                  <a:moveTo>
                    <a:pt x="254800" y="122021"/>
                  </a:moveTo>
                  <a:lnTo>
                    <a:pt x="253276" y="108305"/>
                  </a:lnTo>
                  <a:lnTo>
                    <a:pt x="241084" y="108305"/>
                  </a:lnTo>
                  <a:lnTo>
                    <a:pt x="241084" y="106781"/>
                  </a:lnTo>
                  <a:lnTo>
                    <a:pt x="239560" y="106781"/>
                  </a:lnTo>
                  <a:lnTo>
                    <a:pt x="239560" y="105257"/>
                  </a:lnTo>
                  <a:lnTo>
                    <a:pt x="238036" y="103733"/>
                  </a:lnTo>
                  <a:lnTo>
                    <a:pt x="238036" y="45720"/>
                  </a:lnTo>
                  <a:lnTo>
                    <a:pt x="253276" y="45720"/>
                  </a:lnTo>
                  <a:lnTo>
                    <a:pt x="253276" y="35052"/>
                  </a:lnTo>
                  <a:lnTo>
                    <a:pt x="238036" y="35052"/>
                  </a:lnTo>
                  <a:lnTo>
                    <a:pt x="238036" y="4572"/>
                  </a:lnTo>
                  <a:lnTo>
                    <a:pt x="224320" y="12192"/>
                  </a:lnTo>
                  <a:lnTo>
                    <a:pt x="224320" y="35052"/>
                  </a:lnTo>
                  <a:lnTo>
                    <a:pt x="212128" y="35052"/>
                  </a:lnTo>
                  <a:lnTo>
                    <a:pt x="212128" y="45720"/>
                  </a:lnTo>
                  <a:lnTo>
                    <a:pt x="224320" y="45720"/>
                  </a:lnTo>
                  <a:lnTo>
                    <a:pt x="224320" y="111353"/>
                  </a:lnTo>
                  <a:lnTo>
                    <a:pt x="225844" y="112877"/>
                  </a:lnTo>
                  <a:lnTo>
                    <a:pt x="228892" y="118973"/>
                  </a:lnTo>
                  <a:lnTo>
                    <a:pt x="234988" y="122021"/>
                  </a:lnTo>
                  <a:lnTo>
                    <a:pt x="239560" y="123545"/>
                  </a:lnTo>
                  <a:lnTo>
                    <a:pt x="247180" y="123545"/>
                  </a:lnTo>
                  <a:lnTo>
                    <a:pt x="251752" y="122021"/>
                  </a:lnTo>
                  <a:lnTo>
                    <a:pt x="254800" y="122021"/>
                  </a:lnTo>
                  <a:close/>
                </a:path>
                <a:path w="278129" h="123825">
                  <a:moveTo>
                    <a:pt x="277660" y="0"/>
                  </a:moveTo>
                  <a:lnTo>
                    <a:pt x="262420" y="0"/>
                  </a:lnTo>
                  <a:lnTo>
                    <a:pt x="262420" y="18288"/>
                  </a:lnTo>
                  <a:lnTo>
                    <a:pt x="277660" y="18288"/>
                  </a:lnTo>
                  <a:lnTo>
                    <a:pt x="2776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974996" y="6241256"/>
              <a:ext cx="1209388" cy="12363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767828" y="6441948"/>
              <a:ext cx="1363217" cy="154781"/>
            </a:xfrm>
            <a:prstGeom prst="rect">
              <a:avLst/>
            </a:prstGeom>
          </p:spPr>
        </p:pic>
      </p:grpSp>
      <p:pic>
        <p:nvPicPr>
          <p:cNvPr id="100" name="object 10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957643" y="1382172"/>
            <a:ext cx="1476374" cy="263937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2522410" y="1379124"/>
            <a:ext cx="236410" cy="210597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2841212" y="1379124"/>
            <a:ext cx="703580" cy="210820"/>
            <a:chOff x="2841212" y="1379124"/>
            <a:chExt cx="703580" cy="210820"/>
          </a:xfrm>
        </p:grpSpPr>
        <p:pic>
          <p:nvPicPr>
            <p:cNvPr id="103" name="object 10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841212" y="1379124"/>
              <a:ext cx="409479" cy="210597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283553" y="1382172"/>
              <a:ext cx="260985" cy="203200"/>
            </a:xfrm>
            <a:custGeom>
              <a:avLst/>
              <a:gdLst/>
              <a:ahLst/>
              <a:cxnLst/>
              <a:rect l="l" t="t" r="r" b="b"/>
              <a:pathLst>
                <a:path w="260985" h="203200">
                  <a:moveTo>
                    <a:pt x="204311" y="202977"/>
                  </a:moveTo>
                  <a:lnTo>
                    <a:pt x="178403" y="202977"/>
                  </a:lnTo>
                  <a:lnTo>
                    <a:pt x="135731" y="48863"/>
                  </a:lnTo>
                  <a:lnTo>
                    <a:pt x="132683" y="35147"/>
                  </a:lnTo>
                  <a:lnTo>
                    <a:pt x="131159" y="27527"/>
                  </a:lnTo>
                  <a:lnTo>
                    <a:pt x="129635" y="24479"/>
                  </a:lnTo>
                  <a:lnTo>
                    <a:pt x="128111" y="33623"/>
                  </a:lnTo>
                  <a:lnTo>
                    <a:pt x="125063" y="42767"/>
                  </a:lnTo>
                  <a:lnTo>
                    <a:pt x="123539" y="48863"/>
                  </a:lnTo>
                  <a:lnTo>
                    <a:pt x="80771" y="202977"/>
                  </a:lnTo>
                  <a:lnTo>
                    <a:pt x="53339" y="202977"/>
                  </a:lnTo>
                  <a:lnTo>
                    <a:pt x="0" y="0"/>
                  </a:lnTo>
                  <a:lnTo>
                    <a:pt x="27431" y="0"/>
                  </a:lnTo>
                  <a:lnTo>
                    <a:pt x="67055" y="175450"/>
                  </a:lnTo>
                  <a:lnTo>
                    <a:pt x="72770" y="149542"/>
                  </a:lnTo>
                  <a:lnTo>
                    <a:pt x="74771" y="141589"/>
                  </a:lnTo>
                  <a:lnTo>
                    <a:pt x="76199" y="137350"/>
                  </a:lnTo>
                  <a:lnTo>
                    <a:pt x="114395" y="0"/>
                  </a:lnTo>
                  <a:lnTo>
                    <a:pt x="146399" y="0"/>
                  </a:lnTo>
                  <a:lnTo>
                    <a:pt x="180546" y="122086"/>
                  </a:lnTo>
                  <a:lnTo>
                    <a:pt x="184880" y="140207"/>
                  </a:lnTo>
                  <a:lnTo>
                    <a:pt x="188642" y="158043"/>
                  </a:lnTo>
                  <a:lnTo>
                    <a:pt x="192119" y="175450"/>
                  </a:lnTo>
                  <a:lnTo>
                    <a:pt x="193762" y="165115"/>
                  </a:lnTo>
                  <a:lnTo>
                    <a:pt x="198762" y="143303"/>
                  </a:lnTo>
                  <a:lnTo>
                    <a:pt x="201263" y="131254"/>
                  </a:lnTo>
                  <a:lnTo>
                    <a:pt x="233267" y="0"/>
                  </a:lnTo>
                  <a:lnTo>
                    <a:pt x="260794" y="0"/>
                  </a:lnTo>
                  <a:lnTo>
                    <a:pt x="204311" y="202977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3617499" y="1379124"/>
            <a:ext cx="541655" cy="210820"/>
            <a:chOff x="3617499" y="1379124"/>
            <a:chExt cx="541655" cy="210820"/>
          </a:xfrm>
        </p:grpSpPr>
        <p:pic>
          <p:nvPicPr>
            <p:cNvPr id="106" name="object 10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617499" y="1379124"/>
              <a:ext cx="312705" cy="21059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959161" y="1435607"/>
              <a:ext cx="199834" cy="149542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4261199" y="1382172"/>
            <a:ext cx="372745" cy="207645"/>
            <a:chOff x="4261199" y="1382172"/>
            <a:chExt cx="372745" cy="207645"/>
          </a:xfrm>
        </p:grpSpPr>
        <p:pic>
          <p:nvPicPr>
            <p:cNvPr id="109" name="object 10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261199" y="1382172"/>
              <a:ext cx="207359" cy="20602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497514" y="1435607"/>
              <a:ext cx="135826" cy="154114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4727828" y="1382172"/>
            <a:ext cx="1095375" cy="207645"/>
            <a:chOff x="4727828" y="1382172"/>
            <a:chExt cx="1095375" cy="207645"/>
          </a:xfrm>
        </p:grpSpPr>
        <p:sp>
          <p:nvSpPr>
            <p:cNvPr id="112" name="object 112"/>
            <p:cNvSpPr/>
            <p:nvPr/>
          </p:nvSpPr>
          <p:spPr>
            <a:xfrm>
              <a:off x="4727816" y="1382178"/>
              <a:ext cx="328295" cy="207645"/>
            </a:xfrm>
            <a:custGeom>
              <a:avLst/>
              <a:gdLst/>
              <a:ahLst/>
              <a:cxnLst/>
              <a:rect l="l" t="t" r="r" b="b"/>
              <a:pathLst>
                <a:path w="328295" h="207644">
                  <a:moveTo>
                    <a:pt x="137261" y="128206"/>
                  </a:moveTo>
                  <a:lnTo>
                    <a:pt x="126326" y="83553"/>
                  </a:lnTo>
                  <a:lnTo>
                    <a:pt x="111353" y="67830"/>
                  </a:lnTo>
                  <a:lnTo>
                    <a:pt x="111353" y="129730"/>
                  </a:lnTo>
                  <a:lnTo>
                    <a:pt x="110731" y="142824"/>
                  </a:lnTo>
                  <a:lnTo>
                    <a:pt x="110617" y="143471"/>
                  </a:lnTo>
                  <a:lnTo>
                    <a:pt x="108686" y="154495"/>
                  </a:lnTo>
                  <a:lnTo>
                    <a:pt x="104927" y="164452"/>
                  </a:lnTo>
                  <a:lnTo>
                    <a:pt x="68681" y="186118"/>
                  </a:lnTo>
                  <a:lnTo>
                    <a:pt x="59842" y="185254"/>
                  </a:lnTo>
                  <a:lnTo>
                    <a:pt x="32359" y="164452"/>
                  </a:lnTo>
                  <a:lnTo>
                    <a:pt x="28676" y="155067"/>
                  </a:lnTo>
                  <a:lnTo>
                    <a:pt x="28575" y="154495"/>
                  </a:lnTo>
                  <a:lnTo>
                    <a:pt x="26631" y="143471"/>
                  </a:lnTo>
                  <a:lnTo>
                    <a:pt x="26530" y="141325"/>
                  </a:lnTo>
                  <a:lnTo>
                    <a:pt x="26009" y="129730"/>
                  </a:lnTo>
                  <a:lnTo>
                    <a:pt x="26085" y="128206"/>
                  </a:lnTo>
                  <a:lnTo>
                    <a:pt x="26631" y="116827"/>
                  </a:lnTo>
                  <a:lnTo>
                    <a:pt x="44462" y="80962"/>
                  </a:lnTo>
                  <a:lnTo>
                    <a:pt x="68681" y="73240"/>
                  </a:lnTo>
                  <a:lnTo>
                    <a:pt x="77520" y="74104"/>
                  </a:lnTo>
                  <a:lnTo>
                    <a:pt x="108686" y="105486"/>
                  </a:lnTo>
                  <a:lnTo>
                    <a:pt x="111353" y="129730"/>
                  </a:lnTo>
                  <a:lnTo>
                    <a:pt x="111353" y="67830"/>
                  </a:lnTo>
                  <a:lnTo>
                    <a:pt x="107467" y="64363"/>
                  </a:lnTo>
                  <a:lnTo>
                    <a:pt x="95923" y="58191"/>
                  </a:lnTo>
                  <a:lnTo>
                    <a:pt x="82943" y="54597"/>
                  </a:lnTo>
                  <a:lnTo>
                    <a:pt x="68681" y="53428"/>
                  </a:lnTo>
                  <a:lnTo>
                    <a:pt x="55537" y="54317"/>
                  </a:lnTo>
                  <a:lnTo>
                    <a:pt x="12865" y="80124"/>
                  </a:lnTo>
                  <a:lnTo>
                    <a:pt x="1397" y="111048"/>
                  </a:lnTo>
                  <a:lnTo>
                    <a:pt x="0" y="129730"/>
                  </a:lnTo>
                  <a:lnTo>
                    <a:pt x="10287" y="176237"/>
                  </a:lnTo>
                  <a:lnTo>
                    <a:pt x="40665" y="202209"/>
                  </a:lnTo>
                  <a:lnTo>
                    <a:pt x="68681" y="207543"/>
                  </a:lnTo>
                  <a:lnTo>
                    <a:pt x="77800" y="206971"/>
                  </a:lnTo>
                  <a:lnTo>
                    <a:pt x="118402" y="187083"/>
                  </a:lnTo>
                  <a:lnTo>
                    <a:pt x="119240" y="186118"/>
                  </a:lnTo>
                  <a:lnTo>
                    <a:pt x="124523" y="180098"/>
                  </a:lnTo>
                  <a:lnTo>
                    <a:pt x="129641" y="172402"/>
                  </a:lnTo>
                  <a:lnTo>
                    <a:pt x="132765" y="163563"/>
                  </a:lnTo>
                  <a:lnTo>
                    <a:pt x="135166" y="153162"/>
                  </a:lnTo>
                  <a:lnTo>
                    <a:pt x="136715" y="141325"/>
                  </a:lnTo>
                  <a:lnTo>
                    <a:pt x="137261" y="128206"/>
                  </a:lnTo>
                  <a:close/>
                </a:path>
                <a:path w="328295" h="207644">
                  <a:moveTo>
                    <a:pt x="288328" y="202971"/>
                  </a:moveTo>
                  <a:lnTo>
                    <a:pt x="233362" y="125158"/>
                  </a:lnTo>
                  <a:lnTo>
                    <a:pt x="283756" y="56476"/>
                  </a:lnTo>
                  <a:lnTo>
                    <a:pt x="254698" y="56476"/>
                  </a:lnTo>
                  <a:lnTo>
                    <a:pt x="228790" y="91528"/>
                  </a:lnTo>
                  <a:lnTo>
                    <a:pt x="222694" y="100672"/>
                  </a:lnTo>
                  <a:lnTo>
                    <a:pt x="218122" y="106870"/>
                  </a:lnTo>
                  <a:lnTo>
                    <a:pt x="212026" y="97624"/>
                  </a:lnTo>
                  <a:lnTo>
                    <a:pt x="207454" y="91528"/>
                  </a:lnTo>
                  <a:lnTo>
                    <a:pt x="184594" y="56476"/>
                  </a:lnTo>
                  <a:lnTo>
                    <a:pt x="154114" y="56476"/>
                  </a:lnTo>
                  <a:lnTo>
                    <a:pt x="204406" y="126682"/>
                  </a:lnTo>
                  <a:lnTo>
                    <a:pt x="149542" y="202971"/>
                  </a:lnTo>
                  <a:lnTo>
                    <a:pt x="180022" y="202971"/>
                  </a:lnTo>
                  <a:lnTo>
                    <a:pt x="219646" y="144970"/>
                  </a:lnTo>
                  <a:lnTo>
                    <a:pt x="227266" y="157162"/>
                  </a:lnTo>
                  <a:lnTo>
                    <a:pt x="257746" y="202971"/>
                  </a:lnTo>
                  <a:lnTo>
                    <a:pt x="288328" y="202971"/>
                  </a:lnTo>
                  <a:close/>
                </a:path>
                <a:path w="328295" h="207644">
                  <a:moveTo>
                    <a:pt x="327952" y="56476"/>
                  </a:moveTo>
                  <a:lnTo>
                    <a:pt x="303568" y="56476"/>
                  </a:lnTo>
                  <a:lnTo>
                    <a:pt x="303568" y="202971"/>
                  </a:lnTo>
                  <a:lnTo>
                    <a:pt x="327952" y="202971"/>
                  </a:lnTo>
                  <a:lnTo>
                    <a:pt x="327952" y="56476"/>
                  </a:lnTo>
                  <a:close/>
                </a:path>
                <a:path w="328295" h="207644">
                  <a:moveTo>
                    <a:pt x="327952" y="0"/>
                  </a:moveTo>
                  <a:lnTo>
                    <a:pt x="303568" y="0"/>
                  </a:lnTo>
                  <a:lnTo>
                    <a:pt x="303568" y="29044"/>
                  </a:lnTo>
                  <a:lnTo>
                    <a:pt x="327952" y="29044"/>
                  </a:lnTo>
                  <a:lnTo>
                    <a:pt x="32795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084730" y="1382172"/>
              <a:ext cx="128111" cy="20754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243321" y="1382172"/>
              <a:ext cx="263842" cy="207549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536215" y="1435607"/>
              <a:ext cx="137255" cy="15411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703951" y="1435607"/>
              <a:ext cx="118967" cy="149542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5934265" y="1382172"/>
            <a:ext cx="1118235" cy="207645"/>
            <a:chOff x="5934265" y="1382172"/>
            <a:chExt cx="1118235" cy="207645"/>
          </a:xfrm>
        </p:grpSpPr>
        <p:pic>
          <p:nvPicPr>
            <p:cNvPr id="118" name="object 11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934265" y="1435607"/>
              <a:ext cx="222694" cy="15411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178296" y="1382172"/>
              <a:ext cx="126587" cy="20754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344507" y="1438655"/>
              <a:ext cx="118967" cy="15106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494049" y="1382172"/>
              <a:ext cx="242411" cy="207549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765512" y="1435607"/>
              <a:ext cx="137255" cy="15411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933247" y="1435607"/>
              <a:ext cx="118967" cy="149542"/>
            </a:xfrm>
            <a:prstGeom prst="rect">
              <a:avLst/>
            </a:prstGeom>
          </p:spPr>
        </p:pic>
      </p:grpSp>
      <p:grpSp>
        <p:nvGrpSpPr>
          <p:cNvPr id="124" name="object 124"/>
          <p:cNvGrpSpPr/>
          <p:nvPr/>
        </p:nvGrpSpPr>
        <p:grpSpPr>
          <a:xfrm>
            <a:off x="7163561" y="1382172"/>
            <a:ext cx="1023619" cy="259715"/>
            <a:chOff x="7163561" y="1382172"/>
            <a:chExt cx="1023619" cy="259715"/>
          </a:xfrm>
        </p:grpSpPr>
        <p:pic>
          <p:nvPicPr>
            <p:cNvPr id="125" name="object 12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163561" y="1435607"/>
              <a:ext cx="128111" cy="20593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311484" y="1386744"/>
              <a:ext cx="367569" cy="20297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709535" y="1435607"/>
              <a:ext cx="120491" cy="14954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854505" y="1382172"/>
              <a:ext cx="111252" cy="20602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994808" y="1435607"/>
              <a:ext cx="135731" cy="154114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8161019" y="1382267"/>
              <a:ext cx="26034" cy="204470"/>
            </a:xfrm>
            <a:custGeom>
              <a:avLst/>
              <a:gdLst/>
              <a:ahLst/>
              <a:cxnLst/>
              <a:rect l="l" t="t" r="r" b="b"/>
              <a:pathLst>
                <a:path w="26034" h="204469">
                  <a:moveTo>
                    <a:pt x="25908" y="204216"/>
                  </a:moveTo>
                  <a:lnTo>
                    <a:pt x="0" y="2042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04216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1" name="object 131"/>
          <p:cNvGrpSpPr/>
          <p:nvPr/>
        </p:nvGrpSpPr>
        <p:grpSpPr>
          <a:xfrm>
            <a:off x="9626727" y="7165847"/>
            <a:ext cx="146685" cy="114935"/>
            <a:chOff x="9626727" y="7165847"/>
            <a:chExt cx="146685" cy="114935"/>
          </a:xfrm>
        </p:grpSpPr>
        <p:sp>
          <p:nvSpPr>
            <p:cNvPr id="132" name="object 132"/>
            <p:cNvSpPr/>
            <p:nvPr/>
          </p:nvSpPr>
          <p:spPr>
            <a:xfrm>
              <a:off x="9626727" y="7165847"/>
              <a:ext cx="41275" cy="113030"/>
            </a:xfrm>
            <a:custGeom>
              <a:avLst/>
              <a:gdLst/>
              <a:ahLst/>
              <a:cxnLst/>
              <a:rect l="l" t="t" r="r" b="b"/>
              <a:pathLst>
                <a:path w="41275" h="113029">
                  <a:moveTo>
                    <a:pt x="41148" y="112871"/>
                  </a:moveTo>
                  <a:lnTo>
                    <a:pt x="27432" y="112871"/>
                  </a:lnTo>
                  <a:lnTo>
                    <a:pt x="27432" y="24384"/>
                  </a:lnTo>
                  <a:lnTo>
                    <a:pt x="24384" y="27432"/>
                  </a:lnTo>
                  <a:lnTo>
                    <a:pt x="19812" y="30480"/>
                  </a:lnTo>
                  <a:lnTo>
                    <a:pt x="13716" y="33528"/>
                  </a:lnTo>
                  <a:lnTo>
                    <a:pt x="4572" y="39624"/>
                  </a:lnTo>
                  <a:lnTo>
                    <a:pt x="0" y="41148"/>
                  </a:lnTo>
                  <a:lnTo>
                    <a:pt x="0" y="27432"/>
                  </a:lnTo>
                  <a:lnTo>
                    <a:pt x="7620" y="24384"/>
                  </a:lnTo>
                  <a:lnTo>
                    <a:pt x="13716" y="19812"/>
                  </a:lnTo>
                  <a:lnTo>
                    <a:pt x="19812" y="13716"/>
                  </a:lnTo>
                  <a:lnTo>
                    <a:pt x="25908" y="9144"/>
                  </a:lnTo>
                  <a:lnTo>
                    <a:pt x="30480" y="4572"/>
                  </a:lnTo>
                  <a:lnTo>
                    <a:pt x="32004" y="0"/>
                  </a:lnTo>
                  <a:lnTo>
                    <a:pt x="41148" y="0"/>
                  </a:lnTo>
                  <a:lnTo>
                    <a:pt x="41148" y="11287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699974" y="7165847"/>
              <a:ext cx="73152" cy="114395"/>
            </a:xfrm>
            <a:prstGeom prst="rect">
              <a:avLst/>
            </a:prstGeom>
          </p:spPr>
        </p:pic>
      </p:grpSp>
      <p:grpSp>
        <p:nvGrpSpPr>
          <p:cNvPr id="134" name="object 134"/>
          <p:cNvGrpSpPr/>
          <p:nvPr/>
        </p:nvGrpSpPr>
        <p:grpSpPr>
          <a:xfrm>
            <a:off x="4445698" y="650748"/>
            <a:ext cx="1023619" cy="185420"/>
            <a:chOff x="4445698" y="650748"/>
            <a:chExt cx="1023619" cy="185420"/>
          </a:xfrm>
        </p:grpSpPr>
        <p:sp>
          <p:nvSpPr>
            <p:cNvPr id="135" name="object 135"/>
            <p:cNvSpPr/>
            <p:nvPr/>
          </p:nvSpPr>
          <p:spPr>
            <a:xfrm>
              <a:off x="4445698" y="767333"/>
              <a:ext cx="160655" cy="27940"/>
            </a:xfrm>
            <a:custGeom>
              <a:avLst/>
              <a:gdLst/>
              <a:ahLst/>
              <a:cxnLst/>
              <a:rect l="l" t="t" r="r" b="b"/>
              <a:pathLst>
                <a:path w="160654" h="27940">
                  <a:moveTo>
                    <a:pt x="27432" y="0"/>
                  </a:moveTo>
                  <a:lnTo>
                    <a:pt x="0" y="0"/>
                  </a:lnTo>
                  <a:lnTo>
                    <a:pt x="0" y="27533"/>
                  </a:lnTo>
                  <a:lnTo>
                    <a:pt x="27432" y="27533"/>
                  </a:lnTo>
                  <a:lnTo>
                    <a:pt x="27432" y="0"/>
                  </a:lnTo>
                  <a:close/>
                </a:path>
                <a:path w="160654" h="27940">
                  <a:moveTo>
                    <a:pt x="94576" y="0"/>
                  </a:moveTo>
                  <a:lnTo>
                    <a:pt x="67144" y="0"/>
                  </a:lnTo>
                  <a:lnTo>
                    <a:pt x="67144" y="27533"/>
                  </a:lnTo>
                  <a:lnTo>
                    <a:pt x="94576" y="27533"/>
                  </a:lnTo>
                  <a:lnTo>
                    <a:pt x="94576" y="0"/>
                  </a:lnTo>
                  <a:close/>
                </a:path>
                <a:path w="160654" h="27940">
                  <a:moveTo>
                    <a:pt x="160210" y="0"/>
                  </a:moveTo>
                  <a:lnTo>
                    <a:pt x="132676" y="0"/>
                  </a:lnTo>
                  <a:lnTo>
                    <a:pt x="132676" y="27533"/>
                  </a:lnTo>
                  <a:lnTo>
                    <a:pt x="160210" y="27533"/>
                  </a:lnTo>
                  <a:lnTo>
                    <a:pt x="16021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625721" y="650748"/>
              <a:ext cx="253174" cy="14563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901755" y="651414"/>
              <a:ext cx="324802" cy="14497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252561" y="688085"/>
              <a:ext cx="102108" cy="14792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374576" y="651414"/>
              <a:ext cx="94487" cy="143446"/>
            </a:xfrm>
            <a:prstGeom prst="rect">
              <a:avLst/>
            </a:prstGeom>
          </p:spPr>
        </p:pic>
      </p:grpSp>
      <p:sp>
        <p:nvSpPr>
          <p:cNvPr id="140" name="object 140"/>
          <p:cNvSpPr/>
          <p:nvPr/>
        </p:nvSpPr>
        <p:spPr>
          <a:xfrm>
            <a:off x="5542305" y="651420"/>
            <a:ext cx="113030" cy="145415"/>
          </a:xfrm>
          <a:custGeom>
            <a:avLst/>
            <a:gdLst/>
            <a:ahLst/>
            <a:cxnLst/>
            <a:rect l="l" t="t" r="r" b="b"/>
            <a:pathLst>
              <a:path w="113029" h="145415">
                <a:moveTo>
                  <a:pt x="27432" y="39712"/>
                </a:moveTo>
                <a:lnTo>
                  <a:pt x="0" y="39712"/>
                </a:lnTo>
                <a:lnTo>
                  <a:pt x="0" y="143446"/>
                </a:lnTo>
                <a:lnTo>
                  <a:pt x="27432" y="143446"/>
                </a:lnTo>
                <a:lnTo>
                  <a:pt x="27432" y="39712"/>
                </a:lnTo>
                <a:close/>
              </a:path>
              <a:path w="113029" h="145415">
                <a:moveTo>
                  <a:pt x="27432" y="0"/>
                </a:moveTo>
                <a:lnTo>
                  <a:pt x="0" y="0"/>
                </a:lnTo>
                <a:lnTo>
                  <a:pt x="0" y="25996"/>
                </a:lnTo>
                <a:lnTo>
                  <a:pt x="27432" y="25996"/>
                </a:lnTo>
                <a:lnTo>
                  <a:pt x="27432" y="0"/>
                </a:lnTo>
                <a:close/>
              </a:path>
              <a:path w="113029" h="145415">
                <a:moveTo>
                  <a:pt x="112864" y="141922"/>
                </a:moveTo>
                <a:lnTo>
                  <a:pt x="111340" y="120586"/>
                </a:lnTo>
                <a:lnTo>
                  <a:pt x="106768" y="122110"/>
                </a:lnTo>
                <a:lnTo>
                  <a:pt x="94576" y="122110"/>
                </a:lnTo>
                <a:lnTo>
                  <a:pt x="94576" y="120586"/>
                </a:lnTo>
                <a:lnTo>
                  <a:pt x="93052" y="119062"/>
                </a:lnTo>
                <a:lnTo>
                  <a:pt x="93052" y="116014"/>
                </a:lnTo>
                <a:lnTo>
                  <a:pt x="91528" y="111340"/>
                </a:lnTo>
                <a:lnTo>
                  <a:pt x="91528" y="61048"/>
                </a:lnTo>
                <a:lnTo>
                  <a:pt x="111340" y="61048"/>
                </a:lnTo>
                <a:lnTo>
                  <a:pt x="111340" y="39712"/>
                </a:lnTo>
                <a:lnTo>
                  <a:pt x="91528" y="39712"/>
                </a:lnTo>
                <a:lnTo>
                  <a:pt x="91528" y="3048"/>
                </a:lnTo>
                <a:lnTo>
                  <a:pt x="64008" y="18288"/>
                </a:lnTo>
                <a:lnTo>
                  <a:pt x="64008" y="39712"/>
                </a:lnTo>
                <a:lnTo>
                  <a:pt x="51816" y="39712"/>
                </a:lnTo>
                <a:lnTo>
                  <a:pt x="51816" y="61048"/>
                </a:lnTo>
                <a:lnTo>
                  <a:pt x="64008" y="61048"/>
                </a:lnTo>
                <a:lnTo>
                  <a:pt x="64008" y="116014"/>
                </a:lnTo>
                <a:lnTo>
                  <a:pt x="65532" y="122110"/>
                </a:lnTo>
                <a:lnTo>
                  <a:pt x="65532" y="129730"/>
                </a:lnTo>
                <a:lnTo>
                  <a:pt x="67056" y="134302"/>
                </a:lnTo>
                <a:lnTo>
                  <a:pt x="74764" y="141922"/>
                </a:lnTo>
                <a:lnTo>
                  <a:pt x="77812" y="143446"/>
                </a:lnTo>
                <a:lnTo>
                  <a:pt x="82384" y="144970"/>
                </a:lnTo>
                <a:lnTo>
                  <a:pt x="99148" y="144970"/>
                </a:lnTo>
                <a:lnTo>
                  <a:pt x="106768" y="143446"/>
                </a:lnTo>
                <a:lnTo>
                  <a:pt x="112864" y="1419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1" name="object 141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5720714" y="651414"/>
            <a:ext cx="140303" cy="144970"/>
          </a:xfrm>
          <a:prstGeom prst="rect">
            <a:avLst/>
          </a:prstGeom>
        </p:spPr>
      </p:pic>
      <p:sp>
        <p:nvSpPr>
          <p:cNvPr id="142" name="object 142"/>
          <p:cNvSpPr/>
          <p:nvPr/>
        </p:nvSpPr>
        <p:spPr>
          <a:xfrm>
            <a:off x="5940349" y="649896"/>
            <a:ext cx="730885" cy="177165"/>
          </a:xfrm>
          <a:custGeom>
            <a:avLst/>
            <a:gdLst/>
            <a:ahLst/>
            <a:cxnLst/>
            <a:rect l="l" t="t" r="r" b="b"/>
            <a:pathLst>
              <a:path w="730884" h="177165">
                <a:moveTo>
                  <a:pt x="28956" y="12192"/>
                </a:moveTo>
                <a:lnTo>
                  <a:pt x="24384" y="0"/>
                </a:lnTo>
                <a:lnTo>
                  <a:pt x="18288" y="3048"/>
                </a:lnTo>
                <a:lnTo>
                  <a:pt x="13716" y="4572"/>
                </a:lnTo>
                <a:lnTo>
                  <a:pt x="6096" y="12192"/>
                </a:lnTo>
                <a:lnTo>
                  <a:pt x="3048" y="16764"/>
                </a:lnTo>
                <a:lnTo>
                  <a:pt x="1524" y="21336"/>
                </a:lnTo>
                <a:lnTo>
                  <a:pt x="0" y="25996"/>
                </a:lnTo>
                <a:lnTo>
                  <a:pt x="0" y="59524"/>
                </a:lnTo>
                <a:lnTo>
                  <a:pt x="27432" y="59524"/>
                </a:lnTo>
                <a:lnTo>
                  <a:pt x="27432" y="32092"/>
                </a:lnTo>
                <a:lnTo>
                  <a:pt x="13716" y="32092"/>
                </a:lnTo>
                <a:lnTo>
                  <a:pt x="13716" y="27520"/>
                </a:lnTo>
                <a:lnTo>
                  <a:pt x="15240" y="22860"/>
                </a:lnTo>
                <a:lnTo>
                  <a:pt x="18288" y="19812"/>
                </a:lnTo>
                <a:lnTo>
                  <a:pt x="19812" y="15240"/>
                </a:lnTo>
                <a:lnTo>
                  <a:pt x="28956" y="12192"/>
                </a:lnTo>
                <a:close/>
              </a:path>
              <a:path w="730884" h="177165">
                <a:moveTo>
                  <a:pt x="74777" y="12192"/>
                </a:moveTo>
                <a:lnTo>
                  <a:pt x="70205" y="0"/>
                </a:lnTo>
                <a:lnTo>
                  <a:pt x="64109" y="3048"/>
                </a:lnTo>
                <a:lnTo>
                  <a:pt x="59537" y="4572"/>
                </a:lnTo>
                <a:lnTo>
                  <a:pt x="51917" y="12192"/>
                </a:lnTo>
                <a:lnTo>
                  <a:pt x="48869" y="16764"/>
                </a:lnTo>
                <a:lnTo>
                  <a:pt x="47345" y="21336"/>
                </a:lnTo>
                <a:lnTo>
                  <a:pt x="45821" y="25996"/>
                </a:lnTo>
                <a:lnTo>
                  <a:pt x="45821" y="59524"/>
                </a:lnTo>
                <a:lnTo>
                  <a:pt x="73253" y="59524"/>
                </a:lnTo>
                <a:lnTo>
                  <a:pt x="73253" y="32092"/>
                </a:lnTo>
                <a:lnTo>
                  <a:pt x="59537" y="32092"/>
                </a:lnTo>
                <a:lnTo>
                  <a:pt x="59537" y="27520"/>
                </a:lnTo>
                <a:lnTo>
                  <a:pt x="61061" y="22860"/>
                </a:lnTo>
                <a:lnTo>
                  <a:pt x="64109" y="19812"/>
                </a:lnTo>
                <a:lnTo>
                  <a:pt x="65633" y="15240"/>
                </a:lnTo>
                <a:lnTo>
                  <a:pt x="74777" y="12192"/>
                </a:lnTo>
                <a:close/>
              </a:path>
              <a:path w="730884" h="177165">
                <a:moveTo>
                  <a:pt x="236410" y="41236"/>
                </a:moveTo>
                <a:lnTo>
                  <a:pt x="210502" y="41236"/>
                </a:lnTo>
                <a:lnTo>
                  <a:pt x="190690" y="108292"/>
                </a:lnTo>
                <a:lnTo>
                  <a:pt x="172402" y="41236"/>
                </a:lnTo>
                <a:lnTo>
                  <a:pt x="146405" y="41236"/>
                </a:lnTo>
                <a:lnTo>
                  <a:pt x="128117" y="108292"/>
                </a:lnTo>
                <a:lnTo>
                  <a:pt x="108305" y="41236"/>
                </a:lnTo>
                <a:lnTo>
                  <a:pt x="82397" y="41236"/>
                </a:lnTo>
                <a:lnTo>
                  <a:pt x="114401" y="144970"/>
                </a:lnTo>
                <a:lnTo>
                  <a:pt x="141833" y="144970"/>
                </a:lnTo>
                <a:lnTo>
                  <a:pt x="158597" y="77812"/>
                </a:lnTo>
                <a:lnTo>
                  <a:pt x="176974" y="144970"/>
                </a:lnTo>
                <a:lnTo>
                  <a:pt x="202882" y="144970"/>
                </a:lnTo>
                <a:lnTo>
                  <a:pt x="236410" y="41236"/>
                </a:lnTo>
                <a:close/>
              </a:path>
              <a:path w="730884" h="177165">
                <a:moveTo>
                  <a:pt x="332524" y="144970"/>
                </a:moveTo>
                <a:lnTo>
                  <a:pt x="328460" y="132778"/>
                </a:lnTo>
                <a:lnTo>
                  <a:pt x="327952" y="131254"/>
                </a:lnTo>
                <a:lnTo>
                  <a:pt x="327952" y="128206"/>
                </a:lnTo>
                <a:lnTo>
                  <a:pt x="327952" y="126682"/>
                </a:lnTo>
                <a:lnTo>
                  <a:pt x="326428" y="119062"/>
                </a:lnTo>
                <a:lnTo>
                  <a:pt x="326402" y="94576"/>
                </a:lnTo>
                <a:lnTo>
                  <a:pt x="326288" y="68668"/>
                </a:lnTo>
                <a:lnTo>
                  <a:pt x="326212" y="67144"/>
                </a:lnTo>
                <a:lnTo>
                  <a:pt x="326148" y="65620"/>
                </a:lnTo>
                <a:lnTo>
                  <a:pt x="326047" y="63525"/>
                </a:lnTo>
                <a:lnTo>
                  <a:pt x="325424" y="59524"/>
                </a:lnTo>
                <a:lnTo>
                  <a:pt x="325145" y="57696"/>
                </a:lnTo>
                <a:lnTo>
                  <a:pt x="283654" y="38188"/>
                </a:lnTo>
                <a:lnTo>
                  <a:pt x="273964" y="38747"/>
                </a:lnTo>
                <a:lnTo>
                  <a:pt x="240538" y="61239"/>
                </a:lnTo>
                <a:lnTo>
                  <a:pt x="237934" y="68668"/>
                </a:lnTo>
                <a:lnTo>
                  <a:pt x="263842" y="73240"/>
                </a:lnTo>
                <a:lnTo>
                  <a:pt x="265366" y="67144"/>
                </a:lnTo>
                <a:lnTo>
                  <a:pt x="266890" y="64096"/>
                </a:lnTo>
                <a:lnTo>
                  <a:pt x="276034" y="59524"/>
                </a:lnTo>
                <a:lnTo>
                  <a:pt x="288226" y="59524"/>
                </a:lnTo>
                <a:lnTo>
                  <a:pt x="294424" y="61048"/>
                </a:lnTo>
                <a:lnTo>
                  <a:pt x="298996" y="65620"/>
                </a:lnTo>
                <a:lnTo>
                  <a:pt x="300520" y="68668"/>
                </a:lnTo>
                <a:lnTo>
                  <a:pt x="300520" y="77812"/>
                </a:lnTo>
                <a:lnTo>
                  <a:pt x="300520" y="94576"/>
                </a:lnTo>
                <a:lnTo>
                  <a:pt x="300520" y="111340"/>
                </a:lnTo>
                <a:lnTo>
                  <a:pt x="298996" y="114388"/>
                </a:lnTo>
                <a:lnTo>
                  <a:pt x="297472" y="117538"/>
                </a:lnTo>
                <a:lnTo>
                  <a:pt x="295948" y="120586"/>
                </a:lnTo>
                <a:lnTo>
                  <a:pt x="292900" y="123634"/>
                </a:lnTo>
                <a:lnTo>
                  <a:pt x="288226" y="126682"/>
                </a:lnTo>
                <a:lnTo>
                  <a:pt x="283654" y="128206"/>
                </a:lnTo>
                <a:lnTo>
                  <a:pt x="274510" y="128206"/>
                </a:lnTo>
                <a:lnTo>
                  <a:pt x="269938" y="126682"/>
                </a:lnTo>
                <a:lnTo>
                  <a:pt x="263842" y="120586"/>
                </a:lnTo>
                <a:lnTo>
                  <a:pt x="263842" y="109816"/>
                </a:lnTo>
                <a:lnTo>
                  <a:pt x="291274" y="97624"/>
                </a:lnTo>
                <a:lnTo>
                  <a:pt x="300520" y="94576"/>
                </a:lnTo>
                <a:lnTo>
                  <a:pt x="300520" y="77812"/>
                </a:lnTo>
                <a:lnTo>
                  <a:pt x="295579" y="78981"/>
                </a:lnTo>
                <a:lnTo>
                  <a:pt x="272986" y="83908"/>
                </a:lnTo>
                <a:lnTo>
                  <a:pt x="263842" y="85432"/>
                </a:lnTo>
                <a:lnTo>
                  <a:pt x="256222" y="88480"/>
                </a:lnTo>
                <a:lnTo>
                  <a:pt x="251650" y="90004"/>
                </a:lnTo>
                <a:lnTo>
                  <a:pt x="242506" y="96100"/>
                </a:lnTo>
                <a:lnTo>
                  <a:pt x="236410" y="105244"/>
                </a:lnTo>
                <a:lnTo>
                  <a:pt x="236410" y="125158"/>
                </a:lnTo>
                <a:lnTo>
                  <a:pt x="269938" y="146494"/>
                </a:lnTo>
                <a:lnTo>
                  <a:pt x="282130" y="146494"/>
                </a:lnTo>
                <a:lnTo>
                  <a:pt x="286702" y="143446"/>
                </a:lnTo>
                <a:lnTo>
                  <a:pt x="292900" y="141922"/>
                </a:lnTo>
                <a:lnTo>
                  <a:pt x="302044" y="132778"/>
                </a:lnTo>
                <a:lnTo>
                  <a:pt x="302044" y="134302"/>
                </a:lnTo>
                <a:lnTo>
                  <a:pt x="303568" y="134302"/>
                </a:lnTo>
                <a:lnTo>
                  <a:pt x="303568" y="137350"/>
                </a:lnTo>
                <a:lnTo>
                  <a:pt x="305092" y="140398"/>
                </a:lnTo>
                <a:lnTo>
                  <a:pt x="305092" y="143446"/>
                </a:lnTo>
                <a:lnTo>
                  <a:pt x="306616" y="144970"/>
                </a:lnTo>
                <a:lnTo>
                  <a:pt x="332524" y="144970"/>
                </a:lnTo>
                <a:close/>
              </a:path>
              <a:path w="730884" h="177165">
                <a:moveTo>
                  <a:pt x="408724" y="143446"/>
                </a:moveTo>
                <a:lnTo>
                  <a:pt x="405676" y="122110"/>
                </a:lnTo>
                <a:lnTo>
                  <a:pt x="401104" y="123634"/>
                </a:lnTo>
                <a:lnTo>
                  <a:pt x="390436" y="123634"/>
                </a:lnTo>
                <a:lnTo>
                  <a:pt x="387388" y="120586"/>
                </a:lnTo>
                <a:lnTo>
                  <a:pt x="387388" y="62572"/>
                </a:lnTo>
                <a:lnTo>
                  <a:pt x="405676" y="62572"/>
                </a:lnTo>
                <a:lnTo>
                  <a:pt x="405676" y="41236"/>
                </a:lnTo>
                <a:lnTo>
                  <a:pt x="387388" y="41236"/>
                </a:lnTo>
                <a:lnTo>
                  <a:pt x="387388" y="4572"/>
                </a:lnTo>
                <a:lnTo>
                  <a:pt x="359956" y="19812"/>
                </a:lnTo>
                <a:lnTo>
                  <a:pt x="359956" y="41236"/>
                </a:lnTo>
                <a:lnTo>
                  <a:pt x="346240" y="41236"/>
                </a:lnTo>
                <a:lnTo>
                  <a:pt x="346240" y="62572"/>
                </a:lnTo>
                <a:lnTo>
                  <a:pt x="359956" y="62572"/>
                </a:lnTo>
                <a:lnTo>
                  <a:pt x="359956" y="128206"/>
                </a:lnTo>
                <a:lnTo>
                  <a:pt x="361480" y="131254"/>
                </a:lnTo>
                <a:lnTo>
                  <a:pt x="363004" y="135826"/>
                </a:lnTo>
                <a:lnTo>
                  <a:pt x="364528" y="138874"/>
                </a:lnTo>
                <a:lnTo>
                  <a:pt x="369100" y="143446"/>
                </a:lnTo>
                <a:lnTo>
                  <a:pt x="373672" y="144970"/>
                </a:lnTo>
                <a:lnTo>
                  <a:pt x="376720" y="146494"/>
                </a:lnTo>
                <a:lnTo>
                  <a:pt x="395008" y="146494"/>
                </a:lnTo>
                <a:lnTo>
                  <a:pt x="401104" y="144970"/>
                </a:lnTo>
                <a:lnTo>
                  <a:pt x="408724" y="143446"/>
                </a:lnTo>
                <a:close/>
              </a:path>
              <a:path w="730884" h="177165">
                <a:moveTo>
                  <a:pt x="509422" y="85801"/>
                </a:moveTo>
                <a:lnTo>
                  <a:pt x="489788" y="47193"/>
                </a:lnTo>
                <a:lnTo>
                  <a:pt x="483501" y="43675"/>
                </a:lnTo>
                <a:lnTo>
                  <a:pt x="483501" y="83908"/>
                </a:lnTo>
                <a:lnTo>
                  <a:pt x="442353" y="83908"/>
                </a:lnTo>
                <a:lnTo>
                  <a:pt x="442353" y="76288"/>
                </a:lnTo>
                <a:lnTo>
                  <a:pt x="443877" y="70192"/>
                </a:lnTo>
                <a:lnTo>
                  <a:pt x="446925" y="65620"/>
                </a:lnTo>
                <a:lnTo>
                  <a:pt x="456069" y="59524"/>
                </a:lnTo>
                <a:lnTo>
                  <a:pt x="468261" y="59524"/>
                </a:lnTo>
                <a:lnTo>
                  <a:pt x="472833" y="61048"/>
                </a:lnTo>
                <a:lnTo>
                  <a:pt x="477405" y="65620"/>
                </a:lnTo>
                <a:lnTo>
                  <a:pt x="480453" y="70192"/>
                </a:lnTo>
                <a:lnTo>
                  <a:pt x="480491" y="70383"/>
                </a:lnTo>
                <a:lnTo>
                  <a:pt x="481977" y="76288"/>
                </a:lnTo>
                <a:lnTo>
                  <a:pt x="471500" y="39293"/>
                </a:lnTo>
                <a:lnTo>
                  <a:pt x="460641" y="38188"/>
                </a:lnTo>
                <a:lnTo>
                  <a:pt x="450900" y="39293"/>
                </a:lnTo>
                <a:lnTo>
                  <a:pt x="420535" y="62318"/>
                </a:lnTo>
                <a:lnTo>
                  <a:pt x="413296" y="93052"/>
                </a:lnTo>
                <a:lnTo>
                  <a:pt x="413905" y="103936"/>
                </a:lnTo>
                <a:lnTo>
                  <a:pt x="439788" y="142633"/>
                </a:lnTo>
                <a:lnTo>
                  <a:pt x="463689" y="146494"/>
                </a:lnTo>
                <a:lnTo>
                  <a:pt x="471639" y="146164"/>
                </a:lnTo>
                <a:lnTo>
                  <a:pt x="503580" y="126682"/>
                </a:lnTo>
                <a:lnTo>
                  <a:pt x="505282" y="123444"/>
                </a:lnTo>
                <a:lnTo>
                  <a:pt x="507885" y="116014"/>
                </a:lnTo>
                <a:lnTo>
                  <a:pt x="481977" y="111340"/>
                </a:lnTo>
                <a:lnTo>
                  <a:pt x="480453" y="117538"/>
                </a:lnTo>
                <a:lnTo>
                  <a:pt x="474357" y="123634"/>
                </a:lnTo>
                <a:lnTo>
                  <a:pt x="468261" y="126682"/>
                </a:lnTo>
                <a:lnTo>
                  <a:pt x="457593" y="126682"/>
                </a:lnTo>
                <a:lnTo>
                  <a:pt x="451497" y="123634"/>
                </a:lnTo>
                <a:lnTo>
                  <a:pt x="443877" y="116014"/>
                </a:lnTo>
                <a:lnTo>
                  <a:pt x="440829" y="108292"/>
                </a:lnTo>
                <a:lnTo>
                  <a:pt x="440829" y="100672"/>
                </a:lnTo>
                <a:lnTo>
                  <a:pt x="509409" y="100672"/>
                </a:lnTo>
                <a:lnTo>
                  <a:pt x="509422" y="85801"/>
                </a:lnTo>
                <a:close/>
              </a:path>
              <a:path w="730884" h="177165">
                <a:moveTo>
                  <a:pt x="591794" y="44284"/>
                </a:moveTo>
                <a:lnTo>
                  <a:pt x="585698" y="39712"/>
                </a:lnTo>
                <a:lnTo>
                  <a:pt x="579602" y="38188"/>
                </a:lnTo>
                <a:lnTo>
                  <a:pt x="568934" y="38188"/>
                </a:lnTo>
                <a:lnTo>
                  <a:pt x="565886" y="39712"/>
                </a:lnTo>
                <a:lnTo>
                  <a:pt x="562838" y="42760"/>
                </a:lnTo>
                <a:lnTo>
                  <a:pt x="558266" y="44284"/>
                </a:lnTo>
                <a:lnTo>
                  <a:pt x="555218" y="48856"/>
                </a:lnTo>
                <a:lnTo>
                  <a:pt x="550646" y="56476"/>
                </a:lnTo>
                <a:lnTo>
                  <a:pt x="550646" y="41236"/>
                </a:lnTo>
                <a:lnTo>
                  <a:pt x="524649" y="41236"/>
                </a:lnTo>
                <a:lnTo>
                  <a:pt x="524649" y="144970"/>
                </a:lnTo>
                <a:lnTo>
                  <a:pt x="552170" y="144970"/>
                </a:lnTo>
                <a:lnTo>
                  <a:pt x="552170" y="112864"/>
                </a:lnTo>
                <a:lnTo>
                  <a:pt x="552437" y="100533"/>
                </a:lnTo>
                <a:lnTo>
                  <a:pt x="561314" y="67144"/>
                </a:lnTo>
                <a:lnTo>
                  <a:pt x="564362" y="64096"/>
                </a:lnTo>
                <a:lnTo>
                  <a:pt x="567410" y="62572"/>
                </a:lnTo>
                <a:lnTo>
                  <a:pt x="575030" y="62572"/>
                </a:lnTo>
                <a:lnTo>
                  <a:pt x="579602" y="64096"/>
                </a:lnTo>
                <a:lnTo>
                  <a:pt x="584174" y="67144"/>
                </a:lnTo>
                <a:lnTo>
                  <a:pt x="591794" y="44284"/>
                </a:lnTo>
                <a:close/>
              </a:path>
              <a:path w="730884" h="177165">
                <a:moveTo>
                  <a:pt x="635990" y="1524"/>
                </a:moveTo>
                <a:lnTo>
                  <a:pt x="608558" y="1524"/>
                </a:lnTo>
                <a:lnTo>
                  <a:pt x="608558" y="29044"/>
                </a:lnTo>
                <a:lnTo>
                  <a:pt x="620750" y="29044"/>
                </a:lnTo>
                <a:lnTo>
                  <a:pt x="620750" y="35140"/>
                </a:lnTo>
                <a:lnTo>
                  <a:pt x="619226" y="38188"/>
                </a:lnTo>
                <a:lnTo>
                  <a:pt x="617702" y="42760"/>
                </a:lnTo>
                <a:lnTo>
                  <a:pt x="614654" y="45808"/>
                </a:lnTo>
                <a:lnTo>
                  <a:pt x="605510" y="50380"/>
                </a:lnTo>
                <a:lnTo>
                  <a:pt x="611606" y="61048"/>
                </a:lnTo>
                <a:lnTo>
                  <a:pt x="617702" y="59524"/>
                </a:lnTo>
                <a:lnTo>
                  <a:pt x="622274" y="56476"/>
                </a:lnTo>
                <a:lnTo>
                  <a:pt x="625322" y="51904"/>
                </a:lnTo>
                <a:lnTo>
                  <a:pt x="629894" y="48856"/>
                </a:lnTo>
                <a:lnTo>
                  <a:pt x="634466" y="35140"/>
                </a:lnTo>
                <a:lnTo>
                  <a:pt x="635990" y="29044"/>
                </a:lnTo>
                <a:lnTo>
                  <a:pt x="635990" y="1524"/>
                </a:lnTo>
                <a:close/>
              </a:path>
              <a:path w="730884" h="177165">
                <a:moveTo>
                  <a:pt x="681799" y="1524"/>
                </a:moveTo>
                <a:lnTo>
                  <a:pt x="654278" y="1524"/>
                </a:lnTo>
                <a:lnTo>
                  <a:pt x="654278" y="29044"/>
                </a:lnTo>
                <a:lnTo>
                  <a:pt x="668083" y="29044"/>
                </a:lnTo>
                <a:lnTo>
                  <a:pt x="666559" y="35140"/>
                </a:lnTo>
                <a:lnTo>
                  <a:pt x="666559" y="38188"/>
                </a:lnTo>
                <a:lnTo>
                  <a:pt x="663511" y="42760"/>
                </a:lnTo>
                <a:lnTo>
                  <a:pt x="661987" y="45808"/>
                </a:lnTo>
                <a:lnTo>
                  <a:pt x="657326" y="47332"/>
                </a:lnTo>
                <a:lnTo>
                  <a:pt x="651230" y="50380"/>
                </a:lnTo>
                <a:lnTo>
                  <a:pt x="657326" y="61048"/>
                </a:lnTo>
                <a:lnTo>
                  <a:pt x="663511" y="59524"/>
                </a:lnTo>
                <a:lnTo>
                  <a:pt x="668083" y="56476"/>
                </a:lnTo>
                <a:lnTo>
                  <a:pt x="671131" y="51904"/>
                </a:lnTo>
                <a:lnTo>
                  <a:pt x="675703" y="48856"/>
                </a:lnTo>
                <a:lnTo>
                  <a:pt x="678751" y="44284"/>
                </a:lnTo>
                <a:lnTo>
                  <a:pt x="678751" y="39712"/>
                </a:lnTo>
                <a:lnTo>
                  <a:pt x="680275" y="35140"/>
                </a:lnTo>
                <a:lnTo>
                  <a:pt x="681799" y="29044"/>
                </a:lnTo>
                <a:lnTo>
                  <a:pt x="681799" y="1524"/>
                </a:lnTo>
                <a:close/>
              </a:path>
              <a:path w="730884" h="177165">
                <a:moveTo>
                  <a:pt x="730567" y="117538"/>
                </a:moveTo>
                <a:lnTo>
                  <a:pt x="703135" y="117538"/>
                </a:lnTo>
                <a:lnTo>
                  <a:pt x="703135" y="144970"/>
                </a:lnTo>
                <a:lnTo>
                  <a:pt x="716851" y="144970"/>
                </a:lnTo>
                <a:lnTo>
                  <a:pt x="716851" y="151066"/>
                </a:lnTo>
                <a:lnTo>
                  <a:pt x="713803" y="157162"/>
                </a:lnTo>
                <a:lnTo>
                  <a:pt x="710755" y="161734"/>
                </a:lnTo>
                <a:lnTo>
                  <a:pt x="707707" y="163258"/>
                </a:lnTo>
                <a:lnTo>
                  <a:pt x="701611" y="164782"/>
                </a:lnTo>
                <a:lnTo>
                  <a:pt x="706183" y="176974"/>
                </a:lnTo>
                <a:lnTo>
                  <a:pt x="712279" y="173926"/>
                </a:lnTo>
                <a:lnTo>
                  <a:pt x="716851" y="172402"/>
                </a:lnTo>
                <a:lnTo>
                  <a:pt x="724471" y="164782"/>
                </a:lnTo>
                <a:lnTo>
                  <a:pt x="727519" y="160210"/>
                </a:lnTo>
                <a:lnTo>
                  <a:pt x="730567" y="151066"/>
                </a:lnTo>
                <a:lnTo>
                  <a:pt x="730567" y="1175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3" name="object 143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6748747" y="654462"/>
            <a:ext cx="355378" cy="141922"/>
          </a:xfrm>
          <a:prstGeom prst="rect">
            <a:avLst/>
          </a:prstGeom>
        </p:spPr>
      </p:pic>
      <p:grpSp>
        <p:nvGrpSpPr>
          <p:cNvPr id="144" name="object 144"/>
          <p:cNvGrpSpPr/>
          <p:nvPr/>
        </p:nvGrpSpPr>
        <p:grpSpPr>
          <a:xfrm>
            <a:off x="7166609" y="650748"/>
            <a:ext cx="293370" cy="144780"/>
            <a:chOff x="7166609" y="650748"/>
            <a:chExt cx="293370" cy="144780"/>
          </a:xfrm>
        </p:grpSpPr>
        <p:pic>
          <p:nvPicPr>
            <p:cNvPr id="145" name="object 14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166609" y="651414"/>
              <a:ext cx="187547" cy="143446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7380732" y="650747"/>
              <a:ext cx="79375" cy="144780"/>
            </a:xfrm>
            <a:custGeom>
              <a:avLst/>
              <a:gdLst/>
              <a:ahLst/>
              <a:cxnLst/>
              <a:rect l="l" t="t" r="r" b="b"/>
              <a:pathLst>
                <a:path w="79375" h="144779">
                  <a:moveTo>
                    <a:pt x="27432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27432" y="144780"/>
                  </a:lnTo>
                  <a:lnTo>
                    <a:pt x="27432" y="0"/>
                  </a:lnTo>
                  <a:close/>
                </a:path>
                <a:path w="79375" h="144779">
                  <a:moveTo>
                    <a:pt x="79248" y="0"/>
                  </a:moveTo>
                  <a:lnTo>
                    <a:pt x="51816" y="0"/>
                  </a:lnTo>
                  <a:lnTo>
                    <a:pt x="51816" y="144780"/>
                  </a:lnTo>
                  <a:lnTo>
                    <a:pt x="79248" y="144780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7" name="object 147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547895" y="654462"/>
            <a:ext cx="280606" cy="141922"/>
          </a:xfrm>
          <a:prstGeom prst="rect">
            <a:avLst/>
          </a:prstGeom>
        </p:spPr>
      </p:pic>
      <p:grpSp>
        <p:nvGrpSpPr>
          <p:cNvPr id="148" name="object 148"/>
          <p:cNvGrpSpPr/>
          <p:nvPr/>
        </p:nvGrpSpPr>
        <p:grpSpPr>
          <a:xfrm>
            <a:off x="7898701" y="654462"/>
            <a:ext cx="798195" cy="181610"/>
            <a:chOff x="7898701" y="654462"/>
            <a:chExt cx="798195" cy="181610"/>
          </a:xfrm>
        </p:grpSpPr>
        <p:pic>
          <p:nvPicPr>
            <p:cNvPr id="149" name="object 14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898701" y="688085"/>
              <a:ext cx="320325" cy="14792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243411" y="654462"/>
              <a:ext cx="453009" cy="1419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8465" y="526351"/>
            <a:ext cx="1795780" cy="186690"/>
            <a:chOff x="678465" y="526351"/>
            <a:chExt cx="1795780" cy="186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465" y="526351"/>
              <a:ext cx="1169860" cy="18611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58987" y="529399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50292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0049" y="532447"/>
              <a:ext cx="211931" cy="1800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3310" y="529399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50292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8944" y="576643"/>
              <a:ext cx="254698" cy="13582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65177" y="526351"/>
            <a:ext cx="237934" cy="18611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868644" y="526351"/>
            <a:ext cx="711200" cy="187960"/>
            <a:chOff x="2868644" y="526351"/>
            <a:chExt cx="711200" cy="18796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8644" y="526351"/>
              <a:ext cx="340137" cy="1876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33915" y="528827"/>
              <a:ext cx="346075" cy="182880"/>
            </a:xfrm>
            <a:custGeom>
              <a:avLst/>
              <a:gdLst/>
              <a:ahLst/>
              <a:cxnLst/>
              <a:rect l="l" t="t" r="r" b="b"/>
              <a:pathLst>
                <a:path w="346075" h="182879">
                  <a:moveTo>
                    <a:pt x="36576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6576" y="182880"/>
                  </a:lnTo>
                  <a:lnTo>
                    <a:pt x="36576" y="0"/>
                  </a:lnTo>
                  <a:close/>
                </a:path>
                <a:path w="346075" h="182879">
                  <a:moveTo>
                    <a:pt x="282905" y="571"/>
                  </a:moveTo>
                  <a:lnTo>
                    <a:pt x="246329" y="571"/>
                  </a:lnTo>
                  <a:lnTo>
                    <a:pt x="218897" y="127254"/>
                  </a:lnTo>
                  <a:lnTo>
                    <a:pt x="186893" y="571"/>
                  </a:lnTo>
                  <a:lnTo>
                    <a:pt x="144119" y="571"/>
                  </a:lnTo>
                  <a:lnTo>
                    <a:pt x="110591" y="124206"/>
                  </a:lnTo>
                  <a:lnTo>
                    <a:pt x="83159" y="571"/>
                  </a:lnTo>
                  <a:lnTo>
                    <a:pt x="46583" y="571"/>
                  </a:lnTo>
                  <a:lnTo>
                    <a:pt x="89255" y="180594"/>
                  </a:lnTo>
                  <a:lnTo>
                    <a:pt x="128879" y="180594"/>
                  </a:lnTo>
                  <a:lnTo>
                    <a:pt x="164033" y="46393"/>
                  </a:lnTo>
                  <a:lnTo>
                    <a:pt x="200609" y="180594"/>
                  </a:lnTo>
                  <a:lnTo>
                    <a:pt x="238709" y="180594"/>
                  </a:lnTo>
                  <a:lnTo>
                    <a:pt x="282905" y="571"/>
                  </a:lnTo>
                  <a:close/>
                </a:path>
                <a:path w="346075" h="182879">
                  <a:moveTo>
                    <a:pt x="345478" y="147066"/>
                  </a:moveTo>
                  <a:lnTo>
                    <a:pt x="310426" y="147066"/>
                  </a:lnTo>
                  <a:lnTo>
                    <a:pt x="310426" y="180594"/>
                  </a:lnTo>
                  <a:lnTo>
                    <a:pt x="345478" y="180594"/>
                  </a:lnTo>
                  <a:lnTo>
                    <a:pt x="345478" y="147066"/>
                  </a:lnTo>
                  <a:close/>
                </a:path>
                <a:path w="346075" h="182879">
                  <a:moveTo>
                    <a:pt x="345478" y="50863"/>
                  </a:moveTo>
                  <a:lnTo>
                    <a:pt x="310426" y="50863"/>
                  </a:lnTo>
                  <a:lnTo>
                    <a:pt x="310426" y="84493"/>
                  </a:lnTo>
                  <a:lnTo>
                    <a:pt x="345478" y="84493"/>
                  </a:lnTo>
                  <a:lnTo>
                    <a:pt x="345478" y="508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79312" y="498152"/>
            <a:ext cx="242516" cy="24099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4015644" y="526351"/>
            <a:ext cx="1650364" cy="187960"/>
            <a:chOff x="4015644" y="526351"/>
            <a:chExt cx="1650364" cy="18796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15644" y="527875"/>
              <a:ext cx="94488" cy="747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34612" y="526351"/>
              <a:ext cx="373665" cy="1876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31042" y="576643"/>
              <a:ext cx="85439" cy="13277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37913" y="528827"/>
              <a:ext cx="172720" cy="182880"/>
            </a:xfrm>
            <a:custGeom>
              <a:avLst/>
              <a:gdLst/>
              <a:ahLst/>
              <a:cxnLst/>
              <a:rect l="l" t="t" r="r" b="b"/>
              <a:pathLst>
                <a:path w="172720" h="182879">
                  <a:moveTo>
                    <a:pt x="35052" y="50863"/>
                  </a:moveTo>
                  <a:lnTo>
                    <a:pt x="0" y="50863"/>
                  </a:lnTo>
                  <a:lnTo>
                    <a:pt x="0" y="180594"/>
                  </a:lnTo>
                  <a:lnTo>
                    <a:pt x="35052" y="180594"/>
                  </a:lnTo>
                  <a:lnTo>
                    <a:pt x="35052" y="50863"/>
                  </a:lnTo>
                  <a:close/>
                </a:path>
                <a:path w="172720" h="182879">
                  <a:moveTo>
                    <a:pt x="35052" y="571"/>
                  </a:moveTo>
                  <a:lnTo>
                    <a:pt x="0" y="571"/>
                  </a:lnTo>
                  <a:lnTo>
                    <a:pt x="0" y="32575"/>
                  </a:lnTo>
                  <a:lnTo>
                    <a:pt x="35052" y="32575"/>
                  </a:lnTo>
                  <a:lnTo>
                    <a:pt x="35052" y="571"/>
                  </a:lnTo>
                  <a:close/>
                </a:path>
                <a:path w="172720" h="182879">
                  <a:moveTo>
                    <a:pt x="98666" y="0"/>
                  </a:moveTo>
                  <a:lnTo>
                    <a:pt x="63627" y="0"/>
                  </a:lnTo>
                  <a:lnTo>
                    <a:pt x="63627" y="182880"/>
                  </a:lnTo>
                  <a:lnTo>
                    <a:pt x="98666" y="182880"/>
                  </a:lnTo>
                  <a:lnTo>
                    <a:pt x="98666" y="0"/>
                  </a:lnTo>
                  <a:close/>
                </a:path>
                <a:path w="172720" h="182879">
                  <a:moveTo>
                    <a:pt x="172300" y="50863"/>
                  </a:moveTo>
                  <a:lnTo>
                    <a:pt x="137248" y="50863"/>
                  </a:lnTo>
                  <a:lnTo>
                    <a:pt x="137248" y="180594"/>
                  </a:lnTo>
                  <a:lnTo>
                    <a:pt x="172300" y="180594"/>
                  </a:lnTo>
                  <a:lnTo>
                    <a:pt x="172300" y="50863"/>
                  </a:lnTo>
                  <a:close/>
                </a:path>
                <a:path w="172720" h="182879">
                  <a:moveTo>
                    <a:pt x="172300" y="571"/>
                  </a:moveTo>
                  <a:lnTo>
                    <a:pt x="137248" y="571"/>
                  </a:lnTo>
                  <a:lnTo>
                    <a:pt x="137248" y="32575"/>
                  </a:lnTo>
                  <a:lnTo>
                    <a:pt x="172300" y="32575"/>
                  </a:lnTo>
                  <a:lnTo>
                    <a:pt x="172300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34604" y="532447"/>
              <a:ext cx="340137" cy="18002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96078" y="529399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50292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1705" y="576643"/>
              <a:ext cx="135731" cy="13582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17248" y="576643"/>
              <a:ext cx="118967" cy="13277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69743" y="529399"/>
              <a:ext cx="96107" cy="74771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9641967" y="7178040"/>
            <a:ext cx="109855" cy="97790"/>
          </a:xfrm>
          <a:custGeom>
            <a:avLst/>
            <a:gdLst/>
            <a:ahLst/>
            <a:cxnLst/>
            <a:rect l="l" t="t" r="r" b="b"/>
            <a:pathLst>
              <a:path w="109854" h="97790">
                <a:moveTo>
                  <a:pt x="35052" y="0"/>
                </a:moveTo>
                <a:lnTo>
                  <a:pt x="27432" y="0"/>
                </a:lnTo>
                <a:lnTo>
                  <a:pt x="25908" y="4572"/>
                </a:lnTo>
                <a:lnTo>
                  <a:pt x="22860" y="9144"/>
                </a:lnTo>
                <a:lnTo>
                  <a:pt x="16764" y="13716"/>
                </a:lnTo>
                <a:lnTo>
                  <a:pt x="12192" y="18288"/>
                </a:lnTo>
                <a:lnTo>
                  <a:pt x="0" y="24384"/>
                </a:lnTo>
                <a:lnTo>
                  <a:pt x="0" y="36576"/>
                </a:lnTo>
                <a:lnTo>
                  <a:pt x="3048" y="35052"/>
                </a:lnTo>
                <a:lnTo>
                  <a:pt x="7620" y="32004"/>
                </a:lnTo>
                <a:lnTo>
                  <a:pt x="12192" y="30480"/>
                </a:lnTo>
                <a:lnTo>
                  <a:pt x="21336" y="24384"/>
                </a:lnTo>
                <a:lnTo>
                  <a:pt x="24384" y="21336"/>
                </a:lnTo>
                <a:lnTo>
                  <a:pt x="24384" y="97637"/>
                </a:lnTo>
                <a:lnTo>
                  <a:pt x="35052" y="97637"/>
                </a:lnTo>
                <a:lnTo>
                  <a:pt x="35052" y="0"/>
                </a:lnTo>
                <a:close/>
              </a:path>
              <a:path w="109854" h="97790">
                <a:moveTo>
                  <a:pt x="109816" y="0"/>
                </a:moveTo>
                <a:lnTo>
                  <a:pt x="102196" y="0"/>
                </a:lnTo>
                <a:lnTo>
                  <a:pt x="96100" y="9144"/>
                </a:lnTo>
                <a:lnTo>
                  <a:pt x="91528" y="13716"/>
                </a:lnTo>
                <a:lnTo>
                  <a:pt x="85432" y="18288"/>
                </a:lnTo>
                <a:lnTo>
                  <a:pt x="73240" y="24384"/>
                </a:lnTo>
                <a:lnTo>
                  <a:pt x="73240" y="36576"/>
                </a:lnTo>
                <a:lnTo>
                  <a:pt x="76288" y="35052"/>
                </a:lnTo>
                <a:lnTo>
                  <a:pt x="80860" y="32004"/>
                </a:lnTo>
                <a:lnTo>
                  <a:pt x="85432" y="30480"/>
                </a:lnTo>
                <a:lnTo>
                  <a:pt x="94576" y="24384"/>
                </a:lnTo>
                <a:lnTo>
                  <a:pt x="97624" y="21336"/>
                </a:lnTo>
                <a:lnTo>
                  <a:pt x="97624" y="97637"/>
                </a:lnTo>
                <a:lnTo>
                  <a:pt x="109816" y="97637"/>
                </a:lnTo>
                <a:lnTo>
                  <a:pt x="109816" y="0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6358128" y="2837688"/>
            <a:ext cx="2574290" cy="1356360"/>
            <a:chOff x="6358128" y="2837688"/>
            <a:chExt cx="2574290" cy="1356360"/>
          </a:xfrm>
        </p:grpSpPr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58128" y="2837688"/>
              <a:ext cx="2574035" cy="135635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615683" y="3947160"/>
              <a:ext cx="673735" cy="220979"/>
            </a:xfrm>
            <a:custGeom>
              <a:avLst/>
              <a:gdLst/>
              <a:ahLst/>
              <a:cxnLst/>
              <a:rect l="l" t="t" r="r" b="b"/>
              <a:pathLst>
                <a:path w="673734" h="220979">
                  <a:moveTo>
                    <a:pt x="673608" y="220980"/>
                  </a:moveTo>
                  <a:lnTo>
                    <a:pt x="0" y="220980"/>
                  </a:lnTo>
                  <a:lnTo>
                    <a:pt x="0" y="0"/>
                  </a:lnTo>
                  <a:lnTo>
                    <a:pt x="673608" y="0"/>
                  </a:lnTo>
                  <a:lnTo>
                    <a:pt x="673608" y="2209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16064" y="3946778"/>
              <a:ext cx="673100" cy="219710"/>
            </a:xfrm>
            <a:custGeom>
              <a:avLst/>
              <a:gdLst/>
              <a:ahLst/>
              <a:cxnLst/>
              <a:rect l="l" t="t" r="r" b="b"/>
              <a:pathLst>
                <a:path w="673100" h="219710">
                  <a:moveTo>
                    <a:pt x="0" y="219646"/>
                  </a:moveTo>
                  <a:lnTo>
                    <a:pt x="672560" y="219646"/>
                  </a:lnTo>
                  <a:lnTo>
                    <a:pt x="672560" y="0"/>
                  </a:lnTo>
                  <a:lnTo>
                    <a:pt x="0" y="0"/>
                  </a:lnTo>
                  <a:lnTo>
                    <a:pt x="0" y="219646"/>
                  </a:lnTo>
                  <a:close/>
                </a:path>
              </a:pathLst>
            </a:custGeom>
            <a:ln w="76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75500" y="4016819"/>
              <a:ext cx="208978" cy="11455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25627" y="4018502"/>
              <a:ext cx="305085" cy="9001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770876" y="3947160"/>
              <a:ext cx="944880" cy="220979"/>
            </a:xfrm>
            <a:custGeom>
              <a:avLst/>
              <a:gdLst/>
              <a:ahLst/>
              <a:cxnLst/>
              <a:rect l="l" t="t" r="r" b="b"/>
              <a:pathLst>
                <a:path w="944879" h="220979">
                  <a:moveTo>
                    <a:pt x="944879" y="220980"/>
                  </a:moveTo>
                  <a:lnTo>
                    <a:pt x="0" y="220980"/>
                  </a:lnTo>
                  <a:lnTo>
                    <a:pt x="0" y="0"/>
                  </a:lnTo>
                  <a:lnTo>
                    <a:pt x="944879" y="0"/>
                  </a:lnTo>
                  <a:lnTo>
                    <a:pt x="944879" y="2209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70590" y="3946778"/>
              <a:ext cx="946150" cy="219710"/>
            </a:xfrm>
            <a:custGeom>
              <a:avLst/>
              <a:gdLst/>
              <a:ahLst/>
              <a:cxnLst/>
              <a:rect l="l" t="t" r="r" b="b"/>
              <a:pathLst>
                <a:path w="946150" h="219710">
                  <a:moveTo>
                    <a:pt x="0" y="219646"/>
                  </a:moveTo>
                  <a:lnTo>
                    <a:pt x="945642" y="219646"/>
                  </a:lnTo>
                  <a:lnTo>
                    <a:pt x="945642" y="0"/>
                  </a:lnTo>
                  <a:lnTo>
                    <a:pt x="0" y="0"/>
                  </a:lnTo>
                  <a:lnTo>
                    <a:pt x="0" y="219646"/>
                  </a:lnTo>
                  <a:close/>
                </a:path>
              </a:pathLst>
            </a:custGeom>
            <a:ln w="76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89392" y="4012406"/>
              <a:ext cx="311086" cy="93249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13690" y="4907179"/>
            <a:ext cx="1481455" cy="2102485"/>
            <a:chOff x="613690" y="4907179"/>
            <a:chExt cx="1481455" cy="2102485"/>
          </a:xfrm>
        </p:grpSpPr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3316" y="4916423"/>
              <a:ext cx="1438069" cy="208330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19029" y="4912518"/>
              <a:ext cx="1470660" cy="2091689"/>
            </a:xfrm>
            <a:custGeom>
              <a:avLst/>
              <a:gdLst/>
              <a:ahLst/>
              <a:cxnLst/>
              <a:rect l="l" t="t" r="r" b="b"/>
              <a:pathLst>
                <a:path w="1470660" h="2091690">
                  <a:moveTo>
                    <a:pt x="0" y="2091595"/>
                  </a:moveTo>
                  <a:lnTo>
                    <a:pt x="1470279" y="2091595"/>
                  </a:lnTo>
                  <a:lnTo>
                    <a:pt x="1470279" y="0"/>
                  </a:lnTo>
                  <a:lnTo>
                    <a:pt x="0" y="0"/>
                  </a:lnTo>
                  <a:lnTo>
                    <a:pt x="0" y="2091595"/>
                  </a:lnTo>
                  <a:close/>
                </a:path>
              </a:pathLst>
            </a:custGeom>
            <a:ln w="10677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118860" y="4780788"/>
            <a:ext cx="2269426" cy="88963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5698607" y="4235196"/>
            <a:ext cx="3978275" cy="1270000"/>
            <a:chOff x="5698607" y="4235196"/>
            <a:chExt cx="3978275" cy="1270000"/>
          </a:xfrm>
        </p:grpSpPr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18860" y="4959667"/>
              <a:ext cx="2417349" cy="8858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713094" y="4377023"/>
              <a:ext cx="3949065" cy="756920"/>
            </a:xfrm>
            <a:custGeom>
              <a:avLst/>
              <a:gdLst/>
              <a:ahLst/>
              <a:cxnLst/>
              <a:rect l="l" t="t" r="r" b="b"/>
              <a:pathLst>
                <a:path w="3949065" h="756920">
                  <a:moveTo>
                    <a:pt x="0" y="756665"/>
                  </a:moveTo>
                  <a:lnTo>
                    <a:pt x="3948683" y="756665"/>
                  </a:lnTo>
                  <a:lnTo>
                    <a:pt x="3948683" y="0"/>
                  </a:lnTo>
                  <a:lnTo>
                    <a:pt x="0" y="0"/>
                  </a:lnTo>
                  <a:lnTo>
                    <a:pt x="0" y="756665"/>
                  </a:lnTo>
                  <a:close/>
                </a:path>
              </a:pathLst>
            </a:custGeom>
            <a:ln w="28975">
              <a:solidFill>
                <a:srgbClr val="FF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52971" y="4235196"/>
              <a:ext cx="2874264" cy="4998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9587" y="4651247"/>
              <a:ext cx="2159508" cy="1143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609587" y="4255007"/>
              <a:ext cx="2159508" cy="2743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21551" y="4282439"/>
              <a:ext cx="2741675" cy="36880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321647" y="4282439"/>
              <a:ext cx="2741295" cy="367665"/>
            </a:xfrm>
            <a:custGeom>
              <a:avLst/>
              <a:gdLst/>
              <a:ahLst/>
              <a:cxnLst/>
              <a:rect l="l" t="t" r="r" b="b"/>
              <a:pathLst>
                <a:path w="2741295" h="367664">
                  <a:moveTo>
                    <a:pt x="0" y="367665"/>
                  </a:moveTo>
                  <a:lnTo>
                    <a:pt x="2740723" y="367665"/>
                  </a:lnTo>
                  <a:lnTo>
                    <a:pt x="2740723" y="0"/>
                  </a:lnTo>
                  <a:lnTo>
                    <a:pt x="0" y="0"/>
                  </a:lnTo>
                  <a:lnTo>
                    <a:pt x="0" y="367665"/>
                  </a:lnTo>
                  <a:close/>
                </a:path>
              </a:pathLst>
            </a:custGeom>
            <a:ln w="10677">
              <a:solidFill>
                <a:srgbClr val="77C85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42176" y="4360163"/>
              <a:ext cx="1905380" cy="7019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91673" y="4539996"/>
              <a:ext cx="808386" cy="8867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01908" y="5171112"/>
              <a:ext cx="2981725" cy="334060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717804" y="2154936"/>
            <a:ext cx="4223385" cy="2616835"/>
            <a:chOff x="717804" y="2154936"/>
            <a:chExt cx="4223385" cy="2616835"/>
          </a:xfrm>
        </p:grpSpPr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7804" y="2154936"/>
              <a:ext cx="4223003" cy="261670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892611" y="2265521"/>
              <a:ext cx="0" cy="2308860"/>
            </a:xfrm>
            <a:custGeom>
              <a:avLst/>
              <a:gdLst/>
              <a:ahLst/>
              <a:cxnLst/>
              <a:rect l="l" t="t" r="r" b="b"/>
              <a:pathLst>
                <a:path h="2308860">
                  <a:moveTo>
                    <a:pt x="0" y="2308288"/>
                  </a:moveTo>
                  <a:lnTo>
                    <a:pt x="0" y="0"/>
                  </a:lnTo>
                </a:path>
              </a:pathLst>
            </a:custGeom>
            <a:ln w="10677">
              <a:solidFill>
                <a:srgbClr val="0A6D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78979" y="2334196"/>
              <a:ext cx="2205418" cy="11896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62121" y="2335720"/>
              <a:ext cx="820578" cy="11744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39183" y="2335720"/>
              <a:ext cx="164687" cy="9153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358735" y="2334196"/>
              <a:ext cx="237934" cy="118967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244346" y="2913887"/>
              <a:ext cx="24130" cy="1135380"/>
            </a:xfrm>
            <a:custGeom>
              <a:avLst/>
              <a:gdLst/>
              <a:ahLst/>
              <a:cxnLst/>
              <a:rect l="l" t="t" r="r" b="b"/>
              <a:pathLst>
                <a:path w="24130" h="1135379">
                  <a:moveTo>
                    <a:pt x="3048" y="1100048"/>
                  </a:moveTo>
                  <a:lnTo>
                    <a:pt x="0" y="1100048"/>
                  </a:lnTo>
                  <a:lnTo>
                    <a:pt x="0" y="1101572"/>
                  </a:lnTo>
                  <a:lnTo>
                    <a:pt x="3048" y="1101572"/>
                  </a:lnTo>
                  <a:lnTo>
                    <a:pt x="3048" y="1100048"/>
                  </a:lnTo>
                  <a:close/>
                </a:path>
                <a:path w="24130" h="1135379">
                  <a:moveTo>
                    <a:pt x="3048" y="33629"/>
                  </a:moveTo>
                  <a:lnTo>
                    <a:pt x="0" y="33629"/>
                  </a:lnTo>
                  <a:lnTo>
                    <a:pt x="0" y="35153"/>
                  </a:lnTo>
                  <a:lnTo>
                    <a:pt x="3048" y="35153"/>
                  </a:lnTo>
                  <a:lnTo>
                    <a:pt x="3048" y="33629"/>
                  </a:lnTo>
                  <a:close/>
                </a:path>
                <a:path w="24130" h="1135379">
                  <a:moveTo>
                    <a:pt x="21336" y="1115288"/>
                  </a:moveTo>
                  <a:lnTo>
                    <a:pt x="12192" y="1119212"/>
                  </a:lnTo>
                  <a:lnTo>
                    <a:pt x="12192" y="1121384"/>
                  </a:lnTo>
                  <a:lnTo>
                    <a:pt x="12192" y="1129004"/>
                  </a:lnTo>
                  <a:lnTo>
                    <a:pt x="6096" y="1127480"/>
                  </a:lnTo>
                  <a:lnTo>
                    <a:pt x="4572" y="1125956"/>
                  </a:lnTo>
                  <a:lnTo>
                    <a:pt x="3048" y="1125956"/>
                  </a:lnTo>
                  <a:lnTo>
                    <a:pt x="4572" y="1124432"/>
                  </a:lnTo>
                  <a:lnTo>
                    <a:pt x="6096" y="1124432"/>
                  </a:lnTo>
                  <a:lnTo>
                    <a:pt x="12192" y="1121384"/>
                  </a:lnTo>
                  <a:lnTo>
                    <a:pt x="12192" y="1119212"/>
                  </a:lnTo>
                  <a:lnTo>
                    <a:pt x="0" y="1124432"/>
                  </a:lnTo>
                  <a:lnTo>
                    <a:pt x="0" y="1127480"/>
                  </a:lnTo>
                  <a:lnTo>
                    <a:pt x="21336" y="1135100"/>
                  </a:lnTo>
                  <a:lnTo>
                    <a:pt x="21336" y="1132052"/>
                  </a:lnTo>
                  <a:lnTo>
                    <a:pt x="15240" y="1130528"/>
                  </a:lnTo>
                  <a:lnTo>
                    <a:pt x="15240" y="1129004"/>
                  </a:lnTo>
                  <a:lnTo>
                    <a:pt x="15240" y="1121384"/>
                  </a:lnTo>
                  <a:lnTo>
                    <a:pt x="21336" y="1118336"/>
                  </a:lnTo>
                  <a:lnTo>
                    <a:pt x="21336" y="1115288"/>
                  </a:lnTo>
                  <a:close/>
                </a:path>
                <a:path w="24130" h="1135379">
                  <a:moveTo>
                    <a:pt x="21336" y="578269"/>
                  </a:moveTo>
                  <a:lnTo>
                    <a:pt x="0" y="578269"/>
                  </a:lnTo>
                  <a:lnTo>
                    <a:pt x="0" y="581317"/>
                  </a:lnTo>
                  <a:lnTo>
                    <a:pt x="16764" y="581317"/>
                  </a:lnTo>
                  <a:lnTo>
                    <a:pt x="0" y="593509"/>
                  </a:lnTo>
                  <a:lnTo>
                    <a:pt x="0" y="596557"/>
                  </a:lnTo>
                  <a:lnTo>
                    <a:pt x="21336" y="596557"/>
                  </a:lnTo>
                  <a:lnTo>
                    <a:pt x="21336" y="593509"/>
                  </a:lnTo>
                  <a:lnTo>
                    <a:pt x="4572" y="593509"/>
                  </a:lnTo>
                  <a:lnTo>
                    <a:pt x="21336" y="581317"/>
                  </a:lnTo>
                  <a:lnTo>
                    <a:pt x="21336" y="578269"/>
                  </a:lnTo>
                  <a:close/>
                </a:path>
                <a:path w="24130" h="1135379">
                  <a:moveTo>
                    <a:pt x="21336" y="530936"/>
                  </a:moveTo>
                  <a:lnTo>
                    <a:pt x="10668" y="530936"/>
                  </a:lnTo>
                  <a:lnTo>
                    <a:pt x="9144" y="529412"/>
                  </a:lnTo>
                  <a:lnTo>
                    <a:pt x="7620" y="529412"/>
                  </a:lnTo>
                  <a:lnTo>
                    <a:pt x="7620" y="526364"/>
                  </a:lnTo>
                  <a:lnTo>
                    <a:pt x="9144" y="526364"/>
                  </a:lnTo>
                  <a:lnTo>
                    <a:pt x="6096" y="524840"/>
                  </a:lnTo>
                  <a:lnTo>
                    <a:pt x="6096" y="526364"/>
                  </a:lnTo>
                  <a:lnTo>
                    <a:pt x="4572" y="526364"/>
                  </a:lnTo>
                  <a:lnTo>
                    <a:pt x="4572" y="527888"/>
                  </a:lnTo>
                  <a:lnTo>
                    <a:pt x="7620" y="530936"/>
                  </a:lnTo>
                  <a:lnTo>
                    <a:pt x="6096" y="530936"/>
                  </a:lnTo>
                  <a:lnTo>
                    <a:pt x="6096" y="533984"/>
                  </a:lnTo>
                  <a:lnTo>
                    <a:pt x="21336" y="533984"/>
                  </a:lnTo>
                  <a:lnTo>
                    <a:pt x="21336" y="530936"/>
                  </a:lnTo>
                  <a:close/>
                </a:path>
                <a:path w="24130" h="1135379">
                  <a:moveTo>
                    <a:pt x="21336" y="79349"/>
                  </a:moveTo>
                  <a:lnTo>
                    <a:pt x="12192" y="83273"/>
                  </a:lnTo>
                  <a:lnTo>
                    <a:pt x="12192" y="86969"/>
                  </a:lnTo>
                  <a:lnTo>
                    <a:pt x="12192" y="94589"/>
                  </a:lnTo>
                  <a:lnTo>
                    <a:pt x="6096" y="91541"/>
                  </a:lnTo>
                  <a:lnTo>
                    <a:pt x="3048" y="91541"/>
                  </a:lnTo>
                  <a:lnTo>
                    <a:pt x="1524" y="90017"/>
                  </a:lnTo>
                  <a:lnTo>
                    <a:pt x="4572" y="90017"/>
                  </a:lnTo>
                  <a:lnTo>
                    <a:pt x="6096" y="88493"/>
                  </a:lnTo>
                  <a:lnTo>
                    <a:pt x="12192" y="86969"/>
                  </a:lnTo>
                  <a:lnTo>
                    <a:pt x="12192" y="83273"/>
                  </a:lnTo>
                  <a:lnTo>
                    <a:pt x="0" y="88493"/>
                  </a:lnTo>
                  <a:lnTo>
                    <a:pt x="0" y="91541"/>
                  </a:lnTo>
                  <a:lnTo>
                    <a:pt x="21336" y="100685"/>
                  </a:lnTo>
                  <a:lnTo>
                    <a:pt x="21336" y="97637"/>
                  </a:lnTo>
                  <a:lnTo>
                    <a:pt x="15240" y="94589"/>
                  </a:lnTo>
                  <a:lnTo>
                    <a:pt x="15240" y="86969"/>
                  </a:lnTo>
                  <a:lnTo>
                    <a:pt x="15240" y="85445"/>
                  </a:lnTo>
                  <a:lnTo>
                    <a:pt x="21336" y="83921"/>
                  </a:lnTo>
                  <a:lnTo>
                    <a:pt x="21336" y="79349"/>
                  </a:lnTo>
                  <a:close/>
                </a:path>
                <a:path w="24130" h="1135379">
                  <a:moveTo>
                    <a:pt x="21336" y="33629"/>
                  </a:moveTo>
                  <a:lnTo>
                    <a:pt x="6096" y="33629"/>
                  </a:lnTo>
                  <a:lnTo>
                    <a:pt x="6096" y="35153"/>
                  </a:lnTo>
                  <a:lnTo>
                    <a:pt x="21336" y="35153"/>
                  </a:lnTo>
                  <a:lnTo>
                    <a:pt x="21336" y="33629"/>
                  </a:lnTo>
                  <a:close/>
                </a:path>
                <a:path w="24130" h="1135379">
                  <a:moveTo>
                    <a:pt x="22847" y="566077"/>
                  </a:moveTo>
                  <a:lnTo>
                    <a:pt x="18275" y="561505"/>
                  </a:lnTo>
                  <a:lnTo>
                    <a:pt x="16751" y="561505"/>
                  </a:lnTo>
                  <a:lnTo>
                    <a:pt x="16751" y="564553"/>
                  </a:lnTo>
                  <a:lnTo>
                    <a:pt x="18275" y="564553"/>
                  </a:lnTo>
                  <a:lnTo>
                    <a:pt x="18275" y="566077"/>
                  </a:lnTo>
                  <a:lnTo>
                    <a:pt x="19799" y="566077"/>
                  </a:lnTo>
                  <a:lnTo>
                    <a:pt x="19799" y="570649"/>
                  </a:lnTo>
                  <a:lnTo>
                    <a:pt x="18275" y="572173"/>
                  </a:lnTo>
                  <a:lnTo>
                    <a:pt x="18275" y="573697"/>
                  </a:lnTo>
                  <a:lnTo>
                    <a:pt x="15227" y="573697"/>
                  </a:lnTo>
                  <a:lnTo>
                    <a:pt x="15227" y="564553"/>
                  </a:lnTo>
                  <a:lnTo>
                    <a:pt x="15227" y="561505"/>
                  </a:lnTo>
                  <a:lnTo>
                    <a:pt x="12179" y="561505"/>
                  </a:lnTo>
                  <a:lnTo>
                    <a:pt x="12179" y="564553"/>
                  </a:lnTo>
                  <a:lnTo>
                    <a:pt x="12179" y="573697"/>
                  </a:lnTo>
                  <a:lnTo>
                    <a:pt x="10655" y="573697"/>
                  </a:lnTo>
                  <a:lnTo>
                    <a:pt x="7607" y="570649"/>
                  </a:lnTo>
                  <a:lnTo>
                    <a:pt x="7607" y="566077"/>
                  </a:lnTo>
                  <a:lnTo>
                    <a:pt x="9131" y="566077"/>
                  </a:lnTo>
                  <a:lnTo>
                    <a:pt x="9131" y="564553"/>
                  </a:lnTo>
                  <a:lnTo>
                    <a:pt x="12179" y="564553"/>
                  </a:lnTo>
                  <a:lnTo>
                    <a:pt x="12179" y="561505"/>
                  </a:lnTo>
                  <a:lnTo>
                    <a:pt x="9131" y="561505"/>
                  </a:lnTo>
                  <a:lnTo>
                    <a:pt x="4559" y="566077"/>
                  </a:lnTo>
                  <a:lnTo>
                    <a:pt x="4559" y="570649"/>
                  </a:lnTo>
                  <a:lnTo>
                    <a:pt x="10655" y="576745"/>
                  </a:lnTo>
                  <a:lnTo>
                    <a:pt x="16751" y="576745"/>
                  </a:lnTo>
                  <a:lnTo>
                    <a:pt x="19799" y="573697"/>
                  </a:lnTo>
                  <a:lnTo>
                    <a:pt x="21323" y="573697"/>
                  </a:lnTo>
                  <a:lnTo>
                    <a:pt x="22847" y="570649"/>
                  </a:lnTo>
                  <a:lnTo>
                    <a:pt x="22847" y="566077"/>
                  </a:lnTo>
                  <a:close/>
                </a:path>
                <a:path w="24130" h="1135379">
                  <a:moveTo>
                    <a:pt x="22847" y="6096"/>
                  </a:moveTo>
                  <a:lnTo>
                    <a:pt x="21323" y="4572"/>
                  </a:lnTo>
                  <a:lnTo>
                    <a:pt x="21323" y="3048"/>
                  </a:lnTo>
                  <a:lnTo>
                    <a:pt x="19799" y="1524"/>
                  </a:lnTo>
                  <a:lnTo>
                    <a:pt x="16751" y="1524"/>
                  </a:lnTo>
                  <a:lnTo>
                    <a:pt x="16751" y="3048"/>
                  </a:lnTo>
                  <a:lnTo>
                    <a:pt x="19799" y="6096"/>
                  </a:lnTo>
                  <a:lnTo>
                    <a:pt x="19799" y="10668"/>
                  </a:lnTo>
                  <a:lnTo>
                    <a:pt x="18275" y="10668"/>
                  </a:lnTo>
                  <a:lnTo>
                    <a:pt x="18275" y="12293"/>
                  </a:lnTo>
                  <a:lnTo>
                    <a:pt x="15227" y="12293"/>
                  </a:lnTo>
                  <a:lnTo>
                    <a:pt x="15227" y="3048"/>
                  </a:lnTo>
                  <a:lnTo>
                    <a:pt x="15227" y="1524"/>
                  </a:lnTo>
                  <a:lnTo>
                    <a:pt x="13703" y="0"/>
                  </a:lnTo>
                  <a:lnTo>
                    <a:pt x="12179" y="0"/>
                  </a:lnTo>
                  <a:lnTo>
                    <a:pt x="12179" y="3048"/>
                  </a:lnTo>
                  <a:lnTo>
                    <a:pt x="12179" y="12293"/>
                  </a:lnTo>
                  <a:lnTo>
                    <a:pt x="9131" y="12293"/>
                  </a:lnTo>
                  <a:lnTo>
                    <a:pt x="9131" y="10668"/>
                  </a:lnTo>
                  <a:lnTo>
                    <a:pt x="7607" y="10668"/>
                  </a:lnTo>
                  <a:lnTo>
                    <a:pt x="7607" y="6096"/>
                  </a:lnTo>
                  <a:lnTo>
                    <a:pt x="10655" y="3048"/>
                  </a:lnTo>
                  <a:lnTo>
                    <a:pt x="12179" y="3048"/>
                  </a:lnTo>
                  <a:lnTo>
                    <a:pt x="12179" y="0"/>
                  </a:lnTo>
                  <a:lnTo>
                    <a:pt x="10655" y="0"/>
                  </a:lnTo>
                  <a:lnTo>
                    <a:pt x="4559" y="6096"/>
                  </a:lnTo>
                  <a:lnTo>
                    <a:pt x="4559" y="10668"/>
                  </a:lnTo>
                  <a:lnTo>
                    <a:pt x="6083" y="12293"/>
                  </a:lnTo>
                  <a:lnTo>
                    <a:pt x="7607" y="13817"/>
                  </a:lnTo>
                  <a:lnTo>
                    <a:pt x="6096" y="13817"/>
                  </a:lnTo>
                  <a:lnTo>
                    <a:pt x="6096" y="15341"/>
                  </a:lnTo>
                  <a:lnTo>
                    <a:pt x="4572" y="16865"/>
                  </a:lnTo>
                  <a:lnTo>
                    <a:pt x="4572" y="19913"/>
                  </a:lnTo>
                  <a:lnTo>
                    <a:pt x="7620" y="22961"/>
                  </a:lnTo>
                  <a:lnTo>
                    <a:pt x="6096" y="22961"/>
                  </a:lnTo>
                  <a:lnTo>
                    <a:pt x="6096" y="26009"/>
                  </a:lnTo>
                  <a:lnTo>
                    <a:pt x="21336" y="26009"/>
                  </a:lnTo>
                  <a:lnTo>
                    <a:pt x="21336" y="22961"/>
                  </a:lnTo>
                  <a:lnTo>
                    <a:pt x="9144" y="22961"/>
                  </a:lnTo>
                  <a:lnTo>
                    <a:pt x="9144" y="21437"/>
                  </a:lnTo>
                  <a:lnTo>
                    <a:pt x="7620" y="19913"/>
                  </a:lnTo>
                  <a:lnTo>
                    <a:pt x="7620" y="16865"/>
                  </a:lnTo>
                  <a:lnTo>
                    <a:pt x="9144" y="15341"/>
                  </a:lnTo>
                  <a:lnTo>
                    <a:pt x="18275" y="15341"/>
                  </a:lnTo>
                  <a:lnTo>
                    <a:pt x="21336" y="15341"/>
                  </a:lnTo>
                  <a:lnTo>
                    <a:pt x="21336" y="12293"/>
                  </a:lnTo>
                  <a:lnTo>
                    <a:pt x="22847" y="10668"/>
                  </a:lnTo>
                  <a:lnTo>
                    <a:pt x="22847" y="6096"/>
                  </a:lnTo>
                  <a:close/>
                </a:path>
                <a:path w="24130" h="1135379">
                  <a:moveTo>
                    <a:pt x="22860" y="1104620"/>
                  </a:moveTo>
                  <a:lnTo>
                    <a:pt x="21336" y="1103096"/>
                  </a:lnTo>
                  <a:lnTo>
                    <a:pt x="21336" y="1101572"/>
                  </a:lnTo>
                  <a:lnTo>
                    <a:pt x="21336" y="1100048"/>
                  </a:lnTo>
                  <a:lnTo>
                    <a:pt x="19812" y="1100048"/>
                  </a:lnTo>
                  <a:lnTo>
                    <a:pt x="19812" y="1104620"/>
                  </a:lnTo>
                  <a:lnTo>
                    <a:pt x="19812" y="1109192"/>
                  </a:lnTo>
                  <a:lnTo>
                    <a:pt x="18288" y="1109192"/>
                  </a:lnTo>
                  <a:lnTo>
                    <a:pt x="18288" y="1110716"/>
                  </a:lnTo>
                  <a:lnTo>
                    <a:pt x="10668" y="1110716"/>
                  </a:lnTo>
                  <a:lnTo>
                    <a:pt x="9144" y="1109192"/>
                  </a:lnTo>
                  <a:lnTo>
                    <a:pt x="7620" y="1109192"/>
                  </a:lnTo>
                  <a:lnTo>
                    <a:pt x="7620" y="1103096"/>
                  </a:lnTo>
                  <a:lnTo>
                    <a:pt x="9144" y="1103096"/>
                  </a:lnTo>
                  <a:lnTo>
                    <a:pt x="10668" y="1101572"/>
                  </a:lnTo>
                  <a:lnTo>
                    <a:pt x="15240" y="1101572"/>
                  </a:lnTo>
                  <a:lnTo>
                    <a:pt x="16764" y="1101572"/>
                  </a:lnTo>
                  <a:lnTo>
                    <a:pt x="19812" y="1104620"/>
                  </a:lnTo>
                  <a:lnTo>
                    <a:pt x="19812" y="1100048"/>
                  </a:lnTo>
                  <a:lnTo>
                    <a:pt x="16764" y="1100048"/>
                  </a:lnTo>
                  <a:lnTo>
                    <a:pt x="10668" y="1100048"/>
                  </a:lnTo>
                  <a:lnTo>
                    <a:pt x="7620" y="1100048"/>
                  </a:lnTo>
                  <a:lnTo>
                    <a:pt x="6096" y="1100048"/>
                  </a:lnTo>
                  <a:lnTo>
                    <a:pt x="6096" y="1101572"/>
                  </a:lnTo>
                  <a:lnTo>
                    <a:pt x="6096" y="1103096"/>
                  </a:lnTo>
                  <a:lnTo>
                    <a:pt x="4572" y="1104620"/>
                  </a:lnTo>
                  <a:lnTo>
                    <a:pt x="4572" y="1107668"/>
                  </a:lnTo>
                  <a:lnTo>
                    <a:pt x="6096" y="1109192"/>
                  </a:lnTo>
                  <a:lnTo>
                    <a:pt x="6096" y="1110716"/>
                  </a:lnTo>
                  <a:lnTo>
                    <a:pt x="7620" y="1110716"/>
                  </a:lnTo>
                  <a:lnTo>
                    <a:pt x="7620" y="1112240"/>
                  </a:lnTo>
                  <a:lnTo>
                    <a:pt x="9144" y="1112240"/>
                  </a:lnTo>
                  <a:lnTo>
                    <a:pt x="10668" y="1113764"/>
                  </a:lnTo>
                  <a:lnTo>
                    <a:pt x="16764" y="1113764"/>
                  </a:lnTo>
                  <a:lnTo>
                    <a:pt x="18288" y="1112240"/>
                  </a:lnTo>
                  <a:lnTo>
                    <a:pt x="19812" y="1112240"/>
                  </a:lnTo>
                  <a:lnTo>
                    <a:pt x="21336" y="1110716"/>
                  </a:lnTo>
                  <a:lnTo>
                    <a:pt x="22860" y="1107668"/>
                  </a:lnTo>
                  <a:lnTo>
                    <a:pt x="22860" y="1104620"/>
                  </a:lnTo>
                  <a:close/>
                </a:path>
                <a:path w="24130" h="1135379">
                  <a:moveTo>
                    <a:pt x="22860" y="1083195"/>
                  </a:moveTo>
                  <a:lnTo>
                    <a:pt x="21336" y="1081671"/>
                  </a:lnTo>
                  <a:lnTo>
                    <a:pt x="21336" y="1078623"/>
                  </a:lnTo>
                  <a:lnTo>
                    <a:pt x="19812" y="1078623"/>
                  </a:lnTo>
                  <a:lnTo>
                    <a:pt x="19812" y="1083195"/>
                  </a:lnTo>
                  <a:lnTo>
                    <a:pt x="19812" y="1087767"/>
                  </a:lnTo>
                  <a:lnTo>
                    <a:pt x="18288" y="1087767"/>
                  </a:lnTo>
                  <a:lnTo>
                    <a:pt x="16764" y="1089291"/>
                  </a:lnTo>
                  <a:lnTo>
                    <a:pt x="9144" y="1089291"/>
                  </a:lnTo>
                  <a:lnTo>
                    <a:pt x="7620" y="1087767"/>
                  </a:lnTo>
                  <a:lnTo>
                    <a:pt x="7620" y="1083195"/>
                  </a:lnTo>
                  <a:lnTo>
                    <a:pt x="9144" y="1081671"/>
                  </a:lnTo>
                  <a:lnTo>
                    <a:pt x="18288" y="1081671"/>
                  </a:lnTo>
                  <a:lnTo>
                    <a:pt x="19812" y="1083195"/>
                  </a:lnTo>
                  <a:lnTo>
                    <a:pt x="19812" y="1078623"/>
                  </a:lnTo>
                  <a:lnTo>
                    <a:pt x="0" y="1078623"/>
                  </a:lnTo>
                  <a:lnTo>
                    <a:pt x="0" y="1081671"/>
                  </a:lnTo>
                  <a:lnTo>
                    <a:pt x="6096" y="1081671"/>
                  </a:lnTo>
                  <a:lnTo>
                    <a:pt x="6096" y="1083195"/>
                  </a:lnTo>
                  <a:lnTo>
                    <a:pt x="4572" y="1084719"/>
                  </a:lnTo>
                  <a:lnTo>
                    <a:pt x="4572" y="1087767"/>
                  </a:lnTo>
                  <a:lnTo>
                    <a:pt x="6096" y="1087767"/>
                  </a:lnTo>
                  <a:lnTo>
                    <a:pt x="6096" y="1089291"/>
                  </a:lnTo>
                  <a:lnTo>
                    <a:pt x="7620" y="1090815"/>
                  </a:lnTo>
                  <a:lnTo>
                    <a:pt x="9144" y="1092428"/>
                  </a:lnTo>
                  <a:lnTo>
                    <a:pt x="18288" y="1092428"/>
                  </a:lnTo>
                  <a:lnTo>
                    <a:pt x="19812" y="1090815"/>
                  </a:lnTo>
                  <a:lnTo>
                    <a:pt x="21336" y="1089291"/>
                  </a:lnTo>
                  <a:lnTo>
                    <a:pt x="21336" y="1087767"/>
                  </a:lnTo>
                  <a:lnTo>
                    <a:pt x="22860" y="1086243"/>
                  </a:lnTo>
                  <a:lnTo>
                    <a:pt x="22860" y="1083195"/>
                  </a:lnTo>
                  <a:close/>
                </a:path>
                <a:path w="24130" h="1135379">
                  <a:moveTo>
                    <a:pt x="22860" y="538543"/>
                  </a:moveTo>
                  <a:lnTo>
                    <a:pt x="21336" y="538543"/>
                  </a:lnTo>
                  <a:lnTo>
                    <a:pt x="21336" y="537019"/>
                  </a:lnTo>
                  <a:lnTo>
                    <a:pt x="19812" y="538543"/>
                  </a:lnTo>
                  <a:lnTo>
                    <a:pt x="19812" y="540067"/>
                  </a:lnTo>
                  <a:lnTo>
                    <a:pt x="7620" y="540067"/>
                  </a:lnTo>
                  <a:lnTo>
                    <a:pt x="7620" y="538543"/>
                  </a:lnTo>
                  <a:lnTo>
                    <a:pt x="6096" y="538543"/>
                  </a:lnTo>
                  <a:lnTo>
                    <a:pt x="6096" y="540067"/>
                  </a:lnTo>
                  <a:lnTo>
                    <a:pt x="0" y="540067"/>
                  </a:lnTo>
                  <a:lnTo>
                    <a:pt x="1524" y="543115"/>
                  </a:lnTo>
                  <a:lnTo>
                    <a:pt x="6096" y="543115"/>
                  </a:lnTo>
                  <a:lnTo>
                    <a:pt x="6096" y="544639"/>
                  </a:lnTo>
                  <a:lnTo>
                    <a:pt x="6096" y="546163"/>
                  </a:lnTo>
                  <a:lnTo>
                    <a:pt x="7620" y="546163"/>
                  </a:lnTo>
                  <a:lnTo>
                    <a:pt x="7620" y="544639"/>
                  </a:lnTo>
                  <a:lnTo>
                    <a:pt x="18288" y="544639"/>
                  </a:lnTo>
                  <a:lnTo>
                    <a:pt x="19812" y="546163"/>
                  </a:lnTo>
                  <a:lnTo>
                    <a:pt x="19812" y="550735"/>
                  </a:lnTo>
                  <a:lnTo>
                    <a:pt x="18288" y="550735"/>
                  </a:lnTo>
                  <a:lnTo>
                    <a:pt x="18288" y="552361"/>
                  </a:lnTo>
                  <a:lnTo>
                    <a:pt x="6096" y="552361"/>
                  </a:lnTo>
                  <a:lnTo>
                    <a:pt x="6096" y="553885"/>
                  </a:lnTo>
                  <a:lnTo>
                    <a:pt x="21336" y="553885"/>
                  </a:lnTo>
                  <a:lnTo>
                    <a:pt x="21336" y="552361"/>
                  </a:lnTo>
                  <a:lnTo>
                    <a:pt x="22860" y="550735"/>
                  </a:lnTo>
                  <a:lnTo>
                    <a:pt x="22860" y="546163"/>
                  </a:lnTo>
                  <a:lnTo>
                    <a:pt x="19812" y="543115"/>
                  </a:lnTo>
                  <a:lnTo>
                    <a:pt x="21336" y="543115"/>
                  </a:lnTo>
                  <a:lnTo>
                    <a:pt x="21336" y="541591"/>
                  </a:lnTo>
                  <a:lnTo>
                    <a:pt x="22860" y="540067"/>
                  </a:lnTo>
                  <a:lnTo>
                    <a:pt x="22860" y="538543"/>
                  </a:lnTo>
                  <a:close/>
                </a:path>
                <a:path w="24130" h="1135379">
                  <a:moveTo>
                    <a:pt x="23609" y="509016"/>
                  </a:moveTo>
                  <a:lnTo>
                    <a:pt x="762" y="509016"/>
                  </a:lnTo>
                  <a:lnTo>
                    <a:pt x="762" y="512064"/>
                  </a:lnTo>
                  <a:lnTo>
                    <a:pt x="6096" y="512064"/>
                  </a:lnTo>
                  <a:lnTo>
                    <a:pt x="6096" y="514159"/>
                  </a:lnTo>
                  <a:lnTo>
                    <a:pt x="4572" y="514159"/>
                  </a:lnTo>
                  <a:lnTo>
                    <a:pt x="4572" y="517207"/>
                  </a:lnTo>
                  <a:lnTo>
                    <a:pt x="6096" y="518731"/>
                  </a:lnTo>
                  <a:lnTo>
                    <a:pt x="6096" y="521779"/>
                  </a:lnTo>
                  <a:lnTo>
                    <a:pt x="7620" y="521779"/>
                  </a:lnTo>
                  <a:lnTo>
                    <a:pt x="7620" y="523303"/>
                  </a:lnTo>
                  <a:lnTo>
                    <a:pt x="10668" y="523303"/>
                  </a:lnTo>
                  <a:lnTo>
                    <a:pt x="10668" y="520255"/>
                  </a:lnTo>
                  <a:lnTo>
                    <a:pt x="9144" y="520255"/>
                  </a:lnTo>
                  <a:lnTo>
                    <a:pt x="7620" y="518731"/>
                  </a:lnTo>
                  <a:lnTo>
                    <a:pt x="7620" y="514159"/>
                  </a:lnTo>
                  <a:lnTo>
                    <a:pt x="9144" y="512635"/>
                  </a:lnTo>
                  <a:lnTo>
                    <a:pt x="12192" y="512635"/>
                  </a:lnTo>
                  <a:lnTo>
                    <a:pt x="12192" y="520255"/>
                  </a:lnTo>
                  <a:lnTo>
                    <a:pt x="13716" y="520255"/>
                  </a:lnTo>
                  <a:lnTo>
                    <a:pt x="13716" y="523303"/>
                  </a:lnTo>
                  <a:lnTo>
                    <a:pt x="19812" y="523303"/>
                  </a:lnTo>
                  <a:lnTo>
                    <a:pt x="21336" y="521779"/>
                  </a:lnTo>
                  <a:lnTo>
                    <a:pt x="22860" y="520255"/>
                  </a:lnTo>
                  <a:lnTo>
                    <a:pt x="22860" y="515683"/>
                  </a:lnTo>
                  <a:lnTo>
                    <a:pt x="21336" y="515683"/>
                  </a:lnTo>
                  <a:lnTo>
                    <a:pt x="21336" y="514159"/>
                  </a:lnTo>
                  <a:lnTo>
                    <a:pt x="19812" y="512635"/>
                  </a:lnTo>
                  <a:lnTo>
                    <a:pt x="19812" y="514159"/>
                  </a:lnTo>
                  <a:lnTo>
                    <a:pt x="19812" y="520255"/>
                  </a:lnTo>
                  <a:lnTo>
                    <a:pt x="18288" y="520255"/>
                  </a:lnTo>
                  <a:lnTo>
                    <a:pt x="18288" y="521779"/>
                  </a:lnTo>
                  <a:lnTo>
                    <a:pt x="16764" y="521779"/>
                  </a:lnTo>
                  <a:lnTo>
                    <a:pt x="16764" y="520255"/>
                  </a:lnTo>
                  <a:lnTo>
                    <a:pt x="15240" y="520255"/>
                  </a:lnTo>
                  <a:lnTo>
                    <a:pt x="15240" y="515683"/>
                  </a:lnTo>
                  <a:lnTo>
                    <a:pt x="13716" y="514159"/>
                  </a:lnTo>
                  <a:lnTo>
                    <a:pt x="13716" y="512635"/>
                  </a:lnTo>
                  <a:lnTo>
                    <a:pt x="18288" y="512635"/>
                  </a:lnTo>
                  <a:lnTo>
                    <a:pt x="18288" y="514159"/>
                  </a:lnTo>
                  <a:lnTo>
                    <a:pt x="19812" y="514159"/>
                  </a:lnTo>
                  <a:lnTo>
                    <a:pt x="19812" y="512635"/>
                  </a:lnTo>
                  <a:lnTo>
                    <a:pt x="21336" y="512635"/>
                  </a:lnTo>
                  <a:lnTo>
                    <a:pt x="21336" y="512064"/>
                  </a:lnTo>
                  <a:lnTo>
                    <a:pt x="23609" y="512064"/>
                  </a:lnTo>
                  <a:lnTo>
                    <a:pt x="23609" y="509016"/>
                  </a:lnTo>
                  <a:close/>
                </a:path>
                <a:path w="24130" h="1135379">
                  <a:moveTo>
                    <a:pt x="23609" y="74688"/>
                  </a:moveTo>
                  <a:lnTo>
                    <a:pt x="762" y="74688"/>
                  </a:lnTo>
                  <a:lnTo>
                    <a:pt x="762" y="77724"/>
                  </a:lnTo>
                  <a:lnTo>
                    <a:pt x="23609" y="77724"/>
                  </a:lnTo>
                  <a:lnTo>
                    <a:pt x="23609" y="74688"/>
                  </a:lnTo>
                  <a:close/>
                </a:path>
                <a:path w="24130" h="1135379">
                  <a:moveTo>
                    <a:pt x="23609" y="42672"/>
                  </a:moveTo>
                  <a:lnTo>
                    <a:pt x="762" y="42672"/>
                  </a:lnTo>
                  <a:lnTo>
                    <a:pt x="762" y="45720"/>
                  </a:lnTo>
                  <a:lnTo>
                    <a:pt x="6096" y="45720"/>
                  </a:lnTo>
                  <a:lnTo>
                    <a:pt x="6096" y="47345"/>
                  </a:lnTo>
                  <a:lnTo>
                    <a:pt x="4572" y="48869"/>
                  </a:lnTo>
                  <a:lnTo>
                    <a:pt x="4572" y="51917"/>
                  </a:lnTo>
                  <a:lnTo>
                    <a:pt x="6096" y="51917"/>
                  </a:lnTo>
                  <a:lnTo>
                    <a:pt x="6096" y="54965"/>
                  </a:lnTo>
                  <a:lnTo>
                    <a:pt x="6096" y="58013"/>
                  </a:lnTo>
                  <a:lnTo>
                    <a:pt x="12192" y="64109"/>
                  </a:lnTo>
                  <a:lnTo>
                    <a:pt x="0" y="64109"/>
                  </a:lnTo>
                  <a:lnTo>
                    <a:pt x="0" y="67157"/>
                  </a:lnTo>
                  <a:lnTo>
                    <a:pt x="21336" y="67157"/>
                  </a:lnTo>
                  <a:lnTo>
                    <a:pt x="21336" y="64109"/>
                  </a:lnTo>
                  <a:lnTo>
                    <a:pt x="15240" y="64109"/>
                  </a:lnTo>
                  <a:lnTo>
                    <a:pt x="13716" y="62585"/>
                  </a:lnTo>
                  <a:lnTo>
                    <a:pt x="19431" y="58013"/>
                  </a:lnTo>
                  <a:lnTo>
                    <a:pt x="19812" y="58013"/>
                  </a:lnTo>
                  <a:lnTo>
                    <a:pt x="21336" y="56489"/>
                  </a:lnTo>
                  <a:lnTo>
                    <a:pt x="21336" y="54965"/>
                  </a:lnTo>
                  <a:lnTo>
                    <a:pt x="22860" y="53441"/>
                  </a:lnTo>
                  <a:lnTo>
                    <a:pt x="22860" y="50393"/>
                  </a:lnTo>
                  <a:lnTo>
                    <a:pt x="21336" y="48869"/>
                  </a:lnTo>
                  <a:lnTo>
                    <a:pt x="21336" y="47345"/>
                  </a:lnTo>
                  <a:lnTo>
                    <a:pt x="19812" y="45821"/>
                  </a:lnTo>
                  <a:lnTo>
                    <a:pt x="19812" y="48869"/>
                  </a:lnTo>
                  <a:lnTo>
                    <a:pt x="19812" y="53441"/>
                  </a:lnTo>
                  <a:lnTo>
                    <a:pt x="18288" y="54965"/>
                  </a:lnTo>
                  <a:lnTo>
                    <a:pt x="16764" y="54965"/>
                  </a:lnTo>
                  <a:lnTo>
                    <a:pt x="16344" y="54546"/>
                  </a:lnTo>
                  <a:lnTo>
                    <a:pt x="16344" y="57607"/>
                  </a:lnTo>
                  <a:lnTo>
                    <a:pt x="12192" y="61061"/>
                  </a:lnTo>
                  <a:lnTo>
                    <a:pt x="7620" y="56489"/>
                  </a:lnTo>
                  <a:lnTo>
                    <a:pt x="9144" y="56489"/>
                  </a:lnTo>
                  <a:lnTo>
                    <a:pt x="10668" y="58013"/>
                  </a:lnTo>
                  <a:lnTo>
                    <a:pt x="10668" y="54965"/>
                  </a:lnTo>
                  <a:lnTo>
                    <a:pt x="9144" y="54965"/>
                  </a:lnTo>
                  <a:lnTo>
                    <a:pt x="9144" y="53441"/>
                  </a:lnTo>
                  <a:lnTo>
                    <a:pt x="7620" y="53441"/>
                  </a:lnTo>
                  <a:lnTo>
                    <a:pt x="7620" y="47345"/>
                  </a:lnTo>
                  <a:lnTo>
                    <a:pt x="9144" y="47345"/>
                  </a:lnTo>
                  <a:lnTo>
                    <a:pt x="9144" y="45821"/>
                  </a:lnTo>
                  <a:lnTo>
                    <a:pt x="12192" y="45821"/>
                  </a:lnTo>
                  <a:lnTo>
                    <a:pt x="12192" y="53441"/>
                  </a:lnTo>
                  <a:lnTo>
                    <a:pt x="13716" y="54965"/>
                  </a:lnTo>
                  <a:lnTo>
                    <a:pt x="13716" y="56489"/>
                  </a:lnTo>
                  <a:lnTo>
                    <a:pt x="15240" y="56489"/>
                  </a:lnTo>
                  <a:lnTo>
                    <a:pt x="16344" y="57607"/>
                  </a:lnTo>
                  <a:lnTo>
                    <a:pt x="16344" y="54546"/>
                  </a:lnTo>
                  <a:lnTo>
                    <a:pt x="15240" y="53441"/>
                  </a:lnTo>
                  <a:lnTo>
                    <a:pt x="15240" y="48869"/>
                  </a:lnTo>
                  <a:lnTo>
                    <a:pt x="13716" y="47345"/>
                  </a:lnTo>
                  <a:lnTo>
                    <a:pt x="13716" y="45821"/>
                  </a:lnTo>
                  <a:lnTo>
                    <a:pt x="15240" y="45821"/>
                  </a:lnTo>
                  <a:lnTo>
                    <a:pt x="16764" y="47345"/>
                  </a:lnTo>
                  <a:lnTo>
                    <a:pt x="18288" y="47345"/>
                  </a:lnTo>
                  <a:lnTo>
                    <a:pt x="19812" y="48869"/>
                  </a:lnTo>
                  <a:lnTo>
                    <a:pt x="19812" y="45821"/>
                  </a:lnTo>
                  <a:lnTo>
                    <a:pt x="21336" y="45821"/>
                  </a:lnTo>
                  <a:lnTo>
                    <a:pt x="23609" y="45720"/>
                  </a:lnTo>
                  <a:lnTo>
                    <a:pt x="23609" y="426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8034" y="2944368"/>
              <a:ext cx="291274" cy="3819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05568" y="2750724"/>
              <a:ext cx="361473" cy="3962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80756" y="3246500"/>
              <a:ext cx="198310" cy="3200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43335" y="3474719"/>
              <a:ext cx="416337" cy="4029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51201" y="3168396"/>
              <a:ext cx="453008" cy="3086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3879812" y="3385375"/>
              <a:ext cx="195580" cy="38100"/>
            </a:xfrm>
            <a:custGeom>
              <a:avLst/>
              <a:gdLst/>
              <a:ahLst/>
              <a:cxnLst/>
              <a:rect l="l" t="t" r="r" b="b"/>
              <a:pathLst>
                <a:path w="195579" h="38100">
                  <a:moveTo>
                    <a:pt x="24472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9232" y="4572"/>
                  </a:lnTo>
                  <a:lnTo>
                    <a:pt x="9232" y="30480"/>
                  </a:lnTo>
                  <a:lnTo>
                    <a:pt x="15328" y="30480"/>
                  </a:lnTo>
                  <a:lnTo>
                    <a:pt x="15328" y="4572"/>
                  </a:lnTo>
                  <a:lnTo>
                    <a:pt x="24472" y="4572"/>
                  </a:lnTo>
                  <a:lnTo>
                    <a:pt x="24472" y="0"/>
                  </a:lnTo>
                  <a:close/>
                </a:path>
                <a:path w="195579" h="38100">
                  <a:moveTo>
                    <a:pt x="53428" y="30480"/>
                  </a:moveTo>
                  <a:lnTo>
                    <a:pt x="51904" y="28956"/>
                  </a:lnTo>
                  <a:lnTo>
                    <a:pt x="51904" y="27432"/>
                  </a:lnTo>
                  <a:lnTo>
                    <a:pt x="51904" y="25908"/>
                  </a:lnTo>
                  <a:lnTo>
                    <a:pt x="51904" y="19812"/>
                  </a:lnTo>
                  <a:lnTo>
                    <a:pt x="51904" y="12192"/>
                  </a:lnTo>
                  <a:lnTo>
                    <a:pt x="50380" y="10668"/>
                  </a:lnTo>
                  <a:lnTo>
                    <a:pt x="50380" y="9144"/>
                  </a:lnTo>
                  <a:lnTo>
                    <a:pt x="48856" y="9144"/>
                  </a:lnTo>
                  <a:lnTo>
                    <a:pt x="47332" y="7620"/>
                  </a:lnTo>
                  <a:lnTo>
                    <a:pt x="36664" y="7620"/>
                  </a:lnTo>
                  <a:lnTo>
                    <a:pt x="35140" y="9144"/>
                  </a:lnTo>
                  <a:lnTo>
                    <a:pt x="35140" y="10668"/>
                  </a:lnTo>
                  <a:lnTo>
                    <a:pt x="32092" y="13716"/>
                  </a:lnTo>
                  <a:lnTo>
                    <a:pt x="38188" y="15240"/>
                  </a:lnTo>
                  <a:lnTo>
                    <a:pt x="38188" y="13716"/>
                  </a:lnTo>
                  <a:lnTo>
                    <a:pt x="39712" y="12192"/>
                  </a:lnTo>
                  <a:lnTo>
                    <a:pt x="45808" y="12192"/>
                  </a:lnTo>
                  <a:lnTo>
                    <a:pt x="45808" y="15240"/>
                  </a:lnTo>
                  <a:lnTo>
                    <a:pt x="45808" y="19812"/>
                  </a:lnTo>
                  <a:lnTo>
                    <a:pt x="45808" y="24384"/>
                  </a:lnTo>
                  <a:lnTo>
                    <a:pt x="44284" y="24384"/>
                  </a:lnTo>
                  <a:lnTo>
                    <a:pt x="44284" y="25908"/>
                  </a:lnTo>
                  <a:lnTo>
                    <a:pt x="39712" y="25908"/>
                  </a:lnTo>
                  <a:lnTo>
                    <a:pt x="38188" y="24384"/>
                  </a:lnTo>
                  <a:lnTo>
                    <a:pt x="38188" y="21336"/>
                  </a:lnTo>
                  <a:lnTo>
                    <a:pt x="41236" y="21336"/>
                  </a:lnTo>
                  <a:lnTo>
                    <a:pt x="42760" y="19812"/>
                  </a:lnTo>
                  <a:lnTo>
                    <a:pt x="45808" y="19812"/>
                  </a:lnTo>
                  <a:lnTo>
                    <a:pt x="45808" y="15240"/>
                  </a:lnTo>
                  <a:lnTo>
                    <a:pt x="44284" y="16764"/>
                  </a:lnTo>
                  <a:lnTo>
                    <a:pt x="39712" y="16764"/>
                  </a:lnTo>
                  <a:lnTo>
                    <a:pt x="38188" y="18288"/>
                  </a:lnTo>
                  <a:lnTo>
                    <a:pt x="35140" y="18288"/>
                  </a:lnTo>
                  <a:lnTo>
                    <a:pt x="33616" y="19812"/>
                  </a:lnTo>
                  <a:lnTo>
                    <a:pt x="33616" y="21336"/>
                  </a:lnTo>
                  <a:lnTo>
                    <a:pt x="32092" y="21336"/>
                  </a:lnTo>
                  <a:lnTo>
                    <a:pt x="32092" y="25908"/>
                  </a:lnTo>
                  <a:lnTo>
                    <a:pt x="33616" y="27432"/>
                  </a:lnTo>
                  <a:lnTo>
                    <a:pt x="33616" y="28956"/>
                  </a:lnTo>
                  <a:lnTo>
                    <a:pt x="35140" y="30480"/>
                  </a:lnTo>
                  <a:lnTo>
                    <a:pt x="42760" y="30480"/>
                  </a:lnTo>
                  <a:lnTo>
                    <a:pt x="44284" y="28956"/>
                  </a:lnTo>
                  <a:lnTo>
                    <a:pt x="45808" y="28956"/>
                  </a:lnTo>
                  <a:lnTo>
                    <a:pt x="47332" y="28956"/>
                  </a:lnTo>
                  <a:lnTo>
                    <a:pt x="47332" y="30480"/>
                  </a:lnTo>
                  <a:lnTo>
                    <a:pt x="53428" y="30480"/>
                  </a:lnTo>
                  <a:close/>
                </a:path>
                <a:path w="195579" h="38100">
                  <a:moveTo>
                    <a:pt x="76301" y="15240"/>
                  </a:moveTo>
                  <a:lnTo>
                    <a:pt x="74777" y="12192"/>
                  </a:lnTo>
                  <a:lnTo>
                    <a:pt x="73253" y="10668"/>
                  </a:lnTo>
                  <a:lnTo>
                    <a:pt x="71729" y="9144"/>
                  </a:lnTo>
                  <a:lnTo>
                    <a:pt x="70205" y="8382"/>
                  </a:lnTo>
                  <a:lnTo>
                    <a:pt x="70205" y="15240"/>
                  </a:lnTo>
                  <a:lnTo>
                    <a:pt x="70205" y="22860"/>
                  </a:lnTo>
                  <a:lnTo>
                    <a:pt x="67157" y="25908"/>
                  </a:lnTo>
                  <a:lnTo>
                    <a:pt x="62585" y="25908"/>
                  </a:lnTo>
                  <a:lnTo>
                    <a:pt x="61061" y="24384"/>
                  </a:lnTo>
                  <a:lnTo>
                    <a:pt x="61061" y="13716"/>
                  </a:lnTo>
                  <a:lnTo>
                    <a:pt x="62585" y="12192"/>
                  </a:lnTo>
                  <a:lnTo>
                    <a:pt x="67157" y="12192"/>
                  </a:lnTo>
                  <a:lnTo>
                    <a:pt x="70205" y="15240"/>
                  </a:lnTo>
                  <a:lnTo>
                    <a:pt x="70205" y="8382"/>
                  </a:lnTo>
                  <a:lnTo>
                    <a:pt x="68681" y="7620"/>
                  </a:lnTo>
                  <a:lnTo>
                    <a:pt x="64109" y="7620"/>
                  </a:lnTo>
                  <a:lnTo>
                    <a:pt x="62585" y="9144"/>
                  </a:lnTo>
                  <a:lnTo>
                    <a:pt x="61061" y="9144"/>
                  </a:lnTo>
                  <a:lnTo>
                    <a:pt x="61061" y="10668"/>
                  </a:lnTo>
                  <a:lnTo>
                    <a:pt x="59537" y="10668"/>
                  </a:lnTo>
                  <a:lnTo>
                    <a:pt x="59537" y="7620"/>
                  </a:lnTo>
                  <a:lnTo>
                    <a:pt x="54965" y="7620"/>
                  </a:lnTo>
                  <a:lnTo>
                    <a:pt x="54965" y="38100"/>
                  </a:lnTo>
                  <a:lnTo>
                    <a:pt x="61061" y="38100"/>
                  </a:lnTo>
                  <a:lnTo>
                    <a:pt x="61061" y="28956"/>
                  </a:lnTo>
                  <a:lnTo>
                    <a:pt x="62585" y="28956"/>
                  </a:lnTo>
                  <a:lnTo>
                    <a:pt x="64109" y="30480"/>
                  </a:lnTo>
                  <a:lnTo>
                    <a:pt x="68681" y="30480"/>
                  </a:lnTo>
                  <a:lnTo>
                    <a:pt x="71729" y="28956"/>
                  </a:lnTo>
                  <a:lnTo>
                    <a:pt x="73253" y="27432"/>
                  </a:lnTo>
                  <a:lnTo>
                    <a:pt x="74777" y="25908"/>
                  </a:lnTo>
                  <a:lnTo>
                    <a:pt x="76301" y="22860"/>
                  </a:lnTo>
                  <a:lnTo>
                    <a:pt x="76301" y="15240"/>
                  </a:lnTo>
                  <a:close/>
                </a:path>
                <a:path w="195579" h="38100">
                  <a:moveTo>
                    <a:pt x="115912" y="7620"/>
                  </a:moveTo>
                  <a:lnTo>
                    <a:pt x="109816" y="7620"/>
                  </a:lnTo>
                  <a:lnTo>
                    <a:pt x="106768" y="22860"/>
                  </a:lnTo>
                  <a:lnTo>
                    <a:pt x="102196" y="7620"/>
                  </a:lnTo>
                  <a:lnTo>
                    <a:pt x="97624" y="7620"/>
                  </a:lnTo>
                  <a:lnTo>
                    <a:pt x="93052" y="22860"/>
                  </a:lnTo>
                  <a:lnTo>
                    <a:pt x="88480" y="7620"/>
                  </a:lnTo>
                  <a:lnTo>
                    <a:pt x="83908" y="7620"/>
                  </a:lnTo>
                  <a:lnTo>
                    <a:pt x="90004" y="30480"/>
                  </a:lnTo>
                  <a:lnTo>
                    <a:pt x="96100" y="30480"/>
                  </a:lnTo>
                  <a:lnTo>
                    <a:pt x="99148" y="15240"/>
                  </a:lnTo>
                  <a:lnTo>
                    <a:pt x="103720" y="30480"/>
                  </a:lnTo>
                  <a:lnTo>
                    <a:pt x="109816" y="30480"/>
                  </a:lnTo>
                  <a:lnTo>
                    <a:pt x="115912" y="7620"/>
                  </a:lnTo>
                  <a:close/>
                </a:path>
                <a:path w="195579" h="38100">
                  <a:moveTo>
                    <a:pt x="148018" y="30480"/>
                  </a:moveTo>
                  <a:lnTo>
                    <a:pt x="146494" y="28956"/>
                  </a:lnTo>
                  <a:lnTo>
                    <a:pt x="146494" y="27432"/>
                  </a:lnTo>
                  <a:lnTo>
                    <a:pt x="146494" y="25908"/>
                  </a:lnTo>
                  <a:lnTo>
                    <a:pt x="146494" y="19812"/>
                  </a:lnTo>
                  <a:lnTo>
                    <a:pt x="146494" y="12192"/>
                  </a:lnTo>
                  <a:lnTo>
                    <a:pt x="144970" y="10668"/>
                  </a:lnTo>
                  <a:lnTo>
                    <a:pt x="144970" y="9144"/>
                  </a:lnTo>
                  <a:lnTo>
                    <a:pt x="141922" y="9144"/>
                  </a:lnTo>
                  <a:lnTo>
                    <a:pt x="141922" y="7620"/>
                  </a:lnTo>
                  <a:lnTo>
                    <a:pt x="131254" y="7620"/>
                  </a:lnTo>
                  <a:lnTo>
                    <a:pt x="129628" y="9144"/>
                  </a:lnTo>
                  <a:lnTo>
                    <a:pt x="129628" y="10668"/>
                  </a:lnTo>
                  <a:lnTo>
                    <a:pt x="126580" y="13716"/>
                  </a:lnTo>
                  <a:lnTo>
                    <a:pt x="132778" y="15240"/>
                  </a:lnTo>
                  <a:lnTo>
                    <a:pt x="132778" y="13716"/>
                  </a:lnTo>
                  <a:lnTo>
                    <a:pt x="134302" y="12192"/>
                  </a:lnTo>
                  <a:lnTo>
                    <a:pt x="138874" y="12192"/>
                  </a:lnTo>
                  <a:lnTo>
                    <a:pt x="140398" y="13716"/>
                  </a:lnTo>
                  <a:lnTo>
                    <a:pt x="140398" y="15240"/>
                  </a:lnTo>
                  <a:lnTo>
                    <a:pt x="140398" y="19812"/>
                  </a:lnTo>
                  <a:lnTo>
                    <a:pt x="140398" y="24384"/>
                  </a:lnTo>
                  <a:lnTo>
                    <a:pt x="138874" y="24384"/>
                  </a:lnTo>
                  <a:lnTo>
                    <a:pt x="138874" y="25908"/>
                  </a:lnTo>
                  <a:lnTo>
                    <a:pt x="132778" y="25908"/>
                  </a:lnTo>
                  <a:lnTo>
                    <a:pt x="132778" y="21336"/>
                  </a:lnTo>
                  <a:lnTo>
                    <a:pt x="135826" y="21336"/>
                  </a:lnTo>
                  <a:lnTo>
                    <a:pt x="137350" y="19812"/>
                  </a:lnTo>
                  <a:lnTo>
                    <a:pt x="140398" y="19812"/>
                  </a:lnTo>
                  <a:lnTo>
                    <a:pt x="140398" y="15240"/>
                  </a:lnTo>
                  <a:lnTo>
                    <a:pt x="138874" y="16764"/>
                  </a:lnTo>
                  <a:lnTo>
                    <a:pt x="134302" y="16764"/>
                  </a:lnTo>
                  <a:lnTo>
                    <a:pt x="132778" y="18288"/>
                  </a:lnTo>
                  <a:lnTo>
                    <a:pt x="129628" y="18288"/>
                  </a:lnTo>
                  <a:lnTo>
                    <a:pt x="128104" y="19812"/>
                  </a:lnTo>
                  <a:lnTo>
                    <a:pt x="128104" y="21336"/>
                  </a:lnTo>
                  <a:lnTo>
                    <a:pt x="126580" y="21336"/>
                  </a:lnTo>
                  <a:lnTo>
                    <a:pt x="126580" y="27432"/>
                  </a:lnTo>
                  <a:lnTo>
                    <a:pt x="129628" y="30480"/>
                  </a:lnTo>
                  <a:lnTo>
                    <a:pt x="137350" y="30480"/>
                  </a:lnTo>
                  <a:lnTo>
                    <a:pt x="138874" y="28956"/>
                  </a:lnTo>
                  <a:lnTo>
                    <a:pt x="140398" y="28956"/>
                  </a:lnTo>
                  <a:lnTo>
                    <a:pt x="141922" y="28956"/>
                  </a:lnTo>
                  <a:lnTo>
                    <a:pt x="141922" y="30480"/>
                  </a:lnTo>
                  <a:lnTo>
                    <a:pt x="148018" y="30480"/>
                  </a:lnTo>
                  <a:close/>
                </a:path>
                <a:path w="195579" h="38100">
                  <a:moveTo>
                    <a:pt x="160210" y="28956"/>
                  </a:moveTo>
                  <a:lnTo>
                    <a:pt x="158686" y="25908"/>
                  </a:lnTo>
                  <a:lnTo>
                    <a:pt x="155638" y="25908"/>
                  </a:lnTo>
                  <a:lnTo>
                    <a:pt x="155638" y="12192"/>
                  </a:lnTo>
                  <a:lnTo>
                    <a:pt x="158686" y="12192"/>
                  </a:lnTo>
                  <a:lnTo>
                    <a:pt x="158686" y="7620"/>
                  </a:lnTo>
                  <a:lnTo>
                    <a:pt x="155638" y="7620"/>
                  </a:lnTo>
                  <a:lnTo>
                    <a:pt x="155638" y="0"/>
                  </a:lnTo>
                  <a:lnTo>
                    <a:pt x="149542" y="3048"/>
                  </a:lnTo>
                  <a:lnTo>
                    <a:pt x="149542" y="7620"/>
                  </a:lnTo>
                  <a:lnTo>
                    <a:pt x="146494" y="7620"/>
                  </a:lnTo>
                  <a:lnTo>
                    <a:pt x="146494" y="12192"/>
                  </a:lnTo>
                  <a:lnTo>
                    <a:pt x="149542" y="12192"/>
                  </a:lnTo>
                  <a:lnTo>
                    <a:pt x="149542" y="27432"/>
                  </a:lnTo>
                  <a:lnTo>
                    <a:pt x="152590" y="30480"/>
                  </a:lnTo>
                  <a:lnTo>
                    <a:pt x="158686" y="30480"/>
                  </a:lnTo>
                  <a:lnTo>
                    <a:pt x="160210" y="28956"/>
                  </a:lnTo>
                  <a:close/>
                </a:path>
                <a:path w="195579" h="38100">
                  <a:moveTo>
                    <a:pt x="178498" y="13716"/>
                  </a:moveTo>
                  <a:lnTo>
                    <a:pt x="176974" y="12192"/>
                  </a:lnTo>
                  <a:lnTo>
                    <a:pt x="173926" y="9144"/>
                  </a:lnTo>
                  <a:lnTo>
                    <a:pt x="172402" y="8382"/>
                  </a:lnTo>
                  <a:lnTo>
                    <a:pt x="172402" y="13716"/>
                  </a:lnTo>
                  <a:lnTo>
                    <a:pt x="172402" y="16764"/>
                  </a:lnTo>
                  <a:lnTo>
                    <a:pt x="164782" y="16764"/>
                  </a:lnTo>
                  <a:lnTo>
                    <a:pt x="164782" y="13716"/>
                  </a:lnTo>
                  <a:lnTo>
                    <a:pt x="166306" y="12192"/>
                  </a:lnTo>
                  <a:lnTo>
                    <a:pt x="170878" y="12192"/>
                  </a:lnTo>
                  <a:lnTo>
                    <a:pt x="170878" y="13716"/>
                  </a:lnTo>
                  <a:lnTo>
                    <a:pt x="172402" y="13716"/>
                  </a:lnTo>
                  <a:lnTo>
                    <a:pt x="172402" y="8382"/>
                  </a:lnTo>
                  <a:lnTo>
                    <a:pt x="170878" y="7620"/>
                  </a:lnTo>
                  <a:lnTo>
                    <a:pt x="164782" y="7620"/>
                  </a:lnTo>
                  <a:lnTo>
                    <a:pt x="163258" y="9144"/>
                  </a:lnTo>
                  <a:lnTo>
                    <a:pt x="160210" y="10668"/>
                  </a:lnTo>
                  <a:lnTo>
                    <a:pt x="158686" y="12192"/>
                  </a:lnTo>
                  <a:lnTo>
                    <a:pt x="158686" y="24384"/>
                  </a:lnTo>
                  <a:lnTo>
                    <a:pt x="160210" y="27432"/>
                  </a:lnTo>
                  <a:lnTo>
                    <a:pt x="161734" y="28956"/>
                  </a:lnTo>
                  <a:lnTo>
                    <a:pt x="164782" y="30480"/>
                  </a:lnTo>
                  <a:lnTo>
                    <a:pt x="173926" y="30480"/>
                  </a:lnTo>
                  <a:lnTo>
                    <a:pt x="176974" y="27432"/>
                  </a:lnTo>
                  <a:lnTo>
                    <a:pt x="176974" y="25908"/>
                  </a:lnTo>
                  <a:lnTo>
                    <a:pt x="178498" y="24384"/>
                  </a:lnTo>
                  <a:lnTo>
                    <a:pt x="172402" y="22860"/>
                  </a:lnTo>
                  <a:lnTo>
                    <a:pt x="172402" y="24384"/>
                  </a:lnTo>
                  <a:lnTo>
                    <a:pt x="170878" y="25908"/>
                  </a:lnTo>
                  <a:lnTo>
                    <a:pt x="166306" y="25908"/>
                  </a:lnTo>
                  <a:lnTo>
                    <a:pt x="164782" y="24384"/>
                  </a:lnTo>
                  <a:lnTo>
                    <a:pt x="164782" y="21336"/>
                  </a:lnTo>
                  <a:lnTo>
                    <a:pt x="178498" y="21336"/>
                  </a:lnTo>
                  <a:lnTo>
                    <a:pt x="178498" y="16764"/>
                  </a:lnTo>
                  <a:lnTo>
                    <a:pt x="178498" y="13716"/>
                  </a:lnTo>
                  <a:close/>
                </a:path>
                <a:path w="195579" h="38100">
                  <a:moveTo>
                    <a:pt x="195262" y="9144"/>
                  </a:moveTo>
                  <a:lnTo>
                    <a:pt x="193738" y="7620"/>
                  </a:lnTo>
                  <a:lnTo>
                    <a:pt x="189166" y="7620"/>
                  </a:lnTo>
                  <a:lnTo>
                    <a:pt x="187642" y="9144"/>
                  </a:lnTo>
                  <a:lnTo>
                    <a:pt x="186118" y="9144"/>
                  </a:lnTo>
                  <a:lnTo>
                    <a:pt x="186118" y="7620"/>
                  </a:lnTo>
                  <a:lnTo>
                    <a:pt x="180022" y="7620"/>
                  </a:lnTo>
                  <a:lnTo>
                    <a:pt x="180022" y="30480"/>
                  </a:lnTo>
                  <a:lnTo>
                    <a:pt x="186118" y="30480"/>
                  </a:lnTo>
                  <a:lnTo>
                    <a:pt x="186118" y="15240"/>
                  </a:lnTo>
                  <a:lnTo>
                    <a:pt x="187642" y="15240"/>
                  </a:lnTo>
                  <a:lnTo>
                    <a:pt x="187642" y="13716"/>
                  </a:lnTo>
                  <a:lnTo>
                    <a:pt x="189166" y="13716"/>
                  </a:lnTo>
                  <a:lnTo>
                    <a:pt x="189166" y="12192"/>
                  </a:lnTo>
                  <a:lnTo>
                    <a:pt x="190690" y="12192"/>
                  </a:lnTo>
                  <a:lnTo>
                    <a:pt x="192214" y="13716"/>
                  </a:lnTo>
                  <a:lnTo>
                    <a:pt x="193230" y="12192"/>
                  </a:lnTo>
                  <a:lnTo>
                    <a:pt x="194246" y="10668"/>
                  </a:lnTo>
                  <a:lnTo>
                    <a:pt x="195262" y="9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638329" y="3418332"/>
              <a:ext cx="715327" cy="3562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019300" y="3799332"/>
              <a:ext cx="2579370" cy="69850"/>
            </a:xfrm>
            <a:custGeom>
              <a:avLst/>
              <a:gdLst/>
              <a:ahLst/>
              <a:cxnLst/>
              <a:rect l="l" t="t" r="r" b="b"/>
              <a:pathLst>
                <a:path w="2579370" h="69850">
                  <a:moveTo>
                    <a:pt x="4559" y="38100"/>
                  </a:moveTo>
                  <a:lnTo>
                    <a:pt x="0" y="38100"/>
                  </a:lnTo>
                  <a:lnTo>
                    <a:pt x="0" y="68580"/>
                  </a:lnTo>
                  <a:lnTo>
                    <a:pt x="4559" y="68580"/>
                  </a:lnTo>
                  <a:lnTo>
                    <a:pt x="4559" y="38100"/>
                  </a:lnTo>
                  <a:close/>
                </a:path>
                <a:path w="2579370" h="69850">
                  <a:moveTo>
                    <a:pt x="28854" y="54394"/>
                  </a:moveTo>
                  <a:lnTo>
                    <a:pt x="27330" y="51346"/>
                  </a:lnTo>
                  <a:lnTo>
                    <a:pt x="25806" y="49822"/>
                  </a:lnTo>
                  <a:lnTo>
                    <a:pt x="25806" y="54394"/>
                  </a:lnTo>
                  <a:lnTo>
                    <a:pt x="25806" y="60490"/>
                  </a:lnTo>
                  <a:lnTo>
                    <a:pt x="22758" y="63538"/>
                  </a:lnTo>
                  <a:lnTo>
                    <a:pt x="22758" y="65062"/>
                  </a:lnTo>
                  <a:lnTo>
                    <a:pt x="21234" y="66586"/>
                  </a:lnTo>
                  <a:lnTo>
                    <a:pt x="16573" y="66586"/>
                  </a:lnTo>
                  <a:lnTo>
                    <a:pt x="13525" y="63538"/>
                  </a:lnTo>
                  <a:lnTo>
                    <a:pt x="13525" y="62014"/>
                  </a:lnTo>
                  <a:lnTo>
                    <a:pt x="12001" y="60490"/>
                  </a:lnTo>
                  <a:lnTo>
                    <a:pt x="12001" y="54394"/>
                  </a:lnTo>
                  <a:lnTo>
                    <a:pt x="13525" y="52870"/>
                  </a:lnTo>
                  <a:lnTo>
                    <a:pt x="13525" y="51346"/>
                  </a:lnTo>
                  <a:lnTo>
                    <a:pt x="15049" y="49822"/>
                  </a:lnTo>
                  <a:lnTo>
                    <a:pt x="22758" y="49822"/>
                  </a:lnTo>
                  <a:lnTo>
                    <a:pt x="22758" y="51346"/>
                  </a:lnTo>
                  <a:lnTo>
                    <a:pt x="25806" y="54394"/>
                  </a:lnTo>
                  <a:lnTo>
                    <a:pt x="25806" y="49822"/>
                  </a:lnTo>
                  <a:lnTo>
                    <a:pt x="24282" y="46774"/>
                  </a:lnTo>
                  <a:lnTo>
                    <a:pt x="13525" y="46774"/>
                  </a:lnTo>
                  <a:lnTo>
                    <a:pt x="8953" y="51346"/>
                  </a:lnTo>
                  <a:lnTo>
                    <a:pt x="8953" y="63538"/>
                  </a:lnTo>
                  <a:lnTo>
                    <a:pt x="10477" y="66586"/>
                  </a:lnTo>
                  <a:lnTo>
                    <a:pt x="13525" y="68110"/>
                  </a:lnTo>
                  <a:lnTo>
                    <a:pt x="15049" y="69634"/>
                  </a:lnTo>
                  <a:lnTo>
                    <a:pt x="21234" y="69634"/>
                  </a:lnTo>
                  <a:lnTo>
                    <a:pt x="22758" y="68110"/>
                  </a:lnTo>
                  <a:lnTo>
                    <a:pt x="24282" y="68110"/>
                  </a:lnTo>
                  <a:lnTo>
                    <a:pt x="25806" y="66586"/>
                  </a:lnTo>
                  <a:lnTo>
                    <a:pt x="27330" y="65062"/>
                  </a:lnTo>
                  <a:lnTo>
                    <a:pt x="27330" y="63538"/>
                  </a:lnTo>
                  <a:lnTo>
                    <a:pt x="28854" y="62014"/>
                  </a:lnTo>
                  <a:lnTo>
                    <a:pt x="28854" y="54394"/>
                  </a:lnTo>
                  <a:close/>
                </a:path>
                <a:path w="2579370" h="69850">
                  <a:moveTo>
                    <a:pt x="48666" y="49822"/>
                  </a:moveTo>
                  <a:lnTo>
                    <a:pt x="47142" y="49822"/>
                  </a:lnTo>
                  <a:lnTo>
                    <a:pt x="47142" y="48298"/>
                  </a:lnTo>
                  <a:lnTo>
                    <a:pt x="45618" y="46774"/>
                  </a:lnTo>
                  <a:lnTo>
                    <a:pt x="36474" y="46774"/>
                  </a:lnTo>
                  <a:lnTo>
                    <a:pt x="33426" y="49822"/>
                  </a:lnTo>
                  <a:lnTo>
                    <a:pt x="33426" y="46774"/>
                  </a:lnTo>
                  <a:lnTo>
                    <a:pt x="30378" y="46774"/>
                  </a:lnTo>
                  <a:lnTo>
                    <a:pt x="30378" y="68110"/>
                  </a:lnTo>
                  <a:lnTo>
                    <a:pt x="34950" y="68110"/>
                  </a:lnTo>
                  <a:lnTo>
                    <a:pt x="34950" y="51346"/>
                  </a:lnTo>
                  <a:lnTo>
                    <a:pt x="36474" y="51346"/>
                  </a:lnTo>
                  <a:lnTo>
                    <a:pt x="37998" y="49822"/>
                  </a:lnTo>
                  <a:lnTo>
                    <a:pt x="44094" y="49822"/>
                  </a:lnTo>
                  <a:lnTo>
                    <a:pt x="44094" y="52870"/>
                  </a:lnTo>
                  <a:lnTo>
                    <a:pt x="45618" y="54394"/>
                  </a:lnTo>
                  <a:lnTo>
                    <a:pt x="45618" y="68110"/>
                  </a:lnTo>
                  <a:lnTo>
                    <a:pt x="48666" y="68110"/>
                  </a:lnTo>
                  <a:lnTo>
                    <a:pt x="48666" y="49822"/>
                  </a:lnTo>
                  <a:close/>
                </a:path>
                <a:path w="2579370" h="69850">
                  <a:moveTo>
                    <a:pt x="2534399" y="0"/>
                  </a:moveTo>
                  <a:lnTo>
                    <a:pt x="2529840" y="0"/>
                  </a:lnTo>
                  <a:lnTo>
                    <a:pt x="2529840" y="30480"/>
                  </a:lnTo>
                  <a:lnTo>
                    <a:pt x="2534399" y="30480"/>
                  </a:lnTo>
                  <a:lnTo>
                    <a:pt x="2534399" y="0"/>
                  </a:lnTo>
                  <a:close/>
                </a:path>
                <a:path w="2579370" h="69850">
                  <a:moveTo>
                    <a:pt x="2559075" y="13144"/>
                  </a:moveTo>
                  <a:lnTo>
                    <a:pt x="2556027" y="11620"/>
                  </a:lnTo>
                  <a:lnTo>
                    <a:pt x="2556027" y="16192"/>
                  </a:lnTo>
                  <a:lnTo>
                    <a:pt x="2556027" y="22288"/>
                  </a:lnTo>
                  <a:lnTo>
                    <a:pt x="2552979" y="25336"/>
                  </a:lnTo>
                  <a:lnTo>
                    <a:pt x="2552979" y="26962"/>
                  </a:lnTo>
                  <a:lnTo>
                    <a:pt x="2551455" y="28486"/>
                  </a:lnTo>
                  <a:lnTo>
                    <a:pt x="2546883" y="28486"/>
                  </a:lnTo>
                  <a:lnTo>
                    <a:pt x="2545359" y="26962"/>
                  </a:lnTo>
                  <a:lnTo>
                    <a:pt x="2543835" y="25336"/>
                  </a:lnTo>
                  <a:lnTo>
                    <a:pt x="2543835" y="23812"/>
                  </a:lnTo>
                  <a:lnTo>
                    <a:pt x="2542311" y="22288"/>
                  </a:lnTo>
                  <a:lnTo>
                    <a:pt x="2542311" y="16192"/>
                  </a:lnTo>
                  <a:lnTo>
                    <a:pt x="2543835" y="14668"/>
                  </a:lnTo>
                  <a:lnTo>
                    <a:pt x="2543835" y="13144"/>
                  </a:lnTo>
                  <a:lnTo>
                    <a:pt x="2545359" y="11620"/>
                  </a:lnTo>
                  <a:lnTo>
                    <a:pt x="2552979" y="11620"/>
                  </a:lnTo>
                  <a:lnTo>
                    <a:pt x="2552979" y="13144"/>
                  </a:lnTo>
                  <a:lnTo>
                    <a:pt x="2556027" y="16192"/>
                  </a:lnTo>
                  <a:lnTo>
                    <a:pt x="2556027" y="11620"/>
                  </a:lnTo>
                  <a:lnTo>
                    <a:pt x="2554503" y="8572"/>
                  </a:lnTo>
                  <a:lnTo>
                    <a:pt x="2543835" y="8572"/>
                  </a:lnTo>
                  <a:lnTo>
                    <a:pt x="2542311" y="10096"/>
                  </a:lnTo>
                  <a:lnTo>
                    <a:pt x="2539263" y="16192"/>
                  </a:lnTo>
                  <a:lnTo>
                    <a:pt x="2539263" y="25336"/>
                  </a:lnTo>
                  <a:lnTo>
                    <a:pt x="2542311" y="28486"/>
                  </a:lnTo>
                  <a:lnTo>
                    <a:pt x="2545359" y="31534"/>
                  </a:lnTo>
                  <a:lnTo>
                    <a:pt x="2551455" y="31534"/>
                  </a:lnTo>
                  <a:lnTo>
                    <a:pt x="2552979" y="30010"/>
                  </a:lnTo>
                  <a:lnTo>
                    <a:pt x="2554503" y="30010"/>
                  </a:lnTo>
                  <a:lnTo>
                    <a:pt x="2556027" y="28486"/>
                  </a:lnTo>
                  <a:lnTo>
                    <a:pt x="2557551" y="26962"/>
                  </a:lnTo>
                  <a:lnTo>
                    <a:pt x="2557551" y="25336"/>
                  </a:lnTo>
                  <a:lnTo>
                    <a:pt x="2559075" y="23812"/>
                  </a:lnTo>
                  <a:lnTo>
                    <a:pt x="2559075" y="13144"/>
                  </a:lnTo>
                  <a:close/>
                </a:path>
                <a:path w="2579370" h="69850">
                  <a:moveTo>
                    <a:pt x="2578887" y="11620"/>
                  </a:moveTo>
                  <a:lnTo>
                    <a:pt x="2575839" y="8572"/>
                  </a:lnTo>
                  <a:lnTo>
                    <a:pt x="2566695" y="8572"/>
                  </a:lnTo>
                  <a:lnTo>
                    <a:pt x="2565171" y="11620"/>
                  </a:lnTo>
                  <a:lnTo>
                    <a:pt x="2565171" y="8572"/>
                  </a:lnTo>
                  <a:lnTo>
                    <a:pt x="2560599" y="8572"/>
                  </a:lnTo>
                  <a:lnTo>
                    <a:pt x="2560599" y="30010"/>
                  </a:lnTo>
                  <a:lnTo>
                    <a:pt x="2565171" y="30010"/>
                  </a:lnTo>
                  <a:lnTo>
                    <a:pt x="2565171" y="13144"/>
                  </a:lnTo>
                  <a:lnTo>
                    <a:pt x="2566695" y="13144"/>
                  </a:lnTo>
                  <a:lnTo>
                    <a:pt x="2568219" y="11620"/>
                  </a:lnTo>
                  <a:lnTo>
                    <a:pt x="2572791" y="11620"/>
                  </a:lnTo>
                  <a:lnTo>
                    <a:pt x="2575839" y="14668"/>
                  </a:lnTo>
                  <a:lnTo>
                    <a:pt x="2575839" y="30010"/>
                  </a:lnTo>
                  <a:lnTo>
                    <a:pt x="2578887" y="30010"/>
                  </a:lnTo>
                  <a:lnTo>
                    <a:pt x="2578887" y="11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04375" y="3774376"/>
              <a:ext cx="298989" cy="3048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445192" y="3774376"/>
              <a:ext cx="276034" cy="3048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76015" y="4276344"/>
              <a:ext cx="967739" cy="20116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56119" y="4370832"/>
              <a:ext cx="3632930" cy="202977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2135124" y="5695188"/>
            <a:ext cx="3499485" cy="821690"/>
            <a:chOff x="2135124" y="5695188"/>
            <a:chExt cx="3499485" cy="821690"/>
          </a:xfrm>
        </p:grpSpPr>
        <p:pic>
          <p:nvPicPr>
            <p:cNvPr id="69" name="object 6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35124" y="5695188"/>
              <a:ext cx="3499103" cy="82143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423338" y="5875121"/>
              <a:ext cx="294640" cy="53975"/>
            </a:xfrm>
            <a:custGeom>
              <a:avLst/>
              <a:gdLst/>
              <a:ahLst/>
              <a:cxnLst/>
              <a:rect l="l" t="t" r="r" b="b"/>
              <a:pathLst>
                <a:path w="294639" h="53975">
                  <a:moveTo>
                    <a:pt x="41148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16764" y="6096"/>
                  </a:lnTo>
                  <a:lnTo>
                    <a:pt x="16764" y="53428"/>
                  </a:lnTo>
                  <a:lnTo>
                    <a:pt x="24384" y="53428"/>
                  </a:lnTo>
                  <a:lnTo>
                    <a:pt x="24384" y="6096"/>
                  </a:lnTo>
                  <a:lnTo>
                    <a:pt x="41148" y="6096"/>
                  </a:lnTo>
                  <a:lnTo>
                    <a:pt x="41148" y="0"/>
                  </a:lnTo>
                  <a:close/>
                </a:path>
                <a:path w="294639" h="53975">
                  <a:moveTo>
                    <a:pt x="77736" y="27520"/>
                  </a:moveTo>
                  <a:lnTo>
                    <a:pt x="76212" y="22948"/>
                  </a:lnTo>
                  <a:lnTo>
                    <a:pt x="73164" y="18288"/>
                  </a:lnTo>
                  <a:lnTo>
                    <a:pt x="71640" y="16764"/>
                  </a:lnTo>
                  <a:lnTo>
                    <a:pt x="71640" y="25996"/>
                  </a:lnTo>
                  <a:lnTo>
                    <a:pt x="71640" y="30568"/>
                  </a:lnTo>
                  <a:lnTo>
                    <a:pt x="50304" y="30568"/>
                  </a:lnTo>
                  <a:lnTo>
                    <a:pt x="50304" y="25996"/>
                  </a:lnTo>
                  <a:lnTo>
                    <a:pt x="51828" y="24472"/>
                  </a:lnTo>
                  <a:lnTo>
                    <a:pt x="53352" y="21424"/>
                  </a:lnTo>
                  <a:lnTo>
                    <a:pt x="54876" y="19812"/>
                  </a:lnTo>
                  <a:lnTo>
                    <a:pt x="57924" y="18288"/>
                  </a:lnTo>
                  <a:lnTo>
                    <a:pt x="64020" y="18288"/>
                  </a:lnTo>
                  <a:lnTo>
                    <a:pt x="67068" y="19812"/>
                  </a:lnTo>
                  <a:lnTo>
                    <a:pt x="68592" y="22948"/>
                  </a:lnTo>
                  <a:lnTo>
                    <a:pt x="71640" y="25996"/>
                  </a:lnTo>
                  <a:lnTo>
                    <a:pt x="71640" y="16764"/>
                  </a:lnTo>
                  <a:lnTo>
                    <a:pt x="70116" y="15240"/>
                  </a:lnTo>
                  <a:lnTo>
                    <a:pt x="65544" y="13716"/>
                  </a:lnTo>
                  <a:lnTo>
                    <a:pt x="54876" y="13716"/>
                  </a:lnTo>
                  <a:lnTo>
                    <a:pt x="51828" y="15240"/>
                  </a:lnTo>
                  <a:lnTo>
                    <a:pt x="47256" y="18288"/>
                  </a:lnTo>
                  <a:lnTo>
                    <a:pt x="44208" y="22948"/>
                  </a:lnTo>
                  <a:lnTo>
                    <a:pt x="42684" y="27520"/>
                  </a:lnTo>
                  <a:lnTo>
                    <a:pt x="42684" y="39712"/>
                  </a:lnTo>
                  <a:lnTo>
                    <a:pt x="44208" y="44284"/>
                  </a:lnTo>
                  <a:lnTo>
                    <a:pt x="47256" y="48856"/>
                  </a:lnTo>
                  <a:lnTo>
                    <a:pt x="51828" y="51904"/>
                  </a:lnTo>
                  <a:lnTo>
                    <a:pt x="54876" y="53428"/>
                  </a:lnTo>
                  <a:lnTo>
                    <a:pt x="65544" y="53428"/>
                  </a:lnTo>
                  <a:lnTo>
                    <a:pt x="74688" y="48856"/>
                  </a:lnTo>
                  <a:lnTo>
                    <a:pt x="77736" y="45808"/>
                  </a:lnTo>
                  <a:lnTo>
                    <a:pt x="77736" y="41236"/>
                  </a:lnTo>
                  <a:lnTo>
                    <a:pt x="71640" y="39712"/>
                  </a:lnTo>
                  <a:lnTo>
                    <a:pt x="68592" y="45808"/>
                  </a:lnTo>
                  <a:lnTo>
                    <a:pt x="67068" y="45808"/>
                  </a:lnTo>
                  <a:lnTo>
                    <a:pt x="64020" y="48856"/>
                  </a:lnTo>
                  <a:lnTo>
                    <a:pt x="57924" y="48856"/>
                  </a:lnTo>
                  <a:lnTo>
                    <a:pt x="54876" y="47332"/>
                  </a:lnTo>
                  <a:lnTo>
                    <a:pt x="53352" y="44284"/>
                  </a:lnTo>
                  <a:lnTo>
                    <a:pt x="51828" y="42760"/>
                  </a:lnTo>
                  <a:lnTo>
                    <a:pt x="50304" y="39712"/>
                  </a:lnTo>
                  <a:lnTo>
                    <a:pt x="50304" y="35140"/>
                  </a:lnTo>
                  <a:lnTo>
                    <a:pt x="77736" y="35140"/>
                  </a:lnTo>
                  <a:lnTo>
                    <a:pt x="77736" y="30568"/>
                  </a:lnTo>
                  <a:lnTo>
                    <a:pt x="77736" y="27520"/>
                  </a:lnTo>
                  <a:close/>
                </a:path>
                <a:path w="294639" h="53975">
                  <a:moveTo>
                    <a:pt x="115925" y="24485"/>
                  </a:moveTo>
                  <a:lnTo>
                    <a:pt x="114401" y="21437"/>
                  </a:lnTo>
                  <a:lnTo>
                    <a:pt x="114401" y="19812"/>
                  </a:lnTo>
                  <a:lnTo>
                    <a:pt x="112877" y="18288"/>
                  </a:lnTo>
                  <a:lnTo>
                    <a:pt x="109829" y="15240"/>
                  </a:lnTo>
                  <a:lnTo>
                    <a:pt x="108305" y="15240"/>
                  </a:lnTo>
                  <a:lnTo>
                    <a:pt x="105168" y="13716"/>
                  </a:lnTo>
                  <a:lnTo>
                    <a:pt x="94500" y="13716"/>
                  </a:lnTo>
                  <a:lnTo>
                    <a:pt x="92976" y="15240"/>
                  </a:lnTo>
                  <a:lnTo>
                    <a:pt x="91452" y="15240"/>
                  </a:lnTo>
                  <a:lnTo>
                    <a:pt x="89928" y="16764"/>
                  </a:lnTo>
                  <a:lnTo>
                    <a:pt x="88404" y="16764"/>
                  </a:lnTo>
                  <a:lnTo>
                    <a:pt x="88404" y="18288"/>
                  </a:lnTo>
                  <a:lnTo>
                    <a:pt x="86880" y="19812"/>
                  </a:lnTo>
                  <a:lnTo>
                    <a:pt x="86880" y="21437"/>
                  </a:lnTo>
                  <a:lnTo>
                    <a:pt x="85356" y="22961"/>
                  </a:lnTo>
                  <a:lnTo>
                    <a:pt x="85356" y="26009"/>
                  </a:lnTo>
                  <a:lnTo>
                    <a:pt x="86880" y="27533"/>
                  </a:lnTo>
                  <a:lnTo>
                    <a:pt x="86880" y="29057"/>
                  </a:lnTo>
                  <a:lnTo>
                    <a:pt x="91452" y="33629"/>
                  </a:lnTo>
                  <a:lnTo>
                    <a:pt x="92976" y="33629"/>
                  </a:lnTo>
                  <a:lnTo>
                    <a:pt x="96024" y="35153"/>
                  </a:lnTo>
                  <a:lnTo>
                    <a:pt x="100596" y="36677"/>
                  </a:lnTo>
                  <a:lnTo>
                    <a:pt x="105168" y="36677"/>
                  </a:lnTo>
                  <a:lnTo>
                    <a:pt x="106781" y="38201"/>
                  </a:lnTo>
                  <a:lnTo>
                    <a:pt x="108305" y="38201"/>
                  </a:lnTo>
                  <a:lnTo>
                    <a:pt x="109829" y="39725"/>
                  </a:lnTo>
                  <a:lnTo>
                    <a:pt x="109829" y="45821"/>
                  </a:lnTo>
                  <a:lnTo>
                    <a:pt x="108305" y="45821"/>
                  </a:lnTo>
                  <a:lnTo>
                    <a:pt x="106781" y="47345"/>
                  </a:lnTo>
                  <a:lnTo>
                    <a:pt x="103644" y="48869"/>
                  </a:lnTo>
                  <a:lnTo>
                    <a:pt x="97548" y="48869"/>
                  </a:lnTo>
                  <a:lnTo>
                    <a:pt x="91452" y="42773"/>
                  </a:lnTo>
                  <a:lnTo>
                    <a:pt x="91452" y="39725"/>
                  </a:lnTo>
                  <a:lnTo>
                    <a:pt x="85356" y="41249"/>
                  </a:lnTo>
                  <a:lnTo>
                    <a:pt x="85356" y="45821"/>
                  </a:lnTo>
                  <a:lnTo>
                    <a:pt x="86880" y="48869"/>
                  </a:lnTo>
                  <a:lnTo>
                    <a:pt x="96024" y="53441"/>
                  </a:lnTo>
                  <a:lnTo>
                    <a:pt x="106781" y="53441"/>
                  </a:lnTo>
                  <a:lnTo>
                    <a:pt x="109829" y="51917"/>
                  </a:lnTo>
                  <a:lnTo>
                    <a:pt x="112877" y="48869"/>
                  </a:lnTo>
                  <a:lnTo>
                    <a:pt x="115925" y="45821"/>
                  </a:lnTo>
                  <a:lnTo>
                    <a:pt x="115925" y="36677"/>
                  </a:lnTo>
                  <a:lnTo>
                    <a:pt x="114401" y="35153"/>
                  </a:lnTo>
                  <a:lnTo>
                    <a:pt x="114401" y="33629"/>
                  </a:lnTo>
                  <a:lnTo>
                    <a:pt x="112877" y="33629"/>
                  </a:lnTo>
                  <a:lnTo>
                    <a:pt x="111353" y="32105"/>
                  </a:lnTo>
                  <a:lnTo>
                    <a:pt x="108305" y="32105"/>
                  </a:lnTo>
                  <a:lnTo>
                    <a:pt x="105168" y="30581"/>
                  </a:lnTo>
                  <a:lnTo>
                    <a:pt x="100596" y="29057"/>
                  </a:lnTo>
                  <a:lnTo>
                    <a:pt x="97548" y="29057"/>
                  </a:lnTo>
                  <a:lnTo>
                    <a:pt x="96024" y="27533"/>
                  </a:lnTo>
                  <a:lnTo>
                    <a:pt x="94500" y="27533"/>
                  </a:lnTo>
                  <a:lnTo>
                    <a:pt x="91452" y="24485"/>
                  </a:lnTo>
                  <a:lnTo>
                    <a:pt x="91452" y="22961"/>
                  </a:lnTo>
                  <a:lnTo>
                    <a:pt x="92976" y="21437"/>
                  </a:lnTo>
                  <a:lnTo>
                    <a:pt x="94500" y="19812"/>
                  </a:lnTo>
                  <a:lnTo>
                    <a:pt x="96024" y="19812"/>
                  </a:lnTo>
                  <a:lnTo>
                    <a:pt x="97548" y="18288"/>
                  </a:lnTo>
                  <a:lnTo>
                    <a:pt x="103644" y="18288"/>
                  </a:lnTo>
                  <a:lnTo>
                    <a:pt x="105168" y="19812"/>
                  </a:lnTo>
                  <a:lnTo>
                    <a:pt x="106781" y="19812"/>
                  </a:lnTo>
                  <a:lnTo>
                    <a:pt x="108305" y="21437"/>
                  </a:lnTo>
                  <a:lnTo>
                    <a:pt x="108305" y="24485"/>
                  </a:lnTo>
                  <a:lnTo>
                    <a:pt x="115925" y="24485"/>
                  </a:lnTo>
                  <a:close/>
                </a:path>
                <a:path w="294639" h="53975">
                  <a:moveTo>
                    <a:pt x="134213" y="51917"/>
                  </a:moveTo>
                  <a:lnTo>
                    <a:pt x="132689" y="47345"/>
                  </a:lnTo>
                  <a:lnTo>
                    <a:pt x="128117" y="47345"/>
                  </a:lnTo>
                  <a:lnTo>
                    <a:pt x="128117" y="45821"/>
                  </a:lnTo>
                  <a:lnTo>
                    <a:pt x="126593" y="45821"/>
                  </a:lnTo>
                  <a:lnTo>
                    <a:pt x="126593" y="19812"/>
                  </a:lnTo>
                  <a:lnTo>
                    <a:pt x="132689" y="19812"/>
                  </a:lnTo>
                  <a:lnTo>
                    <a:pt x="132689" y="13716"/>
                  </a:lnTo>
                  <a:lnTo>
                    <a:pt x="126593" y="13716"/>
                  </a:lnTo>
                  <a:lnTo>
                    <a:pt x="126593" y="1524"/>
                  </a:lnTo>
                  <a:lnTo>
                    <a:pt x="120497" y="4572"/>
                  </a:lnTo>
                  <a:lnTo>
                    <a:pt x="120497" y="13716"/>
                  </a:lnTo>
                  <a:lnTo>
                    <a:pt x="115925" y="13716"/>
                  </a:lnTo>
                  <a:lnTo>
                    <a:pt x="115925" y="19812"/>
                  </a:lnTo>
                  <a:lnTo>
                    <a:pt x="120497" y="19812"/>
                  </a:lnTo>
                  <a:lnTo>
                    <a:pt x="120497" y="48869"/>
                  </a:lnTo>
                  <a:lnTo>
                    <a:pt x="122021" y="50393"/>
                  </a:lnTo>
                  <a:lnTo>
                    <a:pt x="122021" y="51917"/>
                  </a:lnTo>
                  <a:lnTo>
                    <a:pt x="123545" y="51917"/>
                  </a:lnTo>
                  <a:lnTo>
                    <a:pt x="125069" y="53441"/>
                  </a:lnTo>
                  <a:lnTo>
                    <a:pt x="132689" y="53441"/>
                  </a:lnTo>
                  <a:lnTo>
                    <a:pt x="134213" y="51917"/>
                  </a:lnTo>
                  <a:close/>
                </a:path>
                <a:path w="294639" h="53975">
                  <a:moveTo>
                    <a:pt x="192125" y="13716"/>
                  </a:moveTo>
                  <a:lnTo>
                    <a:pt x="184505" y="13716"/>
                  </a:lnTo>
                  <a:lnTo>
                    <a:pt x="176885" y="38188"/>
                  </a:lnTo>
                  <a:lnTo>
                    <a:pt x="175361" y="41236"/>
                  </a:lnTo>
                  <a:lnTo>
                    <a:pt x="175361" y="42760"/>
                  </a:lnTo>
                  <a:lnTo>
                    <a:pt x="173837" y="44284"/>
                  </a:lnTo>
                  <a:lnTo>
                    <a:pt x="173837" y="42760"/>
                  </a:lnTo>
                  <a:lnTo>
                    <a:pt x="172313" y="39712"/>
                  </a:lnTo>
                  <a:lnTo>
                    <a:pt x="172313" y="36664"/>
                  </a:lnTo>
                  <a:lnTo>
                    <a:pt x="163169" y="13716"/>
                  </a:lnTo>
                  <a:lnTo>
                    <a:pt x="157073" y="13716"/>
                  </a:lnTo>
                  <a:lnTo>
                    <a:pt x="170789" y="53428"/>
                  </a:lnTo>
                  <a:lnTo>
                    <a:pt x="176885" y="53428"/>
                  </a:lnTo>
                  <a:lnTo>
                    <a:pt x="192125" y="13716"/>
                  </a:lnTo>
                  <a:close/>
                </a:path>
                <a:path w="294639" h="53975">
                  <a:moveTo>
                    <a:pt x="198221" y="13716"/>
                  </a:moveTo>
                  <a:lnTo>
                    <a:pt x="192125" y="13716"/>
                  </a:lnTo>
                  <a:lnTo>
                    <a:pt x="192125" y="53428"/>
                  </a:lnTo>
                  <a:lnTo>
                    <a:pt x="198221" y="53428"/>
                  </a:lnTo>
                  <a:lnTo>
                    <a:pt x="198221" y="13716"/>
                  </a:lnTo>
                  <a:close/>
                </a:path>
                <a:path w="294639" h="53975">
                  <a:moveTo>
                    <a:pt x="198221" y="0"/>
                  </a:moveTo>
                  <a:lnTo>
                    <a:pt x="192125" y="0"/>
                  </a:lnTo>
                  <a:lnTo>
                    <a:pt x="192125" y="7620"/>
                  </a:lnTo>
                  <a:lnTo>
                    <a:pt x="198221" y="7620"/>
                  </a:lnTo>
                  <a:lnTo>
                    <a:pt x="198221" y="0"/>
                  </a:lnTo>
                  <a:close/>
                </a:path>
                <a:path w="294639" h="53975">
                  <a:moveTo>
                    <a:pt x="233362" y="15240"/>
                  </a:moveTo>
                  <a:lnTo>
                    <a:pt x="231838" y="13716"/>
                  </a:lnTo>
                  <a:lnTo>
                    <a:pt x="224129" y="13716"/>
                  </a:lnTo>
                  <a:lnTo>
                    <a:pt x="222605" y="15240"/>
                  </a:lnTo>
                  <a:lnTo>
                    <a:pt x="221081" y="15240"/>
                  </a:lnTo>
                  <a:lnTo>
                    <a:pt x="221081" y="16764"/>
                  </a:lnTo>
                  <a:lnTo>
                    <a:pt x="219557" y="19812"/>
                  </a:lnTo>
                  <a:lnTo>
                    <a:pt x="219557" y="13716"/>
                  </a:lnTo>
                  <a:lnTo>
                    <a:pt x="213461" y="13716"/>
                  </a:lnTo>
                  <a:lnTo>
                    <a:pt x="213461" y="53428"/>
                  </a:lnTo>
                  <a:lnTo>
                    <a:pt x="219557" y="53428"/>
                  </a:lnTo>
                  <a:lnTo>
                    <a:pt x="219557" y="27520"/>
                  </a:lnTo>
                  <a:lnTo>
                    <a:pt x="221081" y="24472"/>
                  </a:lnTo>
                  <a:lnTo>
                    <a:pt x="221081" y="22948"/>
                  </a:lnTo>
                  <a:lnTo>
                    <a:pt x="222605" y="22948"/>
                  </a:lnTo>
                  <a:lnTo>
                    <a:pt x="222605" y="21424"/>
                  </a:lnTo>
                  <a:lnTo>
                    <a:pt x="224129" y="19812"/>
                  </a:lnTo>
                  <a:lnTo>
                    <a:pt x="228701" y="19812"/>
                  </a:lnTo>
                  <a:lnTo>
                    <a:pt x="230314" y="21424"/>
                  </a:lnTo>
                  <a:lnTo>
                    <a:pt x="231838" y="21424"/>
                  </a:lnTo>
                  <a:lnTo>
                    <a:pt x="233362" y="15240"/>
                  </a:lnTo>
                  <a:close/>
                </a:path>
                <a:path w="294639" h="53975">
                  <a:moveTo>
                    <a:pt x="294322" y="36677"/>
                  </a:moveTo>
                  <a:lnTo>
                    <a:pt x="292798" y="35153"/>
                  </a:lnTo>
                  <a:lnTo>
                    <a:pt x="292798" y="33629"/>
                  </a:lnTo>
                  <a:lnTo>
                    <a:pt x="291274" y="33629"/>
                  </a:lnTo>
                  <a:lnTo>
                    <a:pt x="289750" y="32105"/>
                  </a:lnTo>
                  <a:lnTo>
                    <a:pt x="288226" y="32105"/>
                  </a:lnTo>
                  <a:lnTo>
                    <a:pt x="288226" y="39725"/>
                  </a:lnTo>
                  <a:lnTo>
                    <a:pt x="288226" y="45821"/>
                  </a:lnTo>
                  <a:lnTo>
                    <a:pt x="286702" y="45821"/>
                  </a:lnTo>
                  <a:lnTo>
                    <a:pt x="285178" y="47345"/>
                  </a:lnTo>
                  <a:lnTo>
                    <a:pt x="282130" y="48869"/>
                  </a:lnTo>
                  <a:lnTo>
                    <a:pt x="276034" y="48869"/>
                  </a:lnTo>
                  <a:lnTo>
                    <a:pt x="269938" y="42773"/>
                  </a:lnTo>
                  <a:lnTo>
                    <a:pt x="269938" y="39725"/>
                  </a:lnTo>
                  <a:lnTo>
                    <a:pt x="265379" y="40868"/>
                  </a:lnTo>
                  <a:lnTo>
                    <a:pt x="265379" y="29070"/>
                  </a:lnTo>
                  <a:lnTo>
                    <a:pt x="269938" y="33629"/>
                  </a:lnTo>
                  <a:lnTo>
                    <a:pt x="271462" y="33629"/>
                  </a:lnTo>
                  <a:lnTo>
                    <a:pt x="274510" y="35153"/>
                  </a:lnTo>
                  <a:lnTo>
                    <a:pt x="279082" y="36677"/>
                  </a:lnTo>
                  <a:lnTo>
                    <a:pt x="283654" y="36677"/>
                  </a:lnTo>
                  <a:lnTo>
                    <a:pt x="285178" y="38201"/>
                  </a:lnTo>
                  <a:lnTo>
                    <a:pt x="286702" y="38201"/>
                  </a:lnTo>
                  <a:lnTo>
                    <a:pt x="288226" y="39725"/>
                  </a:lnTo>
                  <a:lnTo>
                    <a:pt x="288226" y="32105"/>
                  </a:lnTo>
                  <a:lnTo>
                    <a:pt x="286702" y="32105"/>
                  </a:lnTo>
                  <a:lnTo>
                    <a:pt x="283654" y="30581"/>
                  </a:lnTo>
                  <a:lnTo>
                    <a:pt x="279082" y="29057"/>
                  </a:lnTo>
                  <a:lnTo>
                    <a:pt x="276034" y="29057"/>
                  </a:lnTo>
                  <a:lnTo>
                    <a:pt x="274510" y="27533"/>
                  </a:lnTo>
                  <a:lnTo>
                    <a:pt x="272986" y="27533"/>
                  </a:lnTo>
                  <a:lnTo>
                    <a:pt x="269938" y="24485"/>
                  </a:lnTo>
                  <a:lnTo>
                    <a:pt x="269938" y="22961"/>
                  </a:lnTo>
                  <a:lnTo>
                    <a:pt x="271462" y="21437"/>
                  </a:lnTo>
                  <a:lnTo>
                    <a:pt x="272986" y="19812"/>
                  </a:lnTo>
                  <a:lnTo>
                    <a:pt x="276034" y="18288"/>
                  </a:lnTo>
                  <a:lnTo>
                    <a:pt x="280606" y="18288"/>
                  </a:lnTo>
                  <a:lnTo>
                    <a:pt x="283654" y="19812"/>
                  </a:lnTo>
                  <a:lnTo>
                    <a:pt x="285178" y="19812"/>
                  </a:lnTo>
                  <a:lnTo>
                    <a:pt x="286702" y="21437"/>
                  </a:lnTo>
                  <a:lnTo>
                    <a:pt x="286702" y="24485"/>
                  </a:lnTo>
                  <a:lnTo>
                    <a:pt x="292798" y="24485"/>
                  </a:lnTo>
                  <a:lnTo>
                    <a:pt x="292798" y="19812"/>
                  </a:lnTo>
                  <a:lnTo>
                    <a:pt x="291274" y="18288"/>
                  </a:lnTo>
                  <a:lnTo>
                    <a:pt x="288226" y="15240"/>
                  </a:lnTo>
                  <a:lnTo>
                    <a:pt x="286702" y="15240"/>
                  </a:lnTo>
                  <a:lnTo>
                    <a:pt x="283654" y="13716"/>
                  </a:lnTo>
                  <a:lnTo>
                    <a:pt x="272986" y="13716"/>
                  </a:lnTo>
                  <a:lnTo>
                    <a:pt x="271462" y="15240"/>
                  </a:lnTo>
                  <a:lnTo>
                    <a:pt x="269938" y="15240"/>
                  </a:lnTo>
                  <a:lnTo>
                    <a:pt x="268414" y="16764"/>
                  </a:lnTo>
                  <a:lnTo>
                    <a:pt x="266890" y="16764"/>
                  </a:lnTo>
                  <a:lnTo>
                    <a:pt x="266890" y="18288"/>
                  </a:lnTo>
                  <a:lnTo>
                    <a:pt x="265379" y="19799"/>
                  </a:lnTo>
                  <a:lnTo>
                    <a:pt x="265379" y="13716"/>
                  </a:lnTo>
                  <a:lnTo>
                    <a:pt x="259283" y="13716"/>
                  </a:lnTo>
                  <a:lnTo>
                    <a:pt x="259283" y="38188"/>
                  </a:lnTo>
                  <a:lnTo>
                    <a:pt x="257759" y="41236"/>
                  </a:lnTo>
                  <a:lnTo>
                    <a:pt x="257759" y="42760"/>
                  </a:lnTo>
                  <a:lnTo>
                    <a:pt x="256235" y="44284"/>
                  </a:lnTo>
                  <a:lnTo>
                    <a:pt x="256235" y="45808"/>
                  </a:lnTo>
                  <a:lnTo>
                    <a:pt x="253187" y="45808"/>
                  </a:lnTo>
                  <a:lnTo>
                    <a:pt x="251663" y="47332"/>
                  </a:lnTo>
                  <a:lnTo>
                    <a:pt x="245567" y="47332"/>
                  </a:lnTo>
                  <a:lnTo>
                    <a:pt x="244043" y="45808"/>
                  </a:lnTo>
                  <a:lnTo>
                    <a:pt x="242519" y="45808"/>
                  </a:lnTo>
                  <a:lnTo>
                    <a:pt x="240995" y="44284"/>
                  </a:lnTo>
                  <a:lnTo>
                    <a:pt x="240995" y="13716"/>
                  </a:lnTo>
                  <a:lnTo>
                    <a:pt x="233375" y="13716"/>
                  </a:lnTo>
                  <a:lnTo>
                    <a:pt x="233375" y="41236"/>
                  </a:lnTo>
                  <a:lnTo>
                    <a:pt x="234899" y="42760"/>
                  </a:lnTo>
                  <a:lnTo>
                    <a:pt x="234899" y="47332"/>
                  </a:lnTo>
                  <a:lnTo>
                    <a:pt x="239471" y="51904"/>
                  </a:lnTo>
                  <a:lnTo>
                    <a:pt x="240995" y="51904"/>
                  </a:lnTo>
                  <a:lnTo>
                    <a:pt x="242519" y="53428"/>
                  </a:lnTo>
                  <a:lnTo>
                    <a:pt x="251663" y="53428"/>
                  </a:lnTo>
                  <a:lnTo>
                    <a:pt x="256235" y="51904"/>
                  </a:lnTo>
                  <a:lnTo>
                    <a:pt x="259283" y="47332"/>
                  </a:lnTo>
                  <a:lnTo>
                    <a:pt x="259283" y="53428"/>
                  </a:lnTo>
                  <a:lnTo>
                    <a:pt x="265379" y="53428"/>
                  </a:lnTo>
                  <a:lnTo>
                    <a:pt x="265379" y="48882"/>
                  </a:lnTo>
                  <a:lnTo>
                    <a:pt x="274510" y="53441"/>
                  </a:lnTo>
                  <a:lnTo>
                    <a:pt x="285178" y="53441"/>
                  </a:lnTo>
                  <a:lnTo>
                    <a:pt x="288226" y="51917"/>
                  </a:lnTo>
                  <a:lnTo>
                    <a:pt x="291274" y="48869"/>
                  </a:lnTo>
                  <a:lnTo>
                    <a:pt x="294322" y="45821"/>
                  </a:lnTo>
                  <a:lnTo>
                    <a:pt x="294322" y="366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08955" y="6246876"/>
              <a:ext cx="500253" cy="13782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132486" y="5873591"/>
              <a:ext cx="193738" cy="7019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29438" y="6154292"/>
              <a:ext cx="234886" cy="6867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3124860" y="5949899"/>
              <a:ext cx="689610" cy="467359"/>
            </a:xfrm>
            <a:custGeom>
              <a:avLst/>
              <a:gdLst/>
              <a:ahLst/>
              <a:cxnLst/>
              <a:rect l="l" t="t" r="r" b="b"/>
              <a:pathLst>
                <a:path w="689610" h="467360">
                  <a:moveTo>
                    <a:pt x="47332" y="448525"/>
                  </a:moveTo>
                  <a:lnTo>
                    <a:pt x="39712" y="447001"/>
                  </a:lnTo>
                  <a:lnTo>
                    <a:pt x="39712" y="451573"/>
                  </a:lnTo>
                  <a:lnTo>
                    <a:pt x="38188" y="454621"/>
                  </a:lnTo>
                  <a:lnTo>
                    <a:pt x="35140" y="457669"/>
                  </a:lnTo>
                  <a:lnTo>
                    <a:pt x="29044" y="460717"/>
                  </a:lnTo>
                  <a:lnTo>
                    <a:pt x="21336" y="460717"/>
                  </a:lnTo>
                  <a:lnTo>
                    <a:pt x="15240" y="457669"/>
                  </a:lnTo>
                  <a:lnTo>
                    <a:pt x="13716" y="456145"/>
                  </a:lnTo>
                  <a:lnTo>
                    <a:pt x="10668" y="454621"/>
                  </a:lnTo>
                  <a:lnTo>
                    <a:pt x="9144" y="450049"/>
                  </a:lnTo>
                  <a:lnTo>
                    <a:pt x="9144" y="447001"/>
                  </a:lnTo>
                  <a:lnTo>
                    <a:pt x="7620" y="443953"/>
                  </a:lnTo>
                  <a:lnTo>
                    <a:pt x="7620" y="434809"/>
                  </a:lnTo>
                  <a:lnTo>
                    <a:pt x="9144" y="431761"/>
                  </a:lnTo>
                  <a:lnTo>
                    <a:pt x="9144" y="428713"/>
                  </a:lnTo>
                  <a:lnTo>
                    <a:pt x="12192" y="422617"/>
                  </a:lnTo>
                  <a:lnTo>
                    <a:pt x="21336" y="418045"/>
                  </a:lnTo>
                  <a:lnTo>
                    <a:pt x="32092" y="418045"/>
                  </a:lnTo>
                  <a:lnTo>
                    <a:pt x="33616" y="421093"/>
                  </a:lnTo>
                  <a:lnTo>
                    <a:pt x="36664" y="422617"/>
                  </a:lnTo>
                  <a:lnTo>
                    <a:pt x="39712" y="428713"/>
                  </a:lnTo>
                  <a:lnTo>
                    <a:pt x="45808" y="427189"/>
                  </a:lnTo>
                  <a:lnTo>
                    <a:pt x="45808" y="422617"/>
                  </a:lnTo>
                  <a:lnTo>
                    <a:pt x="42760" y="418045"/>
                  </a:lnTo>
                  <a:lnTo>
                    <a:pt x="39712" y="416521"/>
                  </a:lnTo>
                  <a:lnTo>
                    <a:pt x="35140" y="413473"/>
                  </a:lnTo>
                  <a:lnTo>
                    <a:pt x="30568" y="411949"/>
                  </a:lnTo>
                  <a:lnTo>
                    <a:pt x="21336" y="411949"/>
                  </a:lnTo>
                  <a:lnTo>
                    <a:pt x="0" y="433285"/>
                  </a:lnTo>
                  <a:lnTo>
                    <a:pt x="0" y="443953"/>
                  </a:lnTo>
                  <a:lnTo>
                    <a:pt x="19812" y="466813"/>
                  </a:lnTo>
                  <a:lnTo>
                    <a:pt x="30568" y="466813"/>
                  </a:lnTo>
                  <a:lnTo>
                    <a:pt x="35140" y="465289"/>
                  </a:lnTo>
                  <a:lnTo>
                    <a:pt x="39712" y="462241"/>
                  </a:lnTo>
                  <a:lnTo>
                    <a:pt x="42760" y="459193"/>
                  </a:lnTo>
                  <a:lnTo>
                    <a:pt x="45808" y="454621"/>
                  </a:lnTo>
                  <a:lnTo>
                    <a:pt x="47332" y="448525"/>
                  </a:lnTo>
                  <a:close/>
                </a:path>
                <a:path w="689610" h="467360">
                  <a:moveTo>
                    <a:pt x="88480" y="439381"/>
                  </a:moveTo>
                  <a:lnTo>
                    <a:pt x="85432" y="434809"/>
                  </a:lnTo>
                  <a:lnTo>
                    <a:pt x="82384" y="431761"/>
                  </a:lnTo>
                  <a:lnTo>
                    <a:pt x="80860" y="430237"/>
                  </a:lnTo>
                  <a:lnTo>
                    <a:pt x="80860" y="437857"/>
                  </a:lnTo>
                  <a:lnTo>
                    <a:pt x="80860" y="454621"/>
                  </a:lnTo>
                  <a:lnTo>
                    <a:pt x="76288" y="459193"/>
                  </a:lnTo>
                  <a:lnTo>
                    <a:pt x="73240" y="460717"/>
                  </a:lnTo>
                  <a:lnTo>
                    <a:pt x="67144" y="460717"/>
                  </a:lnTo>
                  <a:lnTo>
                    <a:pt x="64096" y="459193"/>
                  </a:lnTo>
                  <a:lnTo>
                    <a:pt x="59524" y="454621"/>
                  </a:lnTo>
                  <a:lnTo>
                    <a:pt x="58000" y="451573"/>
                  </a:lnTo>
                  <a:lnTo>
                    <a:pt x="58000" y="440905"/>
                  </a:lnTo>
                  <a:lnTo>
                    <a:pt x="59524" y="437857"/>
                  </a:lnTo>
                  <a:lnTo>
                    <a:pt x="64096" y="433285"/>
                  </a:lnTo>
                  <a:lnTo>
                    <a:pt x="67144" y="431761"/>
                  </a:lnTo>
                  <a:lnTo>
                    <a:pt x="73240" y="431761"/>
                  </a:lnTo>
                  <a:lnTo>
                    <a:pt x="76288" y="433285"/>
                  </a:lnTo>
                  <a:lnTo>
                    <a:pt x="80860" y="437857"/>
                  </a:lnTo>
                  <a:lnTo>
                    <a:pt x="80860" y="430237"/>
                  </a:lnTo>
                  <a:lnTo>
                    <a:pt x="79336" y="428713"/>
                  </a:lnTo>
                  <a:lnTo>
                    <a:pt x="74764" y="427189"/>
                  </a:lnTo>
                  <a:lnTo>
                    <a:pt x="61048" y="427189"/>
                  </a:lnTo>
                  <a:lnTo>
                    <a:pt x="53428" y="434809"/>
                  </a:lnTo>
                  <a:lnTo>
                    <a:pt x="51904" y="439381"/>
                  </a:lnTo>
                  <a:lnTo>
                    <a:pt x="51904" y="453097"/>
                  </a:lnTo>
                  <a:lnTo>
                    <a:pt x="53428" y="457669"/>
                  </a:lnTo>
                  <a:lnTo>
                    <a:pt x="56476" y="460717"/>
                  </a:lnTo>
                  <a:lnTo>
                    <a:pt x="59524" y="465289"/>
                  </a:lnTo>
                  <a:lnTo>
                    <a:pt x="64096" y="466813"/>
                  </a:lnTo>
                  <a:lnTo>
                    <a:pt x="73240" y="466813"/>
                  </a:lnTo>
                  <a:lnTo>
                    <a:pt x="82384" y="462241"/>
                  </a:lnTo>
                  <a:lnTo>
                    <a:pt x="83908" y="460717"/>
                  </a:lnTo>
                  <a:lnTo>
                    <a:pt x="88480" y="451573"/>
                  </a:lnTo>
                  <a:lnTo>
                    <a:pt x="88480" y="439381"/>
                  </a:lnTo>
                  <a:close/>
                </a:path>
                <a:path w="689610" h="467360">
                  <a:moveTo>
                    <a:pt x="143344" y="465289"/>
                  </a:moveTo>
                  <a:lnTo>
                    <a:pt x="142201" y="460717"/>
                  </a:lnTo>
                  <a:lnTo>
                    <a:pt x="141820" y="459193"/>
                  </a:lnTo>
                  <a:lnTo>
                    <a:pt x="140296" y="460717"/>
                  </a:lnTo>
                  <a:lnTo>
                    <a:pt x="138772" y="460717"/>
                  </a:lnTo>
                  <a:lnTo>
                    <a:pt x="137248" y="459193"/>
                  </a:lnTo>
                  <a:lnTo>
                    <a:pt x="135724" y="459193"/>
                  </a:lnTo>
                  <a:lnTo>
                    <a:pt x="135724" y="431761"/>
                  </a:lnTo>
                  <a:lnTo>
                    <a:pt x="141820" y="431761"/>
                  </a:lnTo>
                  <a:lnTo>
                    <a:pt x="141820" y="427189"/>
                  </a:lnTo>
                  <a:lnTo>
                    <a:pt x="135724" y="427189"/>
                  </a:lnTo>
                  <a:lnTo>
                    <a:pt x="135724" y="413473"/>
                  </a:lnTo>
                  <a:lnTo>
                    <a:pt x="129628" y="418045"/>
                  </a:lnTo>
                  <a:lnTo>
                    <a:pt x="129628" y="427189"/>
                  </a:lnTo>
                  <a:lnTo>
                    <a:pt x="123532" y="427189"/>
                  </a:lnTo>
                  <a:lnTo>
                    <a:pt x="123532" y="430225"/>
                  </a:lnTo>
                  <a:lnTo>
                    <a:pt x="120497" y="427189"/>
                  </a:lnTo>
                  <a:lnTo>
                    <a:pt x="108305" y="427189"/>
                  </a:lnTo>
                  <a:lnTo>
                    <a:pt x="105257" y="428713"/>
                  </a:lnTo>
                  <a:lnTo>
                    <a:pt x="102209" y="433285"/>
                  </a:lnTo>
                  <a:lnTo>
                    <a:pt x="102209" y="427189"/>
                  </a:lnTo>
                  <a:lnTo>
                    <a:pt x="96113" y="427189"/>
                  </a:lnTo>
                  <a:lnTo>
                    <a:pt x="96113" y="465289"/>
                  </a:lnTo>
                  <a:lnTo>
                    <a:pt x="102209" y="465289"/>
                  </a:lnTo>
                  <a:lnTo>
                    <a:pt x="102209" y="439381"/>
                  </a:lnTo>
                  <a:lnTo>
                    <a:pt x="103733" y="436333"/>
                  </a:lnTo>
                  <a:lnTo>
                    <a:pt x="105257" y="434809"/>
                  </a:lnTo>
                  <a:lnTo>
                    <a:pt x="108305" y="433285"/>
                  </a:lnTo>
                  <a:lnTo>
                    <a:pt x="109829" y="431761"/>
                  </a:lnTo>
                  <a:lnTo>
                    <a:pt x="115925" y="431761"/>
                  </a:lnTo>
                  <a:lnTo>
                    <a:pt x="117449" y="433285"/>
                  </a:lnTo>
                  <a:lnTo>
                    <a:pt x="118973" y="433285"/>
                  </a:lnTo>
                  <a:lnTo>
                    <a:pt x="118973" y="434809"/>
                  </a:lnTo>
                  <a:lnTo>
                    <a:pt x="120497" y="436333"/>
                  </a:lnTo>
                  <a:lnTo>
                    <a:pt x="120497" y="465289"/>
                  </a:lnTo>
                  <a:lnTo>
                    <a:pt x="128117" y="465289"/>
                  </a:lnTo>
                  <a:lnTo>
                    <a:pt x="128117" y="439381"/>
                  </a:lnTo>
                  <a:lnTo>
                    <a:pt x="126593" y="436333"/>
                  </a:lnTo>
                  <a:lnTo>
                    <a:pt x="126593" y="431761"/>
                  </a:lnTo>
                  <a:lnTo>
                    <a:pt x="129628" y="431761"/>
                  </a:lnTo>
                  <a:lnTo>
                    <a:pt x="129628" y="463765"/>
                  </a:lnTo>
                  <a:lnTo>
                    <a:pt x="131152" y="463765"/>
                  </a:lnTo>
                  <a:lnTo>
                    <a:pt x="132676" y="465289"/>
                  </a:lnTo>
                  <a:lnTo>
                    <a:pt x="134200" y="465289"/>
                  </a:lnTo>
                  <a:lnTo>
                    <a:pt x="135724" y="466813"/>
                  </a:lnTo>
                  <a:lnTo>
                    <a:pt x="138772" y="466813"/>
                  </a:lnTo>
                  <a:lnTo>
                    <a:pt x="141820" y="465289"/>
                  </a:lnTo>
                  <a:lnTo>
                    <a:pt x="143344" y="465289"/>
                  </a:lnTo>
                  <a:close/>
                </a:path>
                <a:path w="689610" h="467360">
                  <a:moveTo>
                    <a:pt x="169443" y="428625"/>
                  </a:moveTo>
                  <a:lnTo>
                    <a:pt x="167919" y="427101"/>
                  </a:lnTo>
                  <a:lnTo>
                    <a:pt x="160210" y="427101"/>
                  </a:lnTo>
                  <a:lnTo>
                    <a:pt x="158686" y="428625"/>
                  </a:lnTo>
                  <a:lnTo>
                    <a:pt x="157162" y="428625"/>
                  </a:lnTo>
                  <a:lnTo>
                    <a:pt x="155638" y="430149"/>
                  </a:lnTo>
                  <a:lnTo>
                    <a:pt x="154114" y="433197"/>
                  </a:lnTo>
                  <a:lnTo>
                    <a:pt x="154114" y="427101"/>
                  </a:lnTo>
                  <a:lnTo>
                    <a:pt x="148018" y="427101"/>
                  </a:lnTo>
                  <a:lnTo>
                    <a:pt x="148018" y="465289"/>
                  </a:lnTo>
                  <a:lnTo>
                    <a:pt x="155638" y="465289"/>
                  </a:lnTo>
                  <a:lnTo>
                    <a:pt x="155638" y="437769"/>
                  </a:lnTo>
                  <a:lnTo>
                    <a:pt x="160210" y="433197"/>
                  </a:lnTo>
                  <a:lnTo>
                    <a:pt x="166395" y="433197"/>
                  </a:lnTo>
                  <a:lnTo>
                    <a:pt x="167919" y="434721"/>
                  </a:lnTo>
                  <a:lnTo>
                    <a:pt x="169443" y="428625"/>
                  </a:lnTo>
                  <a:close/>
                </a:path>
                <a:path w="689610" h="467360">
                  <a:moveTo>
                    <a:pt x="202882" y="439381"/>
                  </a:moveTo>
                  <a:lnTo>
                    <a:pt x="201358" y="434809"/>
                  </a:lnTo>
                  <a:lnTo>
                    <a:pt x="198310" y="431761"/>
                  </a:lnTo>
                  <a:lnTo>
                    <a:pt x="196786" y="430237"/>
                  </a:lnTo>
                  <a:lnTo>
                    <a:pt x="196786" y="440905"/>
                  </a:lnTo>
                  <a:lnTo>
                    <a:pt x="196786" y="451573"/>
                  </a:lnTo>
                  <a:lnTo>
                    <a:pt x="193738" y="457669"/>
                  </a:lnTo>
                  <a:lnTo>
                    <a:pt x="190690" y="459193"/>
                  </a:lnTo>
                  <a:lnTo>
                    <a:pt x="189166" y="460717"/>
                  </a:lnTo>
                  <a:lnTo>
                    <a:pt x="181546" y="460717"/>
                  </a:lnTo>
                  <a:lnTo>
                    <a:pt x="180022" y="459193"/>
                  </a:lnTo>
                  <a:lnTo>
                    <a:pt x="176974" y="457669"/>
                  </a:lnTo>
                  <a:lnTo>
                    <a:pt x="173926" y="451573"/>
                  </a:lnTo>
                  <a:lnTo>
                    <a:pt x="173926" y="440905"/>
                  </a:lnTo>
                  <a:lnTo>
                    <a:pt x="176974" y="434809"/>
                  </a:lnTo>
                  <a:lnTo>
                    <a:pt x="180022" y="433285"/>
                  </a:lnTo>
                  <a:lnTo>
                    <a:pt x="181546" y="431761"/>
                  </a:lnTo>
                  <a:lnTo>
                    <a:pt x="189166" y="431761"/>
                  </a:lnTo>
                  <a:lnTo>
                    <a:pt x="190690" y="433285"/>
                  </a:lnTo>
                  <a:lnTo>
                    <a:pt x="193738" y="434809"/>
                  </a:lnTo>
                  <a:lnTo>
                    <a:pt x="196786" y="440905"/>
                  </a:lnTo>
                  <a:lnTo>
                    <a:pt x="196786" y="430237"/>
                  </a:lnTo>
                  <a:lnTo>
                    <a:pt x="195262" y="428713"/>
                  </a:lnTo>
                  <a:lnTo>
                    <a:pt x="190690" y="427189"/>
                  </a:lnTo>
                  <a:lnTo>
                    <a:pt x="176974" y="427189"/>
                  </a:lnTo>
                  <a:lnTo>
                    <a:pt x="169354" y="434809"/>
                  </a:lnTo>
                  <a:lnTo>
                    <a:pt x="167830" y="439381"/>
                  </a:lnTo>
                  <a:lnTo>
                    <a:pt x="167830" y="453097"/>
                  </a:lnTo>
                  <a:lnTo>
                    <a:pt x="169354" y="457669"/>
                  </a:lnTo>
                  <a:lnTo>
                    <a:pt x="172402" y="460717"/>
                  </a:lnTo>
                  <a:lnTo>
                    <a:pt x="175450" y="465289"/>
                  </a:lnTo>
                  <a:lnTo>
                    <a:pt x="180022" y="466813"/>
                  </a:lnTo>
                  <a:lnTo>
                    <a:pt x="189166" y="466813"/>
                  </a:lnTo>
                  <a:lnTo>
                    <a:pt x="195262" y="463765"/>
                  </a:lnTo>
                  <a:lnTo>
                    <a:pt x="196786" y="462241"/>
                  </a:lnTo>
                  <a:lnTo>
                    <a:pt x="199834" y="460717"/>
                  </a:lnTo>
                  <a:lnTo>
                    <a:pt x="202882" y="454621"/>
                  </a:lnTo>
                  <a:lnTo>
                    <a:pt x="202882" y="439381"/>
                  </a:lnTo>
                  <a:close/>
                </a:path>
                <a:path w="689610" h="467360">
                  <a:moveTo>
                    <a:pt x="218795" y="411289"/>
                  </a:moveTo>
                  <a:lnTo>
                    <a:pt x="211162" y="411289"/>
                  </a:lnTo>
                  <a:lnTo>
                    <a:pt x="211162" y="464616"/>
                  </a:lnTo>
                  <a:lnTo>
                    <a:pt x="218795" y="464616"/>
                  </a:lnTo>
                  <a:lnTo>
                    <a:pt x="218795" y="411289"/>
                  </a:lnTo>
                  <a:close/>
                </a:path>
                <a:path w="689610" h="467360">
                  <a:moveTo>
                    <a:pt x="588733" y="33528"/>
                  </a:moveTo>
                  <a:lnTo>
                    <a:pt x="587209" y="32004"/>
                  </a:lnTo>
                  <a:lnTo>
                    <a:pt x="585685" y="28956"/>
                  </a:lnTo>
                  <a:lnTo>
                    <a:pt x="579589" y="25908"/>
                  </a:lnTo>
                  <a:lnTo>
                    <a:pt x="578065" y="25908"/>
                  </a:lnTo>
                  <a:lnTo>
                    <a:pt x="568921" y="22860"/>
                  </a:lnTo>
                  <a:lnTo>
                    <a:pt x="562825" y="21336"/>
                  </a:lnTo>
                  <a:lnTo>
                    <a:pt x="559777" y="19812"/>
                  </a:lnTo>
                  <a:lnTo>
                    <a:pt x="558253" y="19812"/>
                  </a:lnTo>
                  <a:lnTo>
                    <a:pt x="555205" y="16764"/>
                  </a:lnTo>
                  <a:lnTo>
                    <a:pt x="555205" y="12192"/>
                  </a:lnTo>
                  <a:lnTo>
                    <a:pt x="558253" y="9144"/>
                  </a:lnTo>
                  <a:lnTo>
                    <a:pt x="564349" y="6096"/>
                  </a:lnTo>
                  <a:lnTo>
                    <a:pt x="571969" y="6096"/>
                  </a:lnTo>
                  <a:lnTo>
                    <a:pt x="575017" y="7620"/>
                  </a:lnTo>
                  <a:lnTo>
                    <a:pt x="576541" y="9144"/>
                  </a:lnTo>
                  <a:lnTo>
                    <a:pt x="579589" y="10668"/>
                  </a:lnTo>
                  <a:lnTo>
                    <a:pt x="579589" y="13716"/>
                  </a:lnTo>
                  <a:lnTo>
                    <a:pt x="581113" y="16764"/>
                  </a:lnTo>
                  <a:lnTo>
                    <a:pt x="587209" y="16764"/>
                  </a:lnTo>
                  <a:lnTo>
                    <a:pt x="587209" y="13716"/>
                  </a:lnTo>
                  <a:lnTo>
                    <a:pt x="584161" y="7620"/>
                  </a:lnTo>
                  <a:lnTo>
                    <a:pt x="582637" y="6096"/>
                  </a:lnTo>
                  <a:lnTo>
                    <a:pt x="581113" y="3048"/>
                  </a:lnTo>
                  <a:lnTo>
                    <a:pt x="578065" y="3048"/>
                  </a:lnTo>
                  <a:lnTo>
                    <a:pt x="571969" y="0"/>
                  </a:lnTo>
                  <a:lnTo>
                    <a:pt x="564349" y="0"/>
                  </a:lnTo>
                  <a:lnTo>
                    <a:pt x="558253" y="3048"/>
                  </a:lnTo>
                  <a:lnTo>
                    <a:pt x="555205" y="3048"/>
                  </a:lnTo>
                  <a:lnTo>
                    <a:pt x="552157" y="4572"/>
                  </a:lnTo>
                  <a:lnTo>
                    <a:pt x="550633" y="7620"/>
                  </a:lnTo>
                  <a:lnTo>
                    <a:pt x="549109" y="9144"/>
                  </a:lnTo>
                  <a:lnTo>
                    <a:pt x="549109" y="19812"/>
                  </a:lnTo>
                  <a:lnTo>
                    <a:pt x="552157" y="22860"/>
                  </a:lnTo>
                  <a:lnTo>
                    <a:pt x="553681" y="25908"/>
                  </a:lnTo>
                  <a:lnTo>
                    <a:pt x="556729" y="25908"/>
                  </a:lnTo>
                  <a:lnTo>
                    <a:pt x="558253" y="27432"/>
                  </a:lnTo>
                  <a:lnTo>
                    <a:pt x="561301" y="28956"/>
                  </a:lnTo>
                  <a:lnTo>
                    <a:pt x="567397" y="30480"/>
                  </a:lnTo>
                  <a:lnTo>
                    <a:pt x="571969" y="30480"/>
                  </a:lnTo>
                  <a:lnTo>
                    <a:pt x="575017" y="32004"/>
                  </a:lnTo>
                  <a:lnTo>
                    <a:pt x="576541" y="32004"/>
                  </a:lnTo>
                  <a:lnTo>
                    <a:pt x="578065" y="33528"/>
                  </a:lnTo>
                  <a:lnTo>
                    <a:pt x="579589" y="33528"/>
                  </a:lnTo>
                  <a:lnTo>
                    <a:pt x="581113" y="35052"/>
                  </a:lnTo>
                  <a:lnTo>
                    <a:pt x="581113" y="36664"/>
                  </a:lnTo>
                  <a:lnTo>
                    <a:pt x="582637" y="38188"/>
                  </a:lnTo>
                  <a:lnTo>
                    <a:pt x="582637" y="41236"/>
                  </a:lnTo>
                  <a:lnTo>
                    <a:pt x="581113" y="42760"/>
                  </a:lnTo>
                  <a:lnTo>
                    <a:pt x="581113" y="44284"/>
                  </a:lnTo>
                  <a:lnTo>
                    <a:pt x="578065" y="47332"/>
                  </a:lnTo>
                  <a:lnTo>
                    <a:pt x="576541" y="47332"/>
                  </a:lnTo>
                  <a:lnTo>
                    <a:pt x="573493" y="48856"/>
                  </a:lnTo>
                  <a:lnTo>
                    <a:pt x="562825" y="48856"/>
                  </a:lnTo>
                  <a:lnTo>
                    <a:pt x="561301" y="47332"/>
                  </a:lnTo>
                  <a:lnTo>
                    <a:pt x="558253" y="45808"/>
                  </a:lnTo>
                  <a:lnTo>
                    <a:pt x="555205" y="42760"/>
                  </a:lnTo>
                  <a:lnTo>
                    <a:pt x="555205" y="41236"/>
                  </a:lnTo>
                  <a:lnTo>
                    <a:pt x="553681" y="39712"/>
                  </a:lnTo>
                  <a:lnTo>
                    <a:pt x="553681" y="36664"/>
                  </a:lnTo>
                  <a:lnTo>
                    <a:pt x="547585" y="36664"/>
                  </a:lnTo>
                  <a:lnTo>
                    <a:pt x="547585" y="44284"/>
                  </a:lnTo>
                  <a:lnTo>
                    <a:pt x="552157" y="48856"/>
                  </a:lnTo>
                  <a:lnTo>
                    <a:pt x="553681" y="51904"/>
                  </a:lnTo>
                  <a:lnTo>
                    <a:pt x="556729" y="53428"/>
                  </a:lnTo>
                  <a:lnTo>
                    <a:pt x="561301" y="54952"/>
                  </a:lnTo>
                  <a:lnTo>
                    <a:pt x="576541" y="54952"/>
                  </a:lnTo>
                  <a:lnTo>
                    <a:pt x="582637" y="51904"/>
                  </a:lnTo>
                  <a:lnTo>
                    <a:pt x="587209" y="47332"/>
                  </a:lnTo>
                  <a:lnTo>
                    <a:pt x="588733" y="44284"/>
                  </a:lnTo>
                  <a:lnTo>
                    <a:pt x="588733" y="33528"/>
                  </a:lnTo>
                  <a:close/>
                </a:path>
                <a:path w="689610" h="467360">
                  <a:moveTo>
                    <a:pt x="643699" y="50380"/>
                  </a:moveTo>
                  <a:lnTo>
                    <a:pt x="642175" y="48856"/>
                  </a:lnTo>
                  <a:lnTo>
                    <a:pt x="642175" y="35039"/>
                  </a:lnTo>
                  <a:lnTo>
                    <a:pt x="642175" y="21323"/>
                  </a:lnTo>
                  <a:lnTo>
                    <a:pt x="640651" y="19799"/>
                  </a:lnTo>
                  <a:lnTo>
                    <a:pt x="639127" y="18275"/>
                  </a:lnTo>
                  <a:lnTo>
                    <a:pt x="637501" y="16751"/>
                  </a:lnTo>
                  <a:lnTo>
                    <a:pt x="635977" y="16751"/>
                  </a:lnTo>
                  <a:lnTo>
                    <a:pt x="635977" y="25895"/>
                  </a:lnTo>
                  <a:lnTo>
                    <a:pt x="635977" y="30467"/>
                  </a:lnTo>
                  <a:lnTo>
                    <a:pt x="635977" y="35039"/>
                  </a:lnTo>
                  <a:lnTo>
                    <a:pt x="635977" y="42760"/>
                  </a:lnTo>
                  <a:lnTo>
                    <a:pt x="634453" y="44284"/>
                  </a:lnTo>
                  <a:lnTo>
                    <a:pt x="634453" y="45808"/>
                  </a:lnTo>
                  <a:lnTo>
                    <a:pt x="632929" y="47332"/>
                  </a:lnTo>
                  <a:lnTo>
                    <a:pt x="629881" y="48856"/>
                  </a:lnTo>
                  <a:lnTo>
                    <a:pt x="628357" y="48856"/>
                  </a:lnTo>
                  <a:lnTo>
                    <a:pt x="626833" y="50380"/>
                  </a:lnTo>
                  <a:lnTo>
                    <a:pt x="620737" y="50380"/>
                  </a:lnTo>
                  <a:lnTo>
                    <a:pt x="619213" y="48856"/>
                  </a:lnTo>
                  <a:lnTo>
                    <a:pt x="617689" y="48856"/>
                  </a:lnTo>
                  <a:lnTo>
                    <a:pt x="616165" y="47332"/>
                  </a:lnTo>
                  <a:lnTo>
                    <a:pt x="616165" y="41236"/>
                  </a:lnTo>
                  <a:lnTo>
                    <a:pt x="617689" y="41236"/>
                  </a:lnTo>
                  <a:lnTo>
                    <a:pt x="617689" y="39712"/>
                  </a:lnTo>
                  <a:lnTo>
                    <a:pt x="619213" y="39712"/>
                  </a:lnTo>
                  <a:lnTo>
                    <a:pt x="619213" y="38188"/>
                  </a:lnTo>
                  <a:lnTo>
                    <a:pt x="625309" y="38188"/>
                  </a:lnTo>
                  <a:lnTo>
                    <a:pt x="629881" y="36664"/>
                  </a:lnTo>
                  <a:lnTo>
                    <a:pt x="632929" y="36664"/>
                  </a:lnTo>
                  <a:lnTo>
                    <a:pt x="635977" y="35039"/>
                  </a:lnTo>
                  <a:lnTo>
                    <a:pt x="635977" y="30467"/>
                  </a:lnTo>
                  <a:lnTo>
                    <a:pt x="632929" y="30467"/>
                  </a:lnTo>
                  <a:lnTo>
                    <a:pt x="629881" y="31991"/>
                  </a:lnTo>
                  <a:lnTo>
                    <a:pt x="619213" y="31991"/>
                  </a:lnTo>
                  <a:lnTo>
                    <a:pt x="619213" y="33515"/>
                  </a:lnTo>
                  <a:lnTo>
                    <a:pt x="614641" y="33515"/>
                  </a:lnTo>
                  <a:lnTo>
                    <a:pt x="613117" y="35039"/>
                  </a:lnTo>
                  <a:lnTo>
                    <a:pt x="613117" y="36664"/>
                  </a:lnTo>
                  <a:lnTo>
                    <a:pt x="611593" y="36664"/>
                  </a:lnTo>
                  <a:lnTo>
                    <a:pt x="610069" y="39712"/>
                  </a:lnTo>
                  <a:lnTo>
                    <a:pt x="610069" y="41236"/>
                  </a:lnTo>
                  <a:lnTo>
                    <a:pt x="608558" y="42748"/>
                  </a:lnTo>
                  <a:lnTo>
                    <a:pt x="608558" y="21323"/>
                  </a:lnTo>
                  <a:lnTo>
                    <a:pt x="611593" y="21323"/>
                  </a:lnTo>
                  <a:lnTo>
                    <a:pt x="611593" y="24371"/>
                  </a:lnTo>
                  <a:lnTo>
                    <a:pt x="610069" y="27419"/>
                  </a:lnTo>
                  <a:lnTo>
                    <a:pt x="616165" y="27419"/>
                  </a:lnTo>
                  <a:lnTo>
                    <a:pt x="617689" y="24371"/>
                  </a:lnTo>
                  <a:lnTo>
                    <a:pt x="619213" y="22847"/>
                  </a:lnTo>
                  <a:lnTo>
                    <a:pt x="619213" y="21323"/>
                  </a:lnTo>
                  <a:lnTo>
                    <a:pt x="620737" y="21323"/>
                  </a:lnTo>
                  <a:lnTo>
                    <a:pt x="623785" y="19799"/>
                  </a:lnTo>
                  <a:lnTo>
                    <a:pt x="629881" y="19799"/>
                  </a:lnTo>
                  <a:lnTo>
                    <a:pt x="632929" y="21323"/>
                  </a:lnTo>
                  <a:lnTo>
                    <a:pt x="634453" y="22847"/>
                  </a:lnTo>
                  <a:lnTo>
                    <a:pt x="634453" y="24371"/>
                  </a:lnTo>
                  <a:lnTo>
                    <a:pt x="635977" y="25895"/>
                  </a:lnTo>
                  <a:lnTo>
                    <a:pt x="635977" y="16751"/>
                  </a:lnTo>
                  <a:lnTo>
                    <a:pt x="632929" y="15227"/>
                  </a:lnTo>
                  <a:lnTo>
                    <a:pt x="620737" y="15227"/>
                  </a:lnTo>
                  <a:lnTo>
                    <a:pt x="619213" y="16751"/>
                  </a:lnTo>
                  <a:lnTo>
                    <a:pt x="616165" y="16751"/>
                  </a:lnTo>
                  <a:lnTo>
                    <a:pt x="614654" y="18262"/>
                  </a:lnTo>
                  <a:lnTo>
                    <a:pt x="614654" y="15227"/>
                  </a:lnTo>
                  <a:lnTo>
                    <a:pt x="608558" y="15227"/>
                  </a:lnTo>
                  <a:lnTo>
                    <a:pt x="608558" y="3035"/>
                  </a:lnTo>
                  <a:lnTo>
                    <a:pt x="602462" y="6083"/>
                  </a:lnTo>
                  <a:lnTo>
                    <a:pt x="602462" y="15227"/>
                  </a:lnTo>
                  <a:lnTo>
                    <a:pt x="597890" y="15227"/>
                  </a:lnTo>
                  <a:lnTo>
                    <a:pt x="597890" y="21323"/>
                  </a:lnTo>
                  <a:lnTo>
                    <a:pt x="602462" y="21323"/>
                  </a:lnTo>
                  <a:lnTo>
                    <a:pt x="602462" y="50380"/>
                  </a:lnTo>
                  <a:lnTo>
                    <a:pt x="603986" y="51904"/>
                  </a:lnTo>
                  <a:lnTo>
                    <a:pt x="603986" y="53428"/>
                  </a:lnTo>
                  <a:lnTo>
                    <a:pt x="605510" y="53428"/>
                  </a:lnTo>
                  <a:lnTo>
                    <a:pt x="607034" y="54952"/>
                  </a:lnTo>
                  <a:lnTo>
                    <a:pt x="614654" y="54952"/>
                  </a:lnTo>
                  <a:lnTo>
                    <a:pt x="615657" y="53949"/>
                  </a:lnTo>
                  <a:lnTo>
                    <a:pt x="617689" y="54952"/>
                  </a:lnTo>
                  <a:lnTo>
                    <a:pt x="626833" y="54952"/>
                  </a:lnTo>
                  <a:lnTo>
                    <a:pt x="629881" y="53428"/>
                  </a:lnTo>
                  <a:lnTo>
                    <a:pt x="631405" y="53428"/>
                  </a:lnTo>
                  <a:lnTo>
                    <a:pt x="634453" y="51904"/>
                  </a:lnTo>
                  <a:lnTo>
                    <a:pt x="635215" y="50380"/>
                  </a:lnTo>
                  <a:lnTo>
                    <a:pt x="635977" y="48856"/>
                  </a:lnTo>
                  <a:lnTo>
                    <a:pt x="635977" y="51904"/>
                  </a:lnTo>
                  <a:lnTo>
                    <a:pt x="637501" y="53428"/>
                  </a:lnTo>
                  <a:lnTo>
                    <a:pt x="643699" y="53428"/>
                  </a:lnTo>
                  <a:lnTo>
                    <a:pt x="643699" y="50380"/>
                  </a:lnTo>
                  <a:close/>
                </a:path>
                <a:path w="689610" h="467360">
                  <a:moveTo>
                    <a:pt x="689419" y="53428"/>
                  </a:moveTo>
                  <a:lnTo>
                    <a:pt x="687895" y="48856"/>
                  </a:lnTo>
                  <a:lnTo>
                    <a:pt x="683323" y="48856"/>
                  </a:lnTo>
                  <a:lnTo>
                    <a:pt x="683323" y="47332"/>
                  </a:lnTo>
                  <a:lnTo>
                    <a:pt x="681799" y="47332"/>
                  </a:lnTo>
                  <a:lnTo>
                    <a:pt x="681799" y="21323"/>
                  </a:lnTo>
                  <a:lnTo>
                    <a:pt x="687895" y="21323"/>
                  </a:lnTo>
                  <a:lnTo>
                    <a:pt x="687895" y="15227"/>
                  </a:lnTo>
                  <a:lnTo>
                    <a:pt x="681799" y="15227"/>
                  </a:lnTo>
                  <a:lnTo>
                    <a:pt x="681799" y="3035"/>
                  </a:lnTo>
                  <a:lnTo>
                    <a:pt x="675703" y="6083"/>
                  </a:lnTo>
                  <a:lnTo>
                    <a:pt x="675703" y="15227"/>
                  </a:lnTo>
                  <a:lnTo>
                    <a:pt x="671131" y="15227"/>
                  </a:lnTo>
                  <a:lnTo>
                    <a:pt x="665035" y="15240"/>
                  </a:lnTo>
                  <a:lnTo>
                    <a:pt x="663511" y="16764"/>
                  </a:lnTo>
                  <a:lnTo>
                    <a:pt x="661987" y="16764"/>
                  </a:lnTo>
                  <a:lnTo>
                    <a:pt x="660463" y="18288"/>
                  </a:lnTo>
                  <a:lnTo>
                    <a:pt x="658939" y="21336"/>
                  </a:lnTo>
                  <a:lnTo>
                    <a:pt x="658939" y="15240"/>
                  </a:lnTo>
                  <a:lnTo>
                    <a:pt x="652843" y="15240"/>
                  </a:lnTo>
                  <a:lnTo>
                    <a:pt x="652843" y="53428"/>
                  </a:lnTo>
                  <a:lnTo>
                    <a:pt x="660463" y="53428"/>
                  </a:lnTo>
                  <a:lnTo>
                    <a:pt x="660463" y="25908"/>
                  </a:lnTo>
                  <a:lnTo>
                    <a:pt x="663511" y="22860"/>
                  </a:lnTo>
                  <a:lnTo>
                    <a:pt x="665035" y="22860"/>
                  </a:lnTo>
                  <a:lnTo>
                    <a:pt x="665035" y="21336"/>
                  </a:lnTo>
                  <a:lnTo>
                    <a:pt x="668083" y="21336"/>
                  </a:lnTo>
                  <a:lnTo>
                    <a:pt x="669607" y="22860"/>
                  </a:lnTo>
                  <a:lnTo>
                    <a:pt x="671131" y="22860"/>
                  </a:lnTo>
                  <a:lnTo>
                    <a:pt x="671893" y="21323"/>
                  </a:lnTo>
                  <a:lnTo>
                    <a:pt x="675703" y="21323"/>
                  </a:lnTo>
                  <a:lnTo>
                    <a:pt x="675703" y="50380"/>
                  </a:lnTo>
                  <a:lnTo>
                    <a:pt x="677227" y="51904"/>
                  </a:lnTo>
                  <a:lnTo>
                    <a:pt x="677227" y="53428"/>
                  </a:lnTo>
                  <a:lnTo>
                    <a:pt x="678751" y="53428"/>
                  </a:lnTo>
                  <a:lnTo>
                    <a:pt x="680275" y="54952"/>
                  </a:lnTo>
                  <a:lnTo>
                    <a:pt x="687895" y="54952"/>
                  </a:lnTo>
                  <a:lnTo>
                    <a:pt x="689419" y="534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155948" y="5951220"/>
              <a:ext cx="263842" cy="5362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4648581" y="5951220"/>
              <a:ext cx="855980" cy="53975"/>
            </a:xfrm>
            <a:custGeom>
              <a:avLst/>
              <a:gdLst/>
              <a:ahLst/>
              <a:cxnLst/>
              <a:rect l="l" t="t" r="r" b="b"/>
              <a:pathLst>
                <a:path w="855979" h="53975">
                  <a:moveTo>
                    <a:pt x="35052" y="10858"/>
                  </a:moveTo>
                  <a:lnTo>
                    <a:pt x="33528" y="6286"/>
                  </a:lnTo>
                  <a:lnTo>
                    <a:pt x="30480" y="4762"/>
                  </a:lnTo>
                  <a:lnTo>
                    <a:pt x="27432" y="1714"/>
                  </a:lnTo>
                  <a:lnTo>
                    <a:pt x="22860" y="190"/>
                  </a:lnTo>
                  <a:lnTo>
                    <a:pt x="13716" y="190"/>
                  </a:lnTo>
                  <a:lnTo>
                    <a:pt x="9144" y="1714"/>
                  </a:lnTo>
                  <a:lnTo>
                    <a:pt x="6096" y="3238"/>
                  </a:lnTo>
                  <a:lnTo>
                    <a:pt x="3048" y="6286"/>
                  </a:lnTo>
                  <a:lnTo>
                    <a:pt x="1524" y="10858"/>
                  </a:lnTo>
                  <a:lnTo>
                    <a:pt x="1524" y="15430"/>
                  </a:lnTo>
                  <a:lnTo>
                    <a:pt x="7620" y="15430"/>
                  </a:lnTo>
                  <a:lnTo>
                    <a:pt x="7620" y="12382"/>
                  </a:lnTo>
                  <a:lnTo>
                    <a:pt x="9144" y="9334"/>
                  </a:lnTo>
                  <a:lnTo>
                    <a:pt x="12192" y="6286"/>
                  </a:lnTo>
                  <a:lnTo>
                    <a:pt x="15240" y="4762"/>
                  </a:lnTo>
                  <a:lnTo>
                    <a:pt x="21336" y="4762"/>
                  </a:lnTo>
                  <a:lnTo>
                    <a:pt x="24384" y="7810"/>
                  </a:lnTo>
                  <a:lnTo>
                    <a:pt x="27432" y="9334"/>
                  </a:lnTo>
                  <a:lnTo>
                    <a:pt x="27432" y="20002"/>
                  </a:lnTo>
                  <a:lnTo>
                    <a:pt x="24384" y="21526"/>
                  </a:lnTo>
                  <a:lnTo>
                    <a:pt x="22860" y="24574"/>
                  </a:lnTo>
                  <a:lnTo>
                    <a:pt x="13716" y="33718"/>
                  </a:lnTo>
                  <a:lnTo>
                    <a:pt x="9144" y="36868"/>
                  </a:lnTo>
                  <a:lnTo>
                    <a:pt x="6096" y="38392"/>
                  </a:lnTo>
                  <a:lnTo>
                    <a:pt x="4572" y="41440"/>
                  </a:lnTo>
                  <a:lnTo>
                    <a:pt x="3048" y="42964"/>
                  </a:lnTo>
                  <a:lnTo>
                    <a:pt x="0" y="49060"/>
                  </a:lnTo>
                  <a:lnTo>
                    <a:pt x="0" y="52108"/>
                  </a:lnTo>
                  <a:lnTo>
                    <a:pt x="35052" y="52108"/>
                  </a:lnTo>
                  <a:lnTo>
                    <a:pt x="35052" y="46012"/>
                  </a:lnTo>
                  <a:lnTo>
                    <a:pt x="9144" y="46012"/>
                  </a:lnTo>
                  <a:lnTo>
                    <a:pt x="10668" y="44488"/>
                  </a:lnTo>
                  <a:lnTo>
                    <a:pt x="10668" y="42964"/>
                  </a:lnTo>
                  <a:lnTo>
                    <a:pt x="12192" y="41440"/>
                  </a:lnTo>
                  <a:lnTo>
                    <a:pt x="15240" y="39916"/>
                  </a:lnTo>
                  <a:lnTo>
                    <a:pt x="18288" y="36868"/>
                  </a:lnTo>
                  <a:lnTo>
                    <a:pt x="22860" y="32194"/>
                  </a:lnTo>
                  <a:lnTo>
                    <a:pt x="27432" y="29146"/>
                  </a:lnTo>
                  <a:lnTo>
                    <a:pt x="28956" y="27622"/>
                  </a:lnTo>
                  <a:lnTo>
                    <a:pt x="30480" y="24574"/>
                  </a:lnTo>
                  <a:lnTo>
                    <a:pt x="32004" y="23050"/>
                  </a:lnTo>
                  <a:lnTo>
                    <a:pt x="33528" y="20002"/>
                  </a:lnTo>
                  <a:lnTo>
                    <a:pt x="33528" y="18478"/>
                  </a:lnTo>
                  <a:lnTo>
                    <a:pt x="35052" y="16954"/>
                  </a:lnTo>
                  <a:lnTo>
                    <a:pt x="35052" y="10858"/>
                  </a:lnTo>
                  <a:close/>
                </a:path>
                <a:path w="855979" h="53975">
                  <a:moveTo>
                    <a:pt x="95999" y="21539"/>
                  </a:moveTo>
                  <a:lnTo>
                    <a:pt x="94475" y="18491"/>
                  </a:lnTo>
                  <a:lnTo>
                    <a:pt x="91427" y="15443"/>
                  </a:lnTo>
                  <a:lnTo>
                    <a:pt x="88379" y="13919"/>
                  </a:lnTo>
                  <a:lnTo>
                    <a:pt x="79235" y="13919"/>
                  </a:lnTo>
                  <a:lnTo>
                    <a:pt x="76187" y="15443"/>
                  </a:lnTo>
                  <a:lnTo>
                    <a:pt x="73139" y="20015"/>
                  </a:lnTo>
                  <a:lnTo>
                    <a:pt x="67043" y="13919"/>
                  </a:lnTo>
                  <a:lnTo>
                    <a:pt x="56375" y="13919"/>
                  </a:lnTo>
                  <a:lnTo>
                    <a:pt x="50279" y="20015"/>
                  </a:lnTo>
                  <a:lnTo>
                    <a:pt x="50279" y="13919"/>
                  </a:lnTo>
                  <a:lnTo>
                    <a:pt x="44183" y="13919"/>
                  </a:lnTo>
                  <a:lnTo>
                    <a:pt x="44183" y="52108"/>
                  </a:lnTo>
                  <a:lnTo>
                    <a:pt x="50279" y="52108"/>
                  </a:lnTo>
                  <a:lnTo>
                    <a:pt x="50279" y="29159"/>
                  </a:lnTo>
                  <a:lnTo>
                    <a:pt x="51803" y="26111"/>
                  </a:lnTo>
                  <a:lnTo>
                    <a:pt x="51803" y="24587"/>
                  </a:lnTo>
                  <a:lnTo>
                    <a:pt x="53327" y="23063"/>
                  </a:lnTo>
                  <a:lnTo>
                    <a:pt x="53327" y="21539"/>
                  </a:lnTo>
                  <a:lnTo>
                    <a:pt x="54851" y="21539"/>
                  </a:lnTo>
                  <a:lnTo>
                    <a:pt x="56375" y="20015"/>
                  </a:lnTo>
                  <a:lnTo>
                    <a:pt x="63995" y="20015"/>
                  </a:lnTo>
                  <a:lnTo>
                    <a:pt x="67043" y="23063"/>
                  </a:lnTo>
                  <a:lnTo>
                    <a:pt x="67043" y="52108"/>
                  </a:lnTo>
                  <a:lnTo>
                    <a:pt x="73139" y="52108"/>
                  </a:lnTo>
                  <a:lnTo>
                    <a:pt x="73139" y="26111"/>
                  </a:lnTo>
                  <a:lnTo>
                    <a:pt x="74663" y="23063"/>
                  </a:lnTo>
                  <a:lnTo>
                    <a:pt x="77711" y="20015"/>
                  </a:lnTo>
                  <a:lnTo>
                    <a:pt x="86855" y="20015"/>
                  </a:lnTo>
                  <a:lnTo>
                    <a:pt x="88379" y="21539"/>
                  </a:lnTo>
                  <a:lnTo>
                    <a:pt x="88379" y="23063"/>
                  </a:lnTo>
                  <a:lnTo>
                    <a:pt x="89903" y="24587"/>
                  </a:lnTo>
                  <a:lnTo>
                    <a:pt x="89903" y="52108"/>
                  </a:lnTo>
                  <a:lnTo>
                    <a:pt x="95999" y="52108"/>
                  </a:lnTo>
                  <a:lnTo>
                    <a:pt x="95999" y="21539"/>
                  </a:lnTo>
                  <a:close/>
                </a:path>
                <a:path w="855979" h="53975">
                  <a:moveTo>
                    <a:pt x="103720" y="14008"/>
                  </a:moveTo>
                  <a:lnTo>
                    <a:pt x="97523" y="14008"/>
                  </a:lnTo>
                  <a:lnTo>
                    <a:pt x="97523" y="52108"/>
                  </a:lnTo>
                  <a:lnTo>
                    <a:pt x="103720" y="52108"/>
                  </a:lnTo>
                  <a:lnTo>
                    <a:pt x="103720" y="14008"/>
                  </a:lnTo>
                  <a:close/>
                </a:path>
                <a:path w="855979" h="53975">
                  <a:moveTo>
                    <a:pt x="103720" y="190"/>
                  </a:moveTo>
                  <a:lnTo>
                    <a:pt x="97523" y="190"/>
                  </a:lnTo>
                  <a:lnTo>
                    <a:pt x="97523" y="7810"/>
                  </a:lnTo>
                  <a:lnTo>
                    <a:pt x="103720" y="7810"/>
                  </a:lnTo>
                  <a:lnTo>
                    <a:pt x="103720" y="190"/>
                  </a:lnTo>
                  <a:close/>
                </a:path>
                <a:path w="855979" h="53975">
                  <a:moveTo>
                    <a:pt x="149440" y="23063"/>
                  </a:moveTo>
                  <a:lnTo>
                    <a:pt x="147916" y="21539"/>
                  </a:lnTo>
                  <a:lnTo>
                    <a:pt x="147916" y="20015"/>
                  </a:lnTo>
                  <a:lnTo>
                    <a:pt x="146392" y="18491"/>
                  </a:lnTo>
                  <a:lnTo>
                    <a:pt x="146392" y="16967"/>
                  </a:lnTo>
                  <a:lnTo>
                    <a:pt x="144868" y="15443"/>
                  </a:lnTo>
                  <a:lnTo>
                    <a:pt x="143344" y="15443"/>
                  </a:lnTo>
                  <a:lnTo>
                    <a:pt x="140296" y="13919"/>
                  </a:lnTo>
                  <a:lnTo>
                    <a:pt x="131152" y="13919"/>
                  </a:lnTo>
                  <a:lnTo>
                    <a:pt x="126580" y="15443"/>
                  </a:lnTo>
                  <a:lnTo>
                    <a:pt x="123532" y="20015"/>
                  </a:lnTo>
                  <a:lnTo>
                    <a:pt x="123532" y="13919"/>
                  </a:lnTo>
                  <a:lnTo>
                    <a:pt x="118960" y="13919"/>
                  </a:lnTo>
                  <a:lnTo>
                    <a:pt x="118960" y="52108"/>
                  </a:lnTo>
                  <a:lnTo>
                    <a:pt x="125056" y="52108"/>
                  </a:lnTo>
                  <a:lnTo>
                    <a:pt x="125056" y="27635"/>
                  </a:lnTo>
                  <a:lnTo>
                    <a:pt x="126580" y="23063"/>
                  </a:lnTo>
                  <a:lnTo>
                    <a:pt x="129628" y="20015"/>
                  </a:lnTo>
                  <a:lnTo>
                    <a:pt x="138772" y="20015"/>
                  </a:lnTo>
                  <a:lnTo>
                    <a:pt x="143344" y="24587"/>
                  </a:lnTo>
                  <a:lnTo>
                    <a:pt x="143344" y="52108"/>
                  </a:lnTo>
                  <a:lnTo>
                    <a:pt x="149440" y="52108"/>
                  </a:lnTo>
                  <a:lnTo>
                    <a:pt x="149440" y="23063"/>
                  </a:lnTo>
                  <a:close/>
                </a:path>
                <a:path w="855979" h="53975">
                  <a:moveTo>
                    <a:pt x="177927" y="0"/>
                  </a:moveTo>
                  <a:lnTo>
                    <a:pt x="170307" y="0"/>
                  </a:lnTo>
                  <a:lnTo>
                    <a:pt x="170307" y="53352"/>
                  </a:lnTo>
                  <a:lnTo>
                    <a:pt x="177927" y="53352"/>
                  </a:lnTo>
                  <a:lnTo>
                    <a:pt x="177927" y="0"/>
                  </a:lnTo>
                  <a:close/>
                </a:path>
                <a:path w="855979" h="53975">
                  <a:moveTo>
                    <a:pt x="237934" y="13906"/>
                  </a:moveTo>
                  <a:lnTo>
                    <a:pt x="230314" y="13906"/>
                  </a:lnTo>
                  <a:lnTo>
                    <a:pt x="230314" y="1714"/>
                  </a:lnTo>
                  <a:lnTo>
                    <a:pt x="224116" y="4762"/>
                  </a:lnTo>
                  <a:lnTo>
                    <a:pt x="224116" y="13906"/>
                  </a:lnTo>
                  <a:lnTo>
                    <a:pt x="219544" y="13906"/>
                  </a:lnTo>
                  <a:lnTo>
                    <a:pt x="219544" y="16954"/>
                  </a:lnTo>
                  <a:lnTo>
                    <a:pt x="218020" y="15430"/>
                  </a:lnTo>
                  <a:lnTo>
                    <a:pt x="216496" y="15430"/>
                  </a:lnTo>
                  <a:lnTo>
                    <a:pt x="213448" y="13906"/>
                  </a:lnTo>
                  <a:lnTo>
                    <a:pt x="201256" y="13906"/>
                  </a:lnTo>
                  <a:lnTo>
                    <a:pt x="199732" y="15430"/>
                  </a:lnTo>
                  <a:lnTo>
                    <a:pt x="196684" y="15430"/>
                  </a:lnTo>
                  <a:lnTo>
                    <a:pt x="192112" y="20002"/>
                  </a:lnTo>
                  <a:lnTo>
                    <a:pt x="190588" y="23050"/>
                  </a:lnTo>
                  <a:lnTo>
                    <a:pt x="190588" y="26098"/>
                  </a:lnTo>
                  <a:lnTo>
                    <a:pt x="196684" y="26098"/>
                  </a:lnTo>
                  <a:lnTo>
                    <a:pt x="198208" y="23050"/>
                  </a:lnTo>
                  <a:lnTo>
                    <a:pt x="198208" y="21526"/>
                  </a:lnTo>
                  <a:lnTo>
                    <a:pt x="199732" y="20002"/>
                  </a:lnTo>
                  <a:lnTo>
                    <a:pt x="201256" y="20002"/>
                  </a:lnTo>
                  <a:lnTo>
                    <a:pt x="204304" y="18478"/>
                  </a:lnTo>
                  <a:lnTo>
                    <a:pt x="210400" y="18478"/>
                  </a:lnTo>
                  <a:lnTo>
                    <a:pt x="211924" y="20002"/>
                  </a:lnTo>
                  <a:lnTo>
                    <a:pt x="214972" y="21526"/>
                  </a:lnTo>
                  <a:lnTo>
                    <a:pt x="214972" y="23050"/>
                  </a:lnTo>
                  <a:lnTo>
                    <a:pt x="216496" y="24574"/>
                  </a:lnTo>
                  <a:lnTo>
                    <a:pt x="216496" y="29146"/>
                  </a:lnTo>
                  <a:lnTo>
                    <a:pt x="216496" y="33718"/>
                  </a:lnTo>
                  <a:lnTo>
                    <a:pt x="216496" y="41440"/>
                  </a:lnTo>
                  <a:lnTo>
                    <a:pt x="213448" y="44488"/>
                  </a:lnTo>
                  <a:lnTo>
                    <a:pt x="213448" y="46012"/>
                  </a:lnTo>
                  <a:lnTo>
                    <a:pt x="210400" y="47536"/>
                  </a:lnTo>
                  <a:lnTo>
                    <a:pt x="208876" y="47536"/>
                  </a:lnTo>
                  <a:lnTo>
                    <a:pt x="207352" y="49060"/>
                  </a:lnTo>
                  <a:lnTo>
                    <a:pt x="201256" y="49060"/>
                  </a:lnTo>
                  <a:lnTo>
                    <a:pt x="199732" y="47536"/>
                  </a:lnTo>
                  <a:lnTo>
                    <a:pt x="198208" y="47536"/>
                  </a:lnTo>
                  <a:lnTo>
                    <a:pt x="196684" y="46012"/>
                  </a:lnTo>
                  <a:lnTo>
                    <a:pt x="196684" y="39916"/>
                  </a:lnTo>
                  <a:lnTo>
                    <a:pt x="199732" y="36868"/>
                  </a:lnTo>
                  <a:lnTo>
                    <a:pt x="205828" y="36868"/>
                  </a:lnTo>
                  <a:lnTo>
                    <a:pt x="210400" y="35344"/>
                  </a:lnTo>
                  <a:lnTo>
                    <a:pt x="213448" y="35344"/>
                  </a:lnTo>
                  <a:lnTo>
                    <a:pt x="216496" y="33718"/>
                  </a:lnTo>
                  <a:lnTo>
                    <a:pt x="216496" y="29146"/>
                  </a:lnTo>
                  <a:lnTo>
                    <a:pt x="213448" y="29146"/>
                  </a:lnTo>
                  <a:lnTo>
                    <a:pt x="210400" y="30670"/>
                  </a:lnTo>
                  <a:lnTo>
                    <a:pt x="199732" y="30670"/>
                  </a:lnTo>
                  <a:lnTo>
                    <a:pt x="198208" y="32194"/>
                  </a:lnTo>
                  <a:lnTo>
                    <a:pt x="195160" y="32194"/>
                  </a:lnTo>
                  <a:lnTo>
                    <a:pt x="193636" y="33718"/>
                  </a:lnTo>
                  <a:lnTo>
                    <a:pt x="192112" y="35344"/>
                  </a:lnTo>
                  <a:lnTo>
                    <a:pt x="190588" y="38392"/>
                  </a:lnTo>
                  <a:lnTo>
                    <a:pt x="190588" y="39916"/>
                  </a:lnTo>
                  <a:lnTo>
                    <a:pt x="189064" y="41440"/>
                  </a:lnTo>
                  <a:lnTo>
                    <a:pt x="189064" y="46012"/>
                  </a:lnTo>
                  <a:lnTo>
                    <a:pt x="190588" y="49060"/>
                  </a:lnTo>
                  <a:lnTo>
                    <a:pt x="193636" y="50584"/>
                  </a:lnTo>
                  <a:lnTo>
                    <a:pt x="195160" y="52108"/>
                  </a:lnTo>
                  <a:lnTo>
                    <a:pt x="198208" y="53632"/>
                  </a:lnTo>
                  <a:lnTo>
                    <a:pt x="207352" y="53632"/>
                  </a:lnTo>
                  <a:lnTo>
                    <a:pt x="210400" y="52108"/>
                  </a:lnTo>
                  <a:lnTo>
                    <a:pt x="211924" y="52108"/>
                  </a:lnTo>
                  <a:lnTo>
                    <a:pt x="214972" y="50584"/>
                  </a:lnTo>
                  <a:lnTo>
                    <a:pt x="215734" y="49060"/>
                  </a:lnTo>
                  <a:lnTo>
                    <a:pt x="216496" y="47536"/>
                  </a:lnTo>
                  <a:lnTo>
                    <a:pt x="216496" y="50584"/>
                  </a:lnTo>
                  <a:lnTo>
                    <a:pt x="218020" y="52108"/>
                  </a:lnTo>
                  <a:lnTo>
                    <a:pt x="224116" y="52108"/>
                  </a:lnTo>
                  <a:lnTo>
                    <a:pt x="224116" y="50584"/>
                  </a:lnTo>
                  <a:lnTo>
                    <a:pt x="222592" y="49060"/>
                  </a:lnTo>
                  <a:lnTo>
                    <a:pt x="222592" y="33718"/>
                  </a:lnTo>
                  <a:lnTo>
                    <a:pt x="222592" y="20002"/>
                  </a:lnTo>
                  <a:lnTo>
                    <a:pt x="224116" y="20002"/>
                  </a:lnTo>
                  <a:lnTo>
                    <a:pt x="224116" y="47536"/>
                  </a:lnTo>
                  <a:lnTo>
                    <a:pt x="225640" y="49060"/>
                  </a:lnTo>
                  <a:lnTo>
                    <a:pt x="225640" y="50584"/>
                  </a:lnTo>
                  <a:lnTo>
                    <a:pt x="227266" y="52108"/>
                  </a:lnTo>
                  <a:lnTo>
                    <a:pt x="228790" y="52108"/>
                  </a:lnTo>
                  <a:lnTo>
                    <a:pt x="228790" y="53632"/>
                  </a:lnTo>
                  <a:lnTo>
                    <a:pt x="236410" y="53632"/>
                  </a:lnTo>
                  <a:lnTo>
                    <a:pt x="237934" y="52108"/>
                  </a:lnTo>
                  <a:lnTo>
                    <a:pt x="237934" y="47536"/>
                  </a:lnTo>
                  <a:lnTo>
                    <a:pt x="231838" y="47536"/>
                  </a:lnTo>
                  <a:lnTo>
                    <a:pt x="231838" y="44488"/>
                  </a:lnTo>
                  <a:lnTo>
                    <a:pt x="230314" y="44488"/>
                  </a:lnTo>
                  <a:lnTo>
                    <a:pt x="230314" y="20002"/>
                  </a:lnTo>
                  <a:lnTo>
                    <a:pt x="237934" y="20002"/>
                  </a:lnTo>
                  <a:lnTo>
                    <a:pt x="237934" y="13906"/>
                  </a:lnTo>
                  <a:close/>
                </a:path>
                <a:path w="855979" h="53975">
                  <a:moveTo>
                    <a:pt x="277558" y="27622"/>
                  </a:moveTo>
                  <a:lnTo>
                    <a:pt x="276034" y="23050"/>
                  </a:lnTo>
                  <a:lnTo>
                    <a:pt x="272986" y="18478"/>
                  </a:lnTo>
                  <a:lnTo>
                    <a:pt x="269938" y="15430"/>
                  </a:lnTo>
                  <a:lnTo>
                    <a:pt x="269938" y="24574"/>
                  </a:lnTo>
                  <a:lnTo>
                    <a:pt x="269938" y="30670"/>
                  </a:lnTo>
                  <a:lnTo>
                    <a:pt x="248602" y="30670"/>
                  </a:lnTo>
                  <a:lnTo>
                    <a:pt x="250126" y="26098"/>
                  </a:lnTo>
                  <a:lnTo>
                    <a:pt x="250126" y="24574"/>
                  </a:lnTo>
                  <a:lnTo>
                    <a:pt x="254698" y="20002"/>
                  </a:lnTo>
                  <a:lnTo>
                    <a:pt x="257746" y="18478"/>
                  </a:lnTo>
                  <a:lnTo>
                    <a:pt x="263842" y="18478"/>
                  </a:lnTo>
                  <a:lnTo>
                    <a:pt x="269938" y="24574"/>
                  </a:lnTo>
                  <a:lnTo>
                    <a:pt x="269938" y="15430"/>
                  </a:lnTo>
                  <a:lnTo>
                    <a:pt x="265366" y="13906"/>
                  </a:lnTo>
                  <a:lnTo>
                    <a:pt x="254698" y="13906"/>
                  </a:lnTo>
                  <a:lnTo>
                    <a:pt x="250126" y="15430"/>
                  </a:lnTo>
                  <a:lnTo>
                    <a:pt x="247078" y="18478"/>
                  </a:lnTo>
                  <a:lnTo>
                    <a:pt x="244030" y="23050"/>
                  </a:lnTo>
                  <a:lnTo>
                    <a:pt x="242506" y="27622"/>
                  </a:lnTo>
                  <a:lnTo>
                    <a:pt x="242506" y="39916"/>
                  </a:lnTo>
                  <a:lnTo>
                    <a:pt x="244030" y="44488"/>
                  </a:lnTo>
                  <a:lnTo>
                    <a:pt x="247078" y="49060"/>
                  </a:lnTo>
                  <a:lnTo>
                    <a:pt x="250126" y="52108"/>
                  </a:lnTo>
                  <a:lnTo>
                    <a:pt x="254698" y="53632"/>
                  </a:lnTo>
                  <a:lnTo>
                    <a:pt x="265366" y="53632"/>
                  </a:lnTo>
                  <a:lnTo>
                    <a:pt x="271462" y="50584"/>
                  </a:lnTo>
                  <a:lnTo>
                    <a:pt x="272986" y="49060"/>
                  </a:lnTo>
                  <a:lnTo>
                    <a:pt x="274510" y="47536"/>
                  </a:lnTo>
                  <a:lnTo>
                    <a:pt x="277558" y="41440"/>
                  </a:lnTo>
                  <a:lnTo>
                    <a:pt x="269938" y="39916"/>
                  </a:lnTo>
                  <a:lnTo>
                    <a:pt x="269938" y="42964"/>
                  </a:lnTo>
                  <a:lnTo>
                    <a:pt x="265366" y="47536"/>
                  </a:lnTo>
                  <a:lnTo>
                    <a:pt x="262318" y="49060"/>
                  </a:lnTo>
                  <a:lnTo>
                    <a:pt x="257746" y="49060"/>
                  </a:lnTo>
                  <a:lnTo>
                    <a:pt x="254698" y="47536"/>
                  </a:lnTo>
                  <a:lnTo>
                    <a:pt x="253174" y="44488"/>
                  </a:lnTo>
                  <a:lnTo>
                    <a:pt x="250126" y="42964"/>
                  </a:lnTo>
                  <a:lnTo>
                    <a:pt x="248602" y="39916"/>
                  </a:lnTo>
                  <a:lnTo>
                    <a:pt x="248602" y="35344"/>
                  </a:lnTo>
                  <a:lnTo>
                    <a:pt x="277558" y="35344"/>
                  </a:lnTo>
                  <a:lnTo>
                    <a:pt x="277558" y="30670"/>
                  </a:lnTo>
                  <a:lnTo>
                    <a:pt x="277558" y="27622"/>
                  </a:lnTo>
                  <a:close/>
                </a:path>
                <a:path w="855979" h="53975">
                  <a:moveTo>
                    <a:pt x="306514" y="15443"/>
                  </a:moveTo>
                  <a:lnTo>
                    <a:pt x="304990" y="13919"/>
                  </a:lnTo>
                  <a:lnTo>
                    <a:pt x="297370" y="13919"/>
                  </a:lnTo>
                  <a:lnTo>
                    <a:pt x="294322" y="16967"/>
                  </a:lnTo>
                  <a:lnTo>
                    <a:pt x="292798" y="20015"/>
                  </a:lnTo>
                  <a:lnTo>
                    <a:pt x="292798" y="13919"/>
                  </a:lnTo>
                  <a:lnTo>
                    <a:pt x="286702" y="13919"/>
                  </a:lnTo>
                  <a:lnTo>
                    <a:pt x="286702" y="52108"/>
                  </a:lnTo>
                  <a:lnTo>
                    <a:pt x="292798" y="52108"/>
                  </a:lnTo>
                  <a:lnTo>
                    <a:pt x="292798" y="27635"/>
                  </a:lnTo>
                  <a:lnTo>
                    <a:pt x="294322" y="24587"/>
                  </a:lnTo>
                  <a:lnTo>
                    <a:pt x="294322" y="23063"/>
                  </a:lnTo>
                  <a:lnTo>
                    <a:pt x="295846" y="23063"/>
                  </a:lnTo>
                  <a:lnTo>
                    <a:pt x="295846" y="21539"/>
                  </a:lnTo>
                  <a:lnTo>
                    <a:pt x="297370" y="21539"/>
                  </a:lnTo>
                  <a:lnTo>
                    <a:pt x="298894" y="20015"/>
                  </a:lnTo>
                  <a:lnTo>
                    <a:pt x="301942" y="20015"/>
                  </a:lnTo>
                  <a:lnTo>
                    <a:pt x="303466" y="21539"/>
                  </a:lnTo>
                  <a:lnTo>
                    <a:pt x="304990" y="21539"/>
                  </a:lnTo>
                  <a:lnTo>
                    <a:pt x="306514" y="15443"/>
                  </a:lnTo>
                  <a:close/>
                </a:path>
                <a:path w="855979" h="53975">
                  <a:moveTo>
                    <a:pt x="584073" y="30670"/>
                  </a:moveTo>
                  <a:lnTo>
                    <a:pt x="582549" y="26098"/>
                  </a:lnTo>
                  <a:lnTo>
                    <a:pt x="576453" y="20002"/>
                  </a:lnTo>
                  <a:lnTo>
                    <a:pt x="573405" y="18478"/>
                  </a:lnTo>
                  <a:lnTo>
                    <a:pt x="564261" y="18478"/>
                  </a:lnTo>
                  <a:lnTo>
                    <a:pt x="558165" y="21526"/>
                  </a:lnTo>
                  <a:lnTo>
                    <a:pt x="561213" y="7810"/>
                  </a:lnTo>
                  <a:lnTo>
                    <a:pt x="582549" y="7810"/>
                  </a:lnTo>
                  <a:lnTo>
                    <a:pt x="582549" y="1714"/>
                  </a:lnTo>
                  <a:lnTo>
                    <a:pt x="556641" y="1714"/>
                  </a:lnTo>
                  <a:lnTo>
                    <a:pt x="550545" y="27622"/>
                  </a:lnTo>
                  <a:lnTo>
                    <a:pt x="556641" y="29146"/>
                  </a:lnTo>
                  <a:lnTo>
                    <a:pt x="559689" y="26098"/>
                  </a:lnTo>
                  <a:lnTo>
                    <a:pt x="561213" y="26098"/>
                  </a:lnTo>
                  <a:lnTo>
                    <a:pt x="562737" y="24574"/>
                  </a:lnTo>
                  <a:lnTo>
                    <a:pt x="573405" y="24574"/>
                  </a:lnTo>
                  <a:lnTo>
                    <a:pt x="574929" y="27622"/>
                  </a:lnTo>
                  <a:lnTo>
                    <a:pt x="576453" y="29146"/>
                  </a:lnTo>
                  <a:lnTo>
                    <a:pt x="577977" y="32194"/>
                  </a:lnTo>
                  <a:lnTo>
                    <a:pt x="577977" y="39916"/>
                  </a:lnTo>
                  <a:lnTo>
                    <a:pt x="574929" y="46012"/>
                  </a:lnTo>
                  <a:lnTo>
                    <a:pt x="571881" y="47536"/>
                  </a:lnTo>
                  <a:lnTo>
                    <a:pt x="570357" y="49060"/>
                  </a:lnTo>
                  <a:lnTo>
                    <a:pt x="564261" y="49060"/>
                  </a:lnTo>
                  <a:lnTo>
                    <a:pt x="561213" y="47536"/>
                  </a:lnTo>
                  <a:lnTo>
                    <a:pt x="558165" y="44488"/>
                  </a:lnTo>
                  <a:lnTo>
                    <a:pt x="556641" y="41440"/>
                  </a:lnTo>
                  <a:lnTo>
                    <a:pt x="556641" y="38392"/>
                  </a:lnTo>
                  <a:lnTo>
                    <a:pt x="550545" y="39916"/>
                  </a:lnTo>
                  <a:lnTo>
                    <a:pt x="550545" y="44488"/>
                  </a:lnTo>
                  <a:lnTo>
                    <a:pt x="552069" y="47536"/>
                  </a:lnTo>
                  <a:lnTo>
                    <a:pt x="555117" y="50584"/>
                  </a:lnTo>
                  <a:lnTo>
                    <a:pt x="561213" y="53632"/>
                  </a:lnTo>
                  <a:lnTo>
                    <a:pt x="571881" y="53632"/>
                  </a:lnTo>
                  <a:lnTo>
                    <a:pt x="576453" y="52108"/>
                  </a:lnTo>
                  <a:lnTo>
                    <a:pt x="584073" y="44488"/>
                  </a:lnTo>
                  <a:lnTo>
                    <a:pt x="584073" y="30670"/>
                  </a:lnTo>
                  <a:close/>
                </a:path>
                <a:path w="855979" h="53975">
                  <a:moveTo>
                    <a:pt x="645121" y="23050"/>
                  </a:moveTo>
                  <a:lnTo>
                    <a:pt x="643597" y="20002"/>
                  </a:lnTo>
                  <a:lnTo>
                    <a:pt x="642073" y="16954"/>
                  </a:lnTo>
                  <a:lnTo>
                    <a:pt x="640549" y="15430"/>
                  </a:lnTo>
                  <a:lnTo>
                    <a:pt x="637501" y="13906"/>
                  </a:lnTo>
                  <a:lnTo>
                    <a:pt x="628357" y="13906"/>
                  </a:lnTo>
                  <a:lnTo>
                    <a:pt x="625309" y="16954"/>
                  </a:lnTo>
                  <a:lnTo>
                    <a:pt x="622261" y="21526"/>
                  </a:lnTo>
                  <a:lnTo>
                    <a:pt x="620737" y="18478"/>
                  </a:lnTo>
                  <a:lnTo>
                    <a:pt x="617689" y="15430"/>
                  </a:lnTo>
                  <a:lnTo>
                    <a:pt x="616165" y="15430"/>
                  </a:lnTo>
                  <a:lnTo>
                    <a:pt x="613117" y="13906"/>
                  </a:lnTo>
                  <a:lnTo>
                    <a:pt x="608545" y="13906"/>
                  </a:lnTo>
                  <a:lnTo>
                    <a:pt x="605497" y="15430"/>
                  </a:lnTo>
                  <a:lnTo>
                    <a:pt x="603973" y="15430"/>
                  </a:lnTo>
                  <a:lnTo>
                    <a:pt x="599401" y="20002"/>
                  </a:lnTo>
                  <a:lnTo>
                    <a:pt x="599401" y="15430"/>
                  </a:lnTo>
                  <a:lnTo>
                    <a:pt x="593217" y="15430"/>
                  </a:lnTo>
                  <a:lnTo>
                    <a:pt x="593217" y="53632"/>
                  </a:lnTo>
                  <a:lnTo>
                    <a:pt x="599401" y="53632"/>
                  </a:lnTo>
                  <a:lnTo>
                    <a:pt x="599401" y="29146"/>
                  </a:lnTo>
                  <a:lnTo>
                    <a:pt x="600925" y="27622"/>
                  </a:lnTo>
                  <a:lnTo>
                    <a:pt x="600925" y="26098"/>
                  </a:lnTo>
                  <a:lnTo>
                    <a:pt x="602449" y="23050"/>
                  </a:lnTo>
                  <a:lnTo>
                    <a:pt x="602449" y="21526"/>
                  </a:lnTo>
                  <a:lnTo>
                    <a:pt x="603973" y="21526"/>
                  </a:lnTo>
                  <a:lnTo>
                    <a:pt x="605497" y="20002"/>
                  </a:lnTo>
                  <a:lnTo>
                    <a:pt x="613117" y="20002"/>
                  </a:lnTo>
                  <a:lnTo>
                    <a:pt x="616165" y="23050"/>
                  </a:lnTo>
                  <a:lnTo>
                    <a:pt x="616165" y="53632"/>
                  </a:lnTo>
                  <a:lnTo>
                    <a:pt x="622261" y="53632"/>
                  </a:lnTo>
                  <a:lnTo>
                    <a:pt x="622261" y="27622"/>
                  </a:lnTo>
                  <a:lnTo>
                    <a:pt x="623785" y="24574"/>
                  </a:lnTo>
                  <a:lnTo>
                    <a:pt x="625309" y="23050"/>
                  </a:lnTo>
                  <a:lnTo>
                    <a:pt x="626071" y="21526"/>
                  </a:lnTo>
                  <a:lnTo>
                    <a:pt x="626833" y="20002"/>
                  </a:lnTo>
                  <a:lnTo>
                    <a:pt x="634453" y="20002"/>
                  </a:lnTo>
                  <a:lnTo>
                    <a:pt x="635977" y="21526"/>
                  </a:lnTo>
                  <a:lnTo>
                    <a:pt x="637501" y="21526"/>
                  </a:lnTo>
                  <a:lnTo>
                    <a:pt x="637501" y="23050"/>
                  </a:lnTo>
                  <a:lnTo>
                    <a:pt x="639025" y="24574"/>
                  </a:lnTo>
                  <a:lnTo>
                    <a:pt x="639025" y="53632"/>
                  </a:lnTo>
                  <a:lnTo>
                    <a:pt x="645121" y="53632"/>
                  </a:lnTo>
                  <a:lnTo>
                    <a:pt x="645121" y="23050"/>
                  </a:lnTo>
                  <a:close/>
                </a:path>
                <a:path w="855979" h="53975">
                  <a:moveTo>
                    <a:pt x="652741" y="15430"/>
                  </a:moveTo>
                  <a:lnTo>
                    <a:pt x="646645" y="15430"/>
                  </a:lnTo>
                  <a:lnTo>
                    <a:pt x="646645" y="53530"/>
                  </a:lnTo>
                  <a:lnTo>
                    <a:pt x="652741" y="53530"/>
                  </a:lnTo>
                  <a:lnTo>
                    <a:pt x="652741" y="15430"/>
                  </a:lnTo>
                  <a:close/>
                </a:path>
                <a:path w="855979" h="53975">
                  <a:moveTo>
                    <a:pt x="652741" y="190"/>
                  </a:moveTo>
                  <a:lnTo>
                    <a:pt x="646645" y="190"/>
                  </a:lnTo>
                  <a:lnTo>
                    <a:pt x="646645" y="7810"/>
                  </a:lnTo>
                  <a:lnTo>
                    <a:pt x="652741" y="7810"/>
                  </a:lnTo>
                  <a:lnTo>
                    <a:pt x="652741" y="190"/>
                  </a:lnTo>
                  <a:close/>
                </a:path>
                <a:path w="855979" h="53975">
                  <a:moveTo>
                    <a:pt x="698461" y="24574"/>
                  </a:moveTo>
                  <a:lnTo>
                    <a:pt x="696937" y="23050"/>
                  </a:lnTo>
                  <a:lnTo>
                    <a:pt x="696937" y="20002"/>
                  </a:lnTo>
                  <a:lnTo>
                    <a:pt x="693889" y="16954"/>
                  </a:lnTo>
                  <a:lnTo>
                    <a:pt x="690841" y="15430"/>
                  </a:lnTo>
                  <a:lnTo>
                    <a:pt x="689317" y="13906"/>
                  </a:lnTo>
                  <a:lnTo>
                    <a:pt x="680173" y="13906"/>
                  </a:lnTo>
                  <a:lnTo>
                    <a:pt x="675601" y="16954"/>
                  </a:lnTo>
                  <a:lnTo>
                    <a:pt x="672553" y="20002"/>
                  </a:lnTo>
                  <a:lnTo>
                    <a:pt x="672553" y="15430"/>
                  </a:lnTo>
                  <a:lnTo>
                    <a:pt x="666457" y="15430"/>
                  </a:lnTo>
                  <a:lnTo>
                    <a:pt x="666457" y="53632"/>
                  </a:lnTo>
                  <a:lnTo>
                    <a:pt x="674077" y="53632"/>
                  </a:lnTo>
                  <a:lnTo>
                    <a:pt x="674077" y="24574"/>
                  </a:lnTo>
                  <a:lnTo>
                    <a:pt x="677125" y="23050"/>
                  </a:lnTo>
                  <a:lnTo>
                    <a:pt x="678649" y="20002"/>
                  </a:lnTo>
                  <a:lnTo>
                    <a:pt x="686269" y="20002"/>
                  </a:lnTo>
                  <a:lnTo>
                    <a:pt x="687793" y="21526"/>
                  </a:lnTo>
                  <a:lnTo>
                    <a:pt x="689317" y="21526"/>
                  </a:lnTo>
                  <a:lnTo>
                    <a:pt x="690841" y="23050"/>
                  </a:lnTo>
                  <a:lnTo>
                    <a:pt x="690841" y="53632"/>
                  </a:lnTo>
                  <a:lnTo>
                    <a:pt x="698461" y="53632"/>
                  </a:lnTo>
                  <a:lnTo>
                    <a:pt x="698461" y="24574"/>
                  </a:lnTo>
                  <a:close/>
                </a:path>
                <a:path w="855979" h="53975">
                  <a:moveTo>
                    <a:pt x="726567" y="0"/>
                  </a:moveTo>
                  <a:lnTo>
                    <a:pt x="718947" y="0"/>
                  </a:lnTo>
                  <a:lnTo>
                    <a:pt x="718947" y="53352"/>
                  </a:lnTo>
                  <a:lnTo>
                    <a:pt x="726567" y="53352"/>
                  </a:lnTo>
                  <a:lnTo>
                    <a:pt x="726567" y="0"/>
                  </a:lnTo>
                  <a:close/>
                </a:path>
                <a:path w="855979" h="53975">
                  <a:moveTo>
                    <a:pt x="786955" y="53632"/>
                  </a:moveTo>
                  <a:lnTo>
                    <a:pt x="785431" y="47536"/>
                  </a:lnTo>
                  <a:lnTo>
                    <a:pt x="780846" y="47536"/>
                  </a:lnTo>
                  <a:lnTo>
                    <a:pt x="780846" y="46012"/>
                  </a:lnTo>
                  <a:lnTo>
                    <a:pt x="779322" y="46012"/>
                  </a:lnTo>
                  <a:lnTo>
                    <a:pt x="779322" y="20002"/>
                  </a:lnTo>
                  <a:lnTo>
                    <a:pt x="785431" y="20002"/>
                  </a:lnTo>
                  <a:lnTo>
                    <a:pt x="785431" y="15430"/>
                  </a:lnTo>
                  <a:lnTo>
                    <a:pt x="779322" y="15430"/>
                  </a:lnTo>
                  <a:lnTo>
                    <a:pt x="779322" y="1714"/>
                  </a:lnTo>
                  <a:lnTo>
                    <a:pt x="773226" y="6286"/>
                  </a:lnTo>
                  <a:lnTo>
                    <a:pt x="773226" y="15430"/>
                  </a:lnTo>
                  <a:lnTo>
                    <a:pt x="768654" y="15430"/>
                  </a:lnTo>
                  <a:lnTo>
                    <a:pt x="768654" y="16967"/>
                  </a:lnTo>
                  <a:lnTo>
                    <a:pt x="767130" y="15443"/>
                  </a:lnTo>
                  <a:lnTo>
                    <a:pt x="764082" y="15443"/>
                  </a:lnTo>
                  <a:lnTo>
                    <a:pt x="762558" y="13919"/>
                  </a:lnTo>
                  <a:lnTo>
                    <a:pt x="750366" y="13919"/>
                  </a:lnTo>
                  <a:lnTo>
                    <a:pt x="747318" y="15443"/>
                  </a:lnTo>
                  <a:lnTo>
                    <a:pt x="745794" y="16967"/>
                  </a:lnTo>
                  <a:lnTo>
                    <a:pt x="744270" y="16967"/>
                  </a:lnTo>
                  <a:lnTo>
                    <a:pt x="742746" y="20015"/>
                  </a:lnTo>
                  <a:lnTo>
                    <a:pt x="739698" y="23063"/>
                  </a:lnTo>
                  <a:lnTo>
                    <a:pt x="739698" y="26111"/>
                  </a:lnTo>
                  <a:lnTo>
                    <a:pt x="745794" y="26111"/>
                  </a:lnTo>
                  <a:lnTo>
                    <a:pt x="745794" y="24587"/>
                  </a:lnTo>
                  <a:lnTo>
                    <a:pt x="747318" y="21539"/>
                  </a:lnTo>
                  <a:lnTo>
                    <a:pt x="748842" y="21539"/>
                  </a:lnTo>
                  <a:lnTo>
                    <a:pt x="750366" y="20015"/>
                  </a:lnTo>
                  <a:lnTo>
                    <a:pt x="761034" y="20015"/>
                  </a:lnTo>
                  <a:lnTo>
                    <a:pt x="764082" y="23063"/>
                  </a:lnTo>
                  <a:lnTo>
                    <a:pt x="764082" y="29159"/>
                  </a:lnTo>
                  <a:lnTo>
                    <a:pt x="764082" y="33731"/>
                  </a:lnTo>
                  <a:lnTo>
                    <a:pt x="764082" y="42964"/>
                  </a:lnTo>
                  <a:lnTo>
                    <a:pt x="757986" y="49060"/>
                  </a:lnTo>
                  <a:lnTo>
                    <a:pt x="748842" y="49060"/>
                  </a:lnTo>
                  <a:lnTo>
                    <a:pt x="745794" y="46012"/>
                  </a:lnTo>
                  <a:lnTo>
                    <a:pt x="745794" y="39916"/>
                  </a:lnTo>
                  <a:lnTo>
                    <a:pt x="747318" y="38392"/>
                  </a:lnTo>
                  <a:lnTo>
                    <a:pt x="748842" y="38392"/>
                  </a:lnTo>
                  <a:lnTo>
                    <a:pt x="750366" y="36868"/>
                  </a:lnTo>
                  <a:lnTo>
                    <a:pt x="754938" y="36868"/>
                  </a:lnTo>
                  <a:lnTo>
                    <a:pt x="759510" y="35344"/>
                  </a:lnTo>
                  <a:lnTo>
                    <a:pt x="762558" y="35344"/>
                  </a:lnTo>
                  <a:lnTo>
                    <a:pt x="764082" y="33731"/>
                  </a:lnTo>
                  <a:lnTo>
                    <a:pt x="764082" y="29159"/>
                  </a:lnTo>
                  <a:lnTo>
                    <a:pt x="762558" y="29159"/>
                  </a:lnTo>
                  <a:lnTo>
                    <a:pt x="757986" y="30683"/>
                  </a:lnTo>
                  <a:lnTo>
                    <a:pt x="753414" y="30683"/>
                  </a:lnTo>
                  <a:lnTo>
                    <a:pt x="750366" y="32207"/>
                  </a:lnTo>
                  <a:lnTo>
                    <a:pt x="745794" y="32207"/>
                  </a:lnTo>
                  <a:lnTo>
                    <a:pt x="744270" y="33731"/>
                  </a:lnTo>
                  <a:lnTo>
                    <a:pt x="742746" y="33731"/>
                  </a:lnTo>
                  <a:lnTo>
                    <a:pt x="741222" y="35344"/>
                  </a:lnTo>
                  <a:lnTo>
                    <a:pt x="739698" y="36868"/>
                  </a:lnTo>
                  <a:lnTo>
                    <a:pt x="739698" y="38392"/>
                  </a:lnTo>
                  <a:lnTo>
                    <a:pt x="738174" y="39916"/>
                  </a:lnTo>
                  <a:lnTo>
                    <a:pt x="738174" y="46012"/>
                  </a:lnTo>
                  <a:lnTo>
                    <a:pt x="739698" y="49060"/>
                  </a:lnTo>
                  <a:lnTo>
                    <a:pt x="744270" y="53632"/>
                  </a:lnTo>
                  <a:lnTo>
                    <a:pt x="756462" y="53632"/>
                  </a:lnTo>
                  <a:lnTo>
                    <a:pt x="757986" y="52108"/>
                  </a:lnTo>
                  <a:lnTo>
                    <a:pt x="761034" y="52108"/>
                  </a:lnTo>
                  <a:lnTo>
                    <a:pt x="762558" y="50584"/>
                  </a:lnTo>
                  <a:lnTo>
                    <a:pt x="765606" y="49060"/>
                  </a:lnTo>
                  <a:lnTo>
                    <a:pt x="765606" y="52108"/>
                  </a:lnTo>
                  <a:lnTo>
                    <a:pt x="767130" y="53632"/>
                  </a:lnTo>
                  <a:lnTo>
                    <a:pt x="773226" y="53632"/>
                  </a:lnTo>
                  <a:lnTo>
                    <a:pt x="773226" y="52108"/>
                  </a:lnTo>
                  <a:lnTo>
                    <a:pt x="771702" y="50584"/>
                  </a:lnTo>
                  <a:lnTo>
                    <a:pt x="771702" y="23063"/>
                  </a:lnTo>
                  <a:lnTo>
                    <a:pt x="770178" y="21539"/>
                  </a:lnTo>
                  <a:lnTo>
                    <a:pt x="770178" y="20015"/>
                  </a:lnTo>
                  <a:lnTo>
                    <a:pt x="773226" y="20002"/>
                  </a:lnTo>
                  <a:lnTo>
                    <a:pt x="773226" y="49060"/>
                  </a:lnTo>
                  <a:lnTo>
                    <a:pt x="774750" y="50584"/>
                  </a:lnTo>
                  <a:lnTo>
                    <a:pt x="774750" y="52108"/>
                  </a:lnTo>
                  <a:lnTo>
                    <a:pt x="776274" y="52108"/>
                  </a:lnTo>
                  <a:lnTo>
                    <a:pt x="777798" y="53632"/>
                  </a:lnTo>
                  <a:lnTo>
                    <a:pt x="786955" y="53632"/>
                  </a:lnTo>
                  <a:close/>
                </a:path>
                <a:path w="855979" h="53975">
                  <a:moveTo>
                    <a:pt x="826579" y="27635"/>
                  </a:moveTo>
                  <a:lnTo>
                    <a:pt x="823531" y="23063"/>
                  </a:lnTo>
                  <a:lnTo>
                    <a:pt x="820483" y="20015"/>
                  </a:lnTo>
                  <a:lnTo>
                    <a:pt x="818959" y="17729"/>
                  </a:lnTo>
                  <a:lnTo>
                    <a:pt x="818959" y="27635"/>
                  </a:lnTo>
                  <a:lnTo>
                    <a:pt x="818959" y="30683"/>
                  </a:lnTo>
                  <a:lnTo>
                    <a:pt x="797623" y="30683"/>
                  </a:lnTo>
                  <a:lnTo>
                    <a:pt x="797623" y="27635"/>
                  </a:lnTo>
                  <a:lnTo>
                    <a:pt x="799147" y="24587"/>
                  </a:lnTo>
                  <a:lnTo>
                    <a:pt x="803719" y="20015"/>
                  </a:lnTo>
                  <a:lnTo>
                    <a:pt x="814387" y="20015"/>
                  </a:lnTo>
                  <a:lnTo>
                    <a:pt x="815911" y="23063"/>
                  </a:lnTo>
                  <a:lnTo>
                    <a:pt x="817435" y="24587"/>
                  </a:lnTo>
                  <a:lnTo>
                    <a:pt x="818959" y="27635"/>
                  </a:lnTo>
                  <a:lnTo>
                    <a:pt x="818959" y="17729"/>
                  </a:lnTo>
                  <a:lnTo>
                    <a:pt x="817435" y="15443"/>
                  </a:lnTo>
                  <a:lnTo>
                    <a:pt x="814387" y="13919"/>
                  </a:lnTo>
                  <a:lnTo>
                    <a:pt x="803719" y="13919"/>
                  </a:lnTo>
                  <a:lnTo>
                    <a:pt x="799147" y="15443"/>
                  </a:lnTo>
                  <a:lnTo>
                    <a:pt x="796099" y="20015"/>
                  </a:lnTo>
                  <a:lnTo>
                    <a:pt x="793051" y="23063"/>
                  </a:lnTo>
                  <a:lnTo>
                    <a:pt x="791527" y="27635"/>
                  </a:lnTo>
                  <a:lnTo>
                    <a:pt x="791527" y="41440"/>
                  </a:lnTo>
                  <a:lnTo>
                    <a:pt x="793051" y="46012"/>
                  </a:lnTo>
                  <a:lnTo>
                    <a:pt x="799147" y="52108"/>
                  </a:lnTo>
                  <a:lnTo>
                    <a:pt x="803719" y="53632"/>
                  </a:lnTo>
                  <a:lnTo>
                    <a:pt x="817435" y="53632"/>
                  </a:lnTo>
                  <a:lnTo>
                    <a:pt x="822007" y="49060"/>
                  </a:lnTo>
                  <a:lnTo>
                    <a:pt x="825055" y="46012"/>
                  </a:lnTo>
                  <a:lnTo>
                    <a:pt x="825055" y="41440"/>
                  </a:lnTo>
                  <a:lnTo>
                    <a:pt x="818959" y="41440"/>
                  </a:lnTo>
                  <a:lnTo>
                    <a:pt x="817435" y="42964"/>
                  </a:lnTo>
                  <a:lnTo>
                    <a:pt x="817435" y="46012"/>
                  </a:lnTo>
                  <a:lnTo>
                    <a:pt x="814387" y="47536"/>
                  </a:lnTo>
                  <a:lnTo>
                    <a:pt x="812863" y="47536"/>
                  </a:lnTo>
                  <a:lnTo>
                    <a:pt x="811339" y="49060"/>
                  </a:lnTo>
                  <a:lnTo>
                    <a:pt x="805243" y="49060"/>
                  </a:lnTo>
                  <a:lnTo>
                    <a:pt x="803719" y="47536"/>
                  </a:lnTo>
                  <a:lnTo>
                    <a:pt x="800671" y="46012"/>
                  </a:lnTo>
                  <a:lnTo>
                    <a:pt x="797623" y="39916"/>
                  </a:lnTo>
                  <a:lnTo>
                    <a:pt x="797623" y="35344"/>
                  </a:lnTo>
                  <a:lnTo>
                    <a:pt x="826579" y="35344"/>
                  </a:lnTo>
                  <a:lnTo>
                    <a:pt x="826579" y="30683"/>
                  </a:lnTo>
                  <a:lnTo>
                    <a:pt x="826579" y="27635"/>
                  </a:lnTo>
                  <a:close/>
                </a:path>
                <a:path w="855979" h="53975">
                  <a:moveTo>
                    <a:pt x="855624" y="16954"/>
                  </a:moveTo>
                  <a:lnTo>
                    <a:pt x="852576" y="15430"/>
                  </a:lnTo>
                  <a:lnTo>
                    <a:pt x="851052" y="13906"/>
                  </a:lnTo>
                  <a:lnTo>
                    <a:pt x="846480" y="13906"/>
                  </a:lnTo>
                  <a:lnTo>
                    <a:pt x="841806" y="18478"/>
                  </a:lnTo>
                  <a:lnTo>
                    <a:pt x="840282" y="21526"/>
                  </a:lnTo>
                  <a:lnTo>
                    <a:pt x="840282" y="15430"/>
                  </a:lnTo>
                  <a:lnTo>
                    <a:pt x="834186" y="15430"/>
                  </a:lnTo>
                  <a:lnTo>
                    <a:pt x="834186" y="53632"/>
                  </a:lnTo>
                  <a:lnTo>
                    <a:pt x="841806" y="53632"/>
                  </a:lnTo>
                  <a:lnTo>
                    <a:pt x="841806" y="26098"/>
                  </a:lnTo>
                  <a:lnTo>
                    <a:pt x="843432" y="24574"/>
                  </a:lnTo>
                  <a:lnTo>
                    <a:pt x="843432" y="23050"/>
                  </a:lnTo>
                  <a:lnTo>
                    <a:pt x="844956" y="21526"/>
                  </a:lnTo>
                  <a:lnTo>
                    <a:pt x="852576" y="21526"/>
                  </a:lnTo>
                  <a:lnTo>
                    <a:pt x="855624" y="169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730376" y="1072451"/>
            <a:ext cx="346710" cy="154305"/>
            <a:chOff x="730376" y="1072451"/>
            <a:chExt cx="346710" cy="154305"/>
          </a:xfrm>
        </p:grpSpPr>
        <p:pic>
          <p:nvPicPr>
            <p:cNvPr id="78" name="object 7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30376" y="1072451"/>
              <a:ext cx="224218" cy="15112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76032" y="1112138"/>
              <a:ext cx="100577" cy="114490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1149762" y="1072514"/>
            <a:ext cx="430530" cy="154305"/>
            <a:chOff x="1149762" y="1072514"/>
            <a:chExt cx="430530" cy="154305"/>
          </a:xfrm>
        </p:grpSpPr>
        <p:sp>
          <p:nvSpPr>
            <p:cNvPr id="81" name="object 81"/>
            <p:cNvSpPr/>
            <p:nvPr/>
          </p:nvSpPr>
          <p:spPr>
            <a:xfrm>
              <a:off x="1149756" y="1072514"/>
              <a:ext cx="134620" cy="151130"/>
            </a:xfrm>
            <a:custGeom>
              <a:avLst/>
              <a:gdLst/>
              <a:ahLst/>
              <a:cxnLst/>
              <a:rect l="l" t="t" r="r" b="b"/>
              <a:pathLst>
                <a:path w="134619" h="151130">
                  <a:moveTo>
                    <a:pt x="99161" y="42672"/>
                  </a:moveTo>
                  <a:lnTo>
                    <a:pt x="80873" y="42672"/>
                  </a:lnTo>
                  <a:lnTo>
                    <a:pt x="56489" y="108305"/>
                  </a:lnTo>
                  <a:lnTo>
                    <a:pt x="53441" y="117449"/>
                  </a:lnTo>
                  <a:lnTo>
                    <a:pt x="50393" y="129641"/>
                  </a:lnTo>
                  <a:lnTo>
                    <a:pt x="47345" y="122021"/>
                  </a:lnTo>
                  <a:lnTo>
                    <a:pt x="45821" y="114401"/>
                  </a:lnTo>
                  <a:lnTo>
                    <a:pt x="42773" y="106781"/>
                  </a:lnTo>
                  <a:lnTo>
                    <a:pt x="19812" y="42672"/>
                  </a:lnTo>
                  <a:lnTo>
                    <a:pt x="0" y="42672"/>
                  </a:lnTo>
                  <a:lnTo>
                    <a:pt x="41249" y="151066"/>
                  </a:lnTo>
                  <a:lnTo>
                    <a:pt x="58013" y="151066"/>
                  </a:lnTo>
                  <a:lnTo>
                    <a:pt x="99161" y="42672"/>
                  </a:lnTo>
                  <a:close/>
                </a:path>
                <a:path w="134619" h="151130">
                  <a:moveTo>
                    <a:pt x="134213" y="42672"/>
                  </a:moveTo>
                  <a:lnTo>
                    <a:pt x="115925" y="42672"/>
                  </a:lnTo>
                  <a:lnTo>
                    <a:pt x="115925" y="151066"/>
                  </a:lnTo>
                  <a:lnTo>
                    <a:pt x="134213" y="151066"/>
                  </a:lnTo>
                  <a:lnTo>
                    <a:pt x="134213" y="42672"/>
                  </a:lnTo>
                  <a:close/>
                </a:path>
                <a:path w="134619" h="151130">
                  <a:moveTo>
                    <a:pt x="134213" y="0"/>
                  </a:moveTo>
                  <a:lnTo>
                    <a:pt x="115925" y="0"/>
                  </a:lnTo>
                  <a:lnTo>
                    <a:pt x="115925" y="21336"/>
                  </a:lnTo>
                  <a:lnTo>
                    <a:pt x="134213" y="21336"/>
                  </a:lnTo>
                  <a:lnTo>
                    <a:pt x="13421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17593" y="1112139"/>
              <a:ext cx="152495" cy="11449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89900" y="1112138"/>
              <a:ext cx="90011" cy="114490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1663731" y="1072514"/>
            <a:ext cx="135890" cy="154305"/>
            <a:chOff x="1663731" y="1072514"/>
            <a:chExt cx="135890" cy="154305"/>
          </a:xfrm>
        </p:grpSpPr>
        <p:sp>
          <p:nvSpPr>
            <p:cNvPr id="85" name="object 85"/>
            <p:cNvSpPr/>
            <p:nvPr/>
          </p:nvSpPr>
          <p:spPr>
            <a:xfrm>
              <a:off x="1663725" y="1072514"/>
              <a:ext cx="18415" cy="151130"/>
            </a:xfrm>
            <a:custGeom>
              <a:avLst/>
              <a:gdLst/>
              <a:ahLst/>
              <a:cxnLst/>
              <a:rect l="l" t="t" r="r" b="b"/>
              <a:pathLst>
                <a:path w="18414" h="151130">
                  <a:moveTo>
                    <a:pt x="18288" y="42672"/>
                  </a:moveTo>
                  <a:lnTo>
                    <a:pt x="0" y="42672"/>
                  </a:lnTo>
                  <a:lnTo>
                    <a:pt x="0" y="151066"/>
                  </a:lnTo>
                  <a:lnTo>
                    <a:pt x="18288" y="151066"/>
                  </a:lnTo>
                  <a:lnTo>
                    <a:pt x="18288" y="42672"/>
                  </a:lnTo>
                  <a:close/>
                </a:path>
                <a:path w="18414" h="151130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708023" y="1112138"/>
              <a:ext cx="91535" cy="114490"/>
            </a:xfrm>
            <a:prstGeom prst="rect">
              <a:avLst/>
            </a:prstGeom>
          </p:spPr>
        </p:pic>
      </p:grpSp>
      <p:pic>
        <p:nvPicPr>
          <p:cNvPr id="87" name="object 8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874234" y="1072514"/>
            <a:ext cx="979169" cy="154114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2932747" y="1072515"/>
            <a:ext cx="325120" cy="154305"/>
            <a:chOff x="2932747" y="1072515"/>
            <a:chExt cx="325120" cy="154305"/>
          </a:xfrm>
        </p:grpSpPr>
        <p:pic>
          <p:nvPicPr>
            <p:cNvPr id="89" name="object 8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32747" y="1112139"/>
              <a:ext cx="100679" cy="11449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054762" y="1112139"/>
              <a:ext cx="88392" cy="11144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63061" y="1072515"/>
              <a:ext cx="94488" cy="154114"/>
            </a:xfrm>
            <a:prstGeom prst="rect">
              <a:avLst/>
            </a:prstGeom>
          </p:spPr>
        </p:pic>
      </p:grpSp>
      <p:grpSp>
        <p:nvGrpSpPr>
          <p:cNvPr id="92" name="object 92"/>
          <p:cNvGrpSpPr/>
          <p:nvPr/>
        </p:nvGrpSpPr>
        <p:grpSpPr>
          <a:xfrm>
            <a:off x="3338417" y="1072515"/>
            <a:ext cx="283845" cy="154305"/>
            <a:chOff x="3338417" y="1072515"/>
            <a:chExt cx="283845" cy="154305"/>
          </a:xfrm>
        </p:grpSpPr>
        <p:sp>
          <p:nvSpPr>
            <p:cNvPr id="93" name="object 93"/>
            <p:cNvSpPr/>
            <p:nvPr/>
          </p:nvSpPr>
          <p:spPr>
            <a:xfrm>
              <a:off x="3338417" y="1077087"/>
              <a:ext cx="53340" cy="148590"/>
            </a:xfrm>
            <a:custGeom>
              <a:avLst/>
              <a:gdLst/>
              <a:ahLst/>
              <a:cxnLst/>
              <a:rect l="l" t="t" r="r" b="b"/>
              <a:pathLst>
                <a:path w="53339" h="148590">
                  <a:moveTo>
                    <a:pt x="48767" y="148018"/>
                  </a:moveTo>
                  <a:lnTo>
                    <a:pt x="33527" y="148018"/>
                  </a:lnTo>
                  <a:lnTo>
                    <a:pt x="27431" y="146494"/>
                  </a:lnTo>
                  <a:lnTo>
                    <a:pt x="21335" y="143446"/>
                  </a:lnTo>
                  <a:lnTo>
                    <a:pt x="18287" y="140398"/>
                  </a:lnTo>
                  <a:lnTo>
                    <a:pt x="16763" y="135731"/>
                  </a:lnTo>
                  <a:lnTo>
                    <a:pt x="15239" y="132683"/>
                  </a:lnTo>
                  <a:lnTo>
                    <a:pt x="13715" y="125063"/>
                  </a:lnTo>
                  <a:lnTo>
                    <a:pt x="13715" y="51911"/>
                  </a:lnTo>
                  <a:lnTo>
                    <a:pt x="0" y="51911"/>
                  </a:lnTo>
                  <a:lnTo>
                    <a:pt x="0" y="38099"/>
                  </a:lnTo>
                  <a:lnTo>
                    <a:pt x="13715" y="38099"/>
                  </a:lnTo>
                  <a:lnTo>
                    <a:pt x="13715" y="10667"/>
                  </a:lnTo>
                  <a:lnTo>
                    <a:pt x="32003" y="0"/>
                  </a:lnTo>
                  <a:lnTo>
                    <a:pt x="32003" y="38099"/>
                  </a:lnTo>
                  <a:lnTo>
                    <a:pt x="51815" y="38099"/>
                  </a:lnTo>
                  <a:lnTo>
                    <a:pt x="51815" y="51911"/>
                  </a:lnTo>
                  <a:lnTo>
                    <a:pt x="32003" y="51911"/>
                  </a:lnTo>
                  <a:lnTo>
                    <a:pt x="32003" y="120491"/>
                  </a:lnTo>
                  <a:lnTo>
                    <a:pt x="33527" y="123539"/>
                  </a:lnTo>
                  <a:lnTo>
                    <a:pt x="33527" y="126587"/>
                  </a:lnTo>
                  <a:lnTo>
                    <a:pt x="36575" y="129635"/>
                  </a:lnTo>
                  <a:lnTo>
                    <a:pt x="38099" y="129635"/>
                  </a:lnTo>
                  <a:lnTo>
                    <a:pt x="39623" y="131159"/>
                  </a:lnTo>
                  <a:lnTo>
                    <a:pt x="47243" y="131159"/>
                  </a:lnTo>
                  <a:lnTo>
                    <a:pt x="51815" y="129635"/>
                  </a:lnTo>
                  <a:lnTo>
                    <a:pt x="53339" y="146494"/>
                  </a:lnTo>
                  <a:lnTo>
                    <a:pt x="48767" y="14801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411664" y="1072515"/>
              <a:ext cx="89915" cy="15106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21493" y="1112138"/>
              <a:ext cx="100577" cy="114490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3698747" y="1072514"/>
            <a:ext cx="352425" cy="192405"/>
            <a:chOff x="3698747" y="1072514"/>
            <a:chExt cx="352425" cy="192405"/>
          </a:xfrm>
        </p:grpSpPr>
        <p:sp>
          <p:nvSpPr>
            <p:cNvPr id="97" name="object 97"/>
            <p:cNvSpPr/>
            <p:nvPr/>
          </p:nvSpPr>
          <p:spPr>
            <a:xfrm>
              <a:off x="3698747" y="1072514"/>
              <a:ext cx="71755" cy="151765"/>
            </a:xfrm>
            <a:custGeom>
              <a:avLst/>
              <a:gdLst/>
              <a:ahLst/>
              <a:cxnLst/>
              <a:rect l="l" t="t" r="r" b="b"/>
              <a:pathLst>
                <a:path w="71754" h="151765">
                  <a:moveTo>
                    <a:pt x="19799" y="381"/>
                  </a:moveTo>
                  <a:lnTo>
                    <a:pt x="0" y="381"/>
                  </a:lnTo>
                  <a:lnTo>
                    <a:pt x="0" y="151257"/>
                  </a:lnTo>
                  <a:lnTo>
                    <a:pt x="19799" y="151257"/>
                  </a:lnTo>
                  <a:lnTo>
                    <a:pt x="19799" y="381"/>
                  </a:lnTo>
                  <a:close/>
                </a:path>
                <a:path w="71754" h="151765">
                  <a:moveTo>
                    <a:pt x="71247" y="42672"/>
                  </a:moveTo>
                  <a:lnTo>
                    <a:pt x="52959" y="42672"/>
                  </a:lnTo>
                  <a:lnTo>
                    <a:pt x="52959" y="151066"/>
                  </a:lnTo>
                  <a:lnTo>
                    <a:pt x="71247" y="151066"/>
                  </a:lnTo>
                  <a:lnTo>
                    <a:pt x="71247" y="42672"/>
                  </a:lnTo>
                  <a:close/>
                </a:path>
                <a:path w="71754" h="151765">
                  <a:moveTo>
                    <a:pt x="71247" y="0"/>
                  </a:moveTo>
                  <a:lnTo>
                    <a:pt x="52959" y="0"/>
                  </a:lnTo>
                  <a:lnTo>
                    <a:pt x="52959" y="21336"/>
                  </a:lnTo>
                  <a:lnTo>
                    <a:pt x="71247" y="21336"/>
                  </a:lnTo>
                  <a:lnTo>
                    <a:pt x="7124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794474" y="1112138"/>
              <a:ext cx="94583" cy="152590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3910393" y="1072514"/>
              <a:ext cx="18415" cy="151130"/>
            </a:xfrm>
            <a:custGeom>
              <a:avLst/>
              <a:gdLst/>
              <a:ahLst/>
              <a:cxnLst/>
              <a:rect l="l" t="t" r="r" b="b"/>
              <a:pathLst>
                <a:path w="18414" h="151130">
                  <a:moveTo>
                    <a:pt x="18288" y="42672"/>
                  </a:moveTo>
                  <a:lnTo>
                    <a:pt x="0" y="42672"/>
                  </a:lnTo>
                  <a:lnTo>
                    <a:pt x="0" y="151066"/>
                  </a:lnTo>
                  <a:lnTo>
                    <a:pt x="18288" y="151066"/>
                  </a:lnTo>
                  <a:lnTo>
                    <a:pt x="18288" y="42672"/>
                  </a:lnTo>
                  <a:close/>
                </a:path>
                <a:path w="18414" h="151130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956113" y="1072515"/>
              <a:ext cx="94583" cy="154114"/>
            </a:xfrm>
            <a:prstGeom prst="rect">
              <a:avLst/>
            </a:prstGeom>
          </p:spPr>
        </p:pic>
      </p:grpSp>
      <p:grpSp>
        <p:nvGrpSpPr>
          <p:cNvPr id="101" name="object 101"/>
          <p:cNvGrpSpPr/>
          <p:nvPr/>
        </p:nvGrpSpPr>
        <p:grpSpPr>
          <a:xfrm>
            <a:off x="4134611" y="1112138"/>
            <a:ext cx="273050" cy="114935"/>
            <a:chOff x="4134611" y="1112138"/>
            <a:chExt cx="273050" cy="114935"/>
          </a:xfrm>
        </p:grpSpPr>
        <p:pic>
          <p:nvPicPr>
            <p:cNvPr id="102" name="object 10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134611" y="1112139"/>
              <a:ext cx="147923" cy="11144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307020" y="1112138"/>
              <a:ext cx="100577" cy="114490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4428934" y="1072515"/>
            <a:ext cx="694055" cy="154305"/>
            <a:chOff x="4428934" y="1072515"/>
            <a:chExt cx="694055" cy="154305"/>
          </a:xfrm>
        </p:grpSpPr>
        <p:pic>
          <p:nvPicPr>
            <p:cNvPr id="105" name="object 10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607337" y="1072515"/>
              <a:ext cx="94483" cy="15411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428934" y="1112139"/>
              <a:ext cx="147923" cy="11144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723257" y="1112139"/>
              <a:ext cx="157162" cy="11449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912423" y="1112139"/>
              <a:ext cx="88391" cy="11144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022252" y="1112138"/>
              <a:ext cx="100577" cy="114490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5199126" y="1072514"/>
            <a:ext cx="135890" cy="154305"/>
            <a:chOff x="5199126" y="1072514"/>
            <a:chExt cx="135890" cy="154305"/>
          </a:xfrm>
        </p:grpSpPr>
        <p:sp>
          <p:nvSpPr>
            <p:cNvPr id="111" name="object 111"/>
            <p:cNvSpPr/>
            <p:nvPr/>
          </p:nvSpPr>
          <p:spPr>
            <a:xfrm>
              <a:off x="5199126" y="1072514"/>
              <a:ext cx="18415" cy="151130"/>
            </a:xfrm>
            <a:custGeom>
              <a:avLst/>
              <a:gdLst/>
              <a:ahLst/>
              <a:cxnLst/>
              <a:rect l="l" t="t" r="r" b="b"/>
              <a:pathLst>
                <a:path w="18414" h="151130">
                  <a:moveTo>
                    <a:pt x="18288" y="42672"/>
                  </a:moveTo>
                  <a:lnTo>
                    <a:pt x="0" y="42672"/>
                  </a:lnTo>
                  <a:lnTo>
                    <a:pt x="0" y="151066"/>
                  </a:lnTo>
                  <a:lnTo>
                    <a:pt x="18288" y="151066"/>
                  </a:lnTo>
                  <a:lnTo>
                    <a:pt x="18288" y="42672"/>
                  </a:lnTo>
                  <a:close/>
                </a:path>
                <a:path w="18414" h="151130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244941" y="1112138"/>
              <a:ext cx="89915" cy="114490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5403532" y="1072896"/>
            <a:ext cx="375285" cy="154305"/>
            <a:chOff x="5403532" y="1072896"/>
            <a:chExt cx="375285" cy="154305"/>
          </a:xfrm>
        </p:grpSpPr>
        <p:pic>
          <p:nvPicPr>
            <p:cNvPr id="114" name="object 11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403532" y="1112139"/>
              <a:ext cx="100679" cy="114490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5524499" y="1072896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20" h="151130">
                  <a:moveTo>
                    <a:pt x="19812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087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569743" y="1112139"/>
              <a:ext cx="208978" cy="114490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5848927" y="1070991"/>
            <a:ext cx="981710" cy="156210"/>
            <a:chOff x="5848927" y="1070991"/>
            <a:chExt cx="981710" cy="156210"/>
          </a:xfrm>
        </p:grpSpPr>
        <p:pic>
          <p:nvPicPr>
            <p:cNvPr id="118" name="object 11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848927" y="1112138"/>
              <a:ext cx="100577" cy="11449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970841" y="1112139"/>
              <a:ext cx="148018" cy="111442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149339" y="1115187"/>
              <a:ext cx="88487" cy="111442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6263639" y="1072895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20" h="151130">
                  <a:moveTo>
                    <a:pt x="19812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087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310979" y="1112138"/>
              <a:ext cx="90011" cy="11449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423850" y="1070991"/>
              <a:ext cx="350805" cy="155638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6809231" y="1202435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90">
                  <a:moveTo>
                    <a:pt x="21335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213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5" name="object 125"/>
          <p:cNvGrpSpPr/>
          <p:nvPr/>
        </p:nvGrpSpPr>
        <p:grpSpPr>
          <a:xfrm>
            <a:off x="6914959" y="1070991"/>
            <a:ext cx="787400" cy="156210"/>
            <a:chOff x="6914959" y="1070991"/>
            <a:chExt cx="787400" cy="156210"/>
          </a:xfrm>
        </p:grpSpPr>
        <p:sp>
          <p:nvSpPr>
            <p:cNvPr id="126" name="object 126"/>
            <p:cNvSpPr/>
            <p:nvPr/>
          </p:nvSpPr>
          <p:spPr>
            <a:xfrm>
              <a:off x="6914959" y="1070991"/>
              <a:ext cx="53340" cy="48895"/>
            </a:xfrm>
            <a:custGeom>
              <a:avLst/>
              <a:gdLst/>
              <a:ahLst/>
              <a:cxnLst/>
              <a:rect l="l" t="t" r="r" b="b"/>
              <a:pathLst>
                <a:path w="53340" h="48894">
                  <a:moveTo>
                    <a:pt x="19812" y="48768"/>
                  </a:moveTo>
                  <a:lnTo>
                    <a:pt x="0" y="48768"/>
                  </a:lnTo>
                  <a:lnTo>
                    <a:pt x="0" y="22860"/>
                  </a:lnTo>
                  <a:lnTo>
                    <a:pt x="1524" y="15240"/>
                  </a:lnTo>
                  <a:lnTo>
                    <a:pt x="6096" y="6096"/>
                  </a:lnTo>
                  <a:lnTo>
                    <a:pt x="10668" y="3048"/>
                  </a:lnTo>
                  <a:lnTo>
                    <a:pt x="16764" y="0"/>
                  </a:lnTo>
                  <a:lnTo>
                    <a:pt x="21336" y="6096"/>
                  </a:lnTo>
                  <a:lnTo>
                    <a:pt x="18288" y="7620"/>
                  </a:lnTo>
                  <a:lnTo>
                    <a:pt x="15240" y="10668"/>
                  </a:lnTo>
                  <a:lnTo>
                    <a:pt x="12192" y="16764"/>
                  </a:lnTo>
                  <a:lnTo>
                    <a:pt x="10668" y="21336"/>
                  </a:lnTo>
                  <a:lnTo>
                    <a:pt x="10668" y="27432"/>
                  </a:lnTo>
                  <a:lnTo>
                    <a:pt x="19812" y="27432"/>
                  </a:lnTo>
                  <a:lnTo>
                    <a:pt x="19812" y="48768"/>
                  </a:lnTo>
                  <a:close/>
                </a:path>
                <a:path w="53340" h="48894">
                  <a:moveTo>
                    <a:pt x="51816" y="48768"/>
                  </a:moveTo>
                  <a:lnTo>
                    <a:pt x="32004" y="48768"/>
                  </a:lnTo>
                  <a:lnTo>
                    <a:pt x="32004" y="22860"/>
                  </a:lnTo>
                  <a:lnTo>
                    <a:pt x="33528" y="15240"/>
                  </a:lnTo>
                  <a:lnTo>
                    <a:pt x="38100" y="6096"/>
                  </a:lnTo>
                  <a:lnTo>
                    <a:pt x="42672" y="3048"/>
                  </a:lnTo>
                  <a:lnTo>
                    <a:pt x="48768" y="0"/>
                  </a:lnTo>
                  <a:lnTo>
                    <a:pt x="53340" y="6096"/>
                  </a:lnTo>
                  <a:lnTo>
                    <a:pt x="50292" y="7620"/>
                  </a:lnTo>
                  <a:lnTo>
                    <a:pt x="47244" y="10668"/>
                  </a:lnTo>
                  <a:lnTo>
                    <a:pt x="45720" y="13716"/>
                  </a:lnTo>
                  <a:lnTo>
                    <a:pt x="42672" y="16764"/>
                  </a:lnTo>
                  <a:lnTo>
                    <a:pt x="42672" y="27432"/>
                  </a:lnTo>
                  <a:lnTo>
                    <a:pt x="51816" y="27432"/>
                  </a:lnTo>
                  <a:lnTo>
                    <a:pt x="51816" y="4876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995826" y="1072515"/>
              <a:ext cx="240982" cy="15411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256525" y="1115187"/>
              <a:ext cx="88487" cy="111442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381684" y="1072515"/>
              <a:ext cx="94583" cy="154114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496555" y="1070991"/>
              <a:ext cx="205358" cy="155638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7779734" y="1072514"/>
            <a:ext cx="1089025" cy="154305"/>
            <a:chOff x="7779734" y="1072514"/>
            <a:chExt cx="1089025" cy="154305"/>
          </a:xfrm>
        </p:grpSpPr>
        <p:pic>
          <p:nvPicPr>
            <p:cNvPr id="132" name="object 13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779734" y="1077087"/>
              <a:ext cx="269938" cy="14954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071008" y="1072514"/>
              <a:ext cx="82391" cy="151066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8185391" y="1072514"/>
              <a:ext cx="62865" cy="151765"/>
            </a:xfrm>
            <a:custGeom>
              <a:avLst/>
              <a:gdLst/>
              <a:ahLst/>
              <a:cxnLst/>
              <a:rect l="l" t="t" r="r" b="b"/>
              <a:pathLst>
                <a:path w="62865" h="151765">
                  <a:moveTo>
                    <a:pt x="19824" y="381"/>
                  </a:moveTo>
                  <a:lnTo>
                    <a:pt x="0" y="381"/>
                  </a:lnTo>
                  <a:lnTo>
                    <a:pt x="0" y="151257"/>
                  </a:lnTo>
                  <a:lnTo>
                    <a:pt x="19824" y="151257"/>
                  </a:lnTo>
                  <a:lnTo>
                    <a:pt x="19824" y="381"/>
                  </a:lnTo>
                  <a:close/>
                </a:path>
                <a:path w="62865" h="151765">
                  <a:moveTo>
                    <a:pt x="62585" y="42672"/>
                  </a:moveTo>
                  <a:lnTo>
                    <a:pt x="42773" y="42672"/>
                  </a:lnTo>
                  <a:lnTo>
                    <a:pt x="42773" y="151066"/>
                  </a:lnTo>
                  <a:lnTo>
                    <a:pt x="62585" y="151066"/>
                  </a:lnTo>
                  <a:lnTo>
                    <a:pt x="62585" y="42672"/>
                  </a:lnTo>
                  <a:close/>
                </a:path>
                <a:path w="62865" h="151765">
                  <a:moveTo>
                    <a:pt x="62585" y="0"/>
                  </a:moveTo>
                  <a:lnTo>
                    <a:pt x="42773" y="0"/>
                  </a:lnTo>
                  <a:lnTo>
                    <a:pt x="42773" y="21336"/>
                  </a:lnTo>
                  <a:lnTo>
                    <a:pt x="62585" y="21336"/>
                  </a:lnTo>
                  <a:lnTo>
                    <a:pt x="6258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270843" y="1077087"/>
              <a:ext cx="274510" cy="14954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565165" y="1072514"/>
              <a:ext cx="137350" cy="154114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722328" y="1112139"/>
              <a:ext cx="88392" cy="111442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8846819" y="1202435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90">
                  <a:moveTo>
                    <a:pt x="21335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213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9" name="object 139"/>
          <p:cNvGrpSpPr/>
          <p:nvPr/>
        </p:nvGrpSpPr>
        <p:grpSpPr>
          <a:xfrm>
            <a:off x="731900" y="1382172"/>
            <a:ext cx="367665" cy="127000"/>
            <a:chOff x="731900" y="1382172"/>
            <a:chExt cx="367665" cy="127000"/>
          </a:xfrm>
        </p:grpSpPr>
        <p:pic>
          <p:nvPicPr>
            <p:cNvPr id="140" name="object 14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31900" y="1382172"/>
              <a:ext cx="77819" cy="100679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29532" y="1408175"/>
              <a:ext cx="269938" cy="100679"/>
            </a:xfrm>
            <a:prstGeom prst="rect">
              <a:avLst/>
            </a:prstGeom>
          </p:spPr>
        </p:pic>
      </p:grpSp>
      <p:grpSp>
        <p:nvGrpSpPr>
          <p:cNvPr id="142" name="object 142"/>
          <p:cNvGrpSpPr/>
          <p:nvPr/>
        </p:nvGrpSpPr>
        <p:grpSpPr>
          <a:xfrm>
            <a:off x="1152810" y="1382267"/>
            <a:ext cx="325120" cy="100965"/>
            <a:chOff x="1152810" y="1382267"/>
            <a:chExt cx="325120" cy="100965"/>
          </a:xfrm>
        </p:grpSpPr>
        <p:pic>
          <p:nvPicPr>
            <p:cNvPr id="143" name="object 14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152810" y="1382267"/>
              <a:ext cx="294989" cy="100584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1467040" y="1383702"/>
              <a:ext cx="10795" cy="97790"/>
            </a:xfrm>
            <a:custGeom>
              <a:avLst/>
              <a:gdLst/>
              <a:ahLst/>
              <a:cxnLst/>
              <a:rect l="l" t="t" r="r" b="b"/>
              <a:pathLst>
                <a:path w="10794" h="97790">
                  <a:moveTo>
                    <a:pt x="10668" y="25996"/>
                  </a:moveTo>
                  <a:lnTo>
                    <a:pt x="0" y="25996"/>
                  </a:lnTo>
                  <a:lnTo>
                    <a:pt x="0" y="97726"/>
                  </a:lnTo>
                  <a:lnTo>
                    <a:pt x="10668" y="97726"/>
                  </a:lnTo>
                  <a:lnTo>
                    <a:pt x="10668" y="25996"/>
                  </a:lnTo>
                  <a:close/>
                </a:path>
                <a:path w="10794" h="97790">
                  <a:moveTo>
                    <a:pt x="10668" y="0"/>
                  </a:moveTo>
                  <a:lnTo>
                    <a:pt x="0" y="0"/>
                  </a:lnTo>
                  <a:lnTo>
                    <a:pt x="0" y="13804"/>
                  </a:lnTo>
                  <a:lnTo>
                    <a:pt x="10668" y="13804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5" name="object 145"/>
          <p:cNvGrpSpPr/>
          <p:nvPr/>
        </p:nvGrpSpPr>
        <p:grpSpPr>
          <a:xfrm>
            <a:off x="1556004" y="1382267"/>
            <a:ext cx="168910" cy="100965"/>
            <a:chOff x="1556004" y="1382267"/>
            <a:chExt cx="168910" cy="100965"/>
          </a:xfrm>
        </p:grpSpPr>
        <p:sp>
          <p:nvSpPr>
            <p:cNvPr id="146" name="object 146"/>
            <p:cNvSpPr/>
            <p:nvPr/>
          </p:nvSpPr>
          <p:spPr>
            <a:xfrm>
              <a:off x="1556004" y="1382267"/>
              <a:ext cx="13970" cy="99060"/>
            </a:xfrm>
            <a:custGeom>
              <a:avLst/>
              <a:gdLst/>
              <a:ahLst/>
              <a:cxnLst/>
              <a:rect l="l" t="t" r="r" b="b"/>
              <a:pathLst>
                <a:path w="13969" h="99059">
                  <a:moveTo>
                    <a:pt x="13716" y="99060"/>
                  </a:moveTo>
                  <a:lnTo>
                    <a:pt x="0" y="99060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9906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589055" y="1408175"/>
              <a:ext cx="135731" cy="74676"/>
            </a:xfrm>
            <a:prstGeom prst="rect">
              <a:avLst/>
            </a:prstGeom>
          </p:spPr>
        </p:pic>
      </p:grpSp>
      <p:pic>
        <p:nvPicPr>
          <p:cNvPr id="148" name="object 148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793462" y="1383696"/>
            <a:ext cx="372141" cy="99155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2229611" y="1383696"/>
            <a:ext cx="210502" cy="99155"/>
          </a:xfrm>
          <a:prstGeom prst="rect">
            <a:avLst/>
          </a:prstGeom>
        </p:spPr>
      </p:pic>
      <p:grpSp>
        <p:nvGrpSpPr>
          <p:cNvPr id="150" name="object 150"/>
          <p:cNvGrpSpPr/>
          <p:nvPr/>
        </p:nvGrpSpPr>
        <p:grpSpPr>
          <a:xfrm>
            <a:off x="2504122" y="1382267"/>
            <a:ext cx="546100" cy="100965"/>
            <a:chOff x="2504122" y="1382267"/>
            <a:chExt cx="546100" cy="100965"/>
          </a:xfrm>
        </p:grpSpPr>
        <p:pic>
          <p:nvPicPr>
            <p:cNvPr id="151" name="object 15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504122" y="1382267"/>
              <a:ext cx="309181" cy="10058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833116" y="1382267"/>
              <a:ext cx="163639" cy="100583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3016567" y="1385220"/>
              <a:ext cx="33655" cy="97790"/>
            </a:xfrm>
            <a:custGeom>
              <a:avLst/>
              <a:gdLst/>
              <a:ahLst/>
              <a:cxnLst/>
              <a:rect l="l" t="t" r="r" b="b"/>
              <a:pathLst>
                <a:path w="33655" h="97790">
                  <a:moveTo>
                    <a:pt x="19907" y="24479"/>
                  </a:moveTo>
                  <a:lnTo>
                    <a:pt x="7715" y="24479"/>
                  </a:lnTo>
                  <a:lnTo>
                    <a:pt x="7715" y="7620"/>
                  </a:lnTo>
                  <a:lnTo>
                    <a:pt x="19907" y="0"/>
                  </a:lnTo>
                  <a:lnTo>
                    <a:pt x="19907" y="24479"/>
                  </a:lnTo>
                  <a:close/>
                </a:path>
                <a:path w="33655" h="97790">
                  <a:moveTo>
                    <a:pt x="32099" y="35147"/>
                  </a:moveTo>
                  <a:lnTo>
                    <a:pt x="0" y="35147"/>
                  </a:lnTo>
                  <a:lnTo>
                    <a:pt x="0" y="24479"/>
                  </a:lnTo>
                  <a:lnTo>
                    <a:pt x="32099" y="24479"/>
                  </a:lnTo>
                  <a:lnTo>
                    <a:pt x="32099" y="35147"/>
                  </a:lnTo>
                  <a:close/>
                </a:path>
                <a:path w="33655" h="97790">
                  <a:moveTo>
                    <a:pt x="27527" y="97631"/>
                  </a:moveTo>
                  <a:lnTo>
                    <a:pt x="19907" y="97631"/>
                  </a:lnTo>
                  <a:lnTo>
                    <a:pt x="16859" y="96107"/>
                  </a:lnTo>
                  <a:lnTo>
                    <a:pt x="15335" y="94583"/>
                  </a:lnTo>
                  <a:lnTo>
                    <a:pt x="12287" y="93059"/>
                  </a:lnTo>
                  <a:lnTo>
                    <a:pt x="9239" y="90011"/>
                  </a:lnTo>
                  <a:lnTo>
                    <a:pt x="9239" y="86963"/>
                  </a:lnTo>
                  <a:lnTo>
                    <a:pt x="7715" y="82391"/>
                  </a:lnTo>
                  <a:lnTo>
                    <a:pt x="7715" y="35147"/>
                  </a:lnTo>
                  <a:lnTo>
                    <a:pt x="19907" y="35147"/>
                  </a:lnTo>
                  <a:lnTo>
                    <a:pt x="19907" y="82391"/>
                  </a:lnTo>
                  <a:lnTo>
                    <a:pt x="21431" y="82391"/>
                  </a:lnTo>
                  <a:lnTo>
                    <a:pt x="21431" y="83915"/>
                  </a:lnTo>
                  <a:lnTo>
                    <a:pt x="22955" y="85439"/>
                  </a:lnTo>
                  <a:lnTo>
                    <a:pt x="32099" y="85439"/>
                  </a:lnTo>
                  <a:lnTo>
                    <a:pt x="33623" y="96107"/>
                  </a:lnTo>
                  <a:lnTo>
                    <a:pt x="30575" y="96107"/>
                  </a:lnTo>
                  <a:lnTo>
                    <a:pt x="27527" y="97631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4" name="object 154"/>
          <p:cNvGrpSpPr/>
          <p:nvPr/>
        </p:nvGrpSpPr>
        <p:grpSpPr>
          <a:xfrm>
            <a:off x="3109626" y="1382267"/>
            <a:ext cx="680720" cy="100965"/>
            <a:chOff x="3109626" y="1382267"/>
            <a:chExt cx="680720" cy="100965"/>
          </a:xfrm>
        </p:grpSpPr>
        <p:pic>
          <p:nvPicPr>
            <p:cNvPr id="155" name="object 15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109626" y="1385220"/>
              <a:ext cx="170878" cy="97631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3303358" y="1382267"/>
              <a:ext cx="86360" cy="99060"/>
            </a:xfrm>
            <a:custGeom>
              <a:avLst/>
              <a:gdLst/>
              <a:ahLst/>
              <a:cxnLst/>
              <a:rect l="l" t="t" r="r" b="b"/>
              <a:pathLst>
                <a:path w="86360" h="99059">
                  <a:moveTo>
                    <a:pt x="38100" y="30391"/>
                  </a:moveTo>
                  <a:lnTo>
                    <a:pt x="33528" y="28867"/>
                  </a:lnTo>
                  <a:lnTo>
                    <a:pt x="30480" y="27343"/>
                  </a:lnTo>
                  <a:lnTo>
                    <a:pt x="19812" y="27343"/>
                  </a:lnTo>
                  <a:lnTo>
                    <a:pt x="18288" y="28867"/>
                  </a:lnTo>
                  <a:lnTo>
                    <a:pt x="15240" y="30391"/>
                  </a:lnTo>
                  <a:lnTo>
                    <a:pt x="13716" y="34963"/>
                  </a:lnTo>
                  <a:lnTo>
                    <a:pt x="10668" y="39535"/>
                  </a:lnTo>
                  <a:lnTo>
                    <a:pt x="10668" y="28867"/>
                  </a:lnTo>
                  <a:lnTo>
                    <a:pt x="0" y="28867"/>
                  </a:lnTo>
                  <a:lnTo>
                    <a:pt x="0" y="99060"/>
                  </a:lnTo>
                  <a:lnTo>
                    <a:pt x="12192" y="99060"/>
                  </a:lnTo>
                  <a:lnTo>
                    <a:pt x="12192" y="53251"/>
                  </a:lnTo>
                  <a:lnTo>
                    <a:pt x="13716" y="48679"/>
                  </a:lnTo>
                  <a:lnTo>
                    <a:pt x="16764" y="42583"/>
                  </a:lnTo>
                  <a:lnTo>
                    <a:pt x="19812" y="39535"/>
                  </a:lnTo>
                  <a:lnTo>
                    <a:pt x="30480" y="39535"/>
                  </a:lnTo>
                  <a:lnTo>
                    <a:pt x="33528" y="42583"/>
                  </a:lnTo>
                  <a:lnTo>
                    <a:pt x="38100" y="30391"/>
                  </a:lnTo>
                  <a:close/>
                </a:path>
                <a:path w="86360" h="99059">
                  <a:moveTo>
                    <a:pt x="53340" y="27432"/>
                  </a:moveTo>
                  <a:lnTo>
                    <a:pt x="41148" y="27432"/>
                  </a:lnTo>
                  <a:lnTo>
                    <a:pt x="41148" y="99060"/>
                  </a:lnTo>
                  <a:lnTo>
                    <a:pt x="53340" y="99060"/>
                  </a:lnTo>
                  <a:lnTo>
                    <a:pt x="53340" y="27432"/>
                  </a:lnTo>
                  <a:close/>
                </a:path>
                <a:path w="86360" h="99059">
                  <a:moveTo>
                    <a:pt x="53340" y="1435"/>
                  </a:moveTo>
                  <a:lnTo>
                    <a:pt x="41148" y="1435"/>
                  </a:lnTo>
                  <a:lnTo>
                    <a:pt x="41148" y="15240"/>
                  </a:lnTo>
                  <a:lnTo>
                    <a:pt x="53340" y="15240"/>
                  </a:lnTo>
                  <a:lnTo>
                    <a:pt x="53340" y="1435"/>
                  </a:lnTo>
                  <a:close/>
                </a:path>
                <a:path w="86360" h="99059">
                  <a:moveTo>
                    <a:pt x="86004" y="0"/>
                  </a:moveTo>
                  <a:lnTo>
                    <a:pt x="73812" y="0"/>
                  </a:lnTo>
                  <a:lnTo>
                    <a:pt x="73812" y="99060"/>
                  </a:lnTo>
                  <a:lnTo>
                    <a:pt x="86004" y="99060"/>
                  </a:lnTo>
                  <a:lnTo>
                    <a:pt x="8600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408616" y="1383696"/>
              <a:ext cx="381285" cy="99155"/>
            </a:xfrm>
            <a:prstGeom prst="rect">
              <a:avLst/>
            </a:prstGeom>
          </p:spPr>
        </p:pic>
      </p:grpSp>
      <p:pic>
        <p:nvPicPr>
          <p:cNvPr id="158" name="object 15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3869150" y="1382172"/>
            <a:ext cx="764190" cy="126682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4700301" y="1383601"/>
            <a:ext cx="224313" cy="99250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990147" y="1408175"/>
            <a:ext cx="208978" cy="74676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5273897" y="1383696"/>
            <a:ext cx="820483" cy="99155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6166103" y="1382267"/>
            <a:ext cx="901350" cy="126587"/>
          </a:xfrm>
          <a:prstGeom prst="rect">
            <a:avLst/>
          </a:prstGeom>
        </p:spPr>
      </p:pic>
      <p:grpSp>
        <p:nvGrpSpPr>
          <p:cNvPr id="163" name="object 163"/>
          <p:cNvGrpSpPr/>
          <p:nvPr/>
        </p:nvGrpSpPr>
        <p:grpSpPr>
          <a:xfrm>
            <a:off x="7134606" y="1383696"/>
            <a:ext cx="317500" cy="118110"/>
            <a:chOff x="7134606" y="1383696"/>
            <a:chExt cx="317500" cy="118110"/>
          </a:xfrm>
        </p:grpSpPr>
        <p:pic>
          <p:nvPicPr>
            <p:cNvPr id="164" name="object 16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134606" y="1383696"/>
              <a:ext cx="91439" cy="97631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245953" y="1408176"/>
              <a:ext cx="99155" cy="74675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366444" y="1408175"/>
              <a:ext cx="85344" cy="93059"/>
            </a:xfrm>
            <a:prstGeom prst="rect">
              <a:avLst/>
            </a:prstGeom>
          </p:spPr>
        </p:pic>
      </p:grpSp>
      <p:grpSp>
        <p:nvGrpSpPr>
          <p:cNvPr id="167" name="object 167"/>
          <p:cNvGrpSpPr/>
          <p:nvPr/>
        </p:nvGrpSpPr>
        <p:grpSpPr>
          <a:xfrm>
            <a:off x="7526559" y="1383696"/>
            <a:ext cx="283845" cy="99695"/>
            <a:chOff x="7526559" y="1383696"/>
            <a:chExt cx="283845" cy="99695"/>
          </a:xfrm>
        </p:grpSpPr>
        <p:sp>
          <p:nvSpPr>
            <p:cNvPr id="168" name="object 168"/>
            <p:cNvSpPr/>
            <p:nvPr/>
          </p:nvSpPr>
          <p:spPr>
            <a:xfrm>
              <a:off x="7526559" y="1408176"/>
              <a:ext cx="58419" cy="74930"/>
            </a:xfrm>
            <a:custGeom>
              <a:avLst/>
              <a:gdLst/>
              <a:ahLst/>
              <a:cxnLst/>
              <a:rect l="l" t="t" r="r" b="b"/>
              <a:pathLst>
                <a:path w="58420" h="74930">
                  <a:moveTo>
                    <a:pt x="35052" y="74675"/>
                  </a:moveTo>
                  <a:lnTo>
                    <a:pt x="21336" y="74675"/>
                  </a:lnTo>
                  <a:lnTo>
                    <a:pt x="13716" y="73151"/>
                  </a:lnTo>
                  <a:lnTo>
                    <a:pt x="9144" y="68579"/>
                  </a:lnTo>
                  <a:lnTo>
                    <a:pt x="4572" y="65531"/>
                  </a:lnTo>
                  <a:lnTo>
                    <a:pt x="1524" y="59435"/>
                  </a:lnTo>
                  <a:lnTo>
                    <a:pt x="0" y="51815"/>
                  </a:lnTo>
                  <a:lnTo>
                    <a:pt x="12192" y="50291"/>
                  </a:lnTo>
                  <a:lnTo>
                    <a:pt x="12192" y="54863"/>
                  </a:lnTo>
                  <a:lnTo>
                    <a:pt x="13716" y="57911"/>
                  </a:lnTo>
                  <a:lnTo>
                    <a:pt x="19812" y="64007"/>
                  </a:lnTo>
                  <a:lnTo>
                    <a:pt x="24384" y="65531"/>
                  </a:lnTo>
                  <a:lnTo>
                    <a:pt x="35052" y="65531"/>
                  </a:lnTo>
                  <a:lnTo>
                    <a:pt x="39624" y="64007"/>
                  </a:lnTo>
                  <a:lnTo>
                    <a:pt x="42672" y="60959"/>
                  </a:lnTo>
                  <a:lnTo>
                    <a:pt x="45719" y="59435"/>
                  </a:lnTo>
                  <a:lnTo>
                    <a:pt x="45719" y="48767"/>
                  </a:lnTo>
                  <a:lnTo>
                    <a:pt x="42672" y="47243"/>
                  </a:lnTo>
                  <a:lnTo>
                    <a:pt x="41148" y="45719"/>
                  </a:lnTo>
                  <a:lnTo>
                    <a:pt x="36576" y="44195"/>
                  </a:lnTo>
                  <a:lnTo>
                    <a:pt x="30480" y="42671"/>
                  </a:lnTo>
                  <a:lnTo>
                    <a:pt x="21336" y="41147"/>
                  </a:lnTo>
                  <a:lnTo>
                    <a:pt x="15240" y="39623"/>
                  </a:lnTo>
                  <a:lnTo>
                    <a:pt x="12192" y="38099"/>
                  </a:lnTo>
                  <a:lnTo>
                    <a:pt x="9144" y="35051"/>
                  </a:lnTo>
                  <a:lnTo>
                    <a:pt x="6096" y="33527"/>
                  </a:lnTo>
                  <a:lnTo>
                    <a:pt x="1524" y="24383"/>
                  </a:lnTo>
                  <a:lnTo>
                    <a:pt x="1524" y="18287"/>
                  </a:lnTo>
                  <a:lnTo>
                    <a:pt x="6096" y="9143"/>
                  </a:lnTo>
                  <a:lnTo>
                    <a:pt x="9144" y="6095"/>
                  </a:lnTo>
                  <a:lnTo>
                    <a:pt x="12192" y="4571"/>
                  </a:lnTo>
                  <a:lnTo>
                    <a:pt x="13716" y="3047"/>
                  </a:lnTo>
                  <a:lnTo>
                    <a:pt x="16764" y="1523"/>
                  </a:lnTo>
                  <a:lnTo>
                    <a:pt x="21336" y="1523"/>
                  </a:lnTo>
                  <a:lnTo>
                    <a:pt x="24384" y="0"/>
                  </a:lnTo>
                  <a:lnTo>
                    <a:pt x="33528" y="0"/>
                  </a:lnTo>
                  <a:lnTo>
                    <a:pt x="47244" y="4571"/>
                  </a:lnTo>
                  <a:lnTo>
                    <a:pt x="50292" y="6095"/>
                  </a:lnTo>
                  <a:lnTo>
                    <a:pt x="54864" y="15239"/>
                  </a:lnTo>
                  <a:lnTo>
                    <a:pt x="56387" y="19811"/>
                  </a:lnTo>
                  <a:lnTo>
                    <a:pt x="44195" y="22859"/>
                  </a:lnTo>
                  <a:lnTo>
                    <a:pt x="44195" y="18287"/>
                  </a:lnTo>
                  <a:lnTo>
                    <a:pt x="42672" y="15239"/>
                  </a:lnTo>
                  <a:lnTo>
                    <a:pt x="33528" y="10667"/>
                  </a:lnTo>
                  <a:lnTo>
                    <a:pt x="22859" y="10667"/>
                  </a:lnTo>
                  <a:lnTo>
                    <a:pt x="16764" y="13715"/>
                  </a:lnTo>
                  <a:lnTo>
                    <a:pt x="13716" y="16763"/>
                  </a:lnTo>
                  <a:lnTo>
                    <a:pt x="13716" y="22859"/>
                  </a:lnTo>
                  <a:lnTo>
                    <a:pt x="15240" y="24383"/>
                  </a:lnTo>
                  <a:lnTo>
                    <a:pt x="15240" y="25907"/>
                  </a:lnTo>
                  <a:lnTo>
                    <a:pt x="16764" y="25907"/>
                  </a:lnTo>
                  <a:lnTo>
                    <a:pt x="19812" y="27431"/>
                  </a:lnTo>
                  <a:lnTo>
                    <a:pt x="21336" y="27431"/>
                  </a:lnTo>
                  <a:lnTo>
                    <a:pt x="24384" y="28955"/>
                  </a:lnTo>
                  <a:lnTo>
                    <a:pt x="30480" y="30479"/>
                  </a:lnTo>
                  <a:lnTo>
                    <a:pt x="38100" y="32003"/>
                  </a:lnTo>
                  <a:lnTo>
                    <a:pt x="44195" y="33527"/>
                  </a:lnTo>
                  <a:lnTo>
                    <a:pt x="47244" y="35051"/>
                  </a:lnTo>
                  <a:lnTo>
                    <a:pt x="51816" y="36575"/>
                  </a:lnTo>
                  <a:lnTo>
                    <a:pt x="53339" y="39623"/>
                  </a:lnTo>
                  <a:lnTo>
                    <a:pt x="57912" y="44195"/>
                  </a:lnTo>
                  <a:lnTo>
                    <a:pt x="57912" y="59435"/>
                  </a:lnTo>
                  <a:lnTo>
                    <a:pt x="54864" y="64007"/>
                  </a:lnTo>
                  <a:lnTo>
                    <a:pt x="53339" y="67055"/>
                  </a:lnTo>
                  <a:lnTo>
                    <a:pt x="48768" y="70103"/>
                  </a:lnTo>
                  <a:lnTo>
                    <a:pt x="45719" y="71627"/>
                  </a:lnTo>
                  <a:lnTo>
                    <a:pt x="41148" y="73151"/>
                  </a:lnTo>
                  <a:lnTo>
                    <a:pt x="35052" y="7467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604379" y="1383696"/>
              <a:ext cx="205835" cy="99155"/>
            </a:xfrm>
            <a:prstGeom prst="rect">
              <a:avLst/>
            </a:prstGeom>
          </p:spPr>
        </p:pic>
      </p:grpSp>
      <p:pic>
        <p:nvPicPr>
          <p:cNvPr id="170" name="object 170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7877365" y="1408175"/>
            <a:ext cx="131159" cy="74676"/>
          </a:xfrm>
          <a:prstGeom prst="rect">
            <a:avLst/>
          </a:prstGeom>
        </p:spPr>
      </p:pic>
      <p:grpSp>
        <p:nvGrpSpPr>
          <p:cNvPr id="171" name="object 171"/>
          <p:cNvGrpSpPr/>
          <p:nvPr/>
        </p:nvGrpSpPr>
        <p:grpSpPr>
          <a:xfrm>
            <a:off x="8084819" y="1383696"/>
            <a:ext cx="614680" cy="99695"/>
            <a:chOff x="8084819" y="1383696"/>
            <a:chExt cx="614680" cy="99695"/>
          </a:xfrm>
        </p:grpSpPr>
        <p:pic>
          <p:nvPicPr>
            <p:cNvPr id="172" name="object 172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084819" y="1383696"/>
              <a:ext cx="77724" cy="9763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183879" y="1383696"/>
              <a:ext cx="478916" cy="99155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8685276" y="1467612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69">
                  <a:moveTo>
                    <a:pt x="13716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5" name="object 175"/>
          <p:cNvSpPr/>
          <p:nvPr/>
        </p:nvSpPr>
        <p:spPr>
          <a:xfrm>
            <a:off x="8779764" y="1382267"/>
            <a:ext cx="96520" cy="99060"/>
          </a:xfrm>
          <a:custGeom>
            <a:avLst/>
            <a:gdLst/>
            <a:ahLst/>
            <a:cxnLst/>
            <a:rect l="l" t="t" r="r" b="b"/>
            <a:pathLst>
              <a:path w="96520" h="99059">
                <a:moveTo>
                  <a:pt x="13716" y="0"/>
                </a:moveTo>
                <a:lnTo>
                  <a:pt x="0" y="0"/>
                </a:lnTo>
                <a:lnTo>
                  <a:pt x="0" y="99060"/>
                </a:lnTo>
                <a:lnTo>
                  <a:pt x="13716" y="99060"/>
                </a:lnTo>
                <a:lnTo>
                  <a:pt x="13716" y="0"/>
                </a:lnTo>
                <a:close/>
              </a:path>
              <a:path w="96520" h="99059">
                <a:moveTo>
                  <a:pt x="96481" y="44196"/>
                </a:moveTo>
                <a:lnTo>
                  <a:pt x="94957" y="39624"/>
                </a:lnTo>
                <a:lnTo>
                  <a:pt x="94957" y="38100"/>
                </a:lnTo>
                <a:lnTo>
                  <a:pt x="91909" y="35052"/>
                </a:lnTo>
                <a:lnTo>
                  <a:pt x="90385" y="32004"/>
                </a:lnTo>
                <a:lnTo>
                  <a:pt x="81241" y="27432"/>
                </a:lnTo>
                <a:lnTo>
                  <a:pt x="76669" y="25908"/>
                </a:lnTo>
                <a:lnTo>
                  <a:pt x="62953" y="25908"/>
                </a:lnTo>
                <a:lnTo>
                  <a:pt x="55333" y="30480"/>
                </a:lnTo>
                <a:lnTo>
                  <a:pt x="50761" y="38100"/>
                </a:lnTo>
                <a:lnTo>
                  <a:pt x="50761" y="27432"/>
                </a:lnTo>
                <a:lnTo>
                  <a:pt x="38569" y="27432"/>
                </a:lnTo>
                <a:lnTo>
                  <a:pt x="38569" y="99060"/>
                </a:lnTo>
                <a:lnTo>
                  <a:pt x="50761" y="99060"/>
                </a:lnTo>
                <a:lnTo>
                  <a:pt x="50761" y="51816"/>
                </a:lnTo>
                <a:lnTo>
                  <a:pt x="53809" y="45720"/>
                </a:lnTo>
                <a:lnTo>
                  <a:pt x="56857" y="41148"/>
                </a:lnTo>
                <a:lnTo>
                  <a:pt x="59905" y="38100"/>
                </a:lnTo>
                <a:lnTo>
                  <a:pt x="64477" y="36576"/>
                </a:lnTo>
                <a:lnTo>
                  <a:pt x="73621" y="36576"/>
                </a:lnTo>
                <a:lnTo>
                  <a:pt x="76669" y="38100"/>
                </a:lnTo>
                <a:lnTo>
                  <a:pt x="78193" y="39624"/>
                </a:lnTo>
                <a:lnTo>
                  <a:pt x="81241" y="41148"/>
                </a:lnTo>
                <a:lnTo>
                  <a:pt x="82765" y="42672"/>
                </a:lnTo>
                <a:lnTo>
                  <a:pt x="82765" y="45720"/>
                </a:lnTo>
                <a:lnTo>
                  <a:pt x="84289" y="47244"/>
                </a:lnTo>
                <a:lnTo>
                  <a:pt x="84289" y="99060"/>
                </a:lnTo>
                <a:lnTo>
                  <a:pt x="96481" y="99060"/>
                </a:lnTo>
                <a:lnTo>
                  <a:pt x="96481" y="44196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6" name="object 176"/>
          <p:cNvGrpSpPr/>
          <p:nvPr/>
        </p:nvGrpSpPr>
        <p:grpSpPr>
          <a:xfrm>
            <a:off x="8943402" y="1383696"/>
            <a:ext cx="503555" cy="118110"/>
            <a:chOff x="8943402" y="1383696"/>
            <a:chExt cx="503555" cy="118110"/>
          </a:xfrm>
        </p:grpSpPr>
        <p:pic>
          <p:nvPicPr>
            <p:cNvPr id="177" name="object 17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943402" y="1383696"/>
              <a:ext cx="135826" cy="99155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100565" y="1383696"/>
              <a:ext cx="346234" cy="117538"/>
            </a:xfrm>
            <a:prstGeom prst="rect">
              <a:avLst/>
            </a:prstGeom>
          </p:spPr>
        </p:pic>
      </p:grpSp>
      <p:grpSp>
        <p:nvGrpSpPr>
          <p:cNvPr id="179" name="object 179"/>
          <p:cNvGrpSpPr/>
          <p:nvPr/>
        </p:nvGrpSpPr>
        <p:grpSpPr>
          <a:xfrm>
            <a:off x="9524523" y="1382267"/>
            <a:ext cx="512445" cy="128270"/>
            <a:chOff x="9524523" y="1382267"/>
            <a:chExt cx="512445" cy="128270"/>
          </a:xfrm>
        </p:grpSpPr>
        <p:pic>
          <p:nvPicPr>
            <p:cNvPr id="180" name="object 180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524523" y="1382267"/>
              <a:ext cx="286797" cy="100584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9832657" y="1383696"/>
              <a:ext cx="204310" cy="126682"/>
            </a:xfrm>
            <a:prstGeom prst="rect">
              <a:avLst/>
            </a:prstGeom>
          </p:spPr>
        </p:pic>
      </p:grpSp>
      <p:sp>
        <p:nvSpPr>
          <p:cNvPr id="182" name="object 182"/>
          <p:cNvSpPr/>
          <p:nvPr/>
        </p:nvSpPr>
        <p:spPr>
          <a:xfrm>
            <a:off x="10116299" y="1383702"/>
            <a:ext cx="59690" cy="99695"/>
          </a:xfrm>
          <a:custGeom>
            <a:avLst/>
            <a:gdLst/>
            <a:ahLst/>
            <a:cxnLst/>
            <a:rect l="l" t="t" r="r" b="b"/>
            <a:pathLst>
              <a:path w="59690" h="99694">
                <a:moveTo>
                  <a:pt x="12192" y="25996"/>
                </a:moveTo>
                <a:lnTo>
                  <a:pt x="0" y="25996"/>
                </a:lnTo>
                <a:lnTo>
                  <a:pt x="0" y="97624"/>
                </a:lnTo>
                <a:lnTo>
                  <a:pt x="12192" y="97624"/>
                </a:lnTo>
                <a:lnTo>
                  <a:pt x="12192" y="25996"/>
                </a:lnTo>
                <a:close/>
              </a:path>
              <a:path w="59690" h="99694">
                <a:moveTo>
                  <a:pt x="12192" y="0"/>
                </a:moveTo>
                <a:lnTo>
                  <a:pt x="0" y="0"/>
                </a:lnTo>
                <a:lnTo>
                  <a:pt x="0" y="13804"/>
                </a:lnTo>
                <a:lnTo>
                  <a:pt x="12192" y="13804"/>
                </a:lnTo>
                <a:lnTo>
                  <a:pt x="12192" y="0"/>
                </a:lnTo>
                <a:close/>
              </a:path>
              <a:path w="59690" h="99694">
                <a:moveTo>
                  <a:pt x="59448" y="97624"/>
                </a:moveTo>
                <a:lnTo>
                  <a:pt x="57924" y="86956"/>
                </a:lnTo>
                <a:lnTo>
                  <a:pt x="48780" y="86956"/>
                </a:lnTo>
                <a:lnTo>
                  <a:pt x="47256" y="85432"/>
                </a:lnTo>
                <a:lnTo>
                  <a:pt x="47256" y="83908"/>
                </a:lnTo>
                <a:lnTo>
                  <a:pt x="45732" y="83908"/>
                </a:lnTo>
                <a:lnTo>
                  <a:pt x="45732" y="36664"/>
                </a:lnTo>
                <a:lnTo>
                  <a:pt x="57924" y="36664"/>
                </a:lnTo>
                <a:lnTo>
                  <a:pt x="57924" y="25996"/>
                </a:lnTo>
                <a:lnTo>
                  <a:pt x="45732" y="25996"/>
                </a:lnTo>
                <a:lnTo>
                  <a:pt x="45732" y="1524"/>
                </a:lnTo>
                <a:lnTo>
                  <a:pt x="33540" y="9144"/>
                </a:lnTo>
                <a:lnTo>
                  <a:pt x="33540" y="25996"/>
                </a:lnTo>
                <a:lnTo>
                  <a:pt x="25920" y="25996"/>
                </a:lnTo>
                <a:lnTo>
                  <a:pt x="25920" y="36664"/>
                </a:lnTo>
                <a:lnTo>
                  <a:pt x="33540" y="36664"/>
                </a:lnTo>
                <a:lnTo>
                  <a:pt x="33540" y="83908"/>
                </a:lnTo>
                <a:lnTo>
                  <a:pt x="35064" y="88480"/>
                </a:lnTo>
                <a:lnTo>
                  <a:pt x="35064" y="91528"/>
                </a:lnTo>
                <a:lnTo>
                  <a:pt x="38112" y="94576"/>
                </a:lnTo>
                <a:lnTo>
                  <a:pt x="41160" y="96100"/>
                </a:lnTo>
                <a:lnTo>
                  <a:pt x="42684" y="97624"/>
                </a:lnTo>
                <a:lnTo>
                  <a:pt x="47256" y="99148"/>
                </a:lnTo>
                <a:lnTo>
                  <a:pt x="53352" y="99148"/>
                </a:lnTo>
                <a:lnTo>
                  <a:pt x="56400" y="97624"/>
                </a:lnTo>
                <a:lnTo>
                  <a:pt x="59448" y="9762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3" name="object 183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730376" y="1633918"/>
            <a:ext cx="3035141" cy="128206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3826478" y="1635442"/>
            <a:ext cx="85439" cy="100679"/>
          </a:xfrm>
          <a:prstGeom prst="rect">
            <a:avLst/>
          </a:prstGeom>
        </p:spPr>
      </p:pic>
      <p:grpSp>
        <p:nvGrpSpPr>
          <p:cNvPr id="185" name="object 185"/>
          <p:cNvGrpSpPr/>
          <p:nvPr/>
        </p:nvGrpSpPr>
        <p:grpSpPr>
          <a:xfrm>
            <a:off x="3968305" y="1661350"/>
            <a:ext cx="260985" cy="99695"/>
            <a:chOff x="3968305" y="1661350"/>
            <a:chExt cx="260985" cy="99695"/>
          </a:xfrm>
        </p:grpSpPr>
        <p:pic>
          <p:nvPicPr>
            <p:cNvPr id="186" name="object 186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3968305" y="1661350"/>
              <a:ext cx="131159" cy="9925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125372" y="1661350"/>
              <a:ext cx="103727" cy="74771"/>
            </a:xfrm>
            <a:prstGeom prst="rect">
              <a:avLst/>
            </a:prstGeom>
          </p:spPr>
        </p:pic>
      </p:grpSp>
      <p:pic>
        <p:nvPicPr>
          <p:cNvPr id="188" name="object 188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4277963" y="1638490"/>
            <a:ext cx="372141" cy="114490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4708016" y="1633918"/>
            <a:ext cx="2461640" cy="128206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7264241" y="1638490"/>
            <a:ext cx="498728" cy="123634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7808690" y="1633918"/>
            <a:ext cx="161639" cy="102203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8019288" y="1635251"/>
            <a:ext cx="837247" cy="125349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8915971" y="1635251"/>
            <a:ext cx="1253681" cy="125349"/>
          </a:xfrm>
          <a:prstGeom prst="rect">
            <a:avLst/>
          </a:prstGeom>
        </p:spPr>
      </p:pic>
      <p:grpSp>
        <p:nvGrpSpPr>
          <p:cNvPr id="194" name="object 194"/>
          <p:cNvGrpSpPr/>
          <p:nvPr/>
        </p:nvGrpSpPr>
        <p:grpSpPr>
          <a:xfrm>
            <a:off x="727328" y="1888616"/>
            <a:ext cx="469265" cy="99695"/>
            <a:chOff x="727328" y="1888616"/>
            <a:chExt cx="469265" cy="99695"/>
          </a:xfrm>
        </p:grpSpPr>
        <p:pic>
          <p:nvPicPr>
            <p:cNvPr id="195" name="object 195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27328" y="1888616"/>
              <a:ext cx="93059" cy="97726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840200" y="1913096"/>
              <a:ext cx="99155" cy="74771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60691" y="1913096"/>
              <a:ext cx="235648" cy="74771"/>
            </a:xfrm>
            <a:prstGeom prst="rect">
              <a:avLst/>
            </a:prstGeom>
          </p:spPr>
        </p:pic>
      </p:grpSp>
      <p:grpSp>
        <p:nvGrpSpPr>
          <p:cNvPr id="198" name="object 198"/>
          <p:cNvGrpSpPr/>
          <p:nvPr/>
        </p:nvGrpSpPr>
        <p:grpSpPr>
          <a:xfrm>
            <a:off x="5229606" y="2000059"/>
            <a:ext cx="1084580" cy="119380"/>
            <a:chOff x="5229606" y="2000059"/>
            <a:chExt cx="1084580" cy="119380"/>
          </a:xfrm>
        </p:grpSpPr>
        <p:pic>
          <p:nvPicPr>
            <p:cNvPr id="199" name="object 19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5229606" y="2001012"/>
              <a:ext cx="227837" cy="92106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5481256" y="2001583"/>
              <a:ext cx="132682" cy="117538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652135" y="2003107"/>
              <a:ext cx="112871" cy="90011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809202" y="2026062"/>
              <a:ext cx="242506" cy="67056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076188" y="2000059"/>
              <a:ext cx="237839" cy="119062"/>
            </a:xfrm>
            <a:prstGeom prst="rect">
              <a:avLst/>
            </a:prstGeom>
          </p:spPr>
        </p:pic>
      </p:grpSp>
      <p:grpSp>
        <p:nvGrpSpPr>
          <p:cNvPr id="204" name="object 204"/>
          <p:cNvGrpSpPr/>
          <p:nvPr/>
        </p:nvGrpSpPr>
        <p:grpSpPr>
          <a:xfrm>
            <a:off x="6359652" y="2001011"/>
            <a:ext cx="319405" cy="116839"/>
            <a:chOff x="6359652" y="2001011"/>
            <a:chExt cx="319405" cy="116839"/>
          </a:xfrm>
        </p:grpSpPr>
        <p:sp>
          <p:nvSpPr>
            <p:cNvPr id="205" name="object 205"/>
            <p:cNvSpPr/>
            <p:nvPr/>
          </p:nvSpPr>
          <p:spPr>
            <a:xfrm>
              <a:off x="6359639" y="2001011"/>
              <a:ext cx="50800" cy="92710"/>
            </a:xfrm>
            <a:custGeom>
              <a:avLst/>
              <a:gdLst/>
              <a:ahLst/>
              <a:cxnLst/>
              <a:rect l="l" t="t" r="r" b="b"/>
              <a:pathLst>
                <a:path w="50800" h="92710">
                  <a:moveTo>
                    <a:pt x="18288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18288" y="91440"/>
                  </a:lnTo>
                  <a:lnTo>
                    <a:pt x="18288" y="0"/>
                  </a:lnTo>
                  <a:close/>
                </a:path>
                <a:path w="50800" h="92710">
                  <a:moveTo>
                    <a:pt x="50482" y="26479"/>
                  </a:moveTo>
                  <a:lnTo>
                    <a:pt x="32194" y="26479"/>
                  </a:lnTo>
                  <a:lnTo>
                    <a:pt x="32194" y="92113"/>
                  </a:lnTo>
                  <a:lnTo>
                    <a:pt x="50482" y="92113"/>
                  </a:lnTo>
                  <a:lnTo>
                    <a:pt x="50482" y="26479"/>
                  </a:lnTo>
                  <a:close/>
                </a:path>
                <a:path w="50800" h="92710">
                  <a:moveTo>
                    <a:pt x="50482" y="571"/>
                  </a:moveTo>
                  <a:lnTo>
                    <a:pt x="32194" y="571"/>
                  </a:lnTo>
                  <a:lnTo>
                    <a:pt x="32194" y="17335"/>
                  </a:lnTo>
                  <a:lnTo>
                    <a:pt x="50482" y="17335"/>
                  </a:lnTo>
                  <a:lnTo>
                    <a:pt x="50482" y="571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" name="object 206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432994" y="2001583"/>
              <a:ext cx="245554" cy="116014"/>
            </a:xfrm>
            <a:prstGeom prst="rect">
              <a:avLst/>
            </a:prstGeom>
          </p:spPr>
        </p:pic>
      </p:grpSp>
      <p:pic>
        <p:nvPicPr>
          <p:cNvPr id="207" name="object 207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5235702" y="2221325"/>
            <a:ext cx="312705" cy="93630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5618607" y="2247233"/>
            <a:ext cx="193643" cy="67151"/>
          </a:xfrm>
          <a:prstGeom prst="rect">
            <a:avLst/>
          </a:prstGeom>
        </p:spPr>
      </p:pic>
      <p:grpSp>
        <p:nvGrpSpPr>
          <p:cNvPr id="209" name="object 209"/>
          <p:cNvGrpSpPr/>
          <p:nvPr/>
        </p:nvGrpSpPr>
        <p:grpSpPr>
          <a:xfrm>
            <a:off x="5880925" y="2225897"/>
            <a:ext cx="206375" cy="88900"/>
            <a:chOff x="5880925" y="2225897"/>
            <a:chExt cx="206375" cy="88900"/>
          </a:xfrm>
        </p:grpSpPr>
        <p:pic>
          <p:nvPicPr>
            <p:cNvPr id="210" name="object 21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880925" y="2225897"/>
              <a:ext cx="89916" cy="88487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5990748" y="2247233"/>
              <a:ext cx="96011" cy="65627"/>
            </a:xfrm>
            <a:prstGeom prst="rect">
              <a:avLst/>
            </a:prstGeom>
          </p:spPr>
        </p:pic>
      </p:grpSp>
      <p:pic>
        <p:nvPicPr>
          <p:cNvPr id="212" name="object 212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6161532" y="2222849"/>
            <a:ext cx="109728" cy="92106"/>
          </a:xfrm>
          <a:prstGeom prst="rect">
            <a:avLst/>
          </a:prstGeom>
        </p:spPr>
      </p:pic>
      <p:grpSp>
        <p:nvGrpSpPr>
          <p:cNvPr id="213" name="object 213"/>
          <p:cNvGrpSpPr/>
          <p:nvPr/>
        </p:nvGrpSpPr>
        <p:grpSpPr>
          <a:xfrm>
            <a:off x="6352127" y="2222849"/>
            <a:ext cx="194310" cy="92075"/>
            <a:chOff x="6352127" y="2222849"/>
            <a:chExt cx="194310" cy="92075"/>
          </a:xfrm>
        </p:grpSpPr>
        <p:sp>
          <p:nvSpPr>
            <p:cNvPr id="214" name="object 214"/>
            <p:cNvSpPr/>
            <p:nvPr/>
          </p:nvSpPr>
          <p:spPr>
            <a:xfrm>
              <a:off x="6352121" y="2222855"/>
              <a:ext cx="10795" cy="90170"/>
            </a:xfrm>
            <a:custGeom>
              <a:avLst/>
              <a:gdLst/>
              <a:ahLst/>
              <a:cxnLst/>
              <a:rect l="l" t="t" r="r" b="b"/>
              <a:pathLst>
                <a:path w="10795" h="90169">
                  <a:moveTo>
                    <a:pt x="10769" y="25908"/>
                  </a:moveTo>
                  <a:lnTo>
                    <a:pt x="0" y="25908"/>
                  </a:lnTo>
                  <a:lnTo>
                    <a:pt x="0" y="90004"/>
                  </a:lnTo>
                  <a:lnTo>
                    <a:pt x="10769" y="90004"/>
                  </a:lnTo>
                  <a:lnTo>
                    <a:pt x="10769" y="25908"/>
                  </a:lnTo>
                  <a:close/>
                </a:path>
                <a:path w="10795" h="90169">
                  <a:moveTo>
                    <a:pt x="10769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10769" y="13716"/>
                  </a:lnTo>
                  <a:lnTo>
                    <a:pt x="107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384226" y="2225897"/>
              <a:ext cx="161639" cy="88487"/>
            </a:xfrm>
            <a:prstGeom prst="rect">
              <a:avLst/>
            </a:prstGeom>
          </p:spPr>
        </p:pic>
      </p:grpSp>
      <p:pic>
        <p:nvPicPr>
          <p:cNvPr id="216" name="object 216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6613017" y="2222849"/>
            <a:ext cx="324801" cy="92106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7011066" y="2222849"/>
            <a:ext cx="486536" cy="92106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7576852" y="2222849"/>
            <a:ext cx="192214" cy="91535"/>
          </a:xfrm>
          <a:prstGeom prst="rect">
            <a:avLst/>
          </a:prstGeom>
        </p:spPr>
      </p:pic>
      <p:pic>
        <p:nvPicPr>
          <p:cNvPr id="219" name="object 219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7851457" y="2222849"/>
            <a:ext cx="82296" cy="91535"/>
          </a:xfrm>
          <a:prstGeom prst="rect">
            <a:avLst/>
          </a:prstGeom>
        </p:spPr>
      </p:pic>
      <p:pic>
        <p:nvPicPr>
          <p:cNvPr id="220" name="object 220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000904" y="2223516"/>
            <a:ext cx="218027" cy="91439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8289131" y="2222849"/>
            <a:ext cx="346233" cy="117443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8708612" y="2222849"/>
            <a:ext cx="253174" cy="91535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9034938" y="2221325"/>
            <a:ext cx="147923" cy="93059"/>
          </a:xfrm>
          <a:prstGeom prst="rect">
            <a:avLst/>
          </a:prstGeom>
        </p:spPr>
      </p:pic>
      <p:grpSp>
        <p:nvGrpSpPr>
          <p:cNvPr id="224" name="object 224"/>
          <p:cNvGrpSpPr/>
          <p:nvPr/>
        </p:nvGrpSpPr>
        <p:grpSpPr>
          <a:xfrm>
            <a:off x="9248489" y="2222849"/>
            <a:ext cx="454659" cy="117475"/>
            <a:chOff x="9248489" y="2222849"/>
            <a:chExt cx="454659" cy="117475"/>
          </a:xfrm>
        </p:grpSpPr>
        <p:pic>
          <p:nvPicPr>
            <p:cNvPr id="225" name="object 225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248489" y="2223515"/>
              <a:ext cx="286702" cy="91439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555004" y="2222849"/>
              <a:ext cx="148018" cy="117443"/>
            </a:xfrm>
            <a:prstGeom prst="rect">
              <a:avLst/>
            </a:prstGeom>
          </p:spPr>
        </p:pic>
      </p:grpSp>
      <p:sp>
        <p:nvSpPr>
          <p:cNvPr id="227" name="object 227"/>
          <p:cNvSpPr/>
          <p:nvPr/>
        </p:nvSpPr>
        <p:spPr>
          <a:xfrm>
            <a:off x="9782264" y="2222855"/>
            <a:ext cx="84455" cy="90170"/>
          </a:xfrm>
          <a:custGeom>
            <a:avLst/>
            <a:gdLst/>
            <a:ahLst/>
            <a:cxnLst/>
            <a:rect l="l" t="t" r="r" b="b"/>
            <a:pathLst>
              <a:path w="84454" h="90169">
                <a:moveTo>
                  <a:pt x="10769" y="25908"/>
                </a:moveTo>
                <a:lnTo>
                  <a:pt x="0" y="25908"/>
                </a:lnTo>
                <a:lnTo>
                  <a:pt x="0" y="90004"/>
                </a:lnTo>
                <a:lnTo>
                  <a:pt x="10769" y="90004"/>
                </a:lnTo>
                <a:lnTo>
                  <a:pt x="10769" y="25908"/>
                </a:lnTo>
                <a:close/>
              </a:path>
              <a:path w="84454" h="90169">
                <a:moveTo>
                  <a:pt x="10769" y="0"/>
                </a:moveTo>
                <a:lnTo>
                  <a:pt x="0" y="0"/>
                </a:lnTo>
                <a:lnTo>
                  <a:pt x="0" y="13716"/>
                </a:lnTo>
                <a:lnTo>
                  <a:pt x="10769" y="13716"/>
                </a:lnTo>
                <a:lnTo>
                  <a:pt x="10769" y="0"/>
                </a:lnTo>
                <a:close/>
              </a:path>
              <a:path w="84454" h="90169">
                <a:moveTo>
                  <a:pt x="83921" y="36576"/>
                </a:moveTo>
                <a:lnTo>
                  <a:pt x="82397" y="33528"/>
                </a:lnTo>
                <a:lnTo>
                  <a:pt x="80873" y="32004"/>
                </a:lnTo>
                <a:lnTo>
                  <a:pt x="79349" y="28956"/>
                </a:lnTo>
                <a:lnTo>
                  <a:pt x="70205" y="24384"/>
                </a:lnTo>
                <a:lnTo>
                  <a:pt x="53441" y="24384"/>
                </a:lnTo>
                <a:lnTo>
                  <a:pt x="45821" y="27432"/>
                </a:lnTo>
                <a:lnTo>
                  <a:pt x="41249" y="35052"/>
                </a:lnTo>
                <a:lnTo>
                  <a:pt x="41249" y="25908"/>
                </a:lnTo>
                <a:lnTo>
                  <a:pt x="32105" y="25908"/>
                </a:lnTo>
                <a:lnTo>
                  <a:pt x="32105" y="90004"/>
                </a:lnTo>
                <a:lnTo>
                  <a:pt x="42773" y="90004"/>
                </a:lnTo>
                <a:lnTo>
                  <a:pt x="42773" y="47244"/>
                </a:lnTo>
                <a:lnTo>
                  <a:pt x="44297" y="41148"/>
                </a:lnTo>
                <a:lnTo>
                  <a:pt x="50393" y="35052"/>
                </a:lnTo>
                <a:lnTo>
                  <a:pt x="54965" y="33528"/>
                </a:lnTo>
                <a:lnTo>
                  <a:pt x="65633" y="33528"/>
                </a:lnTo>
                <a:lnTo>
                  <a:pt x="67157" y="35052"/>
                </a:lnTo>
                <a:lnTo>
                  <a:pt x="70205" y="36576"/>
                </a:lnTo>
                <a:lnTo>
                  <a:pt x="71729" y="38100"/>
                </a:lnTo>
                <a:lnTo>
                  <a:pt x="71729" y="41148"/>
                </a:lnTo>
                <a:lnTo>
                  <a:pt x="73253" y="42672"/>
                </a:lnTo>
                <a:lnTo>
                  <a:pt x="73253" y="90004"/>
                </a:lnTo>
                <a:lnTo>
                  <a:pt x="83921" y="90004"/>
                </a:lnTo>
                <a:lnTo>
                  <a:pt x="83921" y="365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8" name="object 228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9934861" y="2221325"/>
            <a:ext cx="237839" cy="93059"/>
          </a:xfrm>
          <a:prstGeom prst="rect">
            <a:avLst/>
          </a:prstGeom>
        </p:spPr>
      </p:pic>
      <p:grpSp>
        <p:nvGrpSpPr>
          <p:cNvPr id="229" name="object 229"/>
          <p:cNvGrpSpPr/>
          <p:nvPr/>
        </p:nvGrpSpPr>
        <p:grpSpPr>
          <a:xfrm>
            <a:off x="5231129" y="2410491"/>
            <a:ext cx="2007870" cy="117475"/>
            <a:chOff x="5231129" y="2410491"/>
            <a:chExt cx="2007870" cy="117475"/>
          </a:xfrm>
        </p:grpSpPr>
        <p:pic>
          <p:nvPicPr>
            <p:cNvPr id="230" name="object 230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5231129" y="2410491"/>
              <a:ext cx="1975104" cy="117443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7225284" y="249021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69">
                  <a:moveTo>
                    <a:pt x="13716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2" name="object 232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5232749" y="2610326"/>
            <a:ext cx="1642586" cy="117443"/>
          </a:xfrm>
          <a:prstGeom prst="rect">
            <a:avLst/>
          </a:prstGeom>
        </p:spPr>
      </p:pic>
      <p:grpSp>
        <p:nvGrpSpPr>
          <p:cNvPr id="233" name="object 233"/>
          <p:cNvGrpSpPr/>
          <p:nvPr/>
        </p:nvGrpSpPr>
        <p:grpSpPr>
          <a:xfrm>
            <a:off x="6926580" y="2611850"/>
            <a:ext cx="272415" cy="116205"/>
            <a:chOff x="6926580" y="2611850"/>
            <a:chExt cx="272415" cy="116205"/>
          </a:xfrm>
        </p:grpSpPr>
        <p:sp>
          <p:nvSpPr>
            <p:cNvPr id="234" name="object 234"/>
            <p:cNvSpPr/>
            <p:nvPr/>
          </p:nvSpPr>
          <p:spPr>
            <a:xfrm>
              <a:off x="6926580" y="2612135"/>
              <a:ext cx="12700" cy="91440"/>
            </a:xfrm>
            <a:custGeom>
              <a:avLst/>
              <a:gdLst/>
              <a:ahLst/>
              <a:cxnLst/>
              <a:rect l="l" t="t" r="r" b="b"/>
              <a:pathLst>
                <a:path w="12700" h="91439">
                  <a:moveTo>
                    <a:pt x="12191" y="91440"/>
                  </a:moveTo>
                  <a:lnTo>
                    <a:pt x="0" y="91440"/>
                  </a:lnTo>
                  <a:lnTo>
                    <a:pt x="0" y="0"/>
                  </a:lnTo>
                  <a:lnTo>
                    <a:pt x="12191" y="0"/>
                  </a:lnTo>
                  <a:lnTo>
                    <a:pt x="12191" y="914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" name="object 235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6959155" y="2611850"/>
              <a:ext cx="239458" cy="115919"/>
            </a:xfrm>
            <a:prstGeom prst="rect">
              <a:avLst/>
            </a:prstGeom>
          </p:spPr>
        </p:pic>
      </p:grpSp>
      <p:grpSp>
        <p:nvGrpSpPr>
          <p:cNvPr id="236" name="object 236"/>
          <p:cNvGrpSpPr/>
          <p:nvPr/>
        </p:nvGrpSpPr>
        <p:grpSpPr>
          <a:xfrm>
            <a:off x="7250525" y="2611850"/>
            <a:ext cx="1381760" cy="117475"/>
            <a:chOff x="7250525" y="2611850"/>
            <a:chExt cx="1381760" cy="117475"/>
          </a:xfrm>
        </p:grpSpPr>
        <p:pic>
          <p:nvPicPr>
            <p:cNvPr id="237" name="object 237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250525" y="2611850"/>
              <a:ext cx="1345215" cy="117443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8618220" y="268986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69">
                  <a:moveTo>
                    <a:pt x="13716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9" name="object 239"/>
          <p:cNvGrpSpPr/>
          <p:nvPr/>
        </p:nvGrpSpPr>
        <p:grpSpPr>
          <a:xfrm>
            <a:off x="2168651" y="4987194"/>
            <a:ext cx="3248660" cy="633730"/>
            <a:chOff x="2168651" y="4987194"/>
            <a:chExt cx="3248660" cy="633730"/>
          </a:xfrm>
        </p:grpSpPr>
        <p:pic>
          <p:nvPicPr>
            <p:cNvPr id="240" name="object 240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753231" y="4988718"/>
              <a:ext cx="848010" cy="84010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2168651" y="4987194"/>
              <a:ext cx="3070098" cy="633127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5250180" y="5261813"/>
              <a:ext cx="167640" cy="84455"/>
            </a:xfrm>
            <a:custGeom>
              <a:avLst/>
              <a:gdLst/>
              <a:ahLst/>
              <a:cxnLst/>
              <a:rect l="l" t="t" r="r" b="b"/>
              <a:pathLst>
                <a:path w="167639" h="84454">
                  <a:moveTo>
                    <a:pt x="10668" y="558"/>
                  </a:moveTo>
                  <a:lnTo>
                    <a:pt x="0" y="558"/>
                  </a:lnTo>
                  <a:lnTo>
                    <a:pt x="0" y="84391"/>
                  </a:lnTo>
                  <a:lnTo>
                    <a:pt x="10668" y="84391"/>
                  </a:lnTo>
                  <a:lnTo>
                    <a:pt x="10668" y="558"/>
                  </a:lnTo>
                  <a:close/>
                </a:path>
                <a:path w="167639" h="84454">
                  <a:moveTo>
                    <a:pt x="31419" y="22948"/>
                  </a:moveTo>
                  <a:lnTo>
                    <a:pt x="20662" y="22948"/>
                  </a:lnTo>
                  <a:lnTo>
                    <a:pt x="20662" y="83908"/>
                  </a:lnTo>
                  <a:lnTo>
                    <a:pt x="31419" y="83908"/>
                  </a:lnTo>
                  <a:lnTo>
                    <a:pt x="31419" y="22948"/>
                  </a:lnTo>
                  <a:close/>
                </a:path>
                <a:path w="167639" h="84454">
                  <a:moveTo>
                    <a:pt x="31419" y="0"/>
                  </a:moveTo>
                  <a:lnTo>
                    <a:pt x="20662" y="0"/>
                  </a:lnTo>
                  <a:lnTo>
                    <a:pt x="20662" y="12280"/>
                  </a:lnTo>
                  <a:lnTo>
                    <a:pt x="31419" y="12280"/>
                  </a:lnTo>
                  <a:lnTo>
                    <a:pt x="31419" y="0"/>
                  </a:lnTo>
                  <a:close/>
                </a:path>
                <a:path w="167639" h="84454">
                  <a:moveTo>
                    <a:pt x="101434" y="36664"/>
                  </a:moveTo>
                  <a:lnTo>
                    <a:pt x="99910" y="33616"/>
                  </a:lnTo>
                  <a:lnTo>
                    <a:pt x="99910" y="30568"/>
                  </a:lnTo>
                  <a:lnTo>
                    <a:pt x="93814" y="24472"/>
                  </a:lnTo>
                  <a:lnTo>
                    <a:pt x="90766" y="24472"/>
                  </a:lnTo>
                  <a:lnTo>
                    <a:pt x="84670" y="21424"/>
                  </a:lnTo>
                  <a:lnTo>
                    <a:pt x="72478" y="21424"/>
                  </a:lnTo>
                  <a:lnTo>
                    <a:pt x="66382" y="24472"/>
                  </a:lnTo>
                  <a:lnTo>
                    <a:pt x="61810" y="32092"/>
                  </a:lnTo>
                  <a:lnTo>
                    <a:pt x="61810" y="22948"/>
                  </a:lnTo>
                  <a:lnTo>
                    <a:pt x="52666" y="22948"/>
                  </a:lnTo>
                  <a:lnTo>
                    <a:pt x="52666" y="83908"/>
                  </a:lnTo>
                  <a:lnTo>
                    <a:pt x="63334" y="83908"/>
                  </a:lnTo>
                  <a:lnTo>
                    <a:pt x="63334" y="42760"/>
                  </a:lnTo>
                  <a:lnTo>
                    <a:pt x="64858" y="38188"/>
                  </a:lnTo>
                  <a:lnTo>
                    <a:pt x="70954" y="32092"/>
                  </a:lnTo>
                  <a:lnTo>
                    <a:pt x="74002" y="30568"/>
                  </a:lnTo>
                  <a:lnTo>
                    <a:pt x="83146" y="30568"/>
                  </a:lnTo>
                  <a:lnTo>
                    <a:pt x="86194" y="32092"/>
                  </a:lnTo>
                  <a:lnTo>
                    <a:pt x="90766" y="36664"/>
                  </a:lnTo>
                  <a:lnTo>
                    <a:pt x="90766" y="83908"/>
                  </a:lnTo>
                  <a:lnTo>
                    <a:pt x="101434" y="83908"/>
                  </a:lnTo>
                  <a:lnTo>
                    <a:pt x="101434" y="36664"/>
                  </a:lnTo>
                  <a:close/>
                </a:path>
                <a:path w="167639" h="84454">
                  <a:moveTo>
                    <a:pt x="167055" y="42760"/>
                  </a:moveTo>
                  <a:lnTo>
                    <a:pt x="165531" y="35140"/>
                  </a:lnTo>
                  <a:lnTo>
                    <a:pt x="159435" y="30568"/>
                  </a:lnTo>
                  <a:lnTo>
                    <a:pt x="156387" y="26504"/>
                  </a:lnTo>
                  <a:lnTo>
                    <a:pt x="156387" y="42760"/>
                  </a:lnTo>
                  <a:lnTo>
                    <a:pt x="156387" y="47332"/>
                  </a:lnTo>
                  <a:lnTo>
                    <a:pt x="122859" y="47332"/>
                  </a:lnTo>
                  <a:lnTo>
                    <a:pt x="125907" y="38188"/>
                  </a:lnTo>
                  <a:lnTo>
                    <a:pt x="132003" y="32092"/>
                  </a:lnTo>
                  <a:lnTo>
                    <a:pt x="136575" y="30568"/>
                  </a:lnTo>
                  <a:lnTo>
                    <a:pt x="145719" y="30568"/>
                  </a:lnTo>
                  <a:lnTo>
                    <a:pt x="150291" y="32092"/>
                  </a:lnTo>
                  <a:lnTo>
                    <a:pt x="153339" y="36664"/>
                  </a:lnTo>
                  <a:lnTo>
                    <a:pt x="154863" y="38188"/>
                  </a:lnTo>
                  <a:lnTo>
                    <a:pt x="156387" y="42760"/>
                  </a:lnTo>
                  <a:lnTo>
                    <a:pt x="156387" y="26504"/>
                  </a:lnTo>
                  <a:lnTo>
                    <a:pt x="154863" y="24472"/>
                  </a:lnTo>
                  <a:lnTo>
                    <a:pt x="148767" y="21424"/>
                  </a:lnTo>
                  <a:lnTo>
                    <a:pt x="132003" y="21424"/>
                  </a:lnTo>
                  <a:lnTo>
                    <a:pt x="125907" y="24472"/>
                  </a:lnTo>
                  <a:lnTo>
                    <a:pt x="119722" y="30568"/>
                  </a:lnTo>
                  <a:lnTo>
                    <a:pt x="115150" y="35140"/>
                  </a:lnTo>
                  <a:lnTo>
                    <a:pt x="112102" y="44284"/>
                  </a:lnTo>
                  <a:lnTo>
                    <a:pt x="112102" y="64096"/>
                  </a:lnTo>
                  <a:lnTo>
                    <a:pt x="115150" y="71716"/>
                  </a:lnTo>
                  <a:lnTo>
                    <a:pt x="119722" y="76288"/>
                  </a:lnTo>
                  <a:lnTo>
                    <a:pt x="125907" y="82384"/>
                  </a:lnTo>
                  <a:lnTo>
                    <a:pt x="132003" y="83908"/>
                  </a:lnTo>
                  <a:lnTo>
                    <a:pt x="147243" y="83908"/>
                  </a:lnTo>
                  <a:lnTo>
                    <a:pt x="153339" y="82384"/>
                  </a:lnTo>
                  <a:lnTo>
                    <a:pt x="162483" y="76288"/>
                  </a:lnTo>
                  <a:lnTo>
                    <a:pt x="165531" y="71716"/>
                  </a:lnTo>
                  <a:lnTo>
                    <a:pt x="167055" y="65620"/>
                  </a:lnTo>
                  <a:lnTo>
                    <a:pt x="156387" y="64096"/>
                  </a:lnTo>
                  <a:lnTo>
                    <a:pt x="154863" y="68668"/>
                  </a:lnTo>
                  <a:lnTo>
                    <a:pt x="153339" y="71716"/>
                  </a:lnTo>
                  <a:lnTo>
                    <a:pt x="144195" y="76288"/>
                  </a:lnTo>
                  <a:lnTo>
                    <a:pt x="136575" y="76288"/>
                  </a:lnTo>
                  <a:lnTo>
                    <a:pt x="132003" y="74764"/>
                  </a:lnTo>
                  <a:lnTo>
                    <a:pt x="124383" y="67144"/>
                  </a:lnTo>
                  <a:lnTo>
                    <a:pt x="122859" y="62572"/>
                  </a:lnTo>
                  <a:lnTo>
                    <a:pt x="122859" y="56476"/>
                  </a:lnTo>
                  <a:lnTo>
                    <a:pt x="167055" y="56476"/>
                  </a:lnTo>
                  <a:lnTo>
                    <a:pt x="167055" y="47332"/>
                  </a:lnTo>
                  <a:lnTo>
                    <a:pt x="167055" y="427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3" name="object 243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8229695" y="5795771"/>
            <a:ext cx="925734" cy="106870"/>
          </a:xfrm>
          <a:prstGeom prst="rect">
            <a:avLst/>
          </a:prstGeom>
        </p:spPr>
      </p:pic>
      <p:pic>
        <p:nvPicPr>
          <p:cNvPr id="244" name="object 244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9219533" y="5795771"/>
            <a:ext cx="111347" cy="106870"/>
          </a:xfrm>
          <a:prstGeom prst="rect">
            <a:avLst/>
          </a:prstGeom>
        </p:spPr>
      </p:pic>
      <p:pic>
        <p:nvPicPr>
          <p:cNvPr id="245" name="object 245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9382696" y="5795771"/>
            <a:ext cx="294418" cy="106870"/>
          </a:xfrm>
          <a:prstGeom prst="rect">
            <a:avLst/>
          </a:prstGeom>
        </p:spPr>
      </p:pic>
      <p:grpSp>
        <p:nvGrpSpPr>
          <p:cNvPr id="246" name="object 246"/>
          <p:cNvGrpSpPr/>
          <p:nvPr/>
        </p:nvGrpSpPr>
        <p:grpSpPr>
          <a:xfrm>
            <a:off x="5716142" y="5658421"/>
            <a:ext cx="4275455" cy="1452880"/>
            <a:chOff x="5716142" y="5658421"/>
            <a:chExt cx="4275455" cy="1452880"/>
          </a:xfrm>
        </p:grpSpPr>
        <p:pic>
          <p:nvPicPr>
            <p:cNvPr id="247" name="object 247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9745694" y="5795771"/>
              <a:ext cx="245554" cy="83915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5716142" y="5658421"/>
              <a:ext cx="4247673" cy="1452467"/>
            </a:xfrm>
            <a:prstGeom prst="rect">
              <a:avLst/>
            </a:prstGeom>
          </p:spPr>
        </p:pic>
        <p:sp>
          <p:nvSpPr>
            <p:cNvPr id="249" name="object 249"/>
            <p:cNvSpPr/>
            <p:nvPr/>
          </p:nvSpPr>
          <p:spPr>
            <a:xfrm>
              <a:off x="9974579" y="6469380"/>
              <a:ext cx="10795" cy="83820"/>
            </a:xfrm>
            <a:custGeom>
              <a:avLst/>
              <a:gdLst/>
              <a:ahLst/>
              <a:cxnLst/>
              <a:rect l="l" t="t" r="r" b="b"/>
              <a:pathLst>
                <a:path w="10795" h="83820">
                  <a:moveTo>
                    <a:pt x="10667" y="83819"/>
                  </a:moveTo>
                  <a:lnTo>
                    <a:pt x="0" y="83819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838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0" name="object 250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2159508" y="6599777"/>
            <a:ext cx="940974" cy="253269"/>
          </a:xfrm>
          <a:prstGeom prst="rect">
            <a:avLst/>
          </a:prstGeom>
        </p:spPr>
      </p:pic>
      <p:grpSp>
        <p:nvGrpSpPr>
          <p:cNvPr id="251" name="object 251"/>
          <p:cNvGrpSpPr/>
          <p:nvPr/>
        </p:nvGrpSpPr>
        <p:grpSpPr>
          <a:xfrm>
            <a:off x="2165604" y="6936961"/>
            <a:ext cx="1034415" cy="84455"/>
            <a:chOff x="2165604" y="6936961"/>
            <a:chExt cx="1034415" cy="84455"/>
          </a:xfrm>
        </p:grpSpPr>
        <p:sp>
          <p:nvSpPr>
            <p:cNvPr id="252" name="object 252"/>
            <p:cNvSpPr/>
            <p:nvPr/>
          </p:nvSpPr>
          <p:spPr>
            <a:xfrm>
              <a:off x="2165604" y="6936968"/>
              <a:ext cx="135890" cy="84455"/>
            </a:xfrm>
            <a:custGeom>
              <a:avLst/>
              <a:gdLst/>
              <a:ahLst/>
              <a:cxnLst/>
              <a:rect l="l" t="t" r="r" b="b"/>
              <a:pathLst>
                <a:path w="135889" h="84454">
                  <a:moveTo>
                    <a:pt x="65620" y="0"/>
                  </a:moveTo>
                  <a:lnTo>
                    <a:pt x="54952" y="0"/>
                  </a:lnTo>
                  <a:lnTo>
                    <a:pt x="54952" y="64096"/>
                  </a:lnTo>
                  <a:lnTo>
                    <a:pt x="10668" y="0"/>
                  </a:lnTo>
                  <a:lnTo>
                    <a:pt x="0" y="0"/>
                  </a:lnTo>
                  <a:lnTo>
                    <a:pt x="0" y="82384"/>
                  </a:lnTo>
                  <a:lnTo>
                    <a:pt x="10668" y="82384"/>
                  </a:lnTo>
                  <a:lnTo>
                    <a:pt x="10668" y="16852"/>
                  </a:lnTo>
                  <a:lnTo>
                    <a:pt x="53428" y="82384"/>
                  </a:lnTo>
                  <a:lnTo>
                    <a:pt x="65620" y="82384"/>
                  </a:lnTo>
                  <a:lnTo>
                    <a:pt x="65620" y="0"/>
                  </a:lnTo>
                  <a:close/>
                </a:path>
                <a:path w="135889" h="84454">
                  <a:moveTo>
                    <a:pt x="135724" y="42760"/>
                  </a:moveTo>
                  <a:lnTo>
                    <a:pt x="132676" y="35052"/>
                  </a:lnTo>
                  <a:lnTo>
                    <a:pt x="126580" y="28956"/>
                  </a:lnTo>
                  <a:lnTo>
                    <a:pt x="125056" y="27432"/>
                  </a:lnTo>
                  <a:lnTo>
                    <a:pt x="125056" y="44284"/>
                  </a:lnTo>
                  <a:lnTo>
                    <a:pt x="125056" y="59524"/>
                  </a:lnTo>
                  <a:lnTo>
                    <a:pt x="123532" y="65620"/>
                  </a:lnTo>
                  <a:lnTo>
                    <a:pt x="118960" y="70192"/>
                  </a:lnTo>
                  <a:lnTo>
                    <a:pt x="115811" y="73240"/>
                  </a:lnTo>
                  <a:lnTo>
                    <a:pt x="111239" y="76288"/>
                  </a:lnTo>
                  <a:lnTo>
                    <a:pt x="102095" y="76288"/>
                  </a:lnTo>
                  <a:lnTo>
                    <a:pt x="97523" y="73240"/>
                  </a:lnTo>
                  <a:lnTo>
                    <a:pt x="94475" y="70192"/>
                  </a:lnTo>
                  <a:lnTo>
                    <a:pt x="91427" y="65620"/>
                  </a:lnTo>
                  <a:lnTo>
                    <a:pt x="89903" y="59524"/>
                  </a:lnTo>
                  <a:lnTo>
                    <a:pt x="89903" y="44284"/>
                  </a:lnTo>
                  <a:lnTo>
                    <a:pt x="91427" y="39712"/>
                  </a:lnTo>
                  <a:lnTo>
                    <a:pt x="94475" y="35052"/>
                  </a:lnTo>
                  <a:lnTo>
                    <a:pt x="97523" y="32004"/>
                  </a:lnTo>
                  <a:lnTo>
                    <a:pt x="102095" y="28956"/>
                  </a:lnTo>
                  <a:lnTo>
                    <a:pt x="111239" y="28956"/>
                  </a:lnTo>
                  <a:lnTo>
                    <a:pt x="115811" y="32004"/>
                  </a:lnTo>
                  <a:lnTo>
                    <a:pt x="118960" y="35052"/>
                  </a:lnTo>
                  <a:lnTo>
                    <a:pt x="123532" y="39712"/>
                  </a:lnTo>
                  <a:lnTo>
                    <a:pt x="125056" y="44284"/>
                  </a:lnTo>
                  <a:lnTo>
                    <a:pt x="125056" y="27432"/>
                  </a:lnTo>
                  <a:lnTo>
                    <a:pt x="122008" y="24384"/>
                  </a:lnTo>
                  <a:lnTo>
                    <a:pt x="115811" y="21336"/>
                  </a:lnTo>
                  <a:lnTo>
                    <a:pt x="99047" y="21336"/>
                  </a:lnTo>
                  <a:lnTo>
                    <a:pt x="79235" y="51904"/>
                  </a:lnTo>
                  <a:lnTo>
                    <a:pt x="79578" y="59359"/>
                  </a:lnTo>
                  <a:lnTo>
                    <a:pt x="99047" y="83908"/>
                  </a:lnTo>
                  <a:lnTo>
                    <a:pt x="112763" y="83908"/>
                  </a:lnTo>
                  <a:lnTo>
                    <a:pt x="122008" y="80860"/>
                  </a:lnTo>
                  <a:lnTo>
                    <a:pt x="126580" y="77812"/>
                  </a:lnTo>
                  <a:lnTo>
                    <a:pt x="128104" y="76288"/>
                  </a:lnTo>
                  <a:lnTo>
                    <a:pt x="129628" y="74764"/>
                  </a:lnTo>
                  <a:lnTo>
                    <a:pt x="131152" y="70192"/>
                  </a:lnTo>
                  <a:lnTo>
                    <a:pt x="134200" y="65620"/>
                  </a:lnTo>
                  <a:lnTo>
                    <a:pt x="135724" y="59524"/>
                  </a:lnTo>
                  <a:lnTo>
                    <a:pt x="135724" y="427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2313432" y="6936961"/>
              <a:ext cx="886206" cy="83915"/>
            </a:xfrm>
            <a:prstGeom prst="rect">
              <a:avLst/>
            </a:prstGeom>
          </p:spPr>
        </p:pic>
      </p:grpSp>
      <p:pic>
        <p:nvPicPr>
          <p:cNvPr id="254" name="object 254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3341465" y="6936961"/>
            <a:ext cx="777811" cy="99155"/>
          </a:xfrm>
          <a:prstGeom prst="rect">
            <a:avLst/>
          </a:prstGeom>
        </p:spPr>
      </p:pic>
      <p:pic>
        <p:nvPicPr>
          <p:cNvPr id="255" name="object 255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2162555" y="7103268"/>
            <a:ext cx="1204912" cy="108394"/>
          </a:xfrm>
          <a:prstGeom prst="rect">
            <a:avLst/>
          </a:prstGeom>
        </p:spPr>
      </p:pic>
      <p:pic>
        <p:nvPicPr>
          <p:cNvPr id="256" name="object 256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3440620" y="7103268"/>
            <a:ext cx="1422939" cy="1098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8238" y="134537"/>
            <a:ext cx="1266755" cy="8322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626536" y="7165847"/>
            <a:ext cx="146685" cy="113030"/>
            <a:chOff x="9626536" y="7165847"/>
            <a:chExt cx="146685" cy="113030"/>
          </a:xfrm>
        </p:grpSpPr>
        <p:sp>
          <p:nvSpPr>
            <p:cNvPr id="4" name="object 4"/>
            <p:cNvSpPr/>
            <p:nvPr/>
          </p:nvSpPr>
          <p:spPr>
            <a:xfrm>
              <a:off x="9626536" y="7165847"/>
              <a:ext cx="41275" cy="113030"/>
            </a:xfrm>
            <a:custGeom>
              <a:avLst/>
              <a:gdLst/>
              <a:ahLst/>
              <a:cxnLst/>
              <a:rect l="l" t="t" r="r" b="b"/>
              <a:pathLst>
                <a:path w="41275" h="113029">
                  <a:moveTo>
                    <a:pt x="41148" y="112871"/>
                  </a:moveTo>
                  <a:lnTo>
                    <a:pt x="27432" y="112871"/>
                  </a:lnTo>
                  <a:lnTo>
                    <a:pt x="27432" y="24384"/>
                  </a:lnTo>
                  <a:lnTo>
                    <a:pt x="24384" y="27432"/>
                  </a:lnTo>
                  <a:lnTo>
                    <a:pt x="19812" y="30480"/>
                  </a:lnTo>
                  <a:lnTo>
                    <a:pt x="13716" y="33528"/>
                  </a:lnTo>
                  <a:lnTo>
                    <a:pt x="4572" y="39624"/>
                  </a:lnTo>
                  <a:lnTo>
                    <a:pt x="0" y="41148"/>
                  </a:lnTo>
                  <a:lnTo>
                    <a:pt x="0" y="27432"/>
                  </a:lnTo>
                  <a:lnTo>
                    <a:pt x="7620" y="24384"/>
                  </a:lnTo>
                  <a:lnTo>
                    <a:pt x="13716" y="19812"/>
                  </a:lnTo>
                  <a:lnTo>
                    <a:pt x="19812" y="13716"/>
                  </a:lnTo>
                  <a:lnTo>
                    <a:pt x="25908" y="9144"/>
                  </a:lnTo>
                  <a:lnTo>
                    <a:pt x="30480" y="4572"/>
                  </a:lnTo>
                  <a:lnTo>
                    <a:pt x="32004" y="0"/>
                  </a:lnTo>
                  <a:lnTo>
                    <a:pt x="41148" y="0"/>
                  </a:lnTo>
                  <a:lnTo>
                    <a:pt x="41148" y="11287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8164" y="7165847"/>
              <a:ext cx="74771" cy="11287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07847" y="1524"/>
            <a:ext cx="10084435" cy="7009130"/>
            <a:chOff x="307847" y="1524"/>
            <a:chExt cx="10084435" cy="70091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847" y="1524"/>
              <a:ext cx="10084307" cy="70088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0535" y="1440156"/>
              <a:ext cx="1933813" cy="19344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74380" y="2080259"/>
              <a:ext cx="1766316" cy="6537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19934" y="2205926"/>
              <a:ext cx="1296352" cy="993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80476" y="2374391"/>
              <a:ext cx="1769172" cy="10010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36698" y="2542032"/>
              <a:ext cx="1105757" cy="57330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28472" y="74676"/>
              <a:ext cx="5032375" cy="399415"/>
            </a:xfrm>
            <a:custGeom>
              <a:avLst/>
              <a:gdLst/>
              <a:ahLst/>
              <a:cxnLst/>
              <a:rect l="l" t="t" r="r" b="b"/>
              <a:pathLst>
                <a:path w="5032375" h="399415">
                  <a:moveTo>
                    <a:pt x="5032247" y="399287"/>
                  </a:moveTo>
                  <a:lnTo>
                    <a:pt x="0" y="399287"/>
                  </a:lnTo>
                  <a:lnTo>
                    <a:pt x="0" y="0"/>
                  </a:lnTo>
                  <a:lnTo>
                    <a:pt x="5032247" y="0"/>
                  </a:lnTo>
                  <a:lnTo>
                    <a:pt x="5032247" y="3992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2664" y="205930"/>
              <a:ext cx="120491" cy="15868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7539" y="247173"/>
              <a:ext cx="436149" cy="1189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51121" y="247173"/>
              <a:ext cx="105251" cy="1174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6184" y="208978"/>
              <a:ext cx="67151" cy="1571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12010" y="205930"/>
              <a:ext cx="190595" cy="1602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26990" y="247173"/>
              <a:ext cx="106775" cy="1189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023770" y="205930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7533"/>
                  </a:lnTo>
                  <a:lnTo>
                    <a:pt x="30480" y="27533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86260" y="247173"/>
              <a:ext cx="105251" cy="1174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11324" y="202882"/>
              <a:ext cx="184499" cy="1632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17254" y="205930"/>
              <a:ext cx="236315" cy="1602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79572" y="247173"/>
              <a:ext cx="117443" cy="1189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22924" y="247173"/>
              <a:ext cx="103727" cy="1174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13519" y="202882"/>
              <a:ext cx="379761" cy="16325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14712" y="208978"/>
              <a:ext cx="187547" cy="15716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77031" y="202882"/>
              <a:ext cx="207359" cy="16325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950017" y="202882"/>
              <a:ext cx="128111" cy="16325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99465" y="202882"/>
              <a:ext cx="451389" cy="16325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579607" y="202882"/>
              <a:ext cx="685165" cy="163830"/>
            </a:xfrm>
            <a:custGeom>
              <a:avLst/>
              <a:gdLst/>
              <a:ahLst/>
              <a:cxnLst/>
              <a:rect l="l" t="t" r="r" b="b"/>
              <a:pathLst>
                <a:path w="685164" h="163829">
                  <a:moveTo>
                    <a:pt x="59448" y="88201"/>
                  </a:moveTo>
                  <a:lnTo>
                    <a:pt x="0" y="88201"/>
                  </a:lnTo>
                  <a:lnTo>
                    <a:pt x="0" y="118681"/>
                  </a:lnTo>
                  <a:lnTo>
                    <a:pt x="59448" y="118681"/>
                  </a:lnTo>
                  <a:lnTo>
                    <a:pt x="59448" y="88201"/>
                  </a:lnTo>
                  <a:close/>
                </a:path>
                <a:path w="685164" h="163829">
                  <a:moveTo>
                    <a:pt x="210705" y="47345"/>
                  </a:moveTo>
                  <a:lnTo>
                    <a:pt x="184200" y="9652"/>
                  </a:lnTo>
                  <a:lnTo>
                    <a:pt x="146697" y="0"/>
                  </a:lnTo>
                  <a:lnTo>
                    <a:pt x="131267" y="1435"/>
                  </a:lnTo>
                  <a:lnTo>
                    <a:pt x="93256" y="22961"/>
                  </a:lnTo>
                  <a:lnTo>
                    <a:pt x="74612" y="64757"/>
                  </a:lnTo>
                  <a:lnTo>
                    <a:pt x="73444" y="83921"/>
                  </a:lnTo>
                  <a:lnTo>
                    <a:pt x="74612" y="101346"/>
                  </a:lnTo>
                  <a:lnTo>
                    <a:pt x="93256" y="141922"/>
                  </a:lnTo>
                  <a:lnTo>
                    <a:pt x="129984" y="162077"/>
                  </a:lnTo>
                  <a:lnTo>
                    <a:pt x="145173" y="163258"/>
                  </a:lnTo>
                  <a:lnTo>
                    <a:pt x="157187" y="162648"/>
                  </a:lnTo>
                  <a:lnTo>
                    <a:pt x="195275" y="144259"/>
                  </a:lnTo>
                  <a:lnTo>
                    <a:pt x="210705" y="112966"/>
                  </a:lnTo>
                  <a:lnTo>
                    <a:pt x="180225" y="102209"/>
                  </a:lnTo>
                  <a:lnTo>
                    <a:pt x="177647" y="110807"/>
                  </a:lnTo>
                  <a:lnTo>
                    <a:pt x="174510" y="118110"/>
                  </a:lnTo>
                  <a:lnTo>
                    <a:pt x="170789" y="123952"/>
                  </a:lnTo>
                  <a:lnTo>
                    <a:pt x="160413" y="134302"/>
                  </a:lnTo>
                  <a:lnTo>
                    <a:pt x="152793" y="135826"/>
                  </a:lnTo>
                  <a:lnTo>
                    <a:pt x="145173" y="135826"/>
                  </a:lnTo>
                  <a:lnTo>
                    <a:pt x="109461" y="106832"/>
                  </a:lnTo>
                  <a:lnTo>
                    <a:pt x="106972" y="80873"/>
                  </a:lnTo>
                  <a:lnTo>
                    <a:pt x="107569" y="68008"/>
                  </a:lnTo>
                  <a:lnTo>
                    <a:pt x="129743" y="30772"/>
                  </a:lnTo>
                  <a:lnTo>
                    <a:pt x="145173" y="27533"/>
                  </a:lnTo>
                  <a:lnTo>
                    <a:pt x="154317" y="27533"/>
                  </a:lnTo>
                  <a:lnTo>
                    <a:pt x="178701" y="53441"/>
                  </a:lnTo>
                  <a:lnTo>
                    <a:pt x="210705" y="47345"/>
                  </a:lnTo>
                  <a:close/>
                </a:path>
                <a:path w="685164" h="163829">
                  <a:moveTo>
                    <a:pt x="347954" y="103733"/>
                  </a:moveTo>
                  <a:lnTo>
                    <a:pt x="346837" y="91490"/>
                  </a:lnTo>
                  <a:lnTo>
                    <a:pt x="343573" y="80111"/>
                  </a:lnTo>
                  <a:lnTo>
                    <a:pt x="338315" y="69875"/>
                  </a:lnTo>
                  <a:lnTo>
                    <a:pt x="337350" y="68681"/>
                  </a:lnTo>
                  <a:lnTo>
                    <a:pt x="331190" y="61061"/>
                  </a:lnTo>
                  <a:lnTo>
                    <a:pt x="321741" y="53936"/>
                  </a:lnTo>
                  <a:lnTo>
                    <a:pt x="315950" y="50952"/>
                  </a:lnTo>
                  <a:lnTo>
                    <a:pt x="315950" y="103733"/>
                  </a:lnTo>
                  <a:lnTo>
                    <a:pt x="315404" y="111480"/>
                  </a:lnTo>
                  <a:lnTo>
                    <a:pt x="296138" y="138874"/>
                  </a:lnTo>
                  <a:lnTo>
                    <a:pt x="280898" y="138874"/>
                  </a:lnTo>
                  <a:lnTo>
                    <a:pt x="261086" y="103733"/>
                  </a:lnTo>
                  <a:lnTo>
                    <a:pt x="261150" y="102209"/>
                  </a:lnTo>
                  <a:lnTo>
                    <a:pt x="280898" y="68681"/>
                  </a:lnTo>
                  <a:lnTo>
                    <a:pt x="296138" y="68681"/>
                  </a:lnTo>
                  <a:lnTo>
                    <a:pt x="315950" y="103733"/>
                  </a:lnTo>
                  <a:lnTo>
                    <a:pt x="315950" y="50952"/>
                  </a:lnTo>
                  <a:lnTo>
                    <a:pt x="311569" y="48679"/>
                  </a:lnTo>
                  <a:lnTo>
                    <a:pt x="300545" y="45415"/>
                  </a:lnTo>
                  <a:lnTo>
                    <a:pt x="288518" y="44297"/>
                  </a:lnTo>
                  <a:lnTo>
                    <a:pt x="279895" y="44627"/>
                  </a:lnTo>
                  <a:lnTo>
                    <a:pt x="240601" y="66700"/>
                  </a:lnTo>
                  <a:lnTo>
                    <a:pt x="228981" y="102209"/>
                  </a:lnTo>
                  <a:lnTo>
                    <a:pt x="229069" y="103733"/>
                  </a:lnTo>
                  <a:lnTo>
                    <a:pt x="229539" y="112001"/>
                  </a:lnTo>
                  <a:lnTo>
                    <a:pt x="245605" y="147637"/>
                  </a:lnTo>
                  <a:lnTo>
                    <a:pt x="280758" y="162953"/>
                  </a:lnTo>
                  <a:lnTo>
                    <a:pt x="288518" y="163258"/>
                  </a:lnTo>
                  <a:lnTo>
                    <a:pt x="300545" y="162140"/>
                  </a:lnTo>
                  <a:lnTo>
                    <a:pt x="311569" y="158877"/>
                  </a:lnTo>
                  <a:lnTo>
                    <a:pt x="321741" y="153619"/>
                  </a:lnTo>
                  <a:lnTo>
                    <a:pt x="331190" y="146494"/>
                  </a:lnTo>
                  <a:lnTo>
                    <a:pt x="337350" y="138874"/>
                  </a:lnTo>
                  <a:lnTo>
                    <a:pt x="338315" y="137693"/>
                  </a:lnTo>
                  <a:lnTo>
                    <a:pt x="343573" y="127444"/>
                  </a:lnTo>
                  <a:lnTo>
                    <a:pt x="346837" y="116027"/>
                  </a:lnTo>
                  <a:lnTo>
                    <a:pt x="347954" y="103733"/>
                  </a:lnTo>
                  <a:close/>
                </a:path>
                <a:path w="685164" h="163829">
                  <a:moveTo>
                    <a:pt x="503491" y="3048"/>
                  </a:moveTo>
                  <a:lnTo>
                    <a:pt x="469963" y="3048"/>
                  </a:lnTo>
                  <a:lnTo>
                    <a:pt x="431863" y="120586"/>
                  </a:lnTo>
                  <a:lnTo>
                    <a:pt x="390715" y="3048"/>
                  </a:lnTo>
                  <a:lnTo>
                    <a:pt x="357098" y="3048"/>
                  </a:lnTo>
                  <a:lnTo>
                    <a:pt x="413575" y="161734"/>
                  </a:lnTo>
                  <a:lnTo>
                    <a:pt x="447103" y="161734"/>
                  </a:lnTo>
                  <a:lnTo>
                    <a:pt x="503491" y="3048"/>
                  </a:lnTo>
                  <a:close/>
                </a:path>
                <a:path w="685164" h="163829">
                  <a:moveTo>
                    <a:pt x="568452" y="88201"/>
                  </a:moveTo>
                  <a:lnTo>
                    <a:pt x="509016" y="88201"/>
                  </a:lnTo>
                  <a:lnTo>
                    <a:pt x="509016" y="118681"/>
                  </a:lnTo>
                  <a:lnTo>
                    <a:pt x="568452" y="118681"/>
                  </a:lnTo>
                  <a:lnTo>
                    <a:pt x="568452" y="88201"/>
                  </a:lnTo>
                  <a:close/>
                </a:path>
                <a:path w="685164" h="163829">
                  <a:moveTo>
                    <a:pt x="685038" y="45821"/>
                  </a:moveTo>
                  <a:lnTo>
                    <a:pt x="663892" y="9486"/>
                  </a:lnTo>
                  <a:lnTo>
                    <a:pt x="634746" y="3048"/>
                  </a:lnTo>
                  <a:lnTo>
                    <a:pt x="624052" y="3644"/>
                  </a:lnTo>
                  <a:lnTo>
                    <a:pt x="586841" y="27292"/>
                  </a:lnTo>
                  <a:lnTo>
                    <a:pt x="581317" y="48869"/>
                  </a:lnTo>
                  <a:lnTo>
                    <a:pt x="611797" y="51917"/>
                  </a:lnTo>
                  <a:lnTo>
                    <a:pt x="611797" y="42773"/>
                  </a:lnTo>
                  <a:lnTo>
                    <a:pt x="614845" y="36677"/>
                  </a:lnTo>
                  <a:lnTo>
                    <a:pt x="622465" y="29057"/>
                  </a:lnTo>
                  <a:lnTo>
                    <a:pt x="627037" y="27533"/>
                  </a:lnTo>
                  <a:lnTo>
                    <a:pt x="639318" y="27533"/>
                  </a:lnTo>
                  <a:lnTo>
                    <a:pt x="645414" y="29057"/>
                  </a:lnTo>
                  <a:lnTo>
                    <a:pt x="648462" y="33629"/>
                  </a:lnTo>
                  <a:lnTo>
                    <a:pt x="651510" y="36677"/>
                  </a:lnTo>
                  <a:lnTo>
                    <a:pt x="654558" y="41249"/>
                  </a:lnTo>
                  <a:lnTo>
                    <a:pt x="654558" y="54965"/>
                  </a:lnTo>
                  <a:lnTo>
                    <a:pt x="648462" y="67157"/>
                  </a:lnTo>
                  <a:lnTo>
                    <a:pt x="638937" y="77254"/>
                  </a:lnTo>
                  <a:lnTo>
                    <a:pt x="631710" y="84518"/>
                  </a:lnTo>
                  <a:lnTo>
                    <a:pt x="622465" y="93065"/>
                  </a:lnTo>
                  <a:lnTo>
                    <a:pt x="610793" y="104178"/>
                  </a:lnTo>
                  <a:lnTo>
                    <a:pt x="584911" y="138379"/>
                  </a:lnTo>
                  <a:lnTo>
                    <a:pt x="578269" y="161734"/>
                  </a:lnTo>
                  <a:lnTo>
                    <a:pt x="685038" y="161734"/>
                  </a:lnTo>
                  <a:lnTo>
                    <a:pt x="685038" y="132778"/>
                  </a:lnTo>
                  <a:lnTo>
                    <a:pt x="623989" y="132778"/>
                  </a:lnTo>
                  <a:lnTo>
                    <a:pt x="625513" y="129730"/>
                  </a:lnTo>
                  <a:lnTo>
                    <a:pt x="648462" y="106781"/>
                  </a:lnTo>
                  <a:lnTo>
                    <a:pt x="665187" y="90703"/>
                  </a:lnTo>
                  <a:lnTo>
                    <a:pt x="674370" y="79349"/>
                  </a:lnTo>
                  <a:lnTo>
                    <a:pt x="680466" y="67157"/>
                  </a:lnTo>
                  <a:lnTo>
                    <a:pt x="683514" y="59537"/>
                  </a:lnTo>
                  <a:lnTo>
                    <a:pt x="685038" y="53441"/>
                  </a:lnTo>
                  <a:lnTo>
                    <a:pt x="685038" y="458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2647" y="694943"/>
              <a:ext cx="8171815" cy="410209"/>
            </a:xfrm>
            <a:custGeom>
              <a:avLst/>
              <a:gdLst/>
              <a:ahLst/>
              <a:cxnLst/>
              <a:rect l="l" t="t" r="r" b="b"/>
              <a:pathLst>
                <a:path w="8171815" h="410209">
                  <a:moveTo>
                    <a:pt x="8171687" y="409956"/>
                  </a:moveTo>
                  <a:lnTo>
                    <a:pt x="0" y="409956"/>
                  </a:lnTo>
                  <a:lnTo>
                    <a:pt x="0" y="0"/>
                  </a:lnTo>
                  <a:lnTo>
                    <a:pt x="8171687" y="0"/>
                  </a:lnTo>
                  <a:lnTo>
                    <a:pt x="8171687" y="4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8948" y="807053"/>
              <a:ext cx="143351" cy="18002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6683" y="852773"/>
              <a:ext cx="335565" cy="1373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14545" y="852773"/>
              <a:ext cx="128111" cy="1846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65516" y="852773"/>
              <a:ext cx="265366" cy="1373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55362" y="852773"/>
              <a:ext cx="122015" cy="13735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903285" y="807059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50292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76437" y="807053"/>
              <a:ext cx="126503" cy="18307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124443" y="806195"/>
              <a:ext cx="108585" cy="181610"/>
            </a:xfrm>
            <a:custGeom>
              <a:avLst/>
              <a:gdLst/>
              <a:ahLst/>
              <a:cxnLst/>
              <a:rect l="l" t="t" r="r" b="b"/>
              <a:pathLst>
                <a:path w="108585" h="181609">
                  <a:moveTo>
                    <a:pt x="35052" y="51155"/>
                  </a:moveTo>
                  <a:lnTo>
                    <a:pt x="0" y="51155"/>
                  </a:lnTo>
                  <a:lnTo>
                    <a:pt x="0" y="180886"/>
                  </a:lnTo>
                  <a:lnTo>
                    <a:pt x="35052" y="180886"/>
                  </a:lnTo>
                  <a:lnTo>
                    <a:pt x="35052" y="51155"/>
                  </a:lnTo>
                  <a:close/>
                </a:path>
                <a:path w="108585" h="181609">
                  <a:moveTo>
                    <a:pt x="35052" y="863"/>
                  </a:moveTo>
                  <a:lnTo>
                    <a:pt x="0" y="863"/>
                  </a:lnTo>
                  <a:lnTo>
                    <a:pt x="0" y="32867"/>
                  </a:lnTo>
                  <a:lnTo>
                    <a:pt x="35052" y="32867"/>
                  </a:lnTo>
                  <a:lnTo>
                    <a:pt x="35052" y="863"/>
                  </a:lnTo>
                  <a:close/>
                </a:path>
                <a:path w="108585" h="181609">
                  <a:moveTo>
                    <a:pt x="108204" y="0"/>
                  </a:moveTo>
                  <a:lnTo>
                    <a:pt x="73164" y="0"/>
                  </a:lnTo>
                  <a:lnTo>
                    <a:pt x="73164" y="181356"/>
                  </a:lnTo>
                  <a:lnTo>
                    <a:pt x="108204" y="181356"/>
                  </a:lnTo>
                  <a:lnTo>
                    <a:pt x="108204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70855" y="807053"/>
              <a:ext cx="126587" cy="18307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417241" y="807059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50292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81262" y="852773"/>
              <a:ext cx="256222" cy="13735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22924" y="804005"/>
              <a:ext cx="225742" cy="18611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077622" y="852773"/>
              <a:ext cx="85439" cy="13430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39262" y="852773"/>
              <a:ext cx="123539" cy="13735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383280" y="806196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1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181356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446716" y="852773"/>
              <a:ext cx="259270" cy="13735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739514" y="852773"/>
              <a:ext cx="118967" cy="13430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887432" y="807059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4" h="180340">
                  <a:moveTo>
                    <a:pt x="33528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56"/>
                  </a:lnTo>
                  <a:close/>
                </a:path>
                <a:path w="33654" h="180340">
                  <a:moveTo>
                    <a:pt x="3352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3528" y="3200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59161" y="852773"/>
              <a:ext cx="120491" cy="13430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110132" y="852773"/>
              <a:ext cx="126587" cy="18773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328255" y="852773"/>
              <a:ext cx="123539" cy="13735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74654" y="852773"/>
              <a:ext cx="118967" cy="13430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624101" y="807053"/>
              <a:ext cx="128111" cy="18307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851368" y="807053"/>
              <a:ext cx="118967" cy="18002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008435" y="855916"/>
              <a:ext cx="118967" cy="13420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163979" y="852773"/>
              <a:ext cx="192214" cy="13430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386667" y="807059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50292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452204" y="807053"/>
              <a:ext cx="128111" cy="18307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607837" y="807059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4" h="180340">
                  <a:moveTo>
                    <a:pt x="33528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56"/>
                  </a:lnTo>
                  <a:close/>
                </a:path>
                <a:path w="33654" h="180340">
                  <a:moveTo>
                    <a:pt x="3352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3528" y="3200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65755" y="804005"/>
              <a:ext cx="269938" cy="23650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973794" y="852773"/>
              <a:ext cx="118967" cy="13430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123336" y="852773"/>
              <a:ext cx="128111" cy="18773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352032" y="807053"/>
              <a:ext cx="118967" cy="18002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492335" y="852773"/>
              <a:ext cx="273081" cy="18773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803517" y="807053"/>
              <a:ext cx="175354" cy="18307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012399" y="852773"/>
              <a:ext cx="259365" cy="13735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367778" y="852773"/>
              <a:ext cx="1151476" cy="13735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466843" y="2197607"/>
              <a:ext cx="3740150" cy="274320"/>
            </a:xfrm>
            <a:custGeom>
              <a:avLst/>
              <a:gdLst/>
              <a:ahLst/>
              <a:cxnLst/>
              <a:rect l="l" t="t" r="r" b="b"/>
              <a:pathLst>
                <a:path w="3740150" h="274319">
                  <a:moveTo>
                    <a:pt x="3739895" y="274319"/>
                  </a:moveTo>
                  <a:lnTo>
                    <a:pt x="0" y="274319"/>
                  </a:lnTo>
                  <a:lnTo>
                    <a:pt x="0" y="0"/>
                  </a:lnTo>
                  <a:lnTo>
                    <a:pt x="3739895" y="0"/>
                  </a:lnTo>
                  <a:lnTo>
                    <a:pt x="3739895" y="274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587525" y="2288381"/>
              <a:ext cx="1750790" cy="13887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438995" y="2288381"/>
              <a:ext cx="1540382" cy="137350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759196" y="2543556"/>
              <a:ext cx="2207260" cy="274320"/>
            </a:xfrm>
            <a:custGeom>
              <a:avLst/>
              <a:gdLst/>
              <a:ahLst/>
              <a:cxnLst/>
              <a:rect l="l" t="t" r="r" b="b"/>
              <a:pathLst>
                <a:path w="2207259" h="274319">
                  <a:moveTo>
                    <a:pt x="2206751" y="274319"/>
                  </a:moveTo>
                  <a:lnTo>
                    <a:pt x="0" y="274319"/>
                  </a:lnTo>
                  <a:lnTo>
                    <a:pt x="0" y="0"/>
                  </a:lnTo>
                  <a:lnTo>
                    <a:pt x="2206751" y="0"/>
                  </a:lnTo>
                  <a:lnTo>
                    <a:pt x="2206751" y="274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870162" y="2634710"/>
              <a:ext cx="1085849" cy="138874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759196" y="2859024"/>
              <a:ext cx="2207260" cy="274320"/>
            </a:xfrm>
            <a:custGeom>
              <a:avLst/>
              <a:gdLst/>
              <a:ahLst/>
              <a:cxnLst/>
              <a:rect l="l" t="t" r="r" b="b"/>
              <a:pathLst>
                <a:path w="2207259" h="274319">
                  <a:moveTo>
                    <a:pt x="2206751" y="274319"/>
                  </a:moveTo>
                  <a:lnTo>
                    <a:pt x="0" y="274319"/>
                  </a:lnTo>
                  <a:lnTo>
                    <a:pt x="0" y="0"/>
                  </a:lnTo>
                  <a:lnTo>
                    <a:pt x="2206751" y="0"/>
                  </a:lnTo>
                  <a:lnTo>
                    <a:pt x="2206751" y="274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70162" y="2950559"/>
              <a:ext cx="852487" cy="13877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803517" y="2981039"/>
              <a:ext cx="103727" cy="7781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928580" y="2953607"/>
              <a:ext cx="94583" cy="105251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7042975" y="2950559"/>
              <a:ext cx="35560" cy="139065"/>
            </a:xfrm>
            <a:custGeom>
              <a:avLst/>
              <a:gdLst/>
              <a:ahLst/>
              <a:cxnLst/>
              <a:rect l="l" t="t" r="r" b="b"/>
              <a:pathLst>
                <a:path w="35559" h="139064">
                  <a:moveTo>
                    <a:pt x="9144" y="138779"/>
                  </a:moveTo>
                  <a:lnTo>
                    <a:pt x="0" y="138779"/>
                  </a:lnTo>
                  <a:lnTo>
                    <a:pt x="9763" y="121634"/>
                  </a:lnTo>
                  <a:lnTo>
                    <a:pt x="16383" y="104489"/>
                  </a:lnTo>
                  <a:lnTo>
                    <a:pt x="20145" y="87344"/>
                  </a:lnTo>
                  <a:lnTo>
                    <a:pt x="21336" y="70199"/>
                  </a:lnTo>
                  <a:lnTo>
                    <a:pt x="21288" y="63286"/>
                  </a:lnTo>
                  <a:lnTo>
                    <a:pt x="20955" y="56399"/>
                  </a:lnTo>
                  <a:lnTo>
                    <a:pt x="20050" y="49531"/>
                  </a:lnTo>
                  <a:lnTo>
                    <a:pt x="18288" y="42672"/>
                  </a:lnTo>
                  <a:lnTo>
                    <a:pt x="16764" y="35052"/>
                  </a:lnTo>
                  <a:lnTo>
                    <a:pt x="15240" y="28956"/>
                  </a:lnTo>
                  <a:lnTo>
                    <a:pt x="12192" y="22860"/>
                  </a:lnTo>
                  <a:lnTo>
                    <a:pt x="10501" y="18859"/>
                  </a:lnTo>
                  <a:lnTo>
                    <a:pt x="7810" y="13716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30480" y="36576"/>
                  </a:lnTo>
                  <a:lnTo>
                    <a:pt x="35052" y="70199"/>
                  </a:lnTo>
                  <a:lnTo>
                    <a:pt x="34718" y="79343"/>
                  </a:lnTo>
                  <a:lnTo>
                    <a:pt x="19431" y="123920"/>
                  </a:lnTo>
                  <a:lnTo>
                    <a:pt x="14573" y="131635"/>
                  </a:lnTo>
                  <a:lnTo>
                    <a:pt x="9144" y="1387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759196" y="3163824"/>
              <a:ext cx="2207260" cy="283845"/>
            </a:xfrm>
            <a:custGeom>
              <a:avLst/>
              <a:gdLst/>
              <a:ahLst/>
              <a:cxnLst/>
              <a:rect l="l" t="t" r="r" b="b"/>
              <a:pathLst>
                <a:path w="2207259" h="283845">
                  <a:moveTo>
                    <a:pt x="2206751" y="283464"/>
                  </a:moveTo>
                  <a:lnTo>
                    <a:pt x="0" y="283464"/>
                  </a:lnTo>
                  <a:lnTo>
                    <a:pt x="0" y="0"/>
                  </a:lnTo>
                  <a:lnTo>
                    <a:pt x="2206751" y="0"/>
                  </a:lnTo>
                  <a:lnTo>
                    <a:pt x="2206751" y="283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870162" y="3263264"/>
              <a:ext cx="1207865" cy="13887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896355" y="4140708"/>
              <a:ext cx="1123188" cy="231648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896355" y="4445508"/>
              <a:ext cx="1513840" cy="242570"/>
            </a:xfrm>
            <a:custGeom>
              <a:avLst/>
              <a:gdLst/>
              <a:ahLst/>
              <a:cxnLst/>
              <a:rect l="l" t="t" r="r" b="b"/>
              <a:pathLst>
                <a:path w="1513840" h="242570">
                  <a:moveTo>
                    <a:pt x="1513332" y="242316"/>
                  </a:moveTo>
                  <a:lnTo>
                    <a:pt x="0" y="242316"/>
                  </a:lnTo>
                  <a:lnTo>
                    <a:pt x="0" y="0"/>
                  </a:lnTo>
                  <a:lnTo>
                    <a:pt x="1513332" y="0"/>
                  </a:lnTo>
                  <a:lnTo>
                    <a:pt x="1513332" y="242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005893" y="4526470"/>
              <a:ext cx="422433" cy="10991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457283" y="4526470"/>
              <a:ext cx="132778" cy="8696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637305" y="4527994"/>
              <a:ext cx="30480" cy="84455"/>
            </a:xfrm>
            <a:custGeom>
              <a:avLst/>
              <a:gdLst/>
              <a:ahLst/>
              <a:cxnLst/>
              <a:rect l="l" t="t" r="r" b="b"/>
              <a:pathLst>
                <a:path w="30479" h="84454">
                  <a:moveTo>
                    <a:pt x="30479" y="83915"/>
                  </a:moveTo>
                  <a:lnTo>
                    <a:pt x="19811" y="83915"/>
                  </a:lnTo>
                  <a:lnTo>
                    <a:pt x="19811" y="18383"/>
                  </a:lnTo>
                  <a:lnTo>
                    <a:pt x="16763" y="21431"/>
                  </a:lnTo>
                  <a:lnTo>
                    <a:pt x="13715" y="22955"/>
                  </a:lnTo>
                  <a:lnTo>
                    <a:pt x="10667" y="26003"/>
                  </a:lnTo>
                  <a:lnTo>
                    <a:pt x="6095" y="27527"/>
                  </a:lnTo>
                  <a:lnTo>
                    <a:pt x="0" y="30575"/>
                  </a:lnTo>
                  <a:lnTo>
                    <a:pt x="0" y="21431"/>
                  </a:lnTo>
                  <a:lnTo>
                    <a:pt x="4571" y="18383"/>
                  </a:lnTo>
                  <a:lnTo>
                    <a:pt x="10667" y="15239"/>
                  </a:lnTo>
                  <a:lnTo>
                    <a:pt x="13715" y="10667"/>
                  </a:lnTo>
                  <a:lnTo>
                    <a:pt x="18287" y="7619"/>
                  </a:lnTo>
                  <a:lnTo>
                    <a:pt x="21335" y="3047"/>
                  </a:lnTo>
                  <a:lnTo>
                    <a:pt x="22859" y="0"/>
                  </a:lnTo>
                  <a:lnTo>
                    <a:pt x="30479" y="0"/>
                  </a:lnTo>
                  <a:lnTo>
                    <a:pt x="30479" y="83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721125" y="4526470"/>
              <a:ext cx="205930" cy="10991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896355" y="4770119"/>
              <a:ext cx="1513332" cy="23317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049767" y="3784091"/>
              <a:ext cx="1513332" cy="242316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8269224" y="4119372"/>
              <a:ext cx="1114425" cy="242570"/>
            </a:xfrm>
            <a:custGeom>
              <a:avLst/>
              <a:gdLst/>
              <a:ahLst/>
              <a:cxnLst/>
              <a:rect l="l" t="t" r="r" b="b"/>
              <a:pathLst>
                <a:path w="1114425" h="242570">
                  <a:moveTo>
                    <a:pt x="1114044" y="242316"/>
                  </a:moveTo>
                  <a:lnTo>
                    <a:pt x="0" y="242316"/>
                  </a:lnTo>
                  <a:lnTo>
                    <a:pt x="0" y="0"/>
                  </a:lnTo>
                  <a:lnTo>
                    <a:pt x="1114044" y="0"/>
                  </a:lnTo>
                  <a:lnTo>
                    <a:pt x="1114044" y="242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558974" y="4197000"/>
              <a:ext cx="292798" cy="8543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888349" y="4197000"/>
              <a:ext cx="216598" cy="86963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8290559" y="4445508"/>
              <a:ext cx="1114425" cy="231775"/>
            </a:xfrm>
            <a:custGeom>
              <a:avLst/>
              <a:gdLst/>
              <a:ahLst/>
              <a:cxnLst/>
              <a:rect l="l" t="t" r="r" b="b"/>
              <a:pathLst>
                <a:path w="1114425" h="231775">
                  <a:moveTo>
                    <a:pt x="1114043" y="231648"/>
                  </a:moveTo>
                  <a:lnTo>
                    <a:pt x="0" y="231648"/>
                  </a:lnTo>
                  <a:lnTo>
                    <a:pt x="0" y="0"/>
                  </a:lnTo>
                  <a:lnTo>
                    <a:pt x="1114043" y="0"/>
                  </a:lnTo>
                  <a:lnTo>
                    <a:pt x="1114043" y="231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578786" y="4518850"/>
              <a:ext cx="292798" cy="85439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908161" y="4518850"/>
              <a:ext cx="216598" cy="86963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8301228" y="4770119"/>
              <a:ext cx="1114425" cy="243840"/>
            </a:xfrm>
            <a:custGeom>
              <a:avLst/>
              <a:gdLst/>
              <a:ahLst/>
              <a:cxnLst/>
              <a:rect l="l" t="t" r="r" b="b"/>
              <a:pathLst>
                <a:path w="1114425" h="243839">
                  <a:moveTo>
                    <a:pt x="1114043" y="243840"/>
                  </a:moveTo>
                  <a:lnTo>
                    <a:pt x="0" y="243840"/>
                  </a:lnTo>
                  <a:lnTo>
                    <a:pt x="0" y="0"/>
                  </a:lnTo>
                  <a:lnTo>
                    <a:pt x="1114043" y="0"/>
                  </a:lnTo>
                  <a:lnTo>
                    <a:pt x="1114043" y="243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587930" y="4854511"/>
              <a:ext cx="294322" cy="85439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917304" y="4852987"/>
              <a:ext cx="218122" cy="88487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4498847" y="5128260"/>
              <a:ext cx="2520950" cy="242570"/>
            </a:xfrm>
            <a:custGeom>
              <a:avLst/>
              <a:gdLst/>
              <a:ahLst/>
              <a:cxnLst/>
              <a:rect l="l" t="t" r="r" b="b"/>
              <a:pathLst>
                <a:path w="2520950" h="242570">
                  <a:moveTo>
                    <a:pt x="2520696" y="242316"/>
                  </a:moveTo>
                  <a:lnTo>
                    <a:pt x="0" y="242316"/>
                  </a:lnTo>
                  <a:lnTo>
                    <a:pt x="0" y="0"/>
                  </a:lnTo>
                  <a:lnTo>
                    <a:pt x="2520696" y="0"/>
                  </a:lnTo>
                  <a:lnTo>
                    <a:pt x="2520696" y="242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610100" y="5209984"/>
              <a:ext cx="1792319" cy="108299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612648" y="1156715"/>
              <a:ext cx="9621520" cy="5852795"/>
            </a:xfrm>
            <a:custGeom>
              <a:avLst/>
              <a:gdLst/>
              <a:ahLst/>
              <a:cxnLst/>
              <a:rect l="l" t="t" r="r" b="b"/>
              <a:pathLst>
                <a:path w="9621520" h="5852795">
                  <a:moveTo>
                    <a:pt x="7269480" y="0"/>
                  </a:moveTo>
                  <a:lnTo>
                    <a:pt x="0" y="0"/>
                  </a:lnTo>
                  <a:lnTo>
                    <a:pt x="0" y="1019556"/>
                  </a:lnTo>
                  <a:lnTo>
                    <a:pt x="7269480" y="1019556"/>
                  </a:lnTo>
                  <a:lnTo>
                    <a:pt x="7269480" y="0"/>
                  </a:lnTo>
                  <a:close/>
                </a:path>
                <a:path w="9621520" h="5852795">
                  <a:moveTo>
                    <a:pt x="9621012" y="4370844"/>
                  </a:moveTo>
                  <a:lnTo>
                    <a:pt x="3549396" y="4370844"/>
                  </a:lnTo>
                  <a:lnTo>
                    <a:pt x="3549396" y="5852172"/>
                  </a:lnTo>
                  <a:lnTo>
                    <a:pt x="9621012" y="5852172"/>
                  </a:lnTo>
                  <a:lnTo>
                    <a:pt x="9621012" y="4370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01420" y="1125537"/>
              <a:ext cx="207454" cy="14223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34888" y="1162526"/>
              <a:ext cx="94477" cy="10829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889569" y="1126235"/>
              <a:ext cx="222694" cy="144589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2145792" y="1126235"/>
              <a:ext cx="122555" cy="144780"/>
            </a:xfrm>
            <a:custGeom>
              <a:avLst/>
              <a:gdLst/>
              <a:ahLst/>
              <a:cxnLst/>
              <a:rect l="l" t="t" r="r" b="b"/>
              <a:pathLst>
                <a:path w="122555" h="144780">
                  <a:moveTo>
                    <a:pt x="18288" y="0"/>
                  </a:moveTo>
                  <a:lnTo>
                    <a:pt x="0" y="0"/>
                  </a:lnTo>
                  <a:lnTo>
                    <a:pt x="0" y="143256"/>
                  </a:lnTo>
                  <a:lnTo>
                    <a:pt x="18288" y="143256"/>
                  </a:lnTo>
                  <a:lnTo>
                    <a:pt x="18288" y="0"/>
                  </a:lnTo>
                  <a:close/>
                </a:path>
                <a:path w="122555" h="144780">
                  <a:moveTo>
                    <a:pt x="122008" y="106489"/>
                  </a:moveTo>
                  <a:lnTo>
                    <a:pt x="120484" y="100393"/>
                  </a:lnTo>
                  <a:lnTo>
                    <a:pt x="117436" y="97345"/>
                  </a:lnTo>
                  <a:lnTo>
                    <a:pt x="115912" y="92773"/>
                  </a:lnTo>
                  <a:lnTo>
                    <a:pt x="111340" y="89725"/>
                  </a:lnTo>
                  <a:lnTo>
                    <a:pt x="106768" y="88112"/>
                  </a:lnTo>
                  <a:lnTo>
                    <a:pt x="102450" y="85826"/>
                  </a:lnTo>
                  <a:lnTo>
                    <a:pt x="96583" y="83540"/>
                  </a:lnTo>
                  <a:lnTo>
                    <a:pt x="89319" y="81254"/>
                  </a:lnTo>
                  <a:lnTo>
                    <a:pt x="80759" y="78968"/>
                  </a:lnTo>
                  <a:lnTo>
                    <a:pt x="71615" y="77444"/>
                  </a:lnTo>
                  <a:lnTo>
                    <a:pt x="67043" y="75920"/>
                  </a:lnTo>
                  <a:lnTo>
                    <a:pt x="65519" y="74396"/>
                  </a:lnTo>
                  <a:lnTo>
                    <a:pt x="59423" y="71348"/>
                  </a:lnTo>
                  <a:lnTo>
                    <a:pt x="56375" y="68300"/>
                  </a:lnTo>
                  <a:lnTo>
                    <a:pt x="56375" y="60680"/>
                  </a:lnTo>
                  <a:lnTo>
                    <a:pt x="57899" y="57632"/>
                  </a:lnTo>
                  <a:lnTo>
                    <a:pt x="63995" y="51536"/>
                  </a:lnTo>
                  <a:lnTo>
                    <a:pt x="70091" y="50012"/>
                  </a:lnTo>
                  <a:lnTo>
                    <a:pt x="85331" y="50012"/>
                  </a:lnTo>
                  <a:lnTo>
                    <a:pt x="89903" y="51536"/>
                  </a:lnTo>
                  <a:lnTo>
                    <a:pt x="94475" y="54584"/>
                  </a:lnTo>
                  <a:lnTo>
                    <a:pt x="97523" y="57632"/>
                  </a:lnTo>
                  <a:lnTo>
                    <a:pt x="100571" y="62204"/>
                  </a:lnTo>
                  <a:lnTo>
                    <a:pt x="100571" y="68300"/>
                  </a:lnTo>
                  <a:lnTo>
                    <a:pt x="118960" y="65252"/>
                  </a:lnTo>
                  <a:lnTo>
                    <a:pt x="115912" y="53060"/>
                  </a:lnTo>
                  <a:lnTo>
                    <a:pt x="112864" y="50012"/>
                  </a:lnTo>
                  <a:lnTo>
                    <a:pt x="109816" y="45440"/>
                  </a:lnTo>
                  <a:lnTo>
                    <a:pt x="105143" y="42392"/>
                  </a:lnTo>
                  <a:lnTo>
                    <a:pt x="99047" y="39344"/>
                  </a:lnTo>
                  <a:lnTo>
                    <a:pt x="92951" y="37820"/>
                  </a:lnTo>
                  <a:lnTo>
                    <a:pt x="85331" y="36296"/>
                  </a:lnTo>
                  <a:lnTo>
                    <a:pt x="67043" y="36296"/>
                  </a:lnTo>
                  <a:lnTo>
                    <a:pt x="53327" y="40868"/>
                  </a:lnTo>
                  <a:lnTo>
                    <a:pt x="50279" y="43916"/>
                  </a:lnTo>
                  <a:lnTo>
                    <a:pt x="47231" y="45440"/>
                  </a:lnTo>
                  <a:lnTo>
                    <a:pt x="44183" y="50012"/>
                  </a:lnTo>
                  <a:lnTo>
                    <a:pt x="42659" y="53060"/>
                  </a:lnTo>
                  <a:lnTo>
                    <a:pt x="39611" y="57632"/>
                  </a:lnTo>
                  <a:lnTo>
                    <a:pt x="39611" y="75920"/>
                  </a:lnTo>
                  <a:lnTo>
                    <a:pt x="42659" y="80492"/>
                  </a:lnTo>
                  <a:lnTo>
                    <a:pt x="45707" y="83540"/>
                  </a:lnTo>
                  <a:lnTo>
                    <a:pt x="48755" y="88112"/>
                  </a:lnTo>
                  <a:lnTo>
                    <a:pt x="54851" y="89725"/>
                  </a:lnTo>
                  <a:lnTo>
                    <a:pt x="59118" y="92011"/>
                  </a:lnTo>
                  <a:lnTo>
                    <a:pt x="64947" y="94297"/>
                  </a:lnTo>
                  <a:lnTo>
                    <a:pt x="72212" y="96583"/>
                  </a:lnTo>
                  <a:lnTo>
                    <a:pt x="80759" y="98869"/>
                  </a:lnTo>
                  <a:lnTo>
                    <a:pt x="89903" y="100393"/>
                  </a:lnTo>
                  <a:lnTo>
                    <a:pt x="102095" y="106489"/>
                  </a:lnTo>
                  <a:lnTo>
                    <a:pt x="103619" y="109537"/>
                  </a:lnTo>
                  <a:lnTo>
                    <a:pt x="103619" y="118681"/>
                  </a:lnTo>
                  <a:lnTo>
                    <a:pt x="102095" y="121729"/>
                  </a:lnTo>
                  <a:lnTo>
                    <a:pt x="97523" y="124777"/>
                  </a:lnTo>
                  <a:lnTo>
                    <a:pt x="94475" y="127825"/>
                  </a:lnTo>
                  <a:lnTo>
                    <a:pt x="88379" y="130873"/>
                  </a:lnTo>
                  <a:lnTo>
                    <a:pt x="71615" y="130873"/>
                  </a:lnTo>
                  <a:lnTo>
                    <a:pt x="53327" y="108013"/>
                  </a:lnTo>
                  <a:lnTo>
                    <a:pt x="36563" y="111061"/>
                  </a:lnTo>
                  <a:lnTo>
                    <a:pt x="62661" y="142303"/>
                  </a:lnTo>
                  <a:lnTo>
                    <a:pt x="80759" y="144589"/>
                  </a:lnTo>
                  <a:lnTo>
                    <a:pt x="88379" y="144589"/>
                  </a:lnTo>
                  <a:lnTo>
                    <a:pt x="95999" y="143065"/>
                  </a:lnTo>
                  <a:lnTo>
                    <a:pt x="114388" y="133921"/>
                  </a:lnTo>
                  <a:lnTo>
                    <a:pt x="117436" y="127825"/>
                  </a:lnTo>
                  <a:lnTo>
                    <a:pt x="120484" y="123253"/>
                  </a:lnTo>
                  <a:lnTo>
                    <a:pt x="122008" y="117157"/>
                  </a:lnTo>
                  <a:lnTo>
                    <a:pt x="122008" y="1064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322671" y="1162526"/>
              <a:ext cx="417861" cy="108299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2818346" y="1125956"/>
              <a:ext cx="18415" cy="142240"/>
            </a:xfrm>
            <a:custGeom>
              <a:avLst/>
              <a:gdLst/>
              <a:ahLst/>
              <a:cxnLst/>
              <a:rect l="l" t="t" r="r" b="b"/>
              <a:pathLst>
                <a:path w="18414" h="142240">
                  <a:moveTo>
                    <a:pt x="18288" y="39624"/>
                  </a:moveTo>
                  <a:lnTo>
                    <a:pt x="0" y="39624"/>
                  </a:lnTo>
                  <a:lnTo>
                    <a:pt x="0" y="141820"/>
                  </a:lnTo>
                  <a:lnTo>
                    <a:pt x="18288" y="141820"/>
                  </a:lnTo>
                  <a:lnTo>
                    <a:pt x="18288" y="39624"/>
                  </a:lnTo>
                  <a:close/>
                </a:path>
                <a:path w="18414" h="142240">
                  <a:moveTo>
                    <a:pt x="1828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8288" y="1981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861024" y="1122807"/>
              <a:ext cx="247078" cy="14801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127914" y="1128998"/>
              <a:ext cx="242506" cy="14182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390233" y="1125950"/>
              <a:ext cx="90011" cy="14487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541299" y="1125950"/>
              <a:ext cx="338518" cy="143351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953065" y="1125950"/>
              <a:ext cx="83915" cy="14182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172616" y="1162526"/>
              <a:ext cx="140398" cy="10525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067460" y="1165574"/>
              <a:ext cx="83819" cy="105251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335875" y="1162526"/>
              <a:ext cx="195167" cy="10829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598193" y="1125950"/>
              <a:ext cx="997363" cy="14487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677947" y="1122807"/>
              <a:ext cx="1055370" cy="18773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812661" y="1122807"/>
              <a:ext cx="170783" cy="187737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7056691" y="1247965"/>
              <a:ext cx="21590" cy="48895"/>
            </a:xfrm>
            <a:custGeom>
              <a:avLst/>
              <a:gdLst/>
              <a:ahLst/>
              <a:cxnLst/>
              <a:rect l="l" t="t" r="r" b="b"/>
              <a:pathLst>
                <a:path w="21590" h="48894">
                  <a:moveTo>
                    <a:pt x="4572" y="48768"/>
                  </a:moveTo>
                  <a:lnTo>
                    <a:pt x="0" y="41148"/>
                  </a:lnTo>
                  <a:lnTo>
                    <a:pt x="3048" y="39624"/>
                  </a:lnTo>
                  <a:lnTo>
                    <a:pt x="6096" y="36576"/>
                  </a:lnTo>
                  <a:lnTo>
                    <a:pt x="9144" y="30480"/>
                  </a:lnTo>
                  <a:lnTo>
                    <a:pt x="10668" y="25908"/>
                  </a:lnTo>
                  <a:lnTo>
                    <a:pt x="10668" y="19812"/>
                  </a:lnTo>
                  <a:lnTo>
                    <a:pt x="1524" y="19812"/>
                  </a:lnTo>
                  <a:lnTo>
                    <a:pt x="1524" y="0"/>
                  </a:lnTo>
                  <a:lnTo>
                    <a:pt x="21336" y="0"/>
                  </a:lnTo>
                  <a:lnTo>
                    <a:pt x="21336" y="27432"/>
                  </a:lnTo>
                  <a:lnTo>
                    <a:pt x="19812" y="33528"/>
                  </a:lnTo>
                  <a:lnTo>
                    <a:pt x="16764" y="38100"/>
                  </a:lnTo>
                  <a:lnTo>
                    <a:pt x="15240" y="42672"/>
                  </a:lnTo>
                  <a:lnTo>
                    <a:pt x="10668" y="45720"/>
                  </a:lnTo>
                  <a:lnTo>
                    <a:pt x="4572" y="48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161942" y="1162526"/>
              <a:ext cx="195166" cy="108299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383017" y="1125950"/>
              <a:ext cx="90011" cy="144875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537132" y="1125950"/>
              <a:ext cx="146399" cy="143351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709548" y="1162526"/>
              <a:ext cx="95998" cy="108299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868109" y="1122807"/>
              <a:ext cx="305007" cy="148018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194452" y="1128998"/>
              <a:ext cx="140303" cy="14182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02945" y="1365408"/>
              <a:ext cx="160210" cy="14801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19543" y="1368361"/>
              <a:ext cx="80867" cy="143541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024794" y="1405128"/>
              <a:ext cx="140303" cy="105251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1186535" y="1405127"/>
              <a:ext cx="96520" cy="108585"/>
            </a:xfrm>
            <a:custGeom>
              <a:avLst/>
              <a:gdLst/>
              <a:ahLst/>
              <a:cxnLst/>
              <a:rect l="l" t="t" r="r" b="b"/>
              <a:pathLst>
                <a:path w="96519" h="108584">
                  <a:moveTo>
                    <a:pt x="48761" y="108299"/>
                  </a:moveTo>
                  <a:lnTo>
                    <a:pt x="13614" y="93059"/>
                  </a:lnTo>
                  <a:lnTo>
                    <a:pt x="0" y="53340"/>
                  </a:lnTo>
                  <a:lnTo>
                    <a:pt x="755" y="42005"/>
                  </a:lnTo>
                  <a:lnTo>
                    <a:pt x="20807" y="7715"/>
                  </a:lnTo>
                  <a:lnTo>
                    <a:pt x="48761" y="0"/>
                  </a:lnTo>
                  <a:lnTo>
                    <a:pt x="58500" y="857"/>
                  </a:lnTo>
                  <a:lnTo>
                    <a:pt x="67240" y="3429"/>
                  </a:lnTo>
                  <a:lnTo>
                    <a:pt x="75122" y="7715"/>
                  </a:lnTo>
                  <a:lnTo>
                    <a:pt x="82289" y="13716"/>
                  </a:lnTo>
                  <a:lnTo>
                    <a:pt x="41141" y="13716"/>
                  </a:lnTo>
                  <a:lnTo>
                    <a:pt x="33426" y="16764"/>
                  </a:lnTo>
                  <a:lnTo>
                    <a:pt x="27330" y="21336"/>
                  </a:lnTo>
                  <a:lnTo>
                    <a:pt x="22758" y="27432"/>
                  </a:lnTo>
                  <a:lnTo>
                    <a:pt x="19710" y="35052"/>
                  </a:lnTo>
                  <a:lnTo>
                    <a:pt x="18186" y="44196"/>
                  </a:lnTo>
                  <a:lnTo>
                    <a:pt x="95351" y="44196"/>
                  </a:lnTo>
                  <a:lnTo>
                    <a:pt x="96005" y="53340"/>
                  </a:lnTo>
                  <a:lnTo>
                    <a:pt x="96005" y="57912"/>
                  </a:lnTo>
                  <a:lnTo>
                    <a:pt x="18186" y="57912"/>
                  </a:lnTo>
                  <a:lnTo>
                    <a:pt x="18757" y="66247"/>
                  </a:lnTo>
                  <a:lnTo>
                    <a:pt x="41141" y="93059"/>
                  </a:lnTo>
                  <a:lnTo>
                    <a:pt x="85310" y="93059"/>
                  </a:lnTo>
                  <a:lnTo>
                    <a:pt x="84408" y="94272"/>
                  </a:lnTo>
                  <a:lnTo>
                    <a:pt x="79241" y="99155"/>
                  </a:lnTo>
                  <a:lnTo>
                    <a:pt x="72978" y="103155"/>
                  </a:lnTo>
                  <a:lnTo>
                    <a:pt x="65716" y="106013"/>
                  </a:lnTo>
                  <a:lnTo>
                    <a:pt x="57596" y="107727"/>
                  </a:lnTo>
                  <a:lnTo>
                    <a:pt x="48761" y="108299"/>
                  </a:lnTo>
                  <a:close/>
                </a:path>
                <a:path w="96519" h="108584">
                  <a:moveTo>
                    <a:pt x="95351" y="44196"/>
                  </a:moveTo>
                  <a:lnTo>
                    <a:pt x="76193" y="44196"/>
                  </a:lnTo>
                  <a:lnTo>
                    <a:pt x="76193" y="35052"/>
                  </a:lnTo>
                  <a:lnTo>
                    <a:pt x="73145" y="28956"/>
                  </a:lnTo>
                  <a:lnTo>
                    <a:pt x="70097" y="24384"/>
                  </a:lnTo>
                  <a:lnTo>
                    <a:pt x="64001" y="16764"/>
                  </a:lnTo>
                  <a:lnTo>
                    <a:pt x="57905" y="13716"/>
                  </a:lnTo>
                  <a:lnTo>
                    <a:pt x="82289" y="13716"/>
                  </a:lnTo>
                  <a:lnTo>
                    <a:pt x="88234" y="21336"/>
                  </a:lnTo>
                  <a:lnTo>
                    <a:pt x="89667" y="24384"/>
                  </a:lnTo>
                  <a:lnTo>
                    <a:pt x="92576" y="30670"/>
                  </a:lnTo>
                  <a:lnTo>
                    <a:pt x="95148" y="41362"/>
                  </a:lnTo>
                  <a:lnTo>
                    <a:pt x="95351" y="44196"/>
                  </a:lnTo>
                  <a:close/>
                </a:path>
                <a:path w="96519" h="108584">
                  <a:moveTo>
                    <a:pt x="85310" y="93059"/>
                  </a:moveTo>
                  <a:lnTo>
                    <a:pt x="56381" y="93059"/>
                  </a:lnTo>
                  <a:lnTo>
                    <a:pt x="60953" y="91535"/>
                  </a:lnTo>
                  <a:lnTo>
                    <a:pt x="70097" y="85439"/>
                  </a:lnTo>
                  <a:lnTo>
                    <a:pt x="74669" y="79248"/>
                  </a:lnTo>
                  <a:lnTo>
                    <a:pt x="76193" y="71628"/>
                  </a:lnTo>
                  <a:lnTo>
                    <a:pt x="94481" y="74676"/>
                  </a:lnTo>
                  <a:lnTo>
                    <a:pt x="91886" y="82184"/>
                  </a:lnTo>
                  <a:lnTo>
                    <a:pt x="88576" y="88665"/>
                  </a:lnTo>
                  <a:lnTo>
                    <a:pt x="85310" y="930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01420" y="1162526"/>
              <a:ext cx="1808892" cy="581215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2054250" y="1368361"/>
              <a:ext cx="17145" cy="142240"/>
            </a:xfrm>
            <a:custGeom>
              <a:avLst/>
              <a:gdLst/>
              <a:ahLst/>
              <a:cxnLst/>
              <a:rect l="l" t="t" r="r" b="b"/>
              <a:pathLst>
                <a:path w="17144" h="142240">
                  <a:moveTo>
                    <a:pt x="16764" y="39725"/>
                  </a:moveTo>
                  <a:lnTo>
                    <a:pt x="0" y="39725"/>
                  </a:lnTo>
                  <a:lnTo>
                    <a:pt x="0" y="141922"/>
                  </a:lnTo>
                  <a:lnTo>
                    <a:pt x="16764" y="141922"/>
                  </a:lnTo>
                  <a:lnTo>
                    <a:pt x="16764" y="39725"/>
                  </a:lnTo>
                  <a:close/>
                </a:path>
                <a:path w="17144" h="142240">
                  <a:moveTo>
                    <a:pt x="16764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6764" y="19913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095404" y="1405128"/>
              <a:ext cx="83915" cy="105251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205228" y="1369980"/>
              <a:ext cx="245554" cy="143446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473642" y="1368361"/>
              <a:ext cx="282130" cy="14506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777204" y="1368361"/>
              <a:ext cx="231743" cy="145065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3079146" y="1405127"/>
              <a:ext cx="334041" cy="10829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484918" y="1367028"/>
              <a:ext cx="338797" cy="14639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847814" y="1366932"/>
              <a:ext cx="460533" cy="146494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2588031" y="1490471"/>
              <a:ext cx="1778635" cy="252095"/>
            </a:xfrm>
            <a:custGeom>
              <a:avLst/>
              <a:gdLst/>
              <a:ahLst/>
              <a:cxnLst/>
              <a:rect l="l" t="t" r="r" b="b"/>
              <a:pathLst>
                <a:path w="1778635" h="252094">
                  <a:moveTo>
                    <a:pt x="16852" y="148018"/>
                  </a:moveTo>
                  <a:lnTo>
                    <a:pt x="0" y="148018"/>
                  </a:lnTo>
                  <a:lnTo>
                    <a:pt x="0" y="251752"/>
                  </a:lnTo>
                  <a:lnTo>
                    <a:pt x="16852" y="251752"/>
                  </a:lnTo>
                  <a:lnTo>
                    <a:pt x="16852" y="148018"/>
                  </a:lnTo>
                  <a:close/>
                </a:path>
                <a:path w="1778635" h="252094">
                  <a:moveTo>
                    <a:pt x="16852" y="108394"/>
                  </a:moveTo>
                  <a:lnTo>
                    <a:pt x="0" y="108394"/>
                  </a:lnTo>
                  <a:lnTo>
                    <a:pt x="0" y="128206"/>
                  </a:lnTo>
                  <a:lnTo>
                    <a:pt x="16852" y="128206"/>
                  </a:lnTo>
                  <a:lnTo>
                    <a:pt x="16852" y="108394"/>
                  </a:lnTo>
                  <a:close/>
                </a:path>
                <a:path w="1778635" h="252094">
                  <a:moveTo>
                    <a:pt x="1778215" y="0"/>
                  </a:moveTo>
                  <a:lnTo>
                    <a:pt x="1756892" y="0"/>
                  </a:lnTo>
                  <a:lnTo>
                    <a:pt x="1756892" y="21336"/>
                  </a:lnTo>
                  <a:lnTo>
                    <a:pt x="1778215" y="21336"/>
                  </a:lnTo>
                  <a:lnTo>
                    <a:pt x="17782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630709" y="1595818"/>
              <a:ext cx="436245" cy="147923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095910" y="1635442"/>
              <a:ext cx="195262" cy="108299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4323587" y="1595818"/>
              <a:ext cx="466725" cy="14792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858988" y="1635442"/>
              <a:ext cx="289655" cy="10829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168550" y="1595818"/>
              <a:ext cx="80867" cy="14639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273801" y="1635442"/>
              <a:ext cx="204406" cy="10677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499544" y="1598866"/>
              <a:ext cx="193643" cy="144875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5758814" y="1601914"/>
              <a:ext cx="50800" cy="142240"/>
            </a:xfrm>
            <a:custGeom>
              <a:avLst/>
              <a:gdLst/>
              <a:ahLst/>
              <a:cxnLst/>
              <a:rect l="l" t="t" r="r" b="b"/>
              <a:pathLst>
                <a:path w="50800" h="142239">
                  <a:moveTo>
                    <a:pt x="41148" y="141827"/>
                  </a:moveTo>
                  <a:lnTo>
                    <a:pt x="30480" y="141827"/>
                  </a:lnTo>
                  <a:lnTo>
                    <a:pt x="21336" y="138779"/>
                  </a:lnTo>
                  <a:lnTo>
                    <a:pt x="18288" y="135731"/>
                  </a:lnTo>
                  <a:lnTo>
                    <a:pt x="15240" y="134207"/>
                  </a:lnTo>
                  <a:lnTo>
                    <a:pt x="13716" y="129635"/>
                  </a:lnTo>
                  <a:lnTo>
                    <a:pt x="13716" y="126587"/>
                  </a:lnTo>
                  <a:lnTo>
                    <a:pt x="12192" y="120491"/>
                  </a:lnTo>
                  <a:lnTo>
                    <a:pt x="12192" y="50292"/>
                  </a:lnTo>
                  <a:lnTo>
                    <a:pt x="0" y="50292"/>
                  </a:lnTo>
                  <a:lnTo>
                    <a:pt x="0" y="36576"/>
                  </a:lnTo>
                  <a:lnTo>
                    <a:pt x="12192" y="36576"/>
                  </a:lnTo>
                  <a:lnTo>
                    <a:pt x="12192" y="10668"/>
                  </a:lnTo>
                  <a:lnTo>
                    <a:pt x="28956" y="0"/>
                  </a:lnTo>
                  <a:lnTo>
                    <a:pt x="28956" y="36576"/>
                  </a:lnTo>
                  <a:lnTo>
                    <a:pt x="47244" y="36576"/>
                  </a:lnTo>
                  <a:lnTo>
                    <a:pt x="47244" y="50292"/>
                  </a:lnTo>
                  <a:lnTo>
                    <a:pt x="28956" y="50292"/>
                  </a:lnTo>
                  <a:lnTo>
                    <a:pt x="28956" y="115919"/>
                  </a:lnTo>
                  <a:lnTo>
                    <a:pt x="30480" y="118967"/>
                  </a:lnTo>
                  <a:lnTo>
                    <a:pt x="30480" y="122015"/>
                  </a:lnTo>
                  <a:lnTo>
                    <a:pt x="32004" y="123539"/>
                  </a:lnTo>
                  <a:lnTo>
                    <a:pt x="33528" y="123539"/>
                  </a:lnTo>
                  <a:lnTo>
                    <a:pt x="35052" y="125063"/>
                  </a:lnTo>
                  <a:lnTo>
                    <a:pt x="44196" y="125063"/>
                  </a:lnTo>
                  <a:lnTo>
                    <a:pt x="47244" y="123539"/>
                  </a:lnTo>
                  <a:lnTo>
                    <a:pt x="50292" y="140303"/>
                  </a:lnTo>
                  <a:lnTo>
                    <a:pt x="45720" y="140303"/>
                  </a:lnTo>
                  <a:lnTo>
                    <a:pt x="41148" y="1418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830443" y="1598866"/>
              <a:ext cx="251650" cy="144875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6146196" y="1598866"/>
              <a:ext cx="256222" cy="144875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6481661" y="1598866"/>
              <a:ext cx="553720" cy="145415"/>
            </a:xfrm>
            <a:custGeom>
              <a:avLst/>
              <a:gdLst/>
              <a:ahLst/>
              <a:cxnLst/>
              <a:rect l="l" t="t" r="r" b="b"/>
              <a:pathLst>
                <a:path w="553720" h="145414">
                  <a:moveTo>
                    <a:pt x="16764" y="39624"/>
                  </a:moveTo>
                  <a:lnTo>
                    <a:pt x="0" y="39624"/>
                  </a:lnTo>
                  <a:lnTo>
                    <a:pt x="0" y="143357"/>
                  </a:lnTo>
                  <a:lnTo>
                    <a:pt x="16764" y="143357"/>
                  </a:lnTo>
                  <a:lnTo>
                    <a:pt x="16764" y="39624"/>
                  </a:lnTo>
                  <a:close/>
                </a:path>
                <a:path w="553720" h="145414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  <a:path w="553720" h="145414">
                  <a:moveTo>
                    <a:pt x="125069" y="62484"/>
                  </a:moveTo>
                  <a:lnTo>
                    <a:pt x="122021" y="53340"/>
                  </a:lnTo>
                  <a:lnTo>
                    <a:pt x="118973" y="48768"/>
                  </a:lnTo>
                  <a:lnTo>
                    <a:pt x="112877" y="42672"/>
                  </a:lnTo>
                  <a:lnTo>
                    <a:pt x="106781" y="41148"/>
                  </a:lnTo>
                  <a:lnTo>
                    <a:pt x="102209" y="38100"/>
                  </a:lnTo>
                  <a:lnTo>
                    <a:pt x="96113" y="36576"/>
                  </a:lnTo>
                  <a:lnTo>
                    <a:pt x="90017" y="36576"/>
                  </a:lnTo>
                  <a:lnTo>
                    <a:pt x="80060" y="37706"/>
                  </a:lnTo>
                  <a:lnTo>
                    <a:pt x="70967" y="40957"/>
                  </a:lnTo>
                  <a:lnTo>
                    <a:pt x="63004" y="46228"/>
                  </a:lnTo>
                  <a:lnTo>
                    <a:pt x="56489" y="53340"/>
                  </a:lnTo>
                  <a:lnTo>
                    <a:pt x="56489" y="39624"/>
                  </a:lnTo>
                  <a:lnTo>
                    <a:pt x="41249" y="39624"/>
                  </a:lnTo>
                  <a:lnTo>
                    <a:pt x="41249" y="143357"/>
                  </a:lnTo>
                  <a:lnTo>
                    <a:pt x="59537" y="143357"/>
                  </a:lnTo>
                  <a:lnTo>
                    <a:pt x="59537" y="86969"/>
                  </a:lnTo>
                  <a:lnTo>
                    <a:pt x="59867" y="77520"/>
                  </a:lnTo>
                  <a:lnTo>
                    <a:pt x="79349" y="51816"/>
                  </a:lnTo>
                  <a:lnTo>
                    <a:pt x="91541" y="51816"/>
                  </a:lnTo>
                  <a:lnTo>
                    <a:pt x="94589" y="53340"/>
                  </a:lnTo>
                  <a:lnTo>
                    <a:pt x="99161" y="54864"/>
                  </a:lnTo>
                  <a:lnTo>
                    <a:pt x="105257" y="60960"/>
                  </a:lnTo>
                  <a:lnTo>
                    <a:pt x="105257" y="64008"/>
                  </a:lnTo>
                  <a:lnTo>
                    <a:pt x="106781" y="67157"/>
                  </a:lnTo>
                  <a:lnTo>
                    <a:pt x="108305" y="73253"/>
                  </a:lnTo>
                  <a:lnTo>
                    <a:pt x="108305" y="143357"/>
                  </a:lnTo>
                  <a:lnTo>
                    <a:pt x="125069" y="143357"/>
                  </a:lnTo>
                  <a:lnTo>
                    <a:pt x="125069" y="62484"/>
                  </a:lnTo>
                  <a:close/>
                </a:path>
                <a:path w="553720" h="145414">
                  <a:moveTo>
                    <a:pt x="225742" y="106781"/>
                  </a:moveTo>
                  <a:lnTo>
                    <a:pt x="224218" y="102209"/>
                  </a:lnTo>
                  <a:lnTo>
                    <a:pt x="218122" y="93065"/>
                  </a:lnTo>
                  <a:lnTo>
                    <a:pt x="215074" y="90017"/>
                  </a:lnTo>
                  <a:lnTo>
                    <a:pt x="208978" y="88493"/>
                  </a:lnTo>
                  <a:lnTo>
                    <a:pt x="191617" y="83134"/>
                  </a:lnTo>
                  <a:lnTo>
                    <a:pt x="183070" y="80873"/>
                  </a:lnTo>
                  <a:lnTo>
                    <a:pt x="175450" y="77825"/>
                  </a:lnTo>
                  <a:lnTo>
                    <a:pt x="169354" y="76301"/>
                  </a:lnTo>
                  <a:lnTo>
                    <a:pt x="167830" y="76301"/>
                  </a:lnTo>
                  <a:lnTo>
                    <a:pt x="164782" y="74777"/>
                  </a:lnTo>
                  <a:lnTo>
                    <a:pt x="161734" y="71729"/>
                  </a:lnTo>
                  <a:lnTo>
                    <a:pt x="160210" y="68681"/>
                  </a:lnTo>
                  <a:lnTo>
                    <a:pt x="158686" y="67157"/>
                  </a:lnTo>
                  <a:lnTo>
                    <a:pt x="158686" y="60960"/>
                  </a:lnTo>
                  <a:lnTo>
                    <a:pt x="164782" y="54864"/>
                  </a:lnTo>
                  <a:lnTo>
                    <a:pt x="167830" y="53340"/>
                  </a:lnTo>
                  <a:lnTo>
                    <a:pt x="173926" y="51816"/>
                  </a:lnTo>
                  <a:lnTo>
                    <a:pt x="189166" y="51816"/>
                  </a:lnTo>
                  <a:lnTo>
                    <a:pt x="193738" y="53340"/>
                  </a:lnTo>
                  <a:lnTo>
                    <a:pt x="196786" y="56388"/>
                  </a:lnTo>
                  <a:lnTo>
                    <a:pt x="201358" y="59436"/>
                  </a:lnTo>
                  <a:lnTo>
                    <a:pt x="202882" y="62484"/>
                  </a:lnTo>
                  <a:lnTo>
                    <a:pt x="204406" y="68681"/>
                  </a:lnTo>
                  <a:lnTo>
                    <a:pt x="221170" y="65532"/>
                  </a:lnTo>
                  <a:lnTo>
                    <a:pt x="218122" y="53340"/>
                  </a:lnTo>
                  <a:lnTo>
                    <a:pt x="215074" y="50292"/>
                  </a:lnTo>
                  <a:lnTo>
                    <a:pt x="212026" y="45720"/>
                  </a:lnTo>
                  <a:lnTo>
                    <a:pt x="207454" y="42672"/>
                  </a:lnTo>
                  <a:lnTo>
                    <a:pt x="201358" y="41148"/>
                  </a:lnTo>
                  <a:lnTo>
                    <a:pt x="195262" y="38100"/>
                  </a:lnTo>
                  <a:lnTo>
                    <a:pt x="189166" y="36576"/>
                  </a:lnTo>
                  <a:lnTo>
                    <a:pt x="175450" y="36576"/>
                  </a:lnTo>
                  <a:lnTo>
                    <a:pt x="141820" y="62484"/>
                  </a:lnTo>
                  <a:lnTo>
                    <a:pt x="141820" y="71729"/>
                  </a:lnTo>
                  <a:lnTo>
                    <a:pt x="143344" y="76301"/>
                  </a:lnTo>
                  <a:lnTo>
                    <a:pt x="146494" y="80873"/>
                  </a:lnTo>
                  <a:lnTo>
                    <a:pt x="148018" y="85445"/>
                  </a:lnTo>
                  <a:lnTo>
                    <a:pt x="152590" y="88493"/>
                  </a:lnTo>
                  <a:lnTo>
                    <a:pt x="157162" y="90017"/>
                  </a:lnTo>
                  <a:lnTo>
                    <a:pt x="161442" y="92303"/>
                  </a:lnTo>
                  <a:lnTo>
                    <a:pt x="167449" y="94589"/>
                  </a:lnTo>
                  <a:lnTo>
                    <a:pt x="175158" y="96875"/>
                  </a:lnTo>
                  <a:lnTo>
                    <a:pt x="184594" y="99161"/>
                  </a:lnTo>
                  <a:lnTo>
                    <a:pt x="193738" y="102209"/>
                  </a:lnTo>
                  <a:lnTo>
                    <a:pt x="199834" y="103733"/>
                  </a:lnTo>
                  <a:lnTo>
                    <a:pt x="205930" y="106781"/>
                  </a:lnTo>
                  <a:lnTo>
                    <a:pt x="207454" y="109829"/>
                  </a:lnTo>
                  <a:lnTo>
                    <a:pt x="207454" y="118973"/>
                  </a:lnTo>
                  <a:lnTo>
                    <a:pt x="205930" y="122021"/>
                  </a:lnTo>
                  <a:lnTo>
                    <a:pt x="198310" y="129641"/>
                  </a:lnTo>
                  <a:lnTo>
                    <a:pt x="192214" y="131165"/>
                  </a:lnTo>
                  <a:lnTo>
                    <a:pt x="175450" y="131165"/>
                  </a:lnTo>
                  <a:lnTo>
                    <a:pt x="169354" y="129641"/>
                  </a:lnTo>
                  <a:lnTo>
                    <a:pt x="164782" y="125069"/>
                  </a:lnTo>
                  <a:lnTo>
                    <a:pt x="160210" y="122021"/>
                  </a:lnTo>
                  <a:lnTo>
                    <a:pt x="157162" y="115925"/>
                  </a:lnTo>
                  <a:lnTo>
                    <a:pt x="157162" y="109829"/>
                  </a:lnTo>
                  <a:lnTo>
                    <a:pt x="138772" y="112877"/>
                  </a:lnTo>
                  <a:lnTo>
                    <a:pt x="166116" y="143357"/>
                  </a:lnTo>
                  <a:lnTo>
                    <a:pt x="183070" y="144881"/>
                  </a:lnTo>
                  <a:lnTo>
                    <a:pt x="192214" y="144881"/>
                  </a:lnTo>
                  <a:lnTo>
                    <a:pt x="198310" y="143357"/>
                  </a:lnTo>
                  <a:lnTo>
                    <a:pt x="205930" y="141833"/>
                  </a:lnTo>
                  <a:lnTo>
                    <a:pt x="212026" y="138785"/>
                  </a:lnTo>
                  <a:lnTo>
                    <a:pt x="216598" y="134213"/>
                  </a:lnTo>
                  <a:lnTo>
                    <a:pt x="219646" y="129641"/>
                  </a:lnTo>
                  <a:lnTo>
                    <a:pt x="224218" y="123545"/>
                  </a:lnTo>
                  <a:lnTo>
                    <a:pt x="225742" y="118973"/>
                  </a:lnTo>
                  <a:lnTo>
                    <a:pt x="225742" y="106781"/>
                  </a:lnTo>
                  <a:close/>
                </a:path>
                <a:path w="553720" h="145414">
                  <a:moveTo>
                    <a:pt x="282219" y="143357"/>
                  </a:moveTo>
                  <a:lnTo>
                    <a:pt x="279171" y="126593"/>
                  </a:lnTo>
                  <a:lnTo>
                    <a:pt x="276123" y="128117"/>
                  </a:lnTo>
                  <a:lnTo>
                    <a:pt x="266979" y="128117"/>
                  </a:lnTo>
                  <a:lnTo>
                    <a:pt x="265455" y="126593"/>
                  </a:lnTo>
                  <a:lnTo>
                    <a:pt x="263931" y="126593"/>
                  </a:lnTo>
                  <a:lnTo>
                    <a:pt x="262407" y="125069"/>
                  </a:lnTo>
                  <a:lnTo>
                    <a:pt x="262407" y="123545"/>
                  </a:lnTo>
                  <a:lnTo>
                    <a:pt x="260883" y="122021"/>
                  </a:lnTo>
                  <a:lnTo>
                    <a:pt x="260883" y="53340"/>
                  </a:lnTo>
                  <a:lnTo>
                    <a:pt x="279171" y="53340"/>
                  </a:lnTo>
                  <a:lnTo>
                    <a:pt x="279171" y="39624"/>
                  </a:lnTo>
                  <a:lnTo>
                    <a:pt x="260883" y="39624"/>
                  </a:lnTo>
                  <a:lnTo>
                    <a:pt x="260883" y="3048"/>
                  </a:lnTo>
                  <a:lnTo>
                    <a:pt x="244119" y="13716"/>
                  </a:lnTo>
                  <a:lnTo>
                    <a:pt x="244119" y="39624"/>
                  </a:lnTo>
                  <a:lnTo>
                    <a:pt x="230403" y="39624"/>
                  </a:lnTo>
                  <a:lnTo>
                    <a:pt x="230403" y="53340"/>
                  </a:lnTo>
                  <a:lnTo>
                    <a:pt x="244119" y="53340"/>
                  </a:lnTo>
                  <a:lnTo>
                    <a:pt x="244119" y="129641"/>
                  </a:lnTo>
                  <a:lnTo>
                    <a:pt x="245643" y="132689"/>
                  </a:lnTo>
                  <a:lnTo>
                    <a:pt x="247167" y="137261"/>
                  </a:lnTo>
                  <a:lnTo>
                    <a:pt x="250215" y="138785"/>
                  </a:lnTo>
                  <a:lnTo>
                    <a:pt x="253263" y="141833"/>
                  </a:lnTo>
                  <a:lnTo>
                    <a:pt x="256311" y="143357"/>
                  </a:lnTo>
                  <a:lnTo>
                    <a:pt x="262407" y="144881"/>
                  </a:lnTo>
                  <a:lnTo>
                    <a:pt x="271551" y="144881"/>
                  </a:lnTo>
                  <a:lnTo>
                    <a:pt x="276123" y="143357"/>
                  </a:lnTo>
                  <a:lnTo>
                    <a:pt x="282219" y="143357"/>
                  </a:lnTo>
                  <a:close/>
                </a:path>
                <a:path w="553720" h="145414">
                  <a:moveTo>
                    <a:pt x="393484" y="143357"/>
                  </a:moveTo>
                  <a:lnTo>
                    <a:pt x="390436" y="138785"/>
                  </a:lnTo>
                  <a:lnTo>
                    <a:pt x="388912" y="134213"/>
                  </a:lnTo>
                  <a:lnTo>
                    <a:pt x="388912" y="131165"/>
                  </a:lnTo>
                  <a:lnTo>
                    <a:pt x="388607" y="129641"/>
                  </a:lnTo>
                  <a:lnTo>
                    <a:pt x="387400" y="91541"/>
                  </a:lnTo>
                  <a:lnTo>
                    <a:pt x="387388" y="59436"/>
                  </a:lnTo>
                  <a:lnTo>
                    <a:pt x="385864" y="54864"/>
                  </a:lnTo>
                  <a:lnTo>
                    <a:pt x="356908" y="36576"/>
                  </a:lnTo>
                  <a:lnTo>
                    <a:pt x="338620" y="36576"/>
                  </a:lnTo>
                  <a:lnTo>
                    <a:pt x="331000" y="38100"/>
                  </a:lnTo>
                  <a:lnTo>
                    <a:pt x="323380" y="41148"/>
                  </a:lnTo>
                  <a:lnTo>
                    <a:pt x="317284" y="42672"/>
                  </a:lnTo>
                  <a:lnTo>
                    <a:pt x="308140" y="51816"/>
                  </a:lnTo>
                  <a:lnTo>
                    <a:pt x="302044" y="60960"/>
                  </a:lnTo>
                  <a:lnTo>
                    <a:pt x="300520" y="68681"/>
                  </a:lnTo>
                  <a:lnTo>
                    <a:pt x="317284" y="71729"/>
                  </a:lnTo>
                  <a:lnTo>
                    <a:pt x="320332" y="64008"/>
                  </a:lnTo>
                  <a:lnTo>
                    <a:pt x="323380" y="59436"/>
                  </a:lnTo>
                  <a:lnTo>
                    <a:pt x="326428" y="56388"/>
                  </a:lnTo>
                  <a:lnTo>
                    <a:pt x="331000" y="53340"/>
                  </a:lnTo>
                  <a:lnTo>
                    <a:pt x="337096" y="51816"/>
                  </a:lnTo>
                  <a:lnTo>
                    <a:pt x="353860" y="51816"/>
                  </a:lnTo>
                  <a:lnTo>
                    <a:pt x="359956" y="53340"/>
                  </a:lnTo>
                  <a:lnTo>
                    <a:pt x="367576" y="60960"/>
                  </a:lnTo>
                  <a:lnTo>
                    <a:pt x="370624" y="65532"/>
                  </a:lnTo>
                  <a:lnTo>
                    <a:pt x="370624" y="73253"/>
                  </a:lnTo>
                  <a:lnTo>
                    <a:pt x="369100" y="74777"/>
                  </a:lnTo>
                  <a:lnTo>
                    <a:pt x="369100" y="77825"/>
                  </a:lnTo>
                  <a:lnTo>
                    <a:pt x="369100" y="91541"/>
                  </a:lnTo>
                  <a:lnTo>
                    <a:pt x="369100" y="111353"/>
                  </a:lnTo>
                  <a:lnTo>
                    <a:pt x="364528" y="120497"/>
                  </a:lnTo>
                  <a:lnTo>
                    <a:pt x="350812" y="129641"/>
                  </a:lnTo>
                  <a:lnTo>
                    <a:pt x="344716" y="131165"/>
                  </a:lnTo>
                  <a:lnTo>
                    <a:pt x="331000" y="131165"/>
                  </a:lnTo>
                  <a:lnTo>
                    <a:pt x="324904" y="129641"/>
                  </a:lnTo>
                  <a:lnTo>
                    <a:pt x="315760" y="120497"/>
                  </a:lnTo>
                  <a:lnTo>
                    <a:pt x="315760" y="112877"/>
                  </a:lnTo>
                  <a:lnTo>
                    <a:pt x="320332" y="103733"/>
                  </a:lnTo>
                  <a:lnTo>
                    <a:pt x="329476" y="99161"/>
                  </a:lnTo>
                  <a:lnTo>
                    <a:pt x="334048" y="99161"/>
                  </a:lnTo>
                  <a:lnTo>
                    <a:pt x="341668" y="97637"/>
                  </a:lnTo>
                  <a:lnTo>
                    <a:pt x="350240" y="96253"/>
                  </a:lnTo>
                  <a:lnTo>
                    <a:pt x="357670" y="94589"/>
                  </a:lnTo>
                  <a:lnTo>
                    <a:pt x="369100" y="91541"/>
                  </a:lnTo>
                  <a:lnTo>
                    <a:pt x="369100" y="77825"/>
                  </a:lnTo>
                  <a:lnTo>
                    <a:pt x="363689" y="79209"/>
                  </a:lnTo>
                  <a:lnTo>
                    <a:pt x="356717" y="80873"/>
                  </a:lnTo>
                  <a:lnTo>
                    <a:pt x="348310" y="82537"/>
                  </a:lnTo>
                  <a:lnTo>
                    <a:pt x="338620" y="83921"/>
                  </a:lnTo>
                  <a:lnTo>
                    <a:pt x="331000" y="83921"/>
                  </a:lnTo>
                  <a:lnTo>
                    <a:pt x="326428" y="85445"/>
                  </a:lnTo>
                  <a:lnTo>
                    <a:pt x="323380" y="85445"/>
                  </a:lnTo>
                  <a:lnTo>
                    <a:pt x="314236" y="88493"/>
                  </a:lnTo>
                  <a:lnTo>
                    <a:pt x="309664" y="91541"/>
                  </a:lnTo>
                  <a:lnTo>
                    <a:pt x="303568" y="97637"/>
                  </a:lnTo>
                  <a:lnTo>
                    <a:pt x="300520" y="102209"/>
                  </a:lnTo>
                  <a:lnTo>
                    <a:pt x="297472" y="111353"/>
                  </a:lnTo>
                  <a:lnTo>
                    <a:pt x="297472" y="125069"/>
                  </a:lnTo>
                  <a:lnTo>
                    <a:pt x="332524" y="144881"/>
                  </a:lnTo>
                  <a:lnTo>
                    <a:pt x="346240" y="144881"/>
                  </a:lnTo>
                  <a:lnTo>
                    <a:pt x="352336" y="141833"/>
                  </a:lnTo>
                  <a:lnTo>
                    <a:pt x="358432" y="140309"/>
                  </a:lnTo>
                  <a:lnTo>
                    <a:pt x="364528" y="135737"/>
                  </a:lnTo>
                  <a:lnTo>
                    <a:pt x="369100" y="131165"/>
                  </a:lnTo>
                  <a:lnTo>
                    <a:pt x="370624" y="129641"/>
                  </a:lnTo>
                  <a:lnTo>
                    <a:pt x="372148" y="135737"/>
                  </a:lnTo>
                  <a:lnTo>
                    <a:pt x="373672" y="138785"/>
                  </a:lnTo>
                  <a:lnTo>
                    <a:pt x="375196" y="143357"/>
                  </a:lnTo>
                  <a:lnTo>
                    <a:pt x="393484" y="143357"/>
                  </a:lnTo>
                  <a:close/>
                </a:path>
                <a:path w="553720" h="145414">
                  <a:moveTo>
                    <a:pt x="492721" y="65532"/>
                  </a:moveTo>
                  <a:lnTo>
                    <a:pt x="491197" y="62484"/>
                  </a:lnTo>
                  <a:lnTo>
                    <a:pt x="491197" y="57912"/>
                  </a:lnTo>
                  <a:lnTo>
                    <a:pt x="489673" y="53340"/>
                  </a:lnTo>
                  <a:lnTo>
                    <a:pt x="486625" y="48768"/>
                  </a:lnTo>
                  <a:lnTo>
                    <a:pt x="480529" y="42672"/>
                  </a:lnTo>
                  <a:lnTo>
                    <a:pt x="474433" y="41148"/>
                  </a:lnTo>
                  <a:lnTo>
                    <a:pt x="469861" y="38100"/>
                  </a:lnTo>
                  <a:lnTo>
                    <a:pt x="463765" y="36576"/>
                  </a:lnTo>
                  <a:lnTo>
                    <a:pt x="457669" y="36576"/>
                  </a:lnTo>
                  <a:lnTo>
                    <a:pt x="447078" y="37706"/>
                  </a:lnTo>
                  <a:lnTo>
                    <a:pt x="438048" y="40957"/>
                  </a:lnTo>
                  <a:lnTo>
                    <a:pt x="430453" y="46228"/>
                  </a:lnTo>
                  <a:lnTo>
                    <a:pt x="424141" y="53340"/>
                  </a:lnTo>
                  <a:lnTo>
                    <a:pt x="424141" y="39624"/>
                  </a:lnTo>
                  <a:lnTo>
                    <a:pt x="408813" y="39624"/>
                  </a:lnTo>
                  <a:lnTo>
                    <a:pt x="408813" y="143357"/>
                  </a:lnTo>
                  <a:lnTo>
                    <a:pt x="425665" y="143357"/>
                  </a:lnTo>
                  <a:lnTo>
                    <a:pt x="425665" y="86969"/>
                  </a:lnTo>
                  <a:lnTo>
                    <a:pt x="426237" y="77520"/>
                  </a:lnTo>
                  <a:lnTo>
                    <a:pt x="447001" y="51816"/>
                  </a:lnTo>
                  <a:lnTo>
                    <a:pt x="459193" y="51816"/>
                  </a:lnTo>
                  <a:lnTo>
                    <a:pt x="465289" y="54864"/>
                  </a:lnTo>
                  <a:lnTo>
                    <a:pt x="469861" y="57912"/>
                  </a:lnTo>
                  <a:lnTo>
                    <a:pt x="474433" y="67157"/>
                  </a:lnTo>
                  <a:lnTo>
                    <a:pt x="475957" y="73253"/>
                  </a:lnTo>
                  <a:lnTo>
                    <a:pt x="475957" y="143357"/>
                  </a:lnTo>
                  <a:lnTo>
                    <a:pt x="492721" y="143357"/>
                  </a:lnTo>
                  <a:lnTo>
                    <a:pt x="492721" y="65532"/>
                  </a:lnTo>
                  <a:close/>
                </a:path>
                <a:path w="553720" h="145414">
                  <a:moveTo>
                    <a:pt x="553694" y="143357"/>
                  </a:moveTo>
                  <a:lnTo>
                    <a:pt x="552170" y="126593"/>
                  </a:lnTo>
                  <a:lnTo>
                    <a:pt x="549122" y="128117"/>
                  </a:lnTo>
                  <a:lnTo>
                    <a:pt x="539978" y="128117"/>
                  </a:lnTo>
                  <a:lnTo>
                    <a:pt x="538454" y="126593"/>
                  </a:lnTo>
                  <a:lnTo>
                    <a:pt x="536930" y="126593"/>
                  </a:lnTo>
                  <a:lnTo>
                    <a:pt x="535406" y="125069"/>
                  </a:lnTo>
                  <a:lnTo>
                    <a:pt x="535406" y="123545"/>
                  </a:lnTo>
                  <a:lnTo>
                    <a:pt x="533882" y="122021"/>
                  </a:lnTo>
                  <a:lnTo>
                    <a:pt x="533882" y="53340"/>
                  </a:lnTo>
                  <a:lnTo>
                    <a:pt x="552170" y="53340"/>
                  </a:lnTo>
                  <a:lnTo>
                    <a:pt x="552170" y="39624"/>
                  </a:lnTo>
                  <a:lnTo>
                    <a:pt x="533882" y="39624"/>
                  </a:lnTo>
                  <a:lnTo>
                    <a:pt x="533882" y="3048"/>
                  </a:lnTo>
                  <a:lnTo>
                    <a:pt x="517118" y="13716"/>
                  </a:lnTo>
                  <a:lnTo>
                    <a:pt x="517118" y="39624"/>
                  </a:lnTo>
                  <a:lnTo>
                    <a:pt x="503402" y="39624"/>
                  </a:lnTo>
                  <a:lnTo>
                    <a:pt x="503402" y="53340"/>
                  </a:lnTo>
                  <a:lnTo>
                    <a:pt x="517118" y="53340"/>
                  </a:lnTo>
                  <a:lnTo>
                    <a:pt x="517118" y="129641"/>
                  </a:lnTo>
                  <a:lnTo>
                    <a:pt x="518642" y="132689"/>
                  </a:lnTo>
                  <a:lnTo>
                    <a:pt x="520166" y="137261"/>
                  </a:lnTo>
                  <a:lnTo>
                    <a:pt x="523214" y="138785"/>
                  </a:lnTo>
                  <a:lnTo>
                    <a:pt x="526262" y="141833"/>
                  </a:lnTo>
                  <a:lnTo>
                    <a:pt x="529310" y="143357"/>
                  </a:lnTo>
                  <a:lnTo>
                    <a:pt x="535406" y="144881"/>
                  </a:lnTo>
                  <a:lnTo>
                    <a:pt x="544550" y="144881"/>
                  </a:lnTo>
                  <a:lnTo>
                    <a:pt x="549122" y="143357"/>
                  </a:lnTo>
                  <a:lnTo>
                    <a:pt x="553694" y="1433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7110032" y="1598866"/>
              <a:ext cx="945641" cy="144875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187446" y="1598866"/>
              <a:ext cx="1348168" cy="376809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03054" y="1827657"/>
              <a:ext cx="863141" cy="148018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637918" y="1827656"/>
              <a:ext cx="956214" cy="151066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659665" y="1830704"/>
              <a:ext cx="234886" cy="141922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919045" y="1867376"/>
              <a:ext cx="195153" cy="108299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4603991" y="1830323"/>
              <a:ext cx="131445" cy="145415"/>
            </a:xfrm>
            <a:custGeom>
              <a:avLst/>
              <a:gdLst/>
              <a:ahLst/>
              <a:cxnLst/>
              <a:rect l="l" t="t" r="r" b="b"/>
              <a:pathLst>
                <a:path w="131445" h="145414">
                  <a:moveTo>
                    <a:pt x="18288" y="0"/>
                  </a:moveTo>
                  <a:lnTo>
                    <a:pt x="0" y="0"/>
                  </a:lnTo>
                  <a:lnTo>
                    <a:pt x="0" y="143256"/>
                  </a:lnTo>
                  <a:lnTo>
                    <a:pt x="18288" y="143256"/>
                  </a:lnTo>
                  <a:lnTo>
                    <a:pt x="18288" y="0"/>
                  </a:lnTo>
                  <a:close/>
                </a:path>
                <a:path w="131445" h="145414">
                  <a:moveTo>
                    <a:pt x="131445" y="90398"/>
                  </a:moveTo>
                  <a:lnTo>
                    <a:pt x="130975" y="81254"/>
                  </a:lnTo>
                  <a:lnTo>
                    <a:pt x="130911" y="79921"/>
                  </a:lnTo>
                  <a:lnTo>
                    <a:pt x="130835" y="78422"/>
                  </a:lnTo>
                  <a:lnTo>
                    <a:pt x="128778" y="67729"/>
                  </a:lnTo>
                  <a:lnTo>
                    <a:pt x="125018" y="58470"/>
                  </a:lnTo>
                  <a:lnTo>
                    <a:pt x="119253" y="50774"/>
                  </a:lnTo>
                  <a:lnTo>
                    <a:pt x="113157" y="45669"/>
                  </a:lnTo>
                  <a:lnTo>
                    <a:pt x="113157" y="72110"/>
                  </a:lnTo>
                  <a:lnTo>
                    <a:pt x="113157" y="81254"/>
                  </a:lnTo>
                  <a:lnTo>
                    <a:pt x="55156" y="81254"/>
                  </a:lnTo>
                  <a:lnTo>
                    <a:pt x="56680" y="72110"/>
                  </a:lnTo>
                  <a:lnTo>
                    <a:pt x="59728" y="64490"/>
                  </a:lnTo>
                  <a:lnTo>
                    <a:pt x="70396" y="53822"/>
                  </a:lnTo>
                  <a:lnTo>
                    <a:pt x="76492" y="50774"/>
                  </a:lnTo>
                  <a:lnTo>
                    <a:pt x="94869" y="50774"/>
                  </a:lnTo>
                  <a:lnTo>
                    <a:pt x="100965" y="55346"/>
                  </a:lnTo>
                  <a:lnTo>
                    <a:pt x="107061" y="61442"/>
                  </a:lnTo>
                  <a:lnTo>
                    <a:pt x="110109" y="66014"/>
                  </a:lnTo>
                  <a:lnTo>
                    <a:pt x="113157" y="72110"/>
                  </a:lnTo>
                  <a:lnTo>
                    <a:pt x="113157" y="45669"/>
                  </a:lnTo>
                  <a:lnTo>
                    <a:pt x="112090" y="44767"/>
                  </a:lnTo>
                  <a:lnTo>
                    <a:pt x="104203" y="40487"/>
                  </a:lnTo>
                  <a:lnTo>
                    <a:pt x="95427" y="37909"/>
                  </a:lnTo>
                  <a:lnTo>
                    <a:pt x="85636" y="37058"/>
                  </a:lnTo>
                  <a:lnTo>
                    <a:pt x="75018" y="37909"/>
                  </a:lnTo>
                  <a:lnTo>
                    <a:pt x="40297" y="69062"/>
                  </a:lnTo>
                  <a:lnTo>
                    <a:pt x="37630" y="81254"/>
                  </a:lnTo>
                  <a:lnTo>
                    <a:pt x="36982" y="90398"/>
                  </a:lnTo>
                  <a:lnTo>
                    <a:pt x="50584" y="131635"/>
                  </a:lnTo>
                  <a:lnTo>
                    <a:pt x="85636" y="145351"/>
                  </a:lnTo>
                  <a:lnTo>
                    <a:pt x="94526" y="144780"/>
                  </a:lnTo>
                  <a:lnTo>
                    <a:pt x="128854" y="119278"/>
                  </a:lnTo>
                  <a:lnTo>
                    <a:pt x="131445" y="111823"/>
                  </a:lnTo>
                  <a:lnTo>
                    <a:pt x="113157" y="110299"/>
                  </a:lnTo>
                  <a:lnTo>
                    <a:pt x="107061" y="122491"/>
                  </a:lnTo>
                  <a:lnTo>
                    <a:pt x="97917" y="128587"/>
                  </a:lnTo>
                  <a:lnTo>
                    <a:pt x="91732" y="131635"/>
                  </a:lnTo>
                  <a:lnTo>
                    <a:pt x="78016" y="131635"/>
                  </a:lnTo>
                  <a:lnTo>
                    <a:pt x="55156" y="94970"/>
                  </a:lnTo>
                  <a:lnTo>
                    <a:pt x="131445" y="94970"/>
                  </a:lnTo>
                  <a:lnTo>
                    <a:pt x="131445" y="903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755261" y="1867376"/>
              <a:ext cx="180022" cy="108299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4993195" y="1833753"/>
              <a:ext cx="52069" cy="140970"/>
            </a:xfrm>
            <a:custGeom>
              <a:avLst/>
              <a:gdLst/>
              <a:ahLst/>
              <a:cxnLst/>
              <a:rect l="l" t="t" r="r" b="b"/>
              <a:pathLst>
                <a:path w="52070" h="140969">
                  <a:moveTo>
                    <a:pt x="30480" y="36671"/>
                  </a:moveTo>
                  <a:lnTo>
                    <a:pt x="13716" y="36671"/>
                  </a:lnTo>
                  <a:lnTo>
                    <a:pt x="13716" y="10668"/>
                  </a:lnTo>
                  <a:lnTo>
                    <a:pt x="30480" y="0"/>
                  </a:lnTo>
                  <a:lnTo>
                    <a:pt x="30480" y="36671"/>
                  </a:lnTo>
                  <a:close/>
                </a:path>
                <a:path w="52070" h="140969">
                  <a:moveTo>
                    <a:pt x="48768" y="48863"/>
                  </a:moveTo>
                  <a:lnTo>
                    <a:pt x="0" y="48863"/>
                  </a:lnTo>
                  <a:lnTo>
                    <a:pt x="0" y="36671"/>
                  </a:lnTo>
                  <a:lnTo>
                    <a:pt x="48768" y="36671"/>
                  </a:lnTo>
                  <a:lnTo>
                    <a:pt x="48768" y="48863"/>
                  </a:lnTo>
                  <a:close/>
                </a:path>
                <a:path w="52070" h="140969">
                  <a:moveTo>
                    <a:pt x="45720" y="140398"/>
                  </a:moveTo>
                  <a:lnTo>
                    <a:pt x="25908" y="140398"/>
                  </a:lnTo>
                  <a:lnTo>
                    <a:pt x="22860" y="137350"/>
                  </a:lnTo>
                  <a:lnTo>
                    <a:pt x="19812" y="135826"/>
                  </a:lnTo>
                  <a:lnTo>
                    <a:pt x="16764" y="132778"/>
                  </a:lnTo>
                  <a:lnTo>
                    <a:pt x="13716" y="126682"/>
                  </a:lnTo>
                  <a:lnTo>
                    <a:pt x="13716" y="48863"/>
                  </a:lnTo>
                  <a:lnTo>
                    <a:pt x="30480" y="48863"/>
                  </a:lnTo>
                  <a:lnTo>
                    <a:pt x="30480" y="119062"/>
                  </a:lnTo>
                  <a:lnTo>
                    <a:pt x="35052" y="123634"/>
                  </a:lnTo>
                  <a:lnTo>
                    <a:pt x="36576" y="123634"/>
                  </a:lnTo>
                  <a:lnTo>
                    <a:pt x="38100" y="125158"/>
                  </a:lnTo>
                  <a:lnTo>
                    <a:pt x="49072" y="125158"/>
                  </a:lnTo>
                  <a:lnTo>
                    <a:pt x="51816" y="138874"/>
                  </a:lnTo>
                  <a:lnTo>
                    <a:pt x="45720" y="140398"/>
                  </a:lnTo>
                  <a:close/>
                </a:path>
                <a:path w="52070" h="140969">
                  <a:moveTo>
                    <a:pt x="49072" y="125158"/>
                  </a:moveTo>
                  <a:lnTo>
                    <a:pt x="42672" y="125158"/>
                  </a:lnTo>
                  <a:lnTo>
                    <a:pt x="45720" y="123634"/>
                  </a:lnTo>
                  <a:lnTo>
                    <a:pt x="48768" y="123634"/>
                  </a:lnTo>
                  <a:lnTo>
                    <a:pt x="49072" y="1251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5066347" y="1830800"/>
              <a:ext cx="294417" cy="14487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5438489" y="1832228"/>
              <a:ext cx="96107" cy="143446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5601747" y="1867376"/>
              <a:ext cx="140303" cy="105251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5769470" y="1830704"/>
              <a:ext cx="18415" cy="142240"/>
            </a:xfrm>
            <a:custGeom>
              <a:avLst/>
              <a:gdLst/>
              <a:ahLst/>
              <a:cxnLst/>
              <a:rect l="l" t="t" r="r" b="b"/>
              <a:pathLst>
                <a:path w="18414" h="142239">
                  <a:moveTo>
                    <a:pt x="18288" y="39725"/>
                  </a:moveTo>
                  <a:lnTo>
                    <a:pt x="0" y="39725"/>
                  </a:lnTo>
                  <a:lnTo>
                    <a:pt x="0" y="141922"/>
                  </a:lnTo>
                  <a:lnTo>
                    <a:pt x="18288" y="141922"/>
                  </a:lnTo>
                  <a:lnTo>
                    <a:pt x="18288" y="39725"/>
                  </a:lnTo>
                  <a:close/>
                </a:path>
                <a:path w="18414" h="142239">
                  <a:moveTo>
                    <a:pt x="18288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8288" y="19913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812155" y="1867376"/>
              <a:ext cx="83915" cy="105251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5920448" y="1829180"/>
              <a:ext cx="172720" cy="172720"/>
            </a:xfrm>
            <a:custGeom>
              <a:avLst/>
              <a:gdLst/>
              <a:ahLst/>
              <a:cxnLst/>
              <a:rect l="l" t="t" r="r" b="b"/>
              <a:pathLst>
                <a:path w="172720" h="172719">
                  <a:moveTo>
                    <a:pt x="21336" y="123634"/>
                  </a:moveTo>
                  <a:lnTo>
                    <a:pt x="0" y="123634"/>
                  </a:lnTo>
                  <a:lnTo>
                    <a:pt x="0" y="143446"/>
                  </a:lnTo>
                  <a:lnTo>
                    <a:pt x="10668" y="143446"/>
                  </a:lnTo>
                  <a:lnTo>
                    <a:pt x="10668" y="149542"/>
                  </a:lnTo>
                  <a:lnTo>
                    <a:pt x="9144" y="154114"/>
                  </a:lnTo>
                  <a:lnTo>
                    <a:pt x="6096" y="160210"/>
                  </a:lnTo>
                  <a:lnTo>
                    <a:pt x="3048" y="163258"/>
                  </a:lnTo>
                  <a:lnTo>
                    <a:pt x="0" y="164782"/>
                  </a:lnTo>
                  <a:lnTo>
                    <a:pt x="4572" y="172402"/>
                  </a:lnTo>
                  <a:lnTo>
                    <a:pt x="10668" y="169354"/>
                  </a:lnTo>
                  <a:lnTo>
                    <a:pt x="13716" y="166306"/>
                  </a:lnTo>
                  <a:lnTo>
                    <a:pt x="19812" y="157162"/>
                  </a:lnTo>
                  <a:lnTo>
                    <a:pt x="21336" y="151066"/>
                  </a:lnTo>
                  <a:lnTo>
                    <a:pt x="21336" y="123634"/>
                  </a:lnTo>
                  <a:close/>
                </a:path>
                <a:path w="172720" h="172719">
                  <a:moveTo>
                    <a:pt x="172300" y="0"/>
                  </a:moveTo>
                  <a:lnTo>
                    <a:pt x="161632" y="0"/>
                  </a:lnTo>
                  <a:lnTo>
                    <a:pt x="158584" y="6096"/>
                  </a:lnTo>
                  <a:lnTo>
                    <a:pt x="152488" y="13716"/>
                  </a:lnTo>
                  <a:lnTo>
                    <a:pt x="120484" y="36677"/>
                  </a:lnTo>
                  <a:lnTo>
                    <a:pt x="120484" y="53441"/>
                  </a:lnTo>
                  <a:lnTo>
                    <a:pt x="125056" y="51917"/>
                  </a:lnTo>
                  <a:lnTo>
                    <a:pt x="131152" y="48869"/>
                  </a:lnTo>
                  <a:lnTo>
                    <a:pt x="138772" y="44297"/>
                  </a:lnTo>
                  <a:lnTo>
                    <a:pt x="144868" y="39725"/>
                  </a:lnTo>
                  <a:lnTo>
                    <a:pt x="150964" y="36677"/>
                  </a:lnTo>
                  <a:lnTo>
                    <a:pt x="155536" y="32105"/>
                  </a:lnTo>
                  <a:lnTo>
                    <a:pt x="155536" y="143446"/>
                  </a:lnTo>
                  <a:lnTo>
                    <a:pt x="172300" y="143446"/>
                  </a:lnTo>
                  <a:lnTo>
                    <a:pt x="172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6188868" y="1867376"/>
              <a:ext cx="140303" cy="105251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6358128" y="1830704"/>
              <a:ext cx="18415" cy="142240"/>
            </a:xfrm>
            <a:custGeom>
              <a:avLst/>
              <a:gdLst/>
              <a:ahLst/>
              <a:cxnLst/>
              <a:rect l="l" t="t" r="r" b="b"/>
              <a:pathLst>
                <a:path w="18414" h="142239">
                  <a:moveTo>
                    <a:pt x="18288" y="39725"/>
                  </a:moveTo>
                  <a:lnTo>
                    <a:pt x="0" y="39725"/>
                  </a:lnTo>
                  <a:lnTo>
                    <a:pt x="0" y="141922"/>
                  </a:lnTo>
                  <a:lnTo>
                    <a:pt x="18288" y="141922"/>
                  </a:lnTo>
                  <a:lnTo>
                    <a:pt x="18288" y="39725"/>
                  </a:lnTo>
                  <a:close/>
                </a:path>
                <a:path w="18414" h="142239">
                  <a:moveTo>
                    <a:pt x="18288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8288" y="19913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399371" y="1867376"/>
              <a:ext cx="83820" cy="105251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6507670" y="1952815"/>
              <a:ext cx="21590" cy="48895"/>
            </a:xfrm>
            <a:custGeom>
              <a:avLst/>
              <a:gdLst/>
              <a:ahLst/>
              <a:cxnLst/>
              <a:rect l="l" t="t" r="r" b="b"/>
              <a:pathLst>
                <a:path w="21590" h="48894">
                  <a:moveTo>
                    <a:pt x="4572" y="48768"/>
                  </a:moveTo>
                  <a:lnTo>
                    <a:pt x="0" y="41148"/>
                  </a:lnTo>
                  <a:lnTo>
                    <a:pt x="4572" y="39624"/>
                  </a:lnTo>
                  <a:lnTo>
                    <a:pt x="6096" y="36576"/>
                  </a:lnTo>
                  <a:lnTo>
                    <a:pt x="9144" y="33528"/>
                  </a:lnTo>
                  <a:lnTo>
                    <a:pt x="10668" y="30480"/>
                  </a:lnTo>
                  <a:lnTo>
                    <a:pt x="10668" y="19812"/>
                  </a:lnTo>
                  <a:lnTo>
                    <a:pt x="1524" y="19812"/>
                  </a:lnTo>
                  <a:lnTo>
                    <a:pt x="1524" y="0"/>
                  </a:lnTo>
                  <a:lnTo>
                    <a:pt x="21336" y="0"/>
                  </a:lnTo>
                  <a:lnTo>
                    <a:pt x="21336" y="27432"/>
                  </a:lnTo>
                  <a:lnTo>
                    <a:pt x="19812" y="33528"/>
                  </a:lnTo>
                  <a:lnTo>
                    <a:pt x="16764" y="38100"/>
                  </a:lnTo>
                  <a:lnTo>
                    <a:pt x="15240" y="42672"/>
                  </a:lnTo>
                  <a:lnTo>
                    <a:pt x="10668" y="45720"/>
                  </a:lnTo>
                  <a:lnTo>
                    <a:pt x="4572" y="48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603777" y="1867376"/>
              <a:ext cx="96012" cy="108299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6724173" y="1830704"/>
              <a:ext cx="189166" cy="144970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6992588" y="1829180"/>
              <a:ext cx="367569" cy="14649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7391400" y="1952244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21335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213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425696" y="5411723"/>
              <a:ext cx="5537200" cy="1597660"/>
            </a:xfrm>
            <a:custGeom>
              <a:avLst/>
              <a:gdLst/>
              <a:ahLst/>
              <a:cxnLst/>
              <a:rect l="l" t="t" r="r" b="b"/>
              <a:pathLst>
                <a:path w="5537200" h="1597659">
                  <a:moveTo>
                    <a:pt x="5536692" y="1597152"/>
                  </a:moveTo>
                  <a:lnTo>
                    <a:pt x="0" y="1597152"/>
                  </a:lnTo>
                  <a:lnTo>
                    <a:pt x="0" y="0"/>
                  </a:lnTo>
                  <a:lnTo>
                    <a:pt x="5536692" y="0"/>
                  </a:lnTo>
                  <a:lnTo>
                    <a:pt x="5536692" y="15971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529518" y="5505926"/>
              <a:ext cx="390429" cy="11439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976431" y="5502878"/>
              <a:ext cx="204310" cy="117443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5200554" y="5505926"/>
              <a:ext cx="93059" cy="111347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5316473" y="5502878"/>
              <a:ext cx="1670018" cy="117443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4532566" y="5695092"/>
              <a:ext cx="71755" cy="114935"/>
            </a:xfrm>
            <a:custGeom>
              <a:avLst/>
              <a:gdLst/>
              <a:ahLst/>
              <a:cxnLst/>
              <a:rect l="l" t="t" r="r" b="b"/>
              <a:pathLst>
                <a:path w="71754" h="114935">
                  <a:moveTo>
                    <a:pt x="71723" y="112966"/>
                  </a:moveTo>
                  <a:lnTo>
                    <a:pt x="58007" y="112966"/>
                  </a:lnTo>
                  <a:lnTo>
                    <a:pt x="58007" y="102203"/>
                  </a:lnTo>
                  <a:lnTo>
                    <a:pt x="42767" y="102203"/>
                  </a:lnTo>
                  <a:lnTo>
                    <a:pt x="48863" y="100679"/>
                  </a:lnTo>
                  <a:lnTo>
                    <a:pt x="51911" y="96107"/>
                  </a:lnTo>
                  <a:lnTo>
                    <a:pt x="56483" y="90011"/>
                  </a:lnTo>
                  <a:lnTo>
                    <a:pt x="58007" y="82391"/>
                  </a:lnTo>
                  <a:lnTo>
                    <a:pt x="58007" y="61055"/>
                  </a:lnTo>
                  <a:lnTo>
                    <a:pt x="56483" y="53435"/>
                  </a:lnTo>
                  <a:lnTo>
                    <a:pt x="51911" y="48863"/>
                  </a:lnTo>
                  <a:lnTo>
                    <a:pt x="47339" y="42767"/>
                  </a:lnTo>
                  <a:lnTo>
                    <a:pt x="42767" y="39719"/>
                  </a:lnTo>
                  <a:lnTo>
                    <a:pt x="58007" y="39719"/>
                  </a:lnTo>
                  <a:lnTo>
                    <a:pt x="58007" y="0"/>
                  </a:lnTo>
                  <a:lnTo>
                    <a:pt x="71723" y="0"/>
                  </a:lnTo>
                  <a:lnTo>
                    <a:pt x="71723" y="112966"/>
                  </a:lnTo>
                  <a:close/>
                </a:path>
                <a:path w="71754" h="114935">
                  <a:moveTo>
                    <a:pt x="35052" y="114490"/>
                  </a:moveTo>
                  <a:lnTo>
                    <a:pt x="28956" y="114490"/>
                  </a:lnTo>
                  <a:lnTo>
                    <a:pt x="22860" y="112966"/>
                  </a:lnTo>
                  <a:lnTo>
                    <a:pt x="18288" y="108299"/>
                  </a:lnTo>
                  <a:lnTo>
                    <a:pt x="12192" y="105251"/>
                  </a:lnTo>
                  <a:lnTo>
                    <a:pt x="7620" y="100679"/>
                  </a:lnTo>
                  <a:lnTo>
                    <a:pt x="4572" y="94583"/>
                  </a:lnTo>
                  <a:lnTo>
                    <a:pt x="1524" y="86963"/>
                  </a:lnTo>
                  <a:lnTo>
                    <a:pt x="0" y="79343"/>
                  </a:lnTo>
                  <a:lnTo>
                    <a:pt x="0" y="64103"/>
                  </a:lnTo>
                  <a:lnTo>
                    <a:pt x="22860" y="30575"/>
                  </a:lnTo>
                  <a:lnTo>
                    <a:pt x="28956" y="29051"/>
                  </a:lnTo>
                  <a:lnTo>
                    <a:pt x="39719" y="29051"/>
                  </a:lnTo>
                  <a:lnTo>
                    <a:pt x="48863" y="32099"/>
                  </a:lnTo>
                  <a:lnTo>
                    <a:pt x="51911" y="33623"/>
                  </a:lnTo>
                  <a:lnTo>
                    <a:pt x="58007" y="39719"/>
                  </a:lnTo>
                  <a:lnTo>
                    <a:pt x="30480" y="39719"/>
                  </a:lnTo>
                  <a:lnTo>
                    <a:pt x="24384" y="42767"/>
                  </a:lnTo>
                  <a:lnTo>
                    <a:pt x="21336" y="47339"/>
                  </a:lnTo>
                  <a:lnTo>
                    <a:pt x="16764" y="53435"/>
                  </a:lnTo>
                  <a:lnTo>
                    <a:pt x="15240" y="61055"/>
                  </a:lnTo>
                  <a:lnTo>
                    <a:pt x="15240" y="82391"/>
                  </a:lnTo>
                  <a:lnTo>
                    <a:pt x="16764" y="90011"/>
                  </a:lnTo>
                  <a:lnTo>
                    <a:pt x="21336" y="94583"/>
                  </a:lnTo>
                  <a:lnTo>
                    <a:pt x="25908" y="100679"/>
                  </a:lnTo>
                  <a:lnTo>
                    <a:pt x="30480" y="102203"/>
                  </a:lnTo>
                  <a:lnTo>
                    <a:pt x="58007" y="102203"/>
                  </a:lnTo>
                  <a:lnTo>
                    <a:pt x="54005" y="107337"/>
                  </a:lnTo>
                  <a:lnTo>
                    <a:pt x="48851" y="111204"/>
                  </a:lnTo>
                  <a:lnTo>
                    <a:pt x="42536" y="113642"/>
                  </a:lnTo>
                  <a:lnTo>
                    <a:pt x="35052" y="114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4532566" y="5502878"/>
              <a:ext cx="5159502" cy="866584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4775072" y="6618160"/>
              <a:ext cx="1163669" cy="146399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6003023" y="6619684"/>
              <a:ext cx="603885" cy="116205"/>
            </a:xfrm>
            <a:custGeom>
              <a:avLst/>
              <a:gdLst/>
              <a:ahLst/>
              <a:cxnLst/>
              <a:rect l="l" t="t" r="r" b="b"/>
              <a:pathLst>
                <a:path w="603884" h="116204">
                  <a:moveTo>
                    <a:pt x="15252" y="571"/>
                  </a:moveTo>
                  <a:lnTo>
                    <a:pt x="0" y="571"/>
                  </a:lnTo>
                  <a:lnTo>
                    <a:pt x="0" y="114871"/>
                  </a:lnTo>
                  <a:lnTo>
                    <a:pt x="15252" y="114871"/>
                  </a:lnTo>
                  <a:lnTo>
                    <a:pt x="15252" y="571"/>
                  </a:lnTo>
                  <a:close/>
                </a:path>
                <a:path w="603884" h="116204">
                  <a:moveTo>
                    <a:pt x="103441" y="50304"/>
                  </a:moveTo>
                  <a:lnTo>
                    <a:pt x="101917" y="45732"/>
                  </a:lnTo>
                  <a:lnTo>
                    <a:pt x="97345" y="36588"/>
                  </a:lnTo>
                  <a:lnTo>
                    <a:pt x="94297" y="33540"/>
                  </a:lnTo>
                  <a:lnTo>
                    <a:pt x="80581" y="28968"/>
                  </a:lnTo>
                  <a:lnTo>
                    <a:pt x="76009" y="28968"/>
                  </a:lnTo>
                  <a:lnTo>
                    <a:pt x="67678" y="29819"/>
                  </a:lnTo>
                  <a:lnTo>
                    <a:pt x="60769" y="32397"/>
                  </a:lnTo>
                  <a:lnTo>
                    <a:pt x="55016" y="36677"/>
                  </a:lnTo>
                  <a:lnTo>
                    <a:pt x="50101" y="42684"/>
                  </a:lnTo>
                  <a:lnTo>
                    <a:pt x="50101" y="32016"/>
                  </a:lnTo>
                  <a:lnTo>
                    <a:pt x="37909" y="32016"/>
                  </a:lnTo>
                  <a:lnTo>
                    <a:pt x="37909" y="112877"/>
                  </a:lnTo>
                  <a:lnTo>
                    <a:pt x="51625" y="112877"/>
                  </a:lnTo>
                  <a:lnTo>
                    <a:pt x="51625" y="57924"/>
                  </a:lnTo>
                  <a:lnTo>
                    <a:pt x="53149" y="51828"/>
                  </a:lnTo>
                  <a:lnTo>
                    <a:pt x="57721" y="47256"/>
                  </a:lnTo>
                  <a:lnTo>
                    <a:pt x="66865" y="41160"/>
                  </a:lnTo>
                  <a:lnTo>
                    <a:pt x="76009" y="41160"/>
                  </a:lnTo>
                  <a:lnTo>
                    <a:pt x="80581" y="42684"/>
                  </a:lnTo>
                  <a:lnTo>
                    <a:pt x="82105" y="44208"/>
                  </a:lnTo>
                  <a:lnTo>
                    <a:pt x="85153" y="45732"/>
                  </a:lnTo>
                  <a:lnTo>
                    <a:pt x="86677" y="48780"/>
                  </a:lnTo>
                  <a:lnTo>
                    <a:pt x="88201" y="50304"/>
                  </a:lnTo>
                  <a:lnTo>
                    <a:pt x="89725" y="53352"/>
                  </a:lnTo>
                  <a:lnTo>
                    <a:pt x="89725" y="112877"/>
                  </a:lnTo>
                  <a:lnTo>
                    <a:pt x="103441" y="112877"/>
                  </a:lnTo>
                  <a:lnTo>
                    <a:pt x="103441" y="50304"/>
                  </a:lnTo>
                  <a:close/>
                </a:path>
                <a:path w="603884" h="116204">
                  <a:moveTo>
                    <a:pt x="188887" y="56400"/>
                  </a:moveTo>
                  <a:lnTo>
                    <a:pt x="187363" y="51828"/>
                  </a:lnTo>
                  <a:lnTo>
                    <a:pt x="187363" y="45732"/>
                  </a:lnTo>
                  <a:lnTo>
                    <a:pt x="185839" y="42684"/>
                  </a:lnTo>
                  <a:lnTo>
                    <a:pt x="182791" y="39636"/>
                  </a:lnTo>
                  <a:lnTo>
                    <a:pt x="181267" y="36588"/>
                  </a:lnTo>
                  <a:lnTo>
                    <a:pt x="178219" y="33540"/>
                  </a:lnTo>
                  <a:lnTo>
                    <a:pt x="164503" y="28968"/>
                  </a:lnTo>
                  <a:lnTo>
                    <a:pt x="159931" y="28968"/>
                  </a:lnTo>
                  <a:lnTo>
                    <a:pt x="152234" y="29819"/>
                  </a:lnTo>
                  <a:lnTo>
                    <a:pt x="145262" y="32397"/>
                  </a:lnTo>
                  <a:lnTo>
                    <a:pt x="139141" y="36677"/>
                  </a:lnTo>
                  <a:lnTo>
                    <a:pt x="134023" y="42684"/>
                  </a:lnTo>
                  <a:lnTo>
                    <a:pt x="134023" y="32016"/>
                  </a:lnTo>
                  <a:lnTo>
                    <a:pt x="121831" y="32016"/>
                  </a:lnTo>
                  <a:lnTo>
                    <a:pt x="121831" y="112877"/>
                  </a:lnTo>
                  <a:lnTo>
                    <a:pt x="135547" y="112877"/>
                  </a:lnTo>
                  <a:lnTo>
                    <a:pt x="135547" y="57924"/>
                  </a:lnTo>
                  <a:lnTo>
                    <a:pt x="137071" y="51828"/>
                  </a:lnTo>
                  <a:lnTo>
                    <a:pt x="141643" y="47256"/>
                  </a:lnTo>
                  <a:lnTo>
                    <a:pt x="150787" y="41160"/>
                  </a:lnTo>
                  <a:lnTo>
                    <a:pt x="161455" y="41160"/>
                  </a:lnTo>
                  <a:lnTo>
                    <a:pt x="167551" y="44208"/>
                  </a:lnTo>
                  <a:lnTo>
                    <a:pt x="172123" y="48780"/>
                  </a:lnTo>
                  <a:lnTo>
                    <a:pt x="172123" y="50304"/>
                  </a:lnTo>
                  <a:lnTo>
                    <a:pt x="173647" y="53352"/>
                  </a:lnTo>
                  <a:lnTo>
                    <a:pt x="173647" y="112877"/>
                  </a:lnTo>
                  <a:lnTo>
                    <a:pt x="188887" y="112877"/>
                  </a:lnTo>
                  <a:lnTo>
                    <a:pt x="188887" y="56400"/>
                  </a:lnTo>
                  <a:close/>
                </a:path>
                <a:path w="603884" h="116204">
                  <a:moveTo>
                    <a:pt x="277368" y="71628"/>
                  </a:moveTo>
                  <a:lnTo>
                    <a:pt x="263550" y="38468"/>
                  </a:lnTo>
                  <a:lnTo>
                    <a:pt x="263550" y="73152"/>
                  </a:lnTo>
                  <a:lnTo>
                    <a:pt x="263105" y="79311"/>
                  </a:lnTo>
                  <a:lnTo>
                    <a:pt x="246888" y="103733"/>
                  </a:lnTo>
                  <a:lnTo>
                    <a:pt x="231559" y="103733"/>
                  </a:lnTo>
                  <a:lnTo>
                    <a:pt x="226987" y="100685"/>
                  </a:lnTo>
                  <a:lnTo>
                    <a:pt x="217843" y="91541"/>
                  </a:lnTo>
                  <a:lnTo>
                    <a:pt x="217779" y="91338"/>
                  </a:lnTo>
                  <a:lnTo>
                    <a:pt x="214795" y="82296"/>
                  </a:lnTo>
                  <a:lnTo>
                    <a:pt x="226987" y="44196"/>
                  </a:lnTo>
                  <a:lnTo>
                    <a:pt x="231559" y="41148"/>
                  </a:lnTo>
                  <a:lnTo>
                    <a:pt x="246888" y="41148"/>
                  </a:lnTo>
                  <a:lnTo>
                    <a:pt x="263550" y="73152"/>
                  </a:lnTo>
                  <a:lnTo>
                    <a:pt x="263550" y="38468"/>
                  </a:lnTo>
                  <a:lnTo>
                    <a:pt x="260705" y="36029"/>
                  </a:lnTo>
                  <a:lnTo>
                    <a:pt x="254127" y="32194"/>
                  </a:lnTo>
                  <a:lnTo>
                    <a:pt x="246989" y="29794"/>
                  </a:lnTo>
                  <a:lnTo>
                    <a:pt x="239268" y="28956"/>
                  </a:lnTo>
                  <a:lnTo>
                    <a:pt x="231736" y="29527"/>
                  </a:lnTo>
                  <a:lnTo>
                    <a:pt x="201955" y="62153"/>
                  </a:lnTo>
                  <a:lnTo>
                    <a:pt x="201079" y="73152"/>
                  </a:lnTo>
                  <a:lnTo>
                    <a:pt x="201676" y="82905"/>
                  </a:lnTo>
                  <a:lnTo>
                    <a:pt x="203555" y="91338"/>
                  </a:lnTo>
                  <a:lnTo>
                    <a:pt x="203657" y="91541"/>
                  </a:lnTo>
                  <a:lnTo>
                    <a:pt x="206870" y="98323"/>
                  </a:lnTo>
                  <a:lnTo>
                    <a:pt x="239268" y="115925"/>
                  </a:lnTo>
                  <a:lnTo>
                    <a:pt x="246888" y="115925"/>
                  </a:lnTo>
                  <a:lnTo>
                    <a:pt x="265176" y="106781"/>
                  </a:lnTo>
                  <a:lnTo>
                    <a:pt x="268224" y="103733"/>
                  </a:lnTo>
                  <a:lnTo>
                    <a:pt x="269748" y="102209"/>
                  </a:lnTo>
                  <a:lnTo>
                    <a:pt x="275844" y="90017"/>
                  </a:lnTo>
                  <a:lnTo>
                    <a:pt x="277253" y="82905"/>
                  </a:lnTo>
                  <a:lnTo>
                    <a:pt x="277368" y="71628"/>
                  </a:lnTo>
                  <a:close/>
                </a:path>
                <a:path w="603884" h="116204">
                  <a:moveTo>
                    <a:pt x="367385" y="32016"/>
                  </a:moveTo>
                  <a:lnTo>
                    <a:pt x="353568" y="32016"/>
                  </a:lnTo>
                  <a:lnTo>
                    <a:pt x="335280" y="80784"/>
                  </a:lnTo>
                  <a:lnTo>
                    <a:pt x="332232" y="86969"/>
                  </a:lnTo>
                  <a:lnTo>
                    <a:pt x="330708" y="93065"/>
                  </a:lnTo>
                  <a:lnTo>
                    <a:pt x="329184" y="97637"/>
                  </a:lnTo>
                  <a:lnTo>
                    <a:pt x="326136" y="85356"/>
                  </a:lnTo>
                  <a:lnTo>
                    <a:pt x="324612" y="80784"/>
                  </a:lnTo>
                  <a:lnTo>
                    <a:pt x="306324" y="32016"/>
                  </a:lnTo>
                  <a:lnTo>
                    <a:pt x="292608" y="32016"/>
                  </a:lnTo>
                  <a:lnTo>
                    <a:pt x="323088" y="112877"/>
                  </a:lnTo>
                  <a:lnTo>
                    <a:pt x="336804" y="112877"/>
                  </a:lnTo>
                  <a:lnTo>
                    <a:pt x="367385" y="32016"/>
                  </a:lnTo>
                  <a:close/>
                </a:path>
                <a:path w="603884" h="116204">
                  <a:moveTo>
                    <a:pt x="445109" y="112877"/>
                  </a:moveTo>
                  <a:lnTo>
                    <a:pt x="442061" y="106781"/>
                  </a:lnTo>
                  <a:lnTo>
                    <a:pt x="442061" y="103733"/>
                  </a:lnTo>
                  <a:lnTo>
                    <a:pt x="440537" y="100685"/>
                  </a:lnTo>
                  <a:lnTo>
                    <a:pt x="440537" y="71628"/>
                  </a:lnTo>
                  <a:lnTo>
                    <a:pt x="440537" y="47244"/>
                  </a:lnTo>
                  <a:lnTo>
                    <a:pt x="437489" y="41148"/>
                  </a:lnTo>
                  <a:lnTo>
                    <a:pt x="435965" y="38100"/>
                  </a:lnTo>
                  <a:lnTo>
                    <a:pt x="431393" y="33528"/>
                  </a:lnTo>
                  <a:lnTo>
                    <a:pt x="422249" y="30480"/>
                  </a:lnTo>
                  <a:lnTo>
                    <a:pt x="416153" y="28956"/>
                  </a:lnTo>
                  <a:lnTo>
                    <a:pt x="402437" y="28956"/>
                  </a:lnTo>
                  <a:lnTo>
                    <a:pt x="390245" y="32004"/>
                  </a:lnTo>
                  <a:lnTo>
                    <a:pt x="385673" y="35052"/>
                  </a:lnTo>
                  <a:lnTo>
                    <a:pt x="381101" y="36576"/>
                  </a:lnTo>
                  <a:lnTo>
                    <a:pt x="378053" y="41148"/>
                  </a:lnTo>
                  <a:lnTo>
                    <a:pt x="375005" y="44196"/>
                  </a:lnTo>
                  <a:lnTo>
                    <a:pt x="373481" y="48768"/>
                  </a:lnTo>
                  <a:lnTo>
                    <a:pt x="371957" y="54864"/>
                  </a:lnTo>
                  <a:lnTo>
                    <a:pt x="385673" y="56388"/>
                  </a:lnTo>
                  <a:lnTo>
                    <a:pt x="387197" y="50292"/>
                  </a:lnTo>
                  <a:lnTo>
                    <a:pt x="393293" y="44196"/>
                  </a:lnTo>
                  <a:lnTo>
                    <a:pt x="396341" y="42672"/>
                  </a:lnTo>
                  <a:lnTo>
                    <a:pt x="400913" y="41148"/>
                  </a:lnTo>
                  <a:lnTo>
                    <a:pt x="414629" y="41148"/>
                  </a:lnTo>
                  <a:lnTo>
                    <a:pt x="419201" y="42672"/>
                  </a:lnTo>
                  <a:lnTo>
                    <a:pt x="423773" y="45720"/>
                  </a:lnTo>
                  <a:lnTo>
                    <a:pt x="426821" y="51816"/>
                  </a:lnTo>
                  <a:lnTo>
                    <a:pt x="426821" y="60960"/>
                  </a:lnTo>
                  <a:lnTo>
                    <a:pt x="426821" y="71628"/>
                  </a:lnTo>
                  <a:lnTo>
                    <a:pt x="426821" y="88493"/>
                  </a:lnTo>
                  <a:lnTo>
                    <a:pt x="425297" y="91541"/>
                  </a:lnTo>
                  <a:lnTo>
                    <a:pt x="422249" y="96113"/>
                  </a:lnTo>
                  <a:lnTo>
                    <a:pt x="419201" y="99161"/>
                  </a:lnTo>
                  <a:lnTo>
                    <a:pt x="416153" y="100685"/>
                  </a:lnTo>
                  <a:lnTo>
                    <a:pt x="411581" y="103733"/>
                  </a:lnTo>
                  <a:lnTo>
                    <a:pt x="391769" y="103733"/>
                  </a:lnTo>
                  <a:lnTo>
                    <a:pt x="385673" y="97637"/>
                  </a:lnTo>
                  <a:lnTo>
                    <a:pt x="384149" y="94589"/>
                  </a:lnTo>
                  <a:lnTo>
                    <a:pt x="384149" y="88493"/>
                  </a:lnTo>
                  <a:lnTo>
                    <a:pt x="385673" y="86969"/>
                  </a:lnTo>
                  <a:lnTo>
                    <a:pt x="387197" y="85344"/>
                  </a:lnTo>
                  <a:lnTo>
                    <a:pt x="388721" y="82296"/>
                  </a:lnTo>
                  <a:lnTo>
                    <a:pt x="390245" y="80772"/>
                  </a:lnTo>
                  <a:lnTo>
                    <a:pt x="391769" y="80772"/>
                  </a:lnTo>
                  <a:lnTo>
                    <a:pt x="397865" y="77724"/>
                  </a:lnTo>
                  <a:lnTo>
                    <a:pt x="403961" y="77724"/>
                  </a:lnTo>
                  <a:lnTo>
                    <a:pt x="414629" y="76200"/>
                  </a:lnTo>
                  <a:lnTo>
                    <a:pt x="422249" y="74676"/>
                  </a:lnTo>
                  <a:lnTo>
                    <a:pt x="426821" y="71628"/>
                  </a:lnTo>
                  <a:lnTo>
                    <a:pt x="426821" y="60960"/>
                  </a:lnTo>
                  <a:lnTo>
                    <a:pt x="422249" y="64008"/>
                  </a:lnTo>
                  <a:lnTo>
                    <a:pt x="413105" y="65532"/>
                  </a:lnTo>
                  <a:lnTo>
                    <a:pt x="402437" y="65532"/>
                  </a:lnTo>
                  <a:lnTo>
                    <a:pt x="396341" y="67056"/>
                  </a:lnTo>
                  <a:lnTo>
                    <a:pt x="393293" y="67056"/>
                  </a:lnTo>
                  <a:lnTo>
                    <a:pt x="390245" y="68580"/>
                  </a:lnTo>
                  <a:lnTo>
                    <a:pt x="385673" y="70104"/>
                  </a:lnTo>
                  <a:lnTo>
                    <a:pt x="382625" y="70104"/>
                  </a:lnTo>
                  <a:lnTo>
                    <a:pt x="379577" y="73152"/>
                  </a:lnTo>
                  <a:lnTo>
                    <a:pt x="376529" y="74676"/>
                  </a:lnTo>
                  <a:lnTo>
                    <a:pt x="373481" y="80772"/>
                  </a:lnTo>
                  <a:lnTo>
                    <a:pt x="370433" y="83820"/>
                  </a:lnTo>
                  <a:lnTo>
                    <a:pt x="370433" y="99161"/>
                  </a:lnTo>
                  <a:lnTo>
                    <a:pt x="371957" y="103733"/>
                  </a:lnTo>
                  <a:lnTo>
                    <a:pt x="376529" y="108305"/>
                  </a:lnTo>
                  <a:lnTo>
                    <a:pt x="382625" y="112877"/>
                  </a:lnTo>
                  <a:lnTo>
                    <a:pt x="388721" y="115925"/>
                  </a:lnTo>
                  <a:lnTo>
                    <a:pt x="403961" y="115925"/>
                  </a:lnTo>
                  <a:lnTo>
                    <a:pt x="417677" y="111353"/>
                  </a:lnTo>
                  <a:lnTo>
                    <a:pt x="422249" y="108305"/>
                  </a:lnTo>
                  <a:lnTo>
                    <a:pt x="428345" y="103733"/>
                  </a:lnTo>
                  <a:lnTo>
                    <a:pt x="428345" y="106781"/>
                  </a:lnTo>
                  <a:lnTo>
                    <a:pt x="429869" y="111353"/>
                  </a:lnTo>
                  <a:lnTo>
                    <a:pt x="431393" y="112877"/>
                  </a:lnTo>
                  <a:lnTo>
                    <a:pt x="445109" y="112877"/>
                  </a:lnTo>
                  <a:close/>
                </a:path>
                <a:path w="603884" h="116204">
                  <a:moveTo>
                    <a:pt x="490829" y="112877"/>
                  </a:moveTo>
                  <a:lnTo>
                    <a:pt x="489305" y="100685"/>
                  </a:lnTo>
                  <a:lnTo>
                    <a:pt x="486257" y="102209"/>
                  </a:lnTo>
                  <a:lnTo>
                    <a:pt x="481685" y="102209"/>
                  </a:lnTo>
                  <a:lnTo>
                    <a:pt x="480161" y="100685"/>
                  </a:lnTo>
                  <a:lnTo>
                    <a:pt x="478637" y="100685"/>
                  </a:lnTo>
                  <a:lnTo>
                    <a:pt x="475589" y="97637"/>
                  </a:lnTo>
                  <a:lnTo>
                    <a:pt x="475589" y="42672"/>
                  </a:lnTo>
                  <a:lnTo>
                    <a:pt x="489305" y="42672"/>
                  </a:lnTo>
                  <a:lnTo>
                    <a:pt x="489305" y="32004"/>
                  </a:lnTo>
                  <a:lnTo>
                    <a:pt x="475589" y="32004"/>
                  </a:lnTo>
                  <a:lnTo>
                    <a:pt x="475589" y="3048"/>
                  </a:lnTo>
                  <a:lnTo>
                    <a:pt x="461873" y="10668"/>
                  </a:lnTo>
                  <a:lnTo>
                    <a:pt x="461873" y="32004"/>
                  </a:lnTo>
                  <a:lnTo>
                    <a:pt x="451205" y="32004"/>
                  </a:lnTo>
                  <a:lnTo>
                    <a:pt x="451205" y="42672"/>
                  </a:lnTo>
                  <a:lnTo>
                    <a:pt x="461873" y="42672"/>
                  </a:lnTo>
                  <a:lnTo>
                    <a:pt x="461873" y="103733"/>
                  </a:lnTo>
                  <a:lnTo>
                    <a:pt x="463397" y="105257"/>
                  </a:lnTo>
                  <a:lnTo>
                    <a:pt x="464921" y="108305"/>
                  </a:lnTo>
                  <a:lnTo>
                    <a:pt x="469493" y="112877"/>
                  </a:lnTo>
                  <a:lnTo>
                    <a:pt x="472541" y="114401"/>
                  </a:lnTo>
                  <a:lnTo>
                    <a:pt x="487781" y="114401"/>
                  </a:lnTo>
                  <a:lnTo>
                    <a:pt x="490829" y="112877"/>
                  </a:lnTo>
                  <a:close/>
                </a:path>
                <a:path w="603884" h="116204">
                  <a:moveTo>
                    <a:pt x="515315" y="32004"/>
                  </a:moveTo>
                  <a:lnTo>
                    <a:pt x="501599" y="32004"/>
                  </a:lnTo>
                  <a:lnTo>
                    <a:pt x="501599" y="112877"/>
                  </a:lnTo>
                  <a:lnTo>
                    <a:pt x="515315" y="112877"/>
                  </a:lnTo>
                  <a:lnTo>
                    <a:pt x="515315" y="32004"/>
                  </a:lnTo>
                  <a:close/>
                </a:path>
                <a:path w="603884" h="116204">
                  <a:moveTo>
                    <a:pt x="515315" y="0"/>
                  </a:moveTo>
                  <a:lnTo>
                    <a:pt x="501599" y="0"/>
                  </a:lnTo>
                  <a:lnTo>
                    <a:pt x="501599" y="16764"/>
                  </a:lnTo>
                  <a:lnTo>
                    <a:pt x="515315" y="16764"/>
                  </a:lnTo>
                  <a:lnTo>
                    <a:pt x="515315" y="0"/>
                  </a:lnTo>
                  <a:close/>
                </a:path>
                <a:path w="603884" h="116204">
                  <a:moveTo>
                    <a:pt x="603694" y="71628"/>
                  </a:moveTo>
                  <a:lnTo>
                    <a:pt x="589915" y="38061"/>
                  </a:lnTo>
                  <a:lnTo>
                    <a:pt x="589915" y="62153"/>
                  </a:lnTo>
                  <a:lnTo>
                    <a:pt x="589889" y="82905"/>
                  </a:lnTo>
                  <a:lnTo>
                    <a:pt x="588454" y="91541"/>
                  </a:lnTo>
                  <a:lnTo>
                    <a:pt x="579310" y="100685"/>
                  </a:lnTo>
                  <a:lnTo>
                    <a:pt x="573214" y="103733"/>
                  </a:lnTo>
                  <a:lnTo>
                    <a:pt x="559498" y="103733"/>
                  </a:lnTo>
                  <a:lnTo>
                    <a:pt x="553402" y="100685"/>
                  </a:lnTo>
                  <a:lnTo>
                    <a:pt x="544258" y="91541"/>
                  </a:lnTo>
                  <a:lnTo>
                    <a:pt x="544195" y="91338"/>
                  </a:lnTo>
                  <a:lnTo>
                    <a:pt x="541210" y="82296"/>
                  </a:lnTo>
                  <a:lnTo>
                    <a:pt x="553402" y="44196"/>
                  </a:lnTo>
                  <a:lnTo>
                    <a:pt x="559498" y="41148"/>
                  </a:lnTo>
                  <a:lnTo>
                    <a:pt x="573214" y="41148"/>
                  </a:lnTo>
                  <a:lnTo>
                    <a:pt x="579310" y="44196"/>
                  </a:lnTo>
                  <a:lnTo>
                    <a:pt x="583882" y="48768"/>
                  </a:lnTo>
                  <a:lnTo>
                    <a:pt x="588454" y="54864"/>
                  </a:lnTo>
                  <a:lnTo>
                    <a:pt x="589915" y="62153"/>
                  </a:lnTo>
                  <a:lnTo>
                    <a:pt x="589915" y="38061"/>
                  </a:lnTo>
                  <a:lnTo>
                    <a:pt x="587883" y="36029"/>
                  </a:lnTo>
                  <a:lnTo>
                    <a:pt x="581596" y="32194"/>
                  </a:lnTo>
                  <a:lnTo>
                    <a:pt x="574167" y="29794"/>
                  </a:lnTo>
                  <a:lnTo>
                    <a:pt x="565594" y="28956"/>
                  </a:lnTo>
                  <a:lnTo>
                    <a:pt x="558761" y="29527"/>
                  </a:lnTo>
                  <a:lnTo>
                    <a:pt x="528370" y="62153"/>
                  </a:lnTo>
                  <a:lnTo>
                    <a:pt x="527494" y="73152"/>
                  </a:lnTo>
                  <a:lnTo>
                    <a:pt x="528091" y="82905"/>
                  </a:lnTo>
                  <a:lnTo>
                    <a:pt x="529971" y="91338"/>
                  </a:lnTo>
                  <a:lnTo>
                    <a:pt x="530072" y="91541"/>
                  </a:lnTo>
                  <a:lnTo>
                    <a:pt x="533285" y="98323"/>
                  </a:lnTo>
                  <a:lnTo>
                    <a:pt x="565594" y="115925"/>
                  </a:lnTo>
                  <a:lnTo>
                    <a:pt x="573214" y="115925"/>
                  </a:lnTo>
                  <a:lnTo>
                    <a:pt x="591502" y="106781"/>
                  </a:lnTo>
                  <a:lnTo>
                    <a:pt x="594550" y="103733"/>
                  </a:lnTo>
                  <a:lnTo>
                    <a:pt x="596074" y="102209"/>
                  </a:lnTo>
                  <a:lnTo>
                    <a:pt x="602170" y="90017"/>
                  </a:lnTo>
                  <a:lnTo>
                    <a:pt x="603580" y="82905"/>
                  </a:lnTo>
                  <a:lnTo>
                    <a:pt x="603694" y="71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3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631209" y="6648640"/>
              <a:ext cx="65531" cy="83915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757796" y="6619684"/>
              <a:ext cx="85344" cy="112871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862953" y="6619684"/>
              <a:ext cx="213550" cy="11591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105459" y="6619684"/>
              <a:ext cx="181546" cy="146399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7308342" y="6620255"/>
              <a:ext cx="101600" cy="135255"/>
            </a:xfrm>
            <a:custGeom>
              <a:avLst/>
              <a:gdLst/>
              <a:ahLst/>
              <a:cxnLst/>
              <a:rect l="l" t="t" r="r" b="b"/>
              <a:pathLst>
                <a:path w="101600" h="135254">
                  <a:moveTo>
                    <a:pt x="16764" y="97066"/>
                  </a:moveTo>
                  <a:lnTo>
                    <a:pt x="0" y="97066"/>
                  </a:lnTo>
                  <a:lnTo>
                    <a:pt x="0" y="112306"/>
                  </a:lnTo>
                  <a:lnTo>
                    <a:pt x="7620" y="112306"/>
                  </a:lnTo>
                  <a:lnTo>
                    <a:pt x="7620" y="121450"/>
                  </a:lnTo>
                  <a:lnTo>
                    <a:pt x="6096" y="122974"/>
                  </a:lnTo>
                  <a:lnTo>
                    <a:pt x="4572" y="126022"/>
                  </a:lnTo>
                  <a:lnTo>
                    <a:pt x="3048" y="127546"/>
                  </a:lnTo>
                  <a:lnTo>
                    <a:pt x="0" y="129070"/>
                  </a:lnTo>
                  <a:lnTo>
                    <a:pt x="3048" y="135166"/>
                  </a:lnTo>
                  <a:lnTo>
                    <a:pt x="7620" y="133642"/>
                  </a:lnTo>
                  <a:lnTo>
                    <a:pt x="13716" y="127546"/>
                  </a:lnTo>
                  <a:lnTo>
                    <a:pt x="16764" y="118402"/>
                  </a:lnTo>
                  <a:lnTo>
                    <a:pt x="16764" y="97066"/>
                  </a:lnTo>
                  <a:close/>
                </a:path>
                <a:path w="101600" h="135254">
                  <a:moveTo>
                    <a:pt x="101333" y="0"/>
                  </a:moveTo>
                  <a:lnTo>
                    <a:pt x="86106" y="0"/>
                  </a:lnTo>
                  <a:lnTo>
                    <a:pt x="86106" y="114300"/>
                  </a:lnTo>
                  <a:lnTo>
                    <a:pt x="101333" y="114300"/>
                  </a:lnTo>
                  <a:lnTo>
                    <a:pt x="1013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7431881" y="6619684"/>
              <a:ext cx="481869" cy="115919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7964138" y="6618160"/>
              <a:ext cx="138779" cy="117442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8153400" y="6620255"/>
              <a:ext cx="15240" cy="114300"/>
            </a:xfrm>
            <a:custGeom>
              <a:avLst/>
              <a:gdLst/>
              <a:ahLst/>
              <a:cxnLst/>
              <a:rect l="l" t="t" r="r" b="b"/>
              <a:pathLst>
                <a:path w="15240" h="114300">
                  <a:moveTo>
                    <a:pt x="15239" y="114300"/>
                  </a:moveTo>
                  <a:lnTo>
                    <a:pt x="0" y="114300"/>
                  </a:lnTo>
                  <a:lnTo>
                    <a:pt x="0" y="0"/>
                  </a:lnTo>
                  <a:lnTo>
                    <a:pt x="15239" y="0"/>
                  </a:lnTo>
                  <a:lnTo>
                    <a:pt x="15239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8191404" y="6619684"/>
              <a:ext cx="436150" cy="115919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8650414" y="6648640"/>
              <a:ext cx="76835" cy="86995"/>
            </a:xfrm>
            <a:custGeom>
              <a:avLst/>
              <a:gdLst/>
              <a:ahLst/>
              <a:cxnLst/>
              <a:rect l="l" t="t" r="r" b="b"/>
              <a:pathLst>
                <a:path w="76834" h="86995">
                  <a:moveTo>
                    <a:pt x="16764" y="27432"/>
                  </a:moveTo>
                  <a:lnTo>
                    <a:pt x="3048" y="25908"/>
                  </a:lnTo>
                  <a:lnTo>
                    <a:pt x="4572" y="19812"/>
                  </a:lnTo>
                  <a:lnTo>
                    <a:pt x="6096" y="15240"/>
                  </a:lnTo>
                  <a:lnTo>
                    <a:pt x="9144" y="12192"/>
                  </a:lnTo>
                  <a:lnTo>
                    <a:pt x="12192" y="7620"/>
                  </a:lnTo>
                  <a:lnTo>
                    <a:pt x="16764" y="6096"/>
                  </a:lnTo>
                  <a:lnTo>
                    <a:pt x="21336" y="3048"/>
                  </a:lnTo>
                  <a:lnTo>
                    <a:pt x="33528" y="0"/>
                  </a:lnTo>
                  <a:lnTo>
                    <a:pt x="47339" y="0"/>
                  </a:lnTo>
                  <a:lnTo>
                    <a:pt x="53435" y="1524"/>
                  </a:lnTo>
                  <a:lnTo>
                    <a:pt x="56483" y="3048"/>
                  </a:lnTo>
                  <a:lnTo>
                    <a:pt x="61055" y="4572"/>
                  </a:lnTo>
                  <a:lnTo>
                    <a:pt x="64103" y="7620"/>
                  </a:lnTo>
                  <a:lnTo>
                    <a:pt x="67151" y="9144"/>
                  </a:lnTo>
                  <a:lnTo>
                    <a:pt x="68675" y="12192"/>
                  </a:lnTo>
                  <a:lnTo>
                    <a:pt x="32004" y="12192"/>
                  </a:lnTo>
                  <a:lnTo>
                    <a:pt x="25908" y="13716"/>
                  </a:lnTo>
                  <a:lnTo>
                    <a:pt x="22860" y="15240"/>
                  </a:lnTo>
                  <a:lnTo>
                    <a:pt x="19812" y="18288"/>
                  </a:lnTo>
                  <a:lnTo>
                    <a:pt x="18288" y="21336"/>
                  </a:lnTo>
                  <a:lnTo>
                    <a:pt x="16764" y="27432"/>
                  </a:lnTo>
                  <a:close/>
                </a:path>
                <a:path w="76834" h="86995">
                  <a:moveTo>
                    <a:pt x="33528" y="86963"/>
                  </a:moveTo>
                  <a:lnTo>
                    <a:pt x="19812" y="86963"/>
                  </a:lnTo>
                  <a:lnTo>
                    <a:pt x="12192" y="83915"/>
                  </a:lnTo>
                  <a:lnTo>
                    <a:pt x="3048" y="74771"/>
                  </a:lnTo>
                  <a:lnTo>
                    <a:pt x="0" y="70199"/>
                  </a:lnTo>
                  <a:lnTo>
                    <a:pt x="0" y="59531"/>
                  </a:lnTo>
                  <a:lnTo>
                    <a:pt x="1524" y="54864"/>
                  </a:lnTo>
                  <a:lnTo>
                    <a:pt x="4572" y="48768"/>
                  </a:lnTo>
                  <a:lnTo>
                    <a:pt x="7620" y="45720"/>
                  </a:lnTo>
                  <a:lnTo>
                    <a:pt x="10668" y="44196"/>
                  </a:lnTo>
                  <a:lnTo>
                    <a:pt x="13716" y="41148"/>
                  </a:lnTo>
                  <a:lnTo>
                    <a:pt x="16764" y="41148"/>
                  </a:lnTo>
                  <a:lnTo>
                    <a:pt x="22860" y="38100"/>
                  </a:lnTo>
                  <a:lnTo>
                    <a:pt x="27432" y="38100"/>
                  </a:lnTo>
                  <a:lnTo>
                    <a:pt x="33528" y="36576"/>
                  </a:lnTo>
                  <a:lnTo>
                    <a:pt x="44291" y="36576"/>
                  </a:lnTo>
                  <a:lnTo>
                    <a:pt x="51911" y="35052"/>
                  </a:lnTo>
                  <a:lnTo>
                    <a:pt x="58007" y="32004"/>
                  </a:lnTo>
                  <a:lnTo>
                    <a:pt x="58007" y="22860"/>
                  </a:lnTo>
                  <a:lnTo>
                    <a:pt x="56483" y="19812"/>
                  </a:lnTo>
                  <a:lnTo>
                    <a:pt x="50387" y="13716"/>
                  </a:lnTo>
                  <a:lnTo>
                    <a:pt x="45815" y="12192"/>
                  </a:lnTo>
                  <a:lnTo>
                    <a:pt x="68675" y="12192"/>
                  </a:lnTo>
                  <a:lnTo>
                    <a:pt x="71723" y="18288"/>
                  </a:lnTo>
                  <a:lnTo>
                    <a:pt x="71723" y="42672"/>
                  </a:lnTo>
                  <a:lnTo>
                    <a:pt x="58007" y="42672"/>
                  </a:lnTo>
                  <a:lnTo>
                    <a:pt x="53435" y="45720"/>
                  </a:lnTo>
                  <a:lnTo>
                    <a:pt x="45815" y="47244"/>
                  </a:lnTo>
                  <a:lnTo>
                    <a:pt x="35052" y="48768"/>
                  </a:lnTo>
                  <a:lnTo>
                    <a:pt x="28956" y="48768"/>
                  </a:lnTo>
                  <a:lnTo>
                    <a:pt x="22860" y="51816"/>
                  </a:lnTo>
                  <a:lnTo>
                    <a:pt x="19812" y="51816"/>
                  </a:lnTo>
                  <a:lnTo>
                    <a:pt x="18288" y="53340"/>
                  </a:lnTo>
                  <a:lnTo>
                    <a:pt x="16764" y="56388"/>
                  </a:lnTo>
                  <a:lnTo>
                    <a:pt x="16764" y="58007"/>
                  </a:lnTo>
                  <a:lnTo>
                    <a:pt x="15240" y="59531"/>
                  </a:lnTo>
                  <a:lnTo>
                    <a:pt x="15240" y="65627"/>
                  </a:lnTo>
                  <a:lnTo>
                    <a:pt x="16764" y="68675"/>
                  </a:lnTo>
                  <a:lnTo>
                    <a:pt x="22860" y="74771"/>
                  </a:lnTo>
                  <a:lnTo>
                    <a:pt x="59531" y="74771"/>
                  </a:lnTo>
                  <a:lnTo>
                    <a:pt x="53435" y="79343"/>
                  </a:lnTo>
                  <a:lnTo>
                    <a:pt x="48863" y="82391"/>
                  </a:lnTo>
                  <a:lnTo>
                    <a:pt x="39719" y="85439"/>
                  </a:lnTo>
                  <a:lnTo>
                    <a:pt x="33528" y="86963"/>
                  </a:lnTo>
                  <a:close/>
                </a:path>
                <a:path w="76834" h="86995">
                  <a:moveTo>
                    <a:pt x="76295" y="83915"/>
                  </a:moveTo>
                  <a:lnTo>
                    <a:pt x="61055" y="83915"/>
                  </a:lnTo>
                  <a:lnTo>
                    <a:pt x="59531" y="82391"/>
                  </a:lnTo>
                  <a:lnTo>
                    <a:pt x="59531" y="74771"/>
                  </a:lnTo>
                  <a:lnTo>
                    <a:pt x="42767" y="74771"/>
                  </a:lnTo>
                  <a:lnTo>
                    <a:pt x="45815" y="71723"/>
                  </a:lnTo>
                  <a:lnTo>
                    <a:pt x="50387" y="70199"/>
                  </a:lnTo>
                  <a:lnTo>
                    <a:pt x="53435" y="67151"/>
                  </a:lnTo>
                  <a:lnTo>
                    <a:pt x="54959" y="62579"/>
                  </a:lnTo>
                  <a:lnTo>
                    <a:pt x="56483" y="59531"/>
                  </a:lnTo>
                  <a:lnTo>
                    <a:pt x="58007" y="54864"/>
                  </a:lnTo>
                  <a:lnTo>
                    <a:pt x="58007" y="42672"/>
                  </a:lnTo>
                  <a:lnTo>
                    <a:pt x="71723" y="42672"/>
                  </a:lnTo>
                  <a:lnTo>
                    <a:pt x="71723" y="71723"/>
                  </a:lnTo>
                  <a:lnTo>
                    <a:pt x="73247" y="74771"/>
                  </a:lnTo>
                  <a:lnTo>
                    <a:pt x="73247" y="77819"/>
                  </a:lnTo>
                  <a:lnTo>
                    <a:pt x="76295" y="83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738616" y="6618160"/>
              <a:ext cx="1147190" cy="326421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4910798" y="495871"/>
              <a:ext cx="85725" cy="21590"/>
            </a:xfrm>
            <a:custGeom>
              <a:avLst/>
              <a:gdLst/>
              <a:ahLst/>
              <a:cxnLst/>
              <a:rect l="l" t="t" r="r" b="b"/>
              <a:pathLst>
                <a:path w="85725" h="2159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  <a:path w="85725" h="21590">
                  <a:moveTo>
                    <a:pt x="85445" y="0"/>
                  </a:moveTo>
                  <a:lnTo>
                    <a:pt x="65633" y="0"/>
                  </a:lnTo>
                  <a:lnTo>
                    <a:pt x="65633" y="21336"/>
                  </a:lnTo>
                  <a:lnTo>
                    <a:pt x="85445" y="21336"/>
                  </a:lnTo>
                  <a:lnTo>
                    <a:pt x="854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043487" y="370712"/>
              <a:ext cx="3509295" cy="1876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0147" y="4003548"/>
            <a:ext cx="2070100" cy="3415665"/>
            <a:chOff x="3470147" y="4003548"/>
            <a:chExt cx="2070100" cy="3415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0147" y="4003548"/>
              <a:ext cx="2069591" cy="32176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0147" y="7039356"/>
              <a:ext cx="1030224" cy="37947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59593" y="500443"/>
            <a:ext cx="1795145" cy="187960"/>
            <a:chOff x="559593" y="500443"/>
            <a:chExt cx="1795145" cy="187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593" y="500443"/>
              <a:ext cx="1171289" cy="1876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41538" y="503491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2606" y="506539"/>
              <a:ext cx="211931" cy="1815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34349" y="503491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9976" y="550735"/>
              <a:ext cx="254698" cy="13735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46210" y="500443"/>
            <a:ext cx="239458" cy="18764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757297" y="500443"/>
            <a:ext cx="829944" cy="233679"/>
            <a:chOff x="2757297" y="500443"/>
            <a:chExt cx="829944" cy="233679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57297" y="501967"/>
              <a:ext cx="94583" cy="7467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76264" y="500443"/>
              <a:ext cx="146399" cy="1876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53238" y="553783"/>
              <a:ext cx="118967" cy="1343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8782" y="550735"/>
              <a:ext cx="128111" cy="1830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8229" y="550735"/>
              <a:ext cx="122015" cy="1373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03104" y="550735"/>
              <a:ext cx="83915" cy="13430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643503" y="502919"/>
            <a:ext cx="651510" cy="185420"/>
            <a:chOff x="3643503" y="502919"/>
            <a:chExt cx="651510" cy="185420"/>
          </a:xfrm>
        </p:grpSpPr>
        <p:sp>
          <p:nvSpPr>
            <p:cNvPr id="20" name="object 20"/>
            <p:cNvSpPr/>
            <p:nvPr/>
          </p:nvSpPr>
          <p:spPr>
            <a:xfrm>
              <a:off x="3643503" y="502919"/>
              <a:ext cx="232410" cy="182880"/>
            </a:xfrm>
            <a:custGeom>
              <a:avLst/>
              <a:gdLst/>
              <a:ahLst/>
              <a:cxnLst/>
              <a:rect l="l" t="t" r="r" b="b"/>
              <a:pathLst>
                <a:path w="232410" h="182879">
                  <a:moveTo>
                    <a:pt x="181444" y="182118"/>
                  </a:moveTo>
                  <a:lnTo>
                    <a:pt x="165150" y="140881"/>
                  </a:lnTo>
                  <a:lnTo>
                    <a:pt x="153111" y="110401"/>
                  </a:lnTo>
                  <a:lnTo>
                    <a:pt x="126580" y="43243"/>
                  </a:lnTo>
                  <a:lnTo>
                    <a:pt x="114300" y="12153"/>
                  </a:lnTo>
                  <a:lnTo>
                    <a:pt x="114300" y="110401"/>
                  </a:lnTo>
                  <a:lnTo>
                    <a:pt x="65532" y="110401"/>
                  </a:lnTo>
                  <a:lnTo>
                    <a:pt x="89916" y="43243"/>
                  </a:lnTo>
                  <a:lnTo>
                    <a:pt x="114300" y="110401"/>
                  </a:lnTo>
                  <a:lnTo>
                    <a:pt x="114300" y="12153"/>
                  </a:lnTo>
                  <a:lnTo>
                    <a:pt x="109728" y="571"/>
                  </a:lnTo>
                  <a:lnTo>
                    <a:pt x="70104" y="571"/>
                  </a:lnTo>
                  <a:lnTo>
                    <a:pt x="0" y="182118"/>
                  </a:lnTo>
                  <a:lnTo>
                    <a:pt x="38100" y="182118"/>
                  </a:lnTo>
                  <a:lnTo>
                    <a:pt x="53340" y="140881"/>
                  </a:lnTo>
                  <a:lnTo>
                    <a:pt x="126580" y="140881"/>
                  </a:lnTo>
                  <a:lnTo>
                    <a:pt x="141820" y="182118"/>
                  </a:lnTo>
                  <a:lnTo>
                    <a:pt x="181444" y="182118"/>
                  </a:lnTo>
                  <a:close/>
                </a:path>
                <a:path w="232410" h="182879">
                  <a:moveTo>
                    <a:pt x="232029" y="0"/>
                  </a:moveTo>
                  <a:lnTo>
                    <a:pt x="196977" y="0"/>
                  </a:lnTo>
                  <a:lnTo>
                    <a:pt x="196977" y="182880"/>
                  </a:lnTo>
                  <a:lnTo>
                    <a:pt x="232029" y="182880"/>
                  </a:lnTo>
                  <a:lnTo>
                    <a:pt x="2320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11917" y="503491"/>
              <a:ext cx="251650" cy="18459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197096" y="502919"/>
              <a:ext cx="97790" cy="182880"/>
            </a:xfrm>
            <a:custGeom>
              <a:avLst/>
              <a:gdLst/>
              <a:ahLst/>
              <a:cxnLst/>
              <a:rect l="l" t="t" r="r" b="b"/>
              <a:pathLst>
                <a:path w="97789" h="182879">
                  <a:moveTo>
                    <a:pt x="3505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52" y="182880"/>
                  </a:lnTo>
                  <a:lnTo>
                    <a:pt x="35052" y="0"/>
                  </a:lnTo>
                  <a:close/>
                </a:path>
                <a:path w="97789" h="182879">
                  <a:moveTo>
                    <a:pt x="97624" y="50863"/>
                  </a:moveTo>
                  <a:lnTo>
                    <a:pt x="62572" y="50863"/>
                  </a:lnTo>
                  <a:lnTo>
                    <a:pt x="62572" y="182118"/>
                  </a:lnTo>
                  <a:lnTo>
                    <a:pt x="97624" y="182118"/>
                  </a:lnTo>
                  <a:lnTo>
                    <a:pt x="97624" y="50863"/>
                  </a:lnTo>
                  <a:close/>
                </a:path>
                <a:path w="97789" h="182879">
                  <a:moveTo>
                    <a:pt x="97624" y="571"/>
                  </a:moveTo>
                  <a:lnTo>
                    <a:pt x="62572" y="571"/>
                  </a:lnTo>
                  <a:lnTo>
                    <a:pt x="62572" y="32575"/>
                  </a:lnTo>
                  <a:lnTo>
                    <a:pt x="97624" y="32575"/>
                  </a:lnTo>
                  <a:lnTo>
                    <a:pt x="97624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405884" y="502919"/>
            <a:ext cx="340360" cy="185420"/>
            <a:chOff x="4405884" y="502919"/>
            <a:chExt cx="340360" cy="185420"/>
          </a:xfrm>
        </p:grpSpPr>
        <p:sp>
          <p:nvSpPr>
            <p:cNvPr id="24" name="object 24"/>
            <p:cNvSpPr/>
            <p:nvPr/>
          </p:nvSpPr>
          <p:spPr>
            <a:xfrm>
              <a:off x="4405871" y="502919"/>
              <a:ext cx="191135" cy="185420"/>
            </a:xfrm>
            <a:custGeom>
              <a:avLst/>
              <a:gdLst/>
              <a:ahLst/>
              <a:cxnLst/>
              <a:rect l="l" t="t" r="r" b="b"/>
              <a:pathLst>
                <a:path w="191135" h="185420">
                  <a:moveTo>
                    <a:pt x="36576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6576" y="182880"/>
                  </a:lnTo>
                  <a:lnTo>
                    <a:pt x="36576" y="0"/>
                  </a:lnTo>
                  <a:close/>
                </a:path>
                <a:path w="191135" h="185420">
                  <a:moveTo>
                    <a:pt x="190792" y="114973"/>
                  </a:moveTo>
                  <a:lnTo>
                    <a:pt x="179857" y="76962"/>
                  </a:lnTo>
                  <a:lnTo>
                    <a:pt x="155740" y="55537"/>
                  </a:lnTo>
                  <a:lnTo>
                    <a:pt x="155740" y="116497"/>
                  </a:lnTo>
                  <a:lnTo>
                    <a:pt x="154927" y="125310"/>
                  </a:lnTo>
                  <a:lnTo>
                    <a:pt x="131356" y="156121"/>
                  </a:lnTo>
                  <a:lnTo>
                    <a:pt x="114592" y="156121"/>
                  </a:lnTo>
                  <a:lnTo>
                    <a:pt x="92163" y="124574"/>
                  </a:lnTo>
                  <a:lnTo>
                    <a:pt x="91630" y="116497"/>
                  </a:lnTo>
                  <a:lnTo>
                    <a:pt x="91732" y="114973"/>
                  </a:lnTo>
                  <a:lnTo>
                    <a:pt x="91821" y="113449"/>
                  </a:lnTo>
                  <a:lnTo>
                    <a:pt x="114592" y="75247"/>
                  </a:lnTo>
                  <a:lnTo>
                    <a:pt x="132880" y="75247"/>
                  </a:lnTo>
                  <a:lnTo>
                    <a:pt x="155143" y="107022"/>
                  </a:lnTo>
                  <a:lnTo>
                    <a:pt x="155740" y="116497"/>
                  </a:lnTo>
                  <a:lnTo>
                    <a:pt x="155740" y="55537"/>
                  </a:lnTo>
                  <a:lnTo>
                    <a:pt x="149186" y="52324"/>
                  </a:lnTo>
                  <a:lnTo>
                    <a:pt x="136474" y="48958"/>
                  </a:lnTo>
                  <a:lnTo>
                    <a:pt x="122212" y="47815"/>
                  </a:lnTo>
                  <a:lnTo>
                    <a:pt x="113106" y="48374"/>
                  </a:lnTo>
                  <a:lnTo>
                    <a:pt x="74676" y="66675"/>
                  </a:lnTo>
                  <a:lnTo>
                    <a:pt x="55626" y="105448"/>
                  </a:lnTo>
                  <a:lnTo>
                    <a:pt x="55524" y="107022"/>
                  </a:lnTo>
                  <a:lnTo>
                    <a:pt x="55054" y="113449"/>
                  </a:lnTo>
                  <a:lnTo>
                    <a:pt x="55143" y="114973"/>
                  </a:lnTo>
                  <a:lnTo>
                    <a:pt x="55219" y="116497"/>
                  </a:lnTo>
                  <a:lnTo>
                    <a:pt x="55626" y="124574"/>
                  </a:lnTo>
                  <a:lnTo>
                    <a:pt x="55753" y="125310"/>
                  </a:lnTo>
                  <a:lnTo>
                    <a:pt x="57340" y="134975"/>
                  </a:lnTo>
                  <a:lnTo>
                    <a:pt x="60198" y="144526"/>
                  </a:lnTo>
                  <a:lnTo>
                    <a:pt x="88582" y="176022"/>
                  </a:lnTo>
                  <a:lnTo>
                    <a:pt x="123736" y="185166"/>
                  </a:lnTo>
                  <a:lnTo>
                    <a:pt x="137121" y="183794"/>
                  </a:lnTo>
                  <a:lnTo>
                    <a:pt x="170980" y="165265"/>
                  </a:lnTo>
                  <a:lnTo>
                    <a:pt x="189623" y="129260"/>
                  </a:lnTo>
                  <a:lnTo>
                    <a:pt x="190792" y="1149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25625" y="550735"/>
              <a:ext cx="120491" cy="134302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830032" y="503491"/>
            <a:ext cx="801370" cy="184785"/>
            <a:chOff x="4830032" y="503491"/>
            <a:chExt cx="801370" cy="184785"/>
          </a:xfrm>
        </p:grpSpPr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30032" y="503491"/>
              <a:ext cx="361473" cy="18459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11317" y="506539"/>
              <a:ext cx="210502" cy="1815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44680" y="503491"/>
              <a:ext cx="186118" cy="181546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5731383" y="550735"/>
            <a:ext cx="278130" cy="186690"/>
            <a:chOff x="5731383" y="550735"/>
            <a:chExt cx="278130" cy="186690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31383" y="550735"/>
              <a:ext cx="128111" cy="18607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87021" y="550735"/>
              <a:ext cx="122015" cy="137350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033420" y="503491"/>
            <a:ext cx="959485" cy="184785"/>
            <a:chOff x="6033420" y="503491"/>
            <a:chExt cx="959485" cy="184785"/>
          </a:xfrm>
        </p:grpSpPr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81343" y="550735"/>
              <a:ext cx="122015" cy="1373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33420" y="550735"/>
              <a:ext cx="118967" cy="13430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6219" y="550735"/>
              <a:ext cx="208978" cy="1373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55009" y="506539"/>
              <a:ext cx="76295" cy="18154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652641" y="503491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59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59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07505" y="550735"/>
              <a:ext cx="135731" cy="1373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72287" y="550735"/>
              <a:ext cx="120491" cy="134302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7085828" y="503491"/>
            <a:ext cx="770255" cy="184785"/>
            <a:chOff x="7085828" y="503491"/>
            <a:chExt cx="770255" cy="184785"/>
          </a:xfrm>
        </p:grpSpPr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85828" y="503491"/>
              <a:ext cx="128025" cy="18459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41381" y="550735"/>
              <a:ext cx="265366" cy="13735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534173" y="503491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59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59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589043" y="550735"/>
              <a:ext cx="123539" cy="13735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34014" y="550735"/>
              <a:ext cx="122015" cy="137350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5610891" y="2951988"/>
            <a:ext cx="4481830" cy="4351020"/>
            <a:chOff x="5610891" y="2951988"/>
            <a:chExt cx="4481830" cy="4351020"/>
          </a:xfrm>
        </p:grpSpPr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963272" y="3083514"/>
              <a:ext cx="2128982" cy="408278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781257" y="6993445"/>
              <a:ext cx="1292225" cy="219710"/>
            </a:xfrm>
            <a:custGeom>
              <a:avLst/>
              <a:gdLst/>
              <a:ahLst/>
              <a:cxnLst/>
              <a:rect l="l" t="t" r="r" b="b"/>
              <a:pathLst>
                <a:path w="1292225" h="219709">
                  <a:moveTo>
                    <a:pt x="0" y="219647"/>
                  </a:moveTo>
                  <a:lnTo>
                    <a:pt x="1291875" y="219647"/>
                  </a:lnTo>
                  <a:lnTo>
                    <a:pt x="1291875" y="0"/>
                  </a:lnTo>
                  <a:lnTo>
                    <a:pt x="0" y="0"/>
                  </a:lnTo>
                  <a:lnTo>
                    <a:pt x="0" y="219647"/>
                  </a:lnTo>
                  <a:close/>
                </a:path>
              </a:pathLst>
            </a:custGeom>
            <a:ln w="289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197595" y="7060501"/>
              <a:ext cx="77819" cy="9925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302847" y="7058977"/>
              <a:ext cx="189166" cy="9925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522493" y="7058977"/>
              <a:ext cx="43180" cy="99695"/>
            </a:xfrm>
            <a:custGeom>
              <a:avLst/>
              <a:gdLst/>
              <a:ahLst/>
              <a:cxnLst/>
              <a:rect l="l" t="t" r="r" b="b"/>
              <a:pathLst>
                <a:path w="43179" h="99695">
                  <a:moveTo>
                    <a:pt x="42672" y="99250"/>
                  </a:moveTo>
                  <a:lnTo>
                    <a:pt x="24384" y="99250"/>
                  </a:lnTo>
                  <a:lnTo>
                    <a:pt x="24384" y="27527"/>
                  </a:lnTo>
                  <a:lnTo>
                    <a:pt x="19288" y="32694"/>
                  </a:lnTo>
                  <a:lnTo>
                    <a:pt x="13335" y="36861"/>
                  </a:lnTo>
                  <a:lnTo>
                    <a:pt x="6810" y="40171"/>
                  </a:lnTo>
                  <a:lnTo>
                    <a:pt x="0" y="42767"/>
                  </a:lnTo>
                  <a:lnTo>
                    <a:pt x="0" y="26003"/>
                  </a:lnTo>
                  <a:lnTo>
                    <a:pt x="4572" y="24479"/>
                  </a:lnTo>
                  <a:lnTo>
                    <a:pt x="10668" y="21431"/>
                  </a:lnTo>
                  <a:lnTo>
                    <a:pt x="16764" y="16859"/>
                  </a:lnTo>
                  <a:lnTo>
                    <a:pt x="21336" y="12287"/>
                  </a:lnTo>
                  <a:lnTo>
                    <a:pt x="25908" y="6095"/>
                  </a:lnTo>
                  <a:lnTo>
                    <a:pt x="27432" y="0"/>
                  </a:lnTo>
                  <a:lnTo>
                    <a:pt x="42672" y="0"/>
                  </a:lnTo>
                  <a:lnTo>
                    <a:pt x="42672" y="992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600312" y="7058977"/>
              <a:ext cx="65531" cy="10077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686044" y="2951988"/>
              <a:ext cx="2090927" cy="435101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610891" y="7095648"/>
              <a:ext cx="77819" cy="9915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716142" y="7094124"/>
              <a:ext cx="315753" cy="10067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76092" y="7095648"/>
              <a:ext cx="77819" cy="9915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181344" y="7095490"/>
              <a:ext cx="263842" cy="99314"/>
            </a:xfrm>
            <a:prstGeom prst="rect">
              <a:avLst/>
            </a:prstGeom>
          </p:spPr>
        </p:pic>
      </p:grpSp>
      <p:sp>
        <p:nvSpPr>
          <p:cNvPr id="59" name="object 59"/>
          <p:cNvSpPr/>
          <p:nvPr/>
        </p:nvSpPr>
        <p:spPr>
          <a:xfrm>
            <a:off x="643407" y="4166374"/>
            <a:ext cx="143510" cy="143510"/>
          </a:xfrm>
          <a:custGeom>
            <a:avLst/>
            <a:gdLst/>
            <a:ahLst/>
            <a:cxnLst/>
            <a:rect l="l" t="t" r="r" b="b"/>
            <a:pathLst>
              <a:path w="143509" h="143510">
                <a:moveTo>
                  <a:pt x="143357" y="0"/>
                </a:moveTo>
                <a:lnTo>
                  <a:pt x="0" y="0"/>
                </a:lnTo>
                <a:lnTo>
                  <a:pt x="0" y="7620"/>
                </a:lnTo>
                <a:lnTo>
                  <a:pt x="0" y="135890"/>
                </a:lnTo>
                <a:lnTo>
                  <a:pt x="0" y="143510"/>
                </a:lnTo>
                <a:lnTo>
                  <a:pt x="143357" y="143510"/>
                </a:lnTo>
                <a:lnTo>
                  <a:pt x="143357" y="135890"/>
                </a:lnTo>
                <a:lnTo>
                  <a:pt x="143357" y="7683"/>
                </a:lnTo>
                <a:lnTo>
                  <a:pt x="135737" y="7683"/>
                </a:lnTo>
                <a:lnTo>
                  <a:pt x="135737" y="135890"/>
                </a:lnTo>
                <a:lnTo>
                  <a:pt x="7620" y="135890"/>
                </a:lnTo>
                <a:lnTo>
                  <a:pt x="7620" y="7620"/>
                </a:lnTo>
                <a:lnTo>
                  <a:pt x="143357" y="7620"/>
                </a:lnTo>
                <a:lnTo>
                  <a:pt x="1433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object 60"/>
          <p:cNvGrpSpPr/>
          <p:nvPr/>
        </p:nvGrpSpPr>
        <p:grpSpPr>
          <a:xfrm>
            <a:off x="881348" y="4166425"/>
            <a:ext cx="657860" cy="146685"/>
            <a:chOff x="881348" y="4166425"/>
            <a:chExt cx="657860" cy="146685"/>
          </a:xfrm>
        </p:grpSpPr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81348" y="4166425"/>
              <a:ext cx="109823" cy="14344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15555" y="4166425"/>
              <a:ext cx="251650" cy="14649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88542" y="4206144"/>
              <a:ext cx="83915" cy="10677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98365" y="4170997"/>
              <a:ext cx="140303" cy="141922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1603248" y="4166425"/>
            <a:ext cx="289560" cy="146685"/>
            <a:chOff x="1603248" y="4166425"/>
            <a:chExt cx="289560" cy="146685"/>
          </a:xfrm>
        </p:grpSpPr>
        <p:sp>
          <p:nvSpPr>
            <p:cNvPr id="66" name="object 66"/>
            <p:cNvSpPr/>
            <p:nvPr/>
          </p:nvSpPr>
          <p:spPr>
            <a:xfrm>
              <a:off x="1603248" y="4166438"/>
              <a:ext cx="69850" cy="143510"/>
            </a:xfrm>
            <a:custGeom>
              <a:avLst/>
              <a:gdLst/>
              <a:ahLst/>
              <a:cxnLst/>
              <a:rect l="l" t="t" r="r" b="b"/>
              <a:pathLst>
                <a:path w="69850" h="143510">
                  <a:moveTo>
                    <a:pt x="18288" y="177"/>
                  </a:moveTo>
                  <a:lnTo>
                    <a:pt x="0" y="177"/>
                  </a:lnTo>
                  <a:lnTo>
                    <a:pt x="0" y="143446"/>
                  </a:lnTo>
                  <a:lnTo>
                    <a:pt x="18288" y="143446"/>
                  </a:lnTo>
                  <a:lnTo>
                    <a:pt x="18288" y="177"/>
                  </a:lnTo>
                  <a:close/>
                </a:path>
                <a:path w="69850" h="143510">
                  <a:moveTo>
                    <a:pt x="69710" y="39712"/>
                  </a:moveTo>
                  <a:lnTo>
                    <a:pt x="52857" y="39712"/>
                  </a:lnTo>
                  <a:lnTo>
                    <a:pt x="52857" y="143446"/>
                  </a:lnTo>
                  <a:lnTo>
                    <a:pt x="69710" y="143446"/>
                  </a:lnTo>
                  <a:lnTo>
                    <a:pt x="69710" y="39712"/>
                  </a:lnTo>
                  <a:close/>
                </a:path>
                <a:path w="69850" h="143510">
                  <a:moveTo>
                    <a:pt x="69710" y="0"/>
                  </a:moveTo>
                  <a:lnTo>
                    <a:pt x="52857" y="0"/>
                  </a:lnTo>
                  <a:lnTo>
                    <a:pt x="52857" y="21424"/>
                  </a:lnTo>
                  <a:lnTo>
                    <a:pt x="69710" y="21424"/>
                  </a:lnTo>
                  <a:lnTo>
                    <a:pt x="697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97354" y="4204620"/>
              <a:ext cx="195167" cy="108299"/>
            </a:xfrm>
            <a:prstGeom prst="rect">
              <a:avLst/>
            </a:prstGeom>
          </p:spPr>
        </p:pic>
      </p:grpSp>
      <p:pic>
        <p:nvPicPr>
          <p:cNvPr id="68" name="object 6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964245" y="4164901"/>
            <a:ext cx="1119378" cy="187642"/>
          </a:xfrm>
          <a:prstGeom prst="rect">
            <a:avLst/>
          </a:prstGeom>
        </p:spPr>
      </p:pic>
      <p:grpSp>
        <p:nvGrpSpPr>
          <p:cNvPr id="69" name="object 69"/>
          <p:cNvGrpSpPr/>
          <p:nvPr/>
        </p:nvGrpSpPr>
        <p:grpSpPr>
          <a:xfrm>
            <a:off x="3150870" y="4166425"/>
            <a:ext cx="556895" cy="146685"/>
            <a:chOff x="3150870" y="4166425"/>
            <a:chExt cx="556895" cy="146685"/>
          </a:xfrm>
        </p:grpSpPr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150870" y="4166425"/>
              <a:ext cx="89916" cy="14649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66796" y="4166425"/>
              <a:ext cx="221163" cy="14649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507676" y="4204620"/>
              <a:ext cx="199834" cy="108299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628173" y="4514215"/>
            <a:ext cx="614680" cy="183515"/>
            <a:chOff x="628173" y="4514215"/>
            <a:chExt cx="614680" cy="183515"/>
          </a:xfrm>
        </p:grpSpPr>
        <p:pic>
          <p:nvPicPr>
            <p:cNvPr id="74" name="object 7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28173" y="4514215"/>
              <a:ext cx="219646" cy="183134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888968" y="4514278"/>
              <a:ext cx="53975" cy="143510"/>
            </a:xfrm>
            <a:custGeom>
              <a:avLst/>
              <a:gdLst/>
              <a:ahLst/>
              <a:cxnLst/>
              <a:rect l="l" t="t" r="r" b="b"/>
              <a:pathLst>
                <a:path w="53975" h="143510">
                  <a:moveTo>
                    <a:pt x="53435" y="143446"/>
                  </a:moveTo>
                  <a:lnTo>
                    <a:pt x="35051" y="143446"/>
                  </a:lnTo>
                  <a:lnTo>
                    <a:pt x="35051" y="32099"/>
                  </a:lnTo>
                  <a:lnTo>
                    <a:pt x="30479" y="35147"/>
                  </a:lnTo>
                  <a:lnTo>
                    <a:pt x="25907" y="39719"/>
                  </a:lnTo>
                  <a:lnTo>
                    <a:pt x="18287" y="44291"/>
                  </a:lnTo>
                  <a:lnTo>
                    <a:pt x="0" y="53435"/>
                  </a:lnTo>
                  <a:lnTo>
                    <a:pt x="0" y="35147"/>
                  </a:lnTo>
                  <a:lnTo>
                    <a:pt x="6834" y="31615"/>
                  </a:lnTo>
                  <a:lnTo>
                    <a:pt x="13525" y="27824"/>
                  </a:lnTo>
                  <a:lnTo>
                    <a:pt x="19931" y="23480"/>
                  </a:lnTo>
                  <a:lnTo>
                    <a:pt x="25907" y="18287"/>
                  </a:lnTo>
                  <a:lnTo>
                    <a:pt x="33527" y="12191"/>
                  </a:lnTo>
                  <a:lnTo>
                    <a:pt x="38195" y="6095"/>
                  </a:lnTo>
                  <a:lnTo>
                    <a:pt x="41243" y="0"/>
                  </a:lnTo>
                  <a:lnTo>
                    <a:pt x="53435" y="0"/>
                  </a:lnTo>
                  <a:lnTo>
                    <a:pt x="53435" y="1434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78979" y="4514278"/>
              <a:ext cx="93059" cy="143446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04900" y="4636008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21335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213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8238" y="4517326"/>
              <a:ext cx="94583" cy="143446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828008" y="4808632"/>
            <a:ext cx="517525" cy="146685"/>
            <a:chOff x="828008" y="4808632"/>
            <a:chExt cx="517525" cy="146685"/>
          </a:xfrm>
        </p:grpSpPr>
        <p:pic>
          <p:nvPicPr>
            <p:cNvPr id="80" name="object 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28008" y="4808696"/>
              <a:ext cx="111347" cy="14649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75931" y="4808632"/>
              <a:ext cx="369093" cy="146558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828008" y="4805648"/>
            <a:ext cx="1864360" cy="662305"/>
            <a:chOff x="828008" y="4805648"/>
            <a:chExt cx="1864360" cy="662305"/>
          </a:xfrm>
        </p:grpSpPr>
        <p:pic>
          <p:nvPicPr>
            <p:cNvPr id="83" name="object 8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28008" y="5040630"/>
              <a:ext cx="111347" cy="14497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75931" y="5040566"/>
              <a:ext cx="369093" cy="14503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77468" y="4805648"/>
              <a:ext cx="1278731" cy="66217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28008" y="5283231"/>
              <a:ext cx="111347" cy="14487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975918" y="5280189"/>
              <a:ext cx="1716405" cy="187960"/>
            </a:xfrm>
            <a:custGeom>
              <a:avLst/>
              <a:gdLst/>
              <a:ahLst/>
              <a:cxnLst/>
              <a:rect l="l" t="t" r="r" b="b"/>
              <a:pathLst>
                <a:path w="1716405" h="187960">
                  <a:moveTo>
                    <a:pt x="96113" y="2628"/>
                  </a:moveTo>
                  <a:lnTo>
                    <a:pt x="0" y="2628"/>
                  </a:lnTo>
                  <a:lnTo>
                    <a:pt x="0" y="20408"/>
                  </a:lnTo>
                  <a:lnTo>
                    <a:pt x="0" y="63588"/>
                  </a:lnTo>
                  <a:lnTo>
                    <a:pt x="0" y="81368"/>
                  </a:lnTo>
                  <a:lnTo>
                    <a:pt x="0" y="144868"/>
                  </a:lnTo>
                  <a:lnTo>
                    <a:pt x="18288" y="144868"/>
                  </a:lnTo>
                  <a:lnTo>
                    <a:pt x="18288" y="81368"/>
                  </a:lnTo>
                  <a:lnTo>
                    <a:pt x="85445" y="81368"/>
                  </a:lnTo>
                  <a:lnTo>
                    <a:pt x="85445" y="63588"/>
                  </a:lnTo>
                  <a:lnTo>
                    <a:pt x="18288" y="63588"/>
                  </a:lnTo>
                  <a:lnTo>
                    <a:pt x="18288" y="20408"/>
                  </a:lnTo>
                  <a:lnTo>
                    <a:pt x="96113" y="20408"/>
                  </a:lnTo>
                  <a:lnTo>
                    <a:pt x="96113" y="2628"/>
                  </a:lnTo>
                  <a:close/>
                </a:path>
                <a:path w="1716405" h="187960">
                  <a:moveTo>
                    <a:pt x="1487043" y="127469"/>
                  </a:moveTo>
                  <a:lnTo>
                    <a:pt x="1416850" y="127469"/>
                  </a:lnTo>
                  <a:lnTo>
                    <a:pt x="1416850" y="3009"/>
                  </a:lnTo>
                  <a:lnTo>
                    <a:pt x="1398562" y="3009"/>
                  </a:lnTo>
                  <a:lnTo>
                    <a:pt x="1398562" y="127469"/>
                  </a:lnTo>
                  <a:lnTo>
                    <a:pt x="1398562" y="145249"/>
                  </a:lnTo>
                  <a:lnTo>
                    <a:pt x="1487043" y="145249"/>
                  </a:lnTo>
                  <a:lnTo>
                    <a:pt x="1487043" y="127469"/>
                  </a:lnTo>
                  <a:close/>
                </a:path>
                <a:path w="1716405" h="187960">
                  <a:moveTo>
                    <a:pt x="1543443" y="0"/>
                  </a:moveTo>
                  <a:lnTo>
                    <a:pt x="1529715" y="0"/>
                  </a:lnTo>
                  <a:lnTo>
                    <a:pt x="1488567" y="147916"/>
                  </a:lnTo>
                  <a:lnTo>
                    <a:pt x="1502283" y="147916"/>
                  </a:lnTo>
                  <a:lnTo>
                    <a:pt x="1543443" y="0"/>
                  </a:lnTo>
                  <a:close/>
                </a:path>
                <a:path w="1716405" h="187960">
                  <a:moveTo>
                    <a:pt x="1638020" y="62484"/>
                  </a:moveTo>
                  <a:lnTo>
                    <a:pt x="1634972" y="56388"/>
                  </a:lnTo>
                  <a:lnTo>
                    <a:pt x="1628876" y="47244"/>
                  </a:lnTo>
                  <a:lnTo>
                    <a:pt x="1616684" y="41148"/>
                  </a:lnTo>
                  <a:lnTo>
                    <a:pt x="1610588" y="39624"/>
                  </a:lnTo>
                  <a:lnTo>
                    <a:pt x="1602968" y="39624"/>
                  </a:lnTo>
                  <a:lnTo>
                    <a:pt x="1594129" y="40474"/>
                  </a:lnTo>
                  <a:lnTo>
                    <a:pt x="1586014" y="43053"/>
                  </a:lnTo>
                  <a:lnTo>
                    <a:pt x="1578749" y="47332"/>
                  </a:lnTo>
                  <a:lnTo>
                    <a:pt x="1572488" y="53340"/>
                  </a:lnTo>
                  <a:lnTo>
                    <a:pt x="1572488" y="3048"/>
                  </a:lnTo>
                  <a:lnTo>
                    <a:pt x="1554200" y="3048"/>
                  </a:lnTo>
                  <a:lnTo>
                    <a:pt x="1554200" y="144868"/>
                  </a:lnTo>
                  <a:lnTo>
                    <a:pt x="1572488" y="144868"/>
                  </a:lnTo>
                  <a:lnTo>
                    <a:pt x="1572488" y="74676"/>
                  </a:lnTo>
                  <a:lnTo>
                    <a:pt x="1575536" y="70104"/>
                  </a:lnTo>
                  <a:lnTo>
                    <a:pt x="1577060" y="65532"/>
                  </a:lnTo>
                  <a:lnTo>
                    <a:pt x="1580108" y="60960"/>
                  </a:lnTo>
                  <a:lnTo>
                    <a:pt x="1584680" y="59436"/>
                  </a:lnTo>
                  <a:lnTo>
                    <a:pt x="1589252" y="56388"/>
                  </a:lnTo>
                  <a:lnTo>
                    <a:pt x="1593824" y="54864"/>
                  </a:lnTo>
                  <a:lnTo>
                    <a:pt x="1606016" y="54864"/>
                  </a:lnTo>
                  <a:lnTo>
                    <a:pt x="1612112" y="56388"/>
                  </a:lnTo>
                  <a:lnTo>
                    <a:pt x="1615160" y="60960"/>
                  </a:lnTo>
                  <a:lnTo>
                    <a:pt x="1619732" y="64008"/>
                  </a:lnTo>
                  <a:lnTo>
                    <a:pt x="1621256" y="71628"/>
                  </a:lnTo>
                  <a:lnTo>
                    <a:pt x="1621256" y="144868"/>
                  </a:lnTo>
                  <a:lnTo>
                    <a:pt x="1638020" y="144868"/>
                  </a:lnTo>
                  <a:lnTo>
                    <a:pt x="1638020" y="62484"/>
                  </a:lnTo>
                  <a:close/>
                </a:path>
                <a:path w="1716405" h="187960">
                  <a:moveTo>
                    <a:pt x="1715833" y="93052"/>
                  </a:moveTo>
                  <a:lnTo>
                    <a:pt x="1708213" y="48768"/>
                  </a:lnTo>
                  <a:lnTo>
                    <a:pt x="1690649" y="12331"/>
                  </a:lnTo>
                  <a:lnTo>
                    <a:pt x="1682305" y="0"/>
                  </a:lnTo>
                  <a:lnTo>
                    <a:pt x="1668500" y="0"/>
                  </a:lnTo>
                  <a:lnTo>
                    <a:pt x="1673923" y="9448"/>
                  </a:lnTo>
                  <a:lnTo>
                    <a:pt x="1682508" y="23787"/>
                  </a:lnTo>
                  <a:lnTo>
                    <a:pt x="1685353" y="28956"/>
                  </a:lnTo>
                  <a:lnTo>
                    <a:pt x="1696593" y="76060"/>
                  </a:lnTo>
                  <a:lnTo>
                    <a:pt x="1697545" y="93052"/>
                  </a:lnTo>
                  <a:lnTo>
                    <a:pt x="1695805" y="116827"/>
                  </a:lnTo>
                  <a:lnTo>
                    <a:pt x="1690497" y="140309"/>
                  </a:lnTo>
                  <a:lnTo>
                    <a:pt x="1681441" y="163817"/>
                  </a:lnTo>
                  <a:lnTo>
                    <a:pt x="1668500" y="187642"/>
                  </a:lnTo>
                  <a:lnTo>
                    <a:pt x="1682305" y="187642"/>
                  </a:lnTo>
                  <a:lnTo>
                    <a:pt x="1706689" y="144868"/>
                  </a:lnTo>
                  <a:lnTo>
                    <a:pt x="1715262" y="106514"/>
                  </a:lnTo>
                  <a:lnTo>
                    <a:pt x="1715833" y="930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628173" y="5743955"/>
            <a:ext cx="587375" cy="184785"/>
            <a:chOff x="628173" y="5743955"/>
            <a:chExt cx="587375" cy="184785"/>
          </a:xfrm>
        </p:grpSpPr>
        <p:pic>
          <p:nvPicPr>
            <p:cNvPr id="89" name="object 8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28173" y="5745321"/>
              <a:ext cx="221170" cy="183229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888968" y="5743955"/>
              <a:ext cx="53975" cy="145415"/>
            </a:xfrm>
            <a:custGeom>
              <a:avLst/>
              <a:gdLst/>
              <a:ahLst/>
              <a:cxnLst/>
              <a:rect l="l" t="t" r="r" b="b"/>
              <a:pathLst>
                <a:path w="53975" h="145414">
                  <a:moveTo>
                    <a:pt x="53435" y="144875"/>
                  </a:moveTo>
                  <a:lnTo>
                    <a:pt x="35051" y="144875"/>
                  </a:lnTo>
                  <a:lnTo>
                    <a:pt x="35051" y="32004"/>
                  </a:lnTo>
                  <a:lnTo>
                    <a:pt x="30479" y="36576"/>
                  </a:lnTo>
                  <a:lnTo>
                    <a:pt x="25907" y="39624"/>
                  </a:lnTo>
                  <a:lnTo>
                    <a:pt x="18287" y="44196"/>
                  </a:lnTo>
                  <a:lnTo>
                    <a:pt x="12191" y="48768"/>
                  </a:lnTo>
                  <a:lnTo>
                    <a:pt x="6095" y="51816"/>
                  </a:lnTo>
                  <a:lnTo>
                    <a:pt x="0" y="53340"/>
                  </a:lnTo>
                  <a:lnTo>
                    <a:pt x="0" y="36576"/>
                  </a:lnTo>
                  <a:lnTo>
                    <a:pt x="7477" y="32885"/>
                  </a:lnTo>
                  <a:lnTo>
                    <a:pt x="14096" y="28765"/>
                  </a:lnTo>
                  <a:lnTo>
                    <a:pt x="20145" y="24360"/>
                  </a:lnTo>
                  <a:lnTo>
                    <a:pt x="33527" y="13716"/>
                  </a:lnTo>
                  <a:lnTo>
                    <a:pt x="38195" y="6096"/>
                  </a:lnTo>
                  <a:lnTo>
                    <a:pt x="41243" y="0"/>
                  </a:lnTo>
                  <a:lnTo>
                    <a:pt x="53435" y="0"/>
                  </a:lnTo>
                  <a:lnTo>
                    <a:pt x="53435" y="144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80503" y="5743955"/>
              <a:ext cx="94583" cy="146399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104900" y="5743955"/>
              <a:ext cx="110489" cy="145415"/>
            </a:xfrm>
            <a:custGeom>
              <a:avLst/>
              <a:gdLst/>
              <a:ahLst/>
              <a:cxnLst/>
              <a:rect l="l" t="t" r="r" b="b"/>
              <a:pathLst>
                <a:path w="110490" h="145414">
                  <a:moveTo>
                    <a:pt x="21323" y="123444"/>
                  </a:moveTo>
                  <a:lnTo>
                    <a:pt x="0" y="123444"/>
                  </a:lnTo>
                  <a:lnTo>
                    <a:pt x="0" y="144780"/>
                  </a:lnTo>
                  <a:lnTo>
                    <a:pt x="21323" y="144780"/>
                  </a:lnTo>
                  <a:lnTo>
                    <a:pt x="21323" y="123444"/>
                  </a:lnTo>
                  <a:close/>
                </a:path>
                <a:path w="110490" h="145414">
                  <a:moveTo>
                    <a:pt x="110477" y="0"/>
                  </a:moveTo>
                  <a:lnTo>
                    <a:pt x="98285" y="0"/>
                  </a:lnTo>
                  <a:lnTo>
                    <a:pt x="95237" y="6096"/>
                  </a:lnTo>
                  <a:lnTo>
                    <a:pt x="90665" y="13716"/>
                  </a:lnTo>
                  <a:lnTo>
                    <a:pt x="57048" y="36576"/>
                  </a:lnTo>
                  <a:lnTo>
                    <a:pt x="57048" y="53340"/>
                  </a:lnTo>
                  <a:lnTo>
                    <a:pt x="63144" y="51816"/>
                  </a:lnTo>
                  <a:lnTo>
                    <a:pt x="69329" y="48768"/>
                  </a:lnTo>
                  <a:lnTo>
                    <a:pt x="75425" y="44196"/>
                  </a:lnTo>
                  <a:lnTo>
                    <a:pt x="83045" y="39624"/>
                  </a:lnTo>
                  <a:lnTo>
                    <a:pt x="87617" y="36576"/>
                  </a:lnTo>
                  <a:lnTo>
                    <a:pt x="92189" y="32004"/>
                  </a:lnTo>
                  <a:lnTo>
                    <a:pt x="92189" y="144881"/>
                  </a:lnTo>
                  <a:lnTo>
                    <a:pt x="110477" y="144881"/>
                  </a:lnTo>
                  <a:lnTo>
                    <a:pt x="1104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739520" y="5986557"/>
            <a:ext cx="624205" cy="146685"/>
            <a:chOff x="739520" y="5986557"/>
            <a:chExt cx="624205" cy="146685"/>
          </a:xfrm>
        </p:grpSpPr>
        <p:pic>
          <p:nvPicPr>
            <p:cNvPr id="94" name="object 9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39520" y="5986557"/>
              <a:ext cx="112871" cy="14639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885913" y="5986564"/>
              <a:ext cx="344805" cy="143510"/>
            </a:xfrm>
            <a:custGeom>
              <a:avLst/>
              <a:gdLst/>
              <a:ahLst/>
              <a:cxnLst/>
              <a:rect l="l" t="t" r="r" b="b"/>
              <a:pathLst>
                <a:path w="344805" h="143510">
                  <a:moveTo>
                    <a:pt x="108305" y="93052"/>
                  </a:moveTo>
                  <a:lnTo>
                    <a:pt x="105257" y="86868"/>
                  </a:lnTo>
                  <a:lnTo>
                    <a:pt x="98399" y="77724"/>
                  </a:lnTo>
                  <a:lnTo>
                    <a:pt x="96113" y="74676"/>
                  </a:lnTo>
                  <a:lnTo>
                    <a:pt x="90017" y="70104"/>
                  </a:lnTo>
                  <a:lnTo>
                    <a:pt x="88493" y="69596"/>
                  </a:lnTo>
                  <a:lnTo>
                    <a:pt x="88493" y="96100"/>
                  </a:lnTo>
                  <a:lnTo>
                    <a:pt x="88493" y="106768"/>
                  </a:lnTo>
                  <a:lnTo>
                    <a:pt x="86969" y="111340"/>
                  </a:lnTo>
                  <a:lnTo>
                    <a:pt x="83921" y="117436"/>
                  </a:lnTo>
                  <a:lnTo>
                    <a:pt x="80873" y="120484"/>
                  </a:lnTo>
                  <a:lnTo>
                    <a:pt x="77825" y="122008"/>
                  </a:lnTo>
                  <a:lnTo>
                    <a:pt x="76301" y="123532"/>
                  </a:lnTo>
                  <a:lnTo>
                    <a:pt x="67157" y="126580"/>
                  </a:lnTo>
                  <a:lnTo>
                    <a:pt x="18288" y="126580"/>
                  </a:lnTo>
                  <a:lnTo>
                    <a:pt x="18288" y="77724"/>
                  </a:lnTo>
                  <a:lnTo>
                    <a:pt x="68681" y="77724"/>
                  </a:lnTo>
                  <a:lnTo>
                    <a:pt x="77825" y="80772"/>
                  </a:lnTo>
                  <a:lnTo>
                    <a:pt x="82397" y="83820"/>
                  </a:lnTo>
                  <a:lnTo>
                    <a:pt x="83921" y="88392"/>
                  </a:lnTo>
                  <a:lnTo>
                    <a:pt x="86969" y="91528"/>
                  </a:lnTo>
                  <a:lnTo>
                    <a:pt x="88493" y="96100"/>
                  </a:lnTo>
                  <a:lnTo>
                    <a:pt x="88493" y="69596"/>
                  </a:lnTo>
                  <a:lnTo>
                    <a:pt x="80873" y="67056"/>
                  </a:lnTo>
                  <a:lnTo>
                    <a:pt x="88493" y="64008"/>
                  </a:lnTo>
                  <a:lnTo>
                    <a:pt x="91541" y="60960"/>
                  </a:lnTo>
                  <a:lnTo>
                    <a:pt x="93065" y="59436"/>
                  </a:lnTo>
                  <a:lnTo>
                    <a:pt x="96113" y="54864"/>
                  </a:lnTo>
                  <a:lnTo>
                    <a:pt x="99161" y="48768"/>
                  </a:lnTo>
                  <a:lnTo>
                    <a:pt x="100685" y="42672"/>
                  </a:lnTo>
                  <a:lnTo>
                    <a:pt x="100685" y="30480"/>
                  </a:lnTo>
                  <a:lnTo>
                    <a:pt x="99161" y="24384"/>
                  </a:lnTo>
                  <a:lnTo>
                    <a:pt x="96113" y="18288"/>
                  </a:lnTo>
                  <a:lnTo>
                    <a:pt x="94970" y="16764"/>
                  </a:lnTo>
                  <a:lnTo>
                    <a:pt x="91541" y="12192"/>
                  </a:lnTo>
                  <a:lnTo>
                    <a:pt x="86969" y="7620"/>
                  </a:lnTo>
                  <a:lnTo>
                    <a:pt x="82397" y="5334"/>
                  </a:lnTo>
                  <a:lnTo>
                    <a:pt x="82397" y="35052"/>
                  </a:lnTo>
                  <a:lnTo>
                    <a:pt x="82397" y="44196"/>
                  </a:lnTo>
                  <a:lnTo>
                    <a:pt x="80873" y="48768"/>
                  </a:lnTo>
                  <a:lnTo>
                    <a:pt x="79349" y="51816"/>
                  </a:lnTo>
                  <a:lnTo>
                    <a:pt x="73253" y="57912"/>
                  </a:lnTo>
                  <a:lnTo>
                    <a:pt x="68681" y="59436"/>
                  </a:lnTo>
                  <a:lnTo>
                    <a:pt x="64109" y="59436"/>
                  </a:lnTo>
                  <a:lnTo>
                    <a:pt x="58013" y="60960"/>
                  </a:lnTo>
                  <a:lnTo>
                    <a:pt x="18288" y="60960"/>
                  </a:lnTo>
                  <a:lnTo>
                    <a:pt x="18288" y="16764"/>
                  </a:lnTo>
                  <a:lnTo>
                    <a:pt x="58013" y="16764"/>
                  </a:lnTo>
                  <a:lnTo>
                    <a:pt x="65633" y="18288"/>
                  </a:lnTo>
                  <a:lnTo>
                    <a:pt x="82397" y="35052"/>
                  </a:lnTo>
                  <a:lnTo>
                    <a:pt x="82397" y="5334"/>
                  </a:lnTo>
                  <a:lnTo>
                    <a:pt x="53441" y="0"/>
                  </a:lnTo>
                  <a:lnTo>
                    <a:pt x="0" y="0"/>
                  </a:lnTo>
                  <a:lnTo>
                    <a:pt x="0" y="143344"/>
                  </a:lnTo>
                  <a:lnTo>
                    <a:pt x="71729" y="143344"/>
                  </a:lnTo>
                  <a:lnTo>
                    <a:pt x="77825" y="141820"/>
                  </a:lnTo>
                  <a:lnTo>
                    <a:pt x="83921" y="138772"/>
                  </a:lnTo>
                  <a:lnTo>
                    <a:pt x="90017" y="137248"/>
                  </a:lnTo>
                  <a:lnTo>
                    <a:pt x="93065" y="134200"/>
                  </a:lnTo>
                  <a:lnTo>
                    <a:pt x="97637" y="131152"/>
                  </a:lnTo>
                  <a:lnTo>
                    <a:pt x="100685" y="126580"/>
                  </a:lnTo>
                  <a:lnTo>
                    <a:pt x="106781" y="114388"/>
                  </a:lnTo>
                  <a:lnTo>
                    <a:pt x="108305" y="108292"/>
                  </a:lnTo>
                  <a:lnTo>
                    <a:pt x="108305" y="93052"/>
                  </a:lnTo>
                  <a:close/>
                </a:path>
                <a:path w="344805" h="143510">
                  <a:moveTo>
                    <a:pt x="171742" y="82003"/>
                  </a:moveTo>
                  <a:lnTo>
                    <a:pt x="116865" y="82003"/>
                  </a:lnTo>
                  <a:lnTo>
                    <a:pt x="116865" y="100291"/>
                  </a:lnTo>
                  <a:lnTo>
                    <a:pt x="171742" y="100291"/>
                  </a:lnTo>
                  <a:lnTo>
                    <a:pt x="171742" y="82003"/>
                  </a:lnTo>
                  <a:close/>
                </a:path>
                <a:path w="344805" h="143510">
                  <a:moveTo>
                    <a:pt x="250126" y="0"/>
                  </a:moveTo>
                  <a:lnTo>
                    <a:pt x="239458" y="0"/>
                  </a:lnTo>
                  <a:lnTo>
                    <a:pt x="236410" y="6096"/>
                  </a:lnTo>
                  <a:lnTo>
                    <a:pt x="231838" y="12192"/>
                  </a:lnTo>
                  <a:lnTo>
                    <a:pt x="224218" y="18288"/>
                  </a:lnTo>
                  <a:lnTo>
                    <a:pt x="218236" y="23482"/>
                  </a:lnTo>
                  <a:lnTo>
                    <a:pt x="211836" y="27813"/>
                  </a:lnTo>
                  <a:lnTo>
                    <a:pt x="205143" y="31572"/>
                  </a:lnTo>
                  <a:lnTo>
                    <a:pt x="198310" y="35052"/>
                  </a:lnTo>
                  <a:lnTo>
                    <a:pt x="198310" y="53340"/>
                  </a:lnTo>
                  <a:lnTo>
                    <a:pt x="202882" y="50292"/>
                  </a:lnTo>
                  <a:lnTo>
                    <a:pt x="208978" y="47244"/>
                  </a:lnTo>
                  <a:lnTo>
                    <a:pt x="216598" y="44196"/>
                  </a:lnTo>
                  <a:lnTo>
                    <a:pt x="228790" y="35052"/>
                  </a:lnTo>
                  <a:lnTo>
                    <a:pt x="233362" y="32004"/>
                  </a:lnTo>
                  <a:lnTo>
                    <a:pt x="233362" y="143344"/>
                  </a:lnTo>
                  <a:lnTo>
                    <a:pt x="250126" y="143344"/>
                  </a:lnTo>
                  <a:lnTo>
                    <a:pt x="250126" y="0"/>
                  </a:lnTo>
                  <a:close/>
                </a:path>
                <a:path w="344805" h="143510">
                  <a:moveTo>
                    <a:pt x="344703" y="0"/>
                  </a:moveTo>
                  <a:lnTo>
                    <a:pt x="334035" y="0"/>
                  </a:lnTo>
                  <a:lnTo>
                    <a:pt x="330987" y="6096"/>
                  </a:lnTo>
                  <a:lnTo>
                    <a:pt x="326415" y="12192"/>
                  </a:lnTo>
                  <a:lnTo>
                    <a:pt x="318795" y="18288"/>
                  </a:lnTo>
                  <a:lnTo>
                    <a:pt x="312826" y="23482"/>
                  </a:lnTo>
                  <a:lnTo>
                    <a:pt x="306412" y="27813"/>
                  </a:lnTo>
                  <a:lnTo>
                    <a:pt x="299732" y="31572"/>
                  </a:lnTo>
                  <a:lnTo>
                    <a:pt x="292887" y="35052"/>
                  </a:lnTo>
                  <a:lnTo>
                    <a:pt x="292887" y="53340"/>
                  </a:lnTo>
                  <a:lnTo>
                    <a:pt x="297459" y="50292"/>
                  </a:lnTo>
                  <a:lnTo>
                    <a:pt x="303555" y="47244"/>
                  </a:lnTo>
                  <a:lnTo>
                    <a:pt x="311175" y="44196"/>
                  </a:lnTo>
                  <a:lnTo>
                    <a:pt x="323367" y="35052"/>
                  </a:lnTo>
                  <a:lnTo>
                    <a:pt x="327939" y="32004"/>
                  </a:lnTo>
                  <a:lnTo>
                    <a:pt x="327939" y="143344"/>
                  </a:lnTo>
                  <a:lnTo>
                    <a:pt x="344703" y="143344"/>
                  </a:lnTo>
                  <a:lnTo>
                    <a:pt x="3447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70254" y="5986557"/>
              <a:ext cx="93059" cy="146399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739520" y="6218396"/>
            <a:ext cx="502284" cy="145415"/>
            <a:chOff x="739520" y="6218396"/>
            <a:chExt cx="502284" cy="145415"/>
          </a:xfrm>
        </p:grpSpPr>
        <p:pic>
          <p:nvPicPr>
            <p:cNvPr id="98" name="object 9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39520" y="6218396"/>
              <a:ext cx="112871" cy="14497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85920" y="6218396"/>
              <a:ext cx="277558" cy="143446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189482" y="6218396"/>
              <a:ext cx="52069" cy="143510"/>
            </a:xfrm>
            <a:custGeom>
              <a:avLst/>
              <a:gdLst/>
              <a:ahLst/>
              <a:cxnLst/>
              <a:rect l="l" t="t" r="r" b="b"/>
              <a:pathLst>
                <a:path w="52069" h="143510">
                  <a:moveTo>
                    <a:pt x="51815" y="143446"/>
                  </a:moveTo>
                  <a:lnTo>
                    <a:pt x="35051" y="143446"/>
                  </a:lnTo>
                  <a:lnTo>
                    <a:pt x="35051" y="30480"/>
                  </a:lnTo>
                  <a:lnTo>
                    <a:pt x="30479" y="35052"/>
                  </a:lnTo>
                  <a:lnTo>
                    <a:pt x="24383" y="39719"/>
                  </a:lnTo>
                  <a:lnTo>
                    <a:pt x="18287" y="42767"/>
                  </a:lnTo>
                  <a:lnTo>
                    <a:pt x="10667" y="47339"/>
                  </a:lnTo>
                  <a:lnTo>
                    <a:pt x="4571" y="50387"/>
                  </a:lnTo>
                  <a:lnTo>
                    <a:pt x="0" y="51911"/>
                  </a:lnTo>
                  <a:lnTo>
                    <a:pt x="0" y="35052"/>
                  </a:lnTo>
                  <a:lnTo>
                    <a:pt x="6834" y="31575"/>
                  </a:lnTo>
                  <a:lnTo>
                    <a:pt x="13525" y="27813"/>
                  </a:lnTo>
                  <a:lnTo>
                    <a:pt x="19931" y="23479"/>
                  </a:lnTo>
                  <a:lnTo>
                    <a:pt x="25907" y="18288"/>
                  </a:lnTo>
                  <a:lnTo>
                    <a:pt x="38099" y="6096"/>
                  </a:lnTo>
                  <a:lnTo>
                    <a:pt x="41147" y="0"/>
                  </a:lnTo>
                  <a:lnTo>
                    <a:pt x="51815" y="0"/>
                  </a:lnTo>
                  <a:lnTo>
                    <a:pt x="51815" y="1434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1" name="object 10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1291590" y="6218396"/>
            <a:ext cx="93059" cy="146494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739520" y="6447281"/>
            <a:ext cx="969010" cy="147955"/>
            <a:chOff x="739520" y="6447281"/>
            <a:chExt cx="969010" cy="147955"/>
          </a:xfrm>
        </p:grpSpPr>
        <p:pic>
          <p:nvPicPr>
            <p:cNvPr id="103" name="object 10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39520" y="6450329"/>
              <a:ext cx="112871" cy="144875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85913" y="6448805"/>
              <a:ext cx="548640" cy="146685"/>
            </a:xfrm>
            <a:custGeom>
              <a:avLst/>
              <a:gdLst/>
              <a:ahLst/>
              <a:cxnLst/>
              <a:rect l="l" t="t" r="r" b="b"/>
              <a:pathLst>
                <a:path w="548640" h="146684">
                  <a:moveTo>
                    <a:pt x="108305" y="94589"/>
                  </a:moveTo>
                  <a:lnTo>
                    <a:pt x="105257" y="86969"/>
                  </a:lnTo>
                  <a:lnTo>
                    <a:pt x="100685" y="80873"/>
                  </a:lnTo>
                  <a:lnTo>
                    <a:pt x="98425" y="77825"/>
                  </a:lnTo>
                  <a:lnTo>
                    <a:pt x="96113" y="74676"/>
                  </a:lnTo>
                  <a:lnTo>
                    <a:pt x="90017" y="70104"/>
                  </a:lnTo>
                  <a:lnTo>
                    <a:pt x="88493" y="69850"/>
                  </a:lnTo>
                  <a:lnTo>
                    <a:pt x="88493" y="97637"/>
                  </a:lnTo>
                  <a:lnTo>
                    <a:pt x="88493" y="106781"/>
                  </a:lnTo>
                  <a:lnTo>
                    <a:pt x="86969" y="111353"/>
                  </a:lnTo>
                  <a:lnTo>
                    <a:pt x="85445" y="114401"/>
                  </a:lnTo>
                  <a:lnTo>
                    <a:pt x="83921" y="118973"/>
                  </a:lnTo>
                  <a:lnTo>
                    <a:pt x="77825" y="122021"/>
                  </a:lnTo>
                  <a:lnTo>
                    <a:pt x="76301" y="125069"/>
                  </a:lnTo>
                  <a:lnTo>
                    <a:pt x="71729" y="126593"/>
                  </a:lnTo>
                  <a:lnTo>
                    <a:pt x="65633" y="126593"/>
                  </a:lnTo>
                  <a:lnTo>
                    <a:pt x="61061" y="128117"/>
                  </a:lnTo>
                  <a:lnTo>
                    <a:pt x="18288" y="128117"/>
                  </a:lnTo>
                  <a:lnTo>
                    <a:pt x="18288" y="77825"/>
                  </a:lnTo>
                  <a:lnTo>
                    <a:pt x="61061" y="77825"/>
                  </a:lnTo>
                  <a:lnTo>
                    <a:pt x="68681" y="79349"/>
                  </a:lnTo>
                  <a:lnTo>
                    <a:pt x="77825" y="82397"/>
                  </a:lnTo>
                  <a:lnTo>
                    <a:pt x="82397" y="85445"/>
                  </a:lnTo>
                  <a:lnTo>
                    <a:pt x="83921" y="88493"/>
                  </a:lnTo>
                  <a:lnTo>
                    <a:pt x="86969" y="93065"/>
                  </a:lnTo>
                  <a:lnTo>
                    <a:pt x="88493" y="97637"/>
                  </a:lnTo>
                  <a:lnTo>
                    <a:pt x="88493" y="69850"/>
                  </a:lnTo>
                  <a:lnTo>
                    <a:pt x="80873" y="68580"/>
                  </a:lnTo>
                  <a:lnTo>
                    <a:pt x="88493" y="64008"/>
                  </a:lnTo>
                  <a:lnTo>
                    <a:pt x="93065" y="60960"/>
                  </a:lnTo>
                  <a:lnTo>
                    <a:pt x="96113" y="54864"/>
                  </a:lnTo>
                  <a:lnTo>
                    <a:pt x="99161" y="50292"/>
                  </a:lnTo>
                  <a:lnTo>
                    <a:pt x="100685" y="44196"/>
                  </a:lnTo>
                  <a:lnTo>
                    <a:pt x="100685" y="30480"/>
                  </a:lnTo>
                  <a:lnTo>
                    <a:pt x="82397" y="6477"/>
                  </a:lnTo>
                  <a:lnTo>
                    <a:pt x="82397" y="35052"/>
                  </a:lnTo>
                  <a:lnTo>
                    <a:pt x="82397" y="45720"/>
                  </a:lnTo>
                  <a:lnTo>
                    <a:pt x="79349" y="51816"/>
                  </a:lnTo>
                  <a:lnTo>
                    <a:pt x="76301" y="56388"/>
                  </a:lnTo>
                  <a:lnTo>
                    <a:pt x="73253" y="57912"/>
                  </a:lnTo>
                  <a:lnTo>
                    <a:pt x="64109" y="60960"/>
                  </a:lnTo>
                  <a:lnTo>
                    <a:pt x="18288" y="60960"/>
                  </a:lnTo>
                  <a:lnTo>
                    <a:pt x="18288" y="18288"/>
                  </a:lnTo>
                  <a:lnTo>
                    <a:pt x="65633" y="18288"/>
                  </a:lnTo>
                  <a:lnTo>
                    <a:pt x="82397" y="35052"/>
                  </a:lnTo>
                  <a:lnTo>
                    <a:pt x="82397" y="6477"/>
                  </a:lnTo>
                  <a:lnTo>
                    <a:pt x="80873" y="6096"/>
                  </a:lnTo>
                  <a:lnTo>
                    <a:pt x="74866" y="4102"/>
                  </a:lnTo>
                  <a:lnTo>
                    <a:pt x="68300" y="2667"/>
                  </a:lnTo>
                  <a:lnTo>
                    <a:pt x="61150" y="1816"/>
                  </a:lnTo>
                  <a:lnTo>
                    <a:pt x="53441" y="1524"/>
                  </a:lnTo>
                  <a:lnTo>
                    <a:pt x="0" y="1524"/>
                  </a:lnTo>
                  <a:lnTo>
                    <a:pt x="0" y="144881"/>
                  </a:lnTo>
                  <a:lnTo>
                    <a:pt x="64109" y="144881"/>
                  </a:lnTo>
                  <a:lnTo>
                    <a:pt x="71729" y="143357"/>
                  </a:lnTo>
                  <a:lnTo>
                    <a:pt x="83921" y="140309"/>
                  </a:lnTo>
                  <a:lnTo>
                    <a:pt x="90017" y="137261"/>
                  </a:lnTo>
                  <a:lnTo>
                    <a:pt x="93065" y="134213"/>
                  </a:lnTo>
                  <a:lnTo>
                    <a:pt x="97637" y="131165"/>
                  </a:lnTo>
                  <a:lnTo>
                    <a:pt x="99669" y="128117"/>
                  </a:lnTo>
                  <a:lnTo>
                    <a:pt x="103733" y="122021"/>
                  </a:lnTo>
                  <a:lnTo>
                    <a:pt x="106781" y="115925"/>
                  </a:lnTo>
                  <a:lnTo>
                    <a:pt x="108305" y="109829"/>
                  </a:lnTo>
                  <a:lnTo>
                    <a:pt x="108305" y="94589"/>
                  </a:lnTo>
                  <a:close/>
                </a:path>
                <a:path w="548640" h="146684">
                  <a:moveTo>
                    <a:pt x="171742" y="84582"/>
                  </a:moveTo>
                  <a:lnTo>
                    <a:pt x="116865" y="84582"/>
                  </a:lnTo>
                  <a:lnTo>
                    <a:pt x="116865" y="102882"/>
                  </a:lnTo>
                  <a:lnTo>
                    <a:pt x="171742" y="102882"/>
                  </a:lnTo>
                  <a:lnTo>
                    <a:pt x="171742" y="84582"/>
                  </a:lnTo>
                  <a:close/>
                </a:path>
                <a:path w="548640" h="146684">
                  <a:moveTo>
                    <a:pt x="250126" y="0"/>
                  </a:moveTo>
                  <a:lnTo>
                    <a:pt x="239458" y="0"/>
                  </a:lnTo>
                  <a:lnTo>
                    <a:pt x="236410" y="6096"/>
                  </a:lnTo>
                  <a:lnTo>
                    <a:pt x="231838" y="13716"/>
                  </a:lnTo>
                  <a:lnTo>
                    <a:pt x="198310" y="36576"/>
                  </a:lnTo>
                  <a:lnTo>
                    <a:pt x="198310" y="53340"/>
                  </a:lnTo>
                  <a:lnTo>
                    <a:pt x="202882" y="51816"/>
                  </a:lnTo>
                  <a:lnTo>
                    <a:pt x="208978" y="48768"/>
                  </a:lnTo>
                  <a:lnTo>
                    <a:pt x="216598" y="44196"/>
                  </a:lnTo>
                  <a:lnTo>
                    <a:pt x="222694" y="39624"/>
                  </a:lnTo>
                  <a:lnTo>
                    <a:pt x="228790" y="36576"/>
                  </a:lnTo>
                  <a:lnTo>
                    <a:pt x="233362" y="32004"/>
                  </a:lnTo>
                  <a:lnTo>
                    <a:pt x="233362" y="144881"/>
                  </a:lnTo>
                  <a:lnTo>
                    <a:pt x="250126" y="144881"/>
                  </a:lnTo>
                  <a:lnTo>
                    <a:pt x="250126" y="0"/>
                  </a:lnTo>
                  <a:close/>
                </a:path>
                <a:path w="548640" h="146684">
                  <a:moveTo>
                    <a:pt x="344703" y="0"/>
                  </a:moveTo>
                  <a:lnTo>
                    <a:pt x="334035" y="0"/>
                  </a:lnTo>
                  <a:lnTo>
                    <a:pt x="330987" y="6096"/>
                  </a:lnTo>
                  <a:lnTo>
                    <a:pt x="326415" y="13716"/>
                  </a:lnTo>
                  <a:lnTo>
                    <a:pt x="292887" y="36576"/>
                  </a:lnTo>
                  <a:lnTo>
                    <a:pt x="292887" y="53340"/>
                  </a:lnTo>
                  <a:lnTo>
                    <a:pt x="297459" y="51816"/>
                  </a:lnTo>
                  <a:lnTo>
                    <a:pt x="303555" y="48768"/>
                  </a:lnTo>
                  <a:lnTo>
                    <a:pt x="311175" y="44196"/>
                  </a:lnTo>
                  <a:lnTo>
                    <a:pt x="317271" y="39624"/>
                  </a:lnTo>
                  <a:lnTo>
                    <a:pt x="323367" y="36576"/>
                  </a:lnTo>
                  <a:lnTo>
                    <a:pt x="327939" y="32004"/>
                  </a:lnTo>
                  <a:lnTo>
                    <a:pt x="327939" y="144881"/>
                  </a:lnTo>
                  <a:lnTo>
                    <a:pt x="344703" y="144881"/>
                  </a:lnTo>
                  <a:lnTo>
                    <a:pt x="344703" y="0"/>
                  </a:lnTo>
                  <a:close/>
                </a:path>
                <a:path w="548640" h="146684">
                  <a:moveTo>
                    <a:pt x="477393" y="93065"/>
                  </a:moveTo>
                  <a:lnTo>
                    <a:pt x="475869" y="85445"/>
                  </a:lnTo>
                  <a:lnTo>
                    <a:pt x="466725" y="73152"/>
                  </a:lnTo>
                  <a:lnTo>
                    <a:pt x="459105" y="68580"/>
                  </a:lnTo>
                  <a:lnTo>
                    <a:pt x="451485" y="67056"/>
                  </a:lnTo>
                  <a:lnTo>
                    <a:pt x="457581" y="64008"/>
                  </a:lnTo>
                  <a:lnTo>
                    <a:pt x="462153" y="59436"/>
                  </a:lnTo>
                  <a:lnTo>
                    <a:pt x="465201" y="54864"/>
                  </a:lnTo>
                  <a:lnTo>
                    <a:pt x="469773" y="48768"/>
                  </a:lnTo>
                  <a:lnTo>
                    <a:pt x="471297" y="44196"/>
                  </a:lnTo>
                  <a:lnTo>
                    <a:pt x="471297" y="30480"/>
                  </a:lnTo>
                  <a:lnTo>
                    <a:pt x="469773" y="24384"/>
                  </a:lnTo>
                  <a:lnTo>
                    <a:pt x="465201" y="19812"/>
                  </a:lnTo>
                  <a:lnTo>
                    <a:pt x="462153" y="13716"/>
                  </a:lnTo>
                  <a:lnTo>
                    <a:pt x="457581" y="9144"/>
                  </a:lnTo>
                  <a:lnTo>
                    <a:pt x="449961" y="6096"/>
                  </a:lnTo>
                  <a:lnTo>
                    <a:pt x="443865" y="1524"/>
                  </a:lnTo>
                  <a:lnTo>
                    <a:pt x="436245" y="0"/>
                  </a:lnTo>
                  <a:lnTo>
                    <a:pt x="428625" y="0"/>
                  </a:lnTo>
                  <a:lnTo>
                    <a:pt x="391198" y="22098"/>
                  </a:lnTo>
                  <a:lnTo>
                    <a:pt x="385864" y="38100"/>
                  </a:lnTo>
                  <a:lnTo>
                    <a:pt x="404152" y="41148"/>
                  </a:lnTo>
                  <a:lnTo>
                    <a:pt x="404152" y="32004"/>
                  </a:lnTo>
                  <a:lnTo>
                    <a:pt x="407200" y="25908"/>
                  </a:lnTo>
                  <a:lnTo>
                    <a:pt x="416433" y="16764"/>
                  </a:lnTo>
                  <a:lnTo>
                    <a:pt x="422529" y="15240"/>
                  </a:lnTo>
                  <a:lnTo>
                    <a:pt x="436245" y="15240"/>
                  </a:lnTo>
                  <a:lnTo>
                    <a:pt x="442341" y="16764"/>
                  </a:lnTo>
                  <a:lnTo>
                    <a:pt x="446913" y="21336"/>
                  </a:lnTo>
                  <a:lnTo>
                    <a:pt x="453009" y="30480"/>
                  </a:lnTo>
                  <a:lnTo>
                    <a:pt x="453009" y="45720"/>
                  </a:lnTo>
                  <a:lnTo>
                    <a:pt x="449961" y="51816"/>
                  </a:lnTo>
                  <a:lnTo>
                    <a:pt x="443865" y="54864"/>
                  </a:lnTo>
                  <a:lnTo>
                    <a:pt x="437769" y="59436"/>
                  </a:lnTo>
                  <a:lnTo>
                    <a:pt x="431673" y="60960"/>
                  </a:lnTo>
                  <a:lnTo>
                    <a:pt x="421005" y="60960"/>
                  </a:lnTo>
                  <a:lnTo>
                    <a:pt x="419481" y="76200"/>
                  </a:lnTo>
                  <a:lnTo>
                    <a:pt x="424053" y="74676"/>
                  </a:lnTo>
                  <a:lnTo>
                    <a:pt x="439293" y="74676"/>
                  </a:lnTo>
                  <a:lnTo>
                    <a:pt x="445389" y="77825"/>
                  </a:lnTo>
                  <a:lnTo>
                    <a:pt x="451485" y="82397"/>
                  </a:lnTo>
                  <a:lnTo>
                    <a:pt x="456057" y="86969"/>
                  </a:lnTo>
                  <a:lnTo>
                    <a:pt x="459105" y="94589"/>
                  </a:lnTo>
                  <a:lnTo>
                    <a:pt x="459105" y="111353"/>
                  </a:lnTo>
                  <a:lnTo>
                    <a:pt x="456057" y="117449"/>
                  </a:lnTo>
                  <a:lnTo>
                    <a:pt x="449961" y="123545"/>
                  </a:lnTo>
                  <a:lnTo>
                    <a:pt x="445389" y="129641"/>
                  </a:lnTo>
                  <a:lnTo>
                    <a:pt x="437769" y="132689"/>
                  </a:lnTo>
                  <a:lnTo>
                    <a:pt x="422529" y="132689"/>
                  </a:lnTo>
                  <a:lnTo>
                    <a:pt x="416433" y="129641"/>
                  </a:lnTo>
                  <a:lnTo>
                    <a:pt x="411861" y="125069"/>
                  </a:lnTo>
                  <a:lnTo>
                    <a:pt x="407200" y="122021"/>
                  </a:lnTo>
                  <a:lnTo>
                    <a:pt x="404152" y="114401"/>
                  </a:lnTo>
                  <a:lnTo>
                    <a:pt x="401104" y="103733"/>
                  </a:lnTo>
                  <a:lnTo>
                    <a:pt x="384340" y="106781"/>
                  </a:lnTo>
                  <a:lnTo>
                    <a:pt x="404990" y="140614"/>
                  </a:lnTo>
                  <a:lnTo>
                    <a:pt x="430149" y="146405"/>
                  </a:lnTo>
                  <a:lnTo>
                    <a:pt x="439889" y="145567"/>
                  </a:lnTo>
                  <a:lnTo>
                    <a:pt x="473964" y="119354"/>
                  </a:lnTo>
                  <a:lnTo>
                    <a:pt x="477393" y="102209"/>
                  </a:lnTo>
                  <a:lnTo>
                    <a:pt x="477393" y="93065"/>
                  </a:lnTo>
                  <a:close/>
                </a:path>
                <a:path w="548640" h="146684">
                  <a:moveTo>
                    <a:pt x="548157" y="84582"/>
                  </a:moveTo>
                  <a:lnTo>
                    <a:pt x="493306" y="84582"/>
                  </a:lnTo>
                  <a:lnTo>
                    <a:pt x="493306" y="102882"/>
                  </a:lnTo>
                  <a:lnTo>
                    <a:pt x="548157" y="102882"/>
                  </a:lnTo>
                  <a:lnTo>
                    <a:pt x="548157" y="845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454848" y="6447281"/>
              <a:ext cx="253174" cy="147923"/>
            </a:xfrm>
            <a:prstGeom prst="rect">
              <a:avLst/>
            </a:prstGeom>
          </p:spPr>
        </p:pic>
      </p:grpSp>
      <p:grpSp>
        <p:nvGrpSpPr>
          <p:cNvPr id="106" name="object 106"/>
          <p:cNvGrpSpPr/>
          <p:nvPr/>
        </p:nvGrpSpPr>
        <p:grpSpPr>
          <a:xfrm>
            <a:off x="9632822" y="7176516"/>
            <a:ext cx="143510" cy="108585"/>
            <a:chOff x="9632822" y="7176516"/>
            <a:chExt cx="143510" cy="108585"/>
          </a:xfrm>
        </p:grpSpPr>
        <p:sp>
          <p:nvSpPr>
            <p:cNvPr id="107" name="object 107"/>
            <p:cNvSpPr/>
            <p:nvPr/>
          </p:nvSpPr>
          <p:spPr>
            <a:xfrm>
              <a:off x="9632822" y="7176516"/>
              <a:ext cx="38100" cy="107314"/>
            </a:xfrm>
            <a:custGeom>
              <a:avLst/>
              <a:gdLst/>
              <a:ahLst/>
              <a:cxnLst/>
              <a:rect l="l" t="t" r="r" b="b"/>
              <a:pathLst>
                <a:path w="38100" h="107315">
                  <a:moveTo>
                    <a:pt x="38100" y="106775"/>
                  </a:moveTo>
                  <a:lnTo>
                    <a:pt x="25908" y="106775"/>
                  </a:lnTo>
                  <a:lnTo>
                    <a:pt x="25908" y="24384"/>
                  </a:lnTo>
                  <a:lnTo>
                    <a:pt x="22859" y="25908"/>
                  </a:lnTo>
                  <a:lnTo>
                    <a:pt x="13716" y="32004"/>
                  </a:lnTo>
                  <a:lnTo>
                    <a:pt x="7619" y="35052"/>
                  </a:lnTo>
                  <a:lnTo>
                    <a:pt x="3047" y="38100"/>
                  </a:lnTo>
                  <a:lnTo>
                    <a:pt x="0" y="39624"/>
                  </a:lnTo>
                  <a:lnTo>
                    <a:pt x="0" y="27432"/>
                  </a:lnTo>
                  <a:lnTo>
                    <a:pt x="6096" y="22860"/>
                  </a:lnTo>
                  <a:lnTo>
                    <a:pt x="13716" y="19812"/>
                  </a:lnTo>
                  <a:lnTo>
                    <a:pt x="18288" y="13716"/>
                  </a:lnTo>
                  <a:lnTo>
                    <a:pt x="24384" y="9144"/>
                  </a:lnTo>
                  <a:lnTo>
                    <a:pt x="30480" y="0"/>
                  </a:lnTo>
                  <a:lnTo>
                    <a:pt x="38100" y="0"/>
                  </a:lnTo>
                  <a:lnTo>
                    <a:pt x="38100" y="10677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706070" y="7176516"/>
              <a:ext cx="70104" cy="108299"/>
            </a:xfrm>
            <a:prstGeom prst="rect">
              <a:avLst/>
            </a:prstGeom>
          </p:spPr>
        </p:pic>
      </p:grpSp>
      <p:pic>
        <p:nvPicPr>
          <p:cNvPr id="109" name="object 109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67797" y="1199102"/>
            <a:ext cx="186118" cy="178498"/>
          </a:xfrm>
          <a:prstGeom prst="rect">
            <a:avLst/>
          </a:prstGeom>
        </p:spPr>
      </p:pic>
      <p:sp>
        <p:nvSpPr>
          <p:cNvPr id="110" name="object 110"/>
          <p:cNvSpPr/>
          <p:nvPr/>
        </p:nvSpPr>
        <p:spPr>
          <a:xfrm>
            <a:off x="943356" y="1213103"/>
            <a:ext cx="101600" cy="152400"/>
          </a:xfrm>
          <a:custGeom>
            <a:avLst/>
            <a:gdLst/>
            <a:ahLst/>
            <a:cxnLst/>
            <a:rect l="l" t="t" r="r" b="b"/>
            <a:pathLst>
              <a:path w="101600" h="152400">
                <a:moveTo>
                  <a:pt x="21323" y="0"/>
                </a:moveTo>
                <a:lnTo>
                  <a:pt x="0" y="0"/>
                </a:lnTo>
                <a:lnTo>
                  <a:pt x="0" y="150876"/>
                </a:lnTo>
                <a:lnTo>
                  <a:pt x="21323" y="150876"/>
                </a:lnTo>
                <a:lnTo>
                  <a:pt x="21323" y="0"/>
                </a:lnTo>
                <a:close/>
              </a:path>
              <a:path w="101600" h="152400">
                <a:moveTo>
                  <a:pt x="101142" y="150787"/>
                </a:moveTo>
                <a:lnTo>
                  <a:pt x="98094" y="135547"/>
                </a:lnTo>
                <a:lnTo>
                  <a:pt x="84378" y="135547"/>
                </a:lnTo>
                <a:lnTo>
                  <a:pt x="84378" y="134023"/>
                </a:lnTo>
                <a:lnTo>
                  <a:pt x="82854" y="134023"/>
                </a:lnTo>
                <a:lnTo>
                  <a:pt x="79806" y="130975"/>
                </a:lnTo>
                <a:lnTo>
                  <a:pt x="79806" y="56197"/>
                </a:lnTo>
                <a:lnTo>
                  <a:pt x="98094" y="56197"/>
                </a:lnTo>
                <a:lnTo>
                  <a:pt x="98094" y="42481"/>
                </a:lnTo>
                <a:lnTo>
                  <a:pt x="79806" y="42481"/>
                </a:lnTo>
                <a:lnTo>
                  <a:pt x="79806" y="4381"/>
                </a:lnTo>
                <a:lnTo>
                  <a:pt x="61518" y="15049"/>
                </a:lnTo>
                <a:lnTo>
                  <a:pt x="61518" y="42481"/>
                </a:lnTo>
                <a:lnTo>
                  <a:pt x="47802" y="42481"/>
                </a:lnTo>
                <a:lnTo>
                  <a:pt x="47802" y="56197"/>
                </a:lnTo>
                <a:lnTo>
                  <a:pt x="61518" y="56197"/>
                </a:lnTo>
                <a:lnTo>
                  <a:pt x="61518" y="137071"/>
                </a:lnTo>
                <a:lnTo>
                  <a:pt x="63042" y="141643"/>
                </a:lnTo>
                <a:lnTo>
                  <a:pt x="64566" y="144691"/>
                </a:lnTo>
                <a:lnTo>
                  <a:pt x="67614" y="147739"/>
                </a:lnTo>
                <a:lnTo>
                  <a:pt x="70662" y="149263"/>
                </a:lnTo>
                <a:lnTo>
                  <a:pt x="75234" y="152311"/>
                </a:lnTo>
                <a:lnTo>
                  <a:pt x="95046" y="152311"/>
                </a:lnTo>
                <a:lnTo>
                  <a:pt x="101142" y="1507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1" name="object 111"/>
          <p:cNvGrpSpPr/>
          <p:nvPr/>
        </p:nvGrpSpPr>
        <p:grpSpPr>
          <a:xfrm>
            <a:off x="1105566" y="1252537"/>
            <a:ext cx="316230" cy="114935"/>
            <a:chOff x="1105566" y="1252537"/>
            <a:chExt cx="316230" cy="114935"/>
          </a:xfrm>
        </p:grpSpPr>
        <p:pic>
          <p:nvPicPr>
            <p:cNvPr id="112" name="object 1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05566" y="1252537"/>
              <a:ext cx="205930" cy="11439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331309" y="1252537"/>
              <a:ext cx="90011" cy="111347"/>
            </a:xfrm>
            <a:prstGeom prst="rect">
              <a:avLst/>
            </a:prstGeom>
          </p:spPr>
        </p:pic>
      </p:grpSp>
      <p:pic>
        <p:nvPicPr>
          <p:cNvPr id="114" name="object 114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509712" y="1214342"/>
            <a:ext cx="208978" cy="152590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1801082" y="1214342"/>
            <a:ext cx="424180" cy="153035"/>
            <a:chOff x="1801082" y="1214342"/>
            <a:chExt cx="424180" cy="153035"/>
          </a:xfrm>
        </p:grpSpPr>
        <p:pic>
          <p:nvPicPr>
            <p:cNvPr id="116" name="object 11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801082" y="1255585"/>
              <a:ext cx="88391" cy="11134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09286" y="1214342"/>
              <a:ext cx="315753" cy="152590"/>
            </a:xfrm>
            <a:prstGeom prst="rect">
              <a:avLst/>
            </a:prstGeom>
          </p:spPr>
        </p:pic>
      </p:grpSp>
      <p:pic>
        <p:nvPicPr>
          <p:cNvPr id="118" name="object 118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2307431" y="1217485"/>
            <a:ext cx="167735" cy="149447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2549937" y="1214342"/>
            <a:ext cx="737235" cy="192405"/>
            <a:chOff x="2549937" y="1214342"/>
            <a:chExt cx="737235" cy="192405"/>
          </a:xfrm>
        </p:grpSpPr>
        <p:pic>
          <p:nvPicPr>
            <p:cNvPr id="120" name="object 12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549937" y="1252537"/>
              <a:ext cx="94488" cy="15411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665856" y="1214342"/>
              <a:ext cx="277558" cy="15259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970847" y="1255585"/>
              <a:ext cx="88487" cy="11134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080670" y="1252537"/>
              <a:ext cx="205930" cy="114395"/>
            </a:xfrm>
            <a:prstGeom prst="rect">
              <a:avLst/>
            </a:prstGeom>
          </p:spPr>
        </p:pic>
      </p:grpSp>
      <p:grpSp>
        <p:nvGrpSpPr>
          <p:cNvPr id="124" name="object 124"/>
          <p:cNvGrpSpPr/>
          <p:nvPr/>
        </p:nvGrpSpPr>
        <p:grpSpPr>
          <a:xfrm>
            <a:off x="3362801" y="1217485"/>
            <a:ext cx="442595" cy="149860"/>
            <a:chOff x="3362801" y="1217485"/>
            <a:chExt cx="442595" cy="149860"/>
          </a:xfrm>
        </p:grpSpPr>
        <p:pic>
          <p:nvPicPr>
            <p:cNvPr id="125" name="object 12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362801" y="1217485"/>
              <a:ext cx="155638" cy="14944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538251" y="1252537"/>
              <a:ext cx="158591" cy="11439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716655" y="1252537"/>
              <a:ext cx="88487" cy="111347"/>
            </a:xfrm>
            <a:prstGeom prst="rect">
              <a:avLst/>
            </a:prstGeom>
          </p:spPr>
        </p:pic>
      </p:grpSp>
      <p:pic>
        <p:nvPicPr>
          <p:cNvPr id="128" name="object 128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4006405" y="1252537"/>
            <a:ext cx="100679" cy="114395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835622" y="1252537"/>
            <a:ext cx="96107" cy="155638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4128515" y="1213104"/>
            <a:ext cx="578485" cy="154305"/>
            <a:chOff x="4128515" y="1213104"/>
            <a:chExt cx="578485" cy="154305"/>
          </a:xfrm>
        </p:grpSpPr>
        <p:sp>
          <p:nvSpPr>
            <p:cNvPr id="131" name="object 131"/>
            <p:cNvSpPr/>
            <p:nvPr/>
          </p:nvSpPr>
          <p:spPr>
            <a:xfrm>
              <a:off x="4128515" y="1213104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20" h="151130">
                  <a:moveTo>
                    <a:pt x="19811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0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181855" y="1214342"/>
              <a:ext cx="198215" cy="152590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4399788" y="1213103"/>
              <a:ext cx="62865" cy="151130"/>
            </a:xfrm>
            <a:custGeom>
              <a:avLst/>
              <a:gdLst/>
              <a:ahLst/>
              <a:cxnLst/>
              <a:rect l="l" t="t" r="r" b="b"/>
              <a:pathLst>
                <a:path w="62864" h="151130">
                  <a:moveTo>
                    <a:pt x="19812" y="0"/>
                  </a:moveTo>
                  <a:lnTo>
                    <a:pt x="0" y="0"/>
                  </a:lnTo>
                  <a:lnTo>
                    <a:pt x="0" y="150876"/>
                  </a:lnTo>
                  <a:lnTo>
                    <a:pt x="19812" y="150876"/>
                  </a:lnTo>
                  <a:lnTo>
                    <a:pt x="19812" y="0"/>
                  </a:lnTo>
                  <a:close/>
                </a:path>
                <a:path w="62864" h="151130">
                  <a:moveTo>
                    <a:pt x="62661" y="42481"/>
                  </a:moveTo>
                  <a:lnTo>
                    <a:pt x="44373" y="42481"/>
                  </a:lnTo>
                  <a:lnTo>
                    <a:pt x="44373" y="150787"/>
                  </a:lnTo>
                  <a:lnTo>
                    <a:pt x="62661" y="150787"/>
                  </a:lnTo>
                  <a:lnTo>
                    <a:pt x="62661" y="42481"/>
                  </a:lnTo>
                  <a:close/>
                </a:path>
                <a:path w="62864" h="151130">
                  <a:moveTo>
                    <a:pt x="62661" y="1244"/>
                  </a:moveTo>
                  <a:lnTo>
                    <a:pt x="44373" y="1244"/>
                  </a:lnTo>
                  <a:lnTo>
                    <a:pt x="44373" y="22669"/>
                  </a:lnTo>
                  <a:lnTo>
                    <a:pt x="62661" y="22669"/>
                  </a:lnTo>
                  <a:lnTo>
                    <a:pt x="62661" y="1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495990" y="1252537"/>
              <a:ext cx="88487" cy="11134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605813" y="1252537"/>
              <a:ext cx="100679" cy="114395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4775168" y="1217485"/>
            <a:ext cx="512445" cy="149860"/>
            <a:chOff x="4775168" y="1217485"/>
            <a:chExt cx="512445" cy="149860"/>
          </a:xfrm>
        </p:grpSpPr>
        <p:pic>
          <p:nvPicPr>
            <p:cNvPr id="137" name="object 13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775168" y="1217485"/>
              <a:ext cx="433101" cy="149447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5228081" y="1252537"/>
              <a:ext cx="59690" cy="111760"/>
            </a:xfrm>
            <a:custGeom>
              <a:avLst/>
              <a:gdLst/>
              <a:ahLst/>
              <a:cxnLst/>
              <a:rect l="l" t="t" r="r" b="b"/>
              <a:pathLst>
                <a:path w="59689" h="111759">
                  <a:moveTo>
                    <a:pt x="18383" y="111347"/>
                  </a:moveTo>
                  <a:lnTo>
                    <a:pt x="0" y="111347"/>
                  </a:lnTo>
                  <a:lnTo>
                    <a:pt x="0" y="3047"/>
                  </a:lnTo>
                  <a:lnTo>
                    <a:pt x="16859" y="3047"/>
                  </a:lnTo>
                  <a:lnTo>
                    <a:pt x="16859" y="19811"/>
                  </a:lnTo>
                  <a:lnTo>
                    <a:pt x="21431" y="12191"/>
                  </a:lnTo>
                  <a:lnTo>
                    <a:pt x="26003" y="6095"/>
                  </a:lnTo>
                  <a:lnTo>
                    <a:pt x="29051" y="4571"/>
                  </a:lnTo>
                  <a:lnTo>
                    <a:pt x="32099" y="1523"/>
                  </a:lnTo>
                  <a:lnTo>
                    <a:pt x="36671" y="0"/>
                  </a:lnTo>
                  <a:lnTo>
                    <a:pt x="47339" y="0"/>
                  </a:lnTo>
                  <a:lnTo>
                    <a:pt x="53435" y="1523"/>
                  </a:lnTo>
                  <a:lnTo>
                    <a:pt x="59531" y="6095"/>
                  </a:lnTo>
                  <a:lnTo>
                    <a:pt x="53435" y="22859"/>
                  </a:lnTo>
                  <a:lnTo>
                    <a:pt x="44291" y="19811"/>
                  </a:lnTo>
                  <a:lnTo>
                    <a:pt x="35147" y="19811"/>
                  </a:lnTo>
                  <a:lnTo>
                    <a:pt x="18383" y="47243"/>
                  </a:lnTo>
                  <a:lnTo>
                    <a:pt x="18383" y="1113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9" name="object 139"/>
          <p:cNvGrpSpPr/>
          <p:nvPr/>
        </p:nvGrpSpPr>
        <p:grpSpPr>
          <a:xfrm>
            <a:off x="5353145" y="1213104"/>
            <a:ext cx="401320" cy="195580"/>
            <a:chOff x="5353145" y="1213104"/>
            <a:chExt cx="401320" cy="195580"/>
          </a:xfrm>
        </p:grpSpPr>
        <p:pic>
          <p:nvPicPr>
            <p:cNvPr id="140" name="object 14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353145" y="1252537"/>
              <a:ext cx="102203" cy="11439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476684" y="1252537"/>
              <a:ext cx="88487" cy="111347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5591555" y="1213104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20" h="151130">
                  <a:moveTo>
                    <a:pt x="19812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0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633847" y="1255585"/>
              <a:ext cx="120491" cy="152590"/>
            </a:xfrm>
            <a:prstGeom prst="rect">
              <a:avLst/>
            </a:prstGeom>
          </p:spPr>
        </p:pic>
      </p:grpSp>
      <p:grpSp>
        <p:nvGrpSpPr>
          <p:cNvPr id="144" name="object 144"/>
          <p:cNvGrpSpPr/>
          <p:nvPr/>
        </p:nvGrpSpPr>
        <p:grpSpPr>
          <a:xfrm>
            <a:off x="5847302" y="1214342"/>
            <a:ext cx="544830" cy="153035"/>
            <a:chOff x="5847302" y="1214342"/>
            <a:chExt cx="544830" cy="153035"/>
          </a:xfrm>
        </p:grpSpPr>
        <p:pic>
          <p:nvPicPr>
            <p:cNvPr id="145" name="object 14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847302" y="1214342"/>
              <a:ext cx="332517" cy="15259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210299" y="1252537"/>
              <a:ext cx="100679" cy="114395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6332315" y="1252537"/>
              <a:ext cx="59690" cy="111760"/>
            </a:xfrm>
            <a:custGeom>
              <a:avLst/>
              <a:gdLst/>
              <a:ahLst/>
              <a:cxnLst/>
              <a:rect l="l" t="t" r="r" b="b"/>
              <a:pathLst>
                <a:path w="59689" h="111759">
                  <a:moveTo>
                    <a:pt x="18288" y="111347"/>
                  </a:moveTo>
                  <a:lnTo>
                    <a:pt x="0" y="111347"/>
                  </a:lnTo>
                  <a:lnTo>
                    <a:pt x="0" y="3047"/>
                  </a:lnTo>
                  <a:lnTo>
                    <a:pt x="16764" y="3047"/>
                  </a:lnTo>
                  <a:lnTo>
                    <a:pt x="16764" y="19811"/>
                  </a:lnTo>
                  <a:lnTo>
                    <a:pt x="21336" y="12191"/>
                  </a:lnTo>
                  <a:lnTo>
                    <a:pt x="24384" y="6095"/>
                  </a:lnTo>
                  <a:lnTo>
                    <a:pt x="28956" y="4571"/>
                  </a:lnTo>
                  <a:lnTo>
                    <a:pt x="32004" y="1523"/>
                  </a:lnTo>
                  <a:lnTo>
                    <a:pt x="35052" y="0"/>
                  </a:lnTo>
                  <a:lnTo>
                    <a:pt x="45719" y="0"/>
                  </a:lnTo>
                  <a:lnTo>
                    <a:pt x="53339" y="1523"/>
                  </a:lnTo>
                  <a:lnTo>
                    <a:pt x="59436" y="6095"/>
                  </a:lnTo>
                  <a:lnTo>
                    <a:pt x="53339" y="22859"/>
                  </a:lnTo>
                  <a:lnTo>
                    <a:pt x="44195" y="19811"/>
                  </a:lnTo>
                  <a:lnTo>
                    <a:pt x="35052" y="19811"/>
                  </a:lnTo>
                  <a:lnTo>
                    <a:pt x="18288" y="47243"/>
                  </a:lnTo>
                  <a:lnTo>
                    <a:pt x="18288" y="1113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8" name="object 148"/>
          <p:cNvGrpSpPr/>
          <p:nvPr/>
        </p:nvGrpSpPr>
        <p:grpSpPr>
          <a:xfrm>
            <a:off x="6445281" y="1214342"/>
            <a:ext cx="393700" cy="153035"/>
            <a:chOff x="6445281" y="1214342"/>
            <a:chExt cx="393700" cy="153035"/>
          </a:xfrm>
        </p:grpSpPr>
        <p:sp>
          <p:nvSpPr>
            <p:cNvPr id="149" name="object 149"/>
            <p:cNvSpPr/>
            <p:nvPr/>
          </p:nvSpPr>
          <p:spPr>
            <a:xfrm>
              <a:off x="6445281" y="1217485"/>
              <a:ext cx="53975" cy="147955"/>
            </a:xfrm>
            <a:custGeom>
              <a:avLst/>
              <a:gdLst/>
              <a:ahLst/>
              <a:cxnLst/>
              <a:rect l="l" t="t" r="r" b="b"/>
              <a:pathLst>
                <a:path w="53975" h="147955">
                  <a:moveTo>
                    <a:pt x="48767" y="147923"/>
                  </a:moveTo>
                  <a:lnTo>
                    <a:pt x="27431" y="147923"/>
                  </a:lnTo>
                  <a:lnTo>
                    <a:pt x="24383" y="144875"/>
                  </a:lnTo>
                  <a:lnTo>
                    <a:pt x="19811" y="143351"/>
                  </a:lnTo>
                  <a:lnTo>
                    <a:pt x="16763" y="137255"/>
                  </a:lnTo>
                  <a:lnTo>
                    <a:pt x="15239" y="132683"/>
                  </a:lnTo>
                  <a:lnTo>
                    <a:pt x="13715" y="126587"/>
                  </a:lnTo>
                  <a:lnTo>
                    <a:pt x="13715" y="51815"/>
                  </a:lnTo>
                  <a:lnTo>
                    <a:pt x="0" y="51815"/>
                  </a:lnTo>
                  <a:lnTo>
                    <a:pt x="0" y="38099"/>
                  </a:lnTo>
                  <a:lnTo>
                    <a:pt x="13715" y="38099"/>
                  </a:lnTo>
                  <a:lnTo>
                    <a:pt x="13715" y="10667"/>
                  </a:lnTo>
                  <a:lnTo>
                    <a:pt x="32003" y="0"/>
                  </a:lnTo>
                  <a:lnTo>
                    <a:pt x="32003" y="38099"/>
                  </a:lnTo>
                  <a:lnTo>
                    <a:pt x="50291" y="38099"/>
                  </a:lnTo>
                  <a:lnTo>
                    <a:pt x="50291" y="51815"/>
                  </a:lnTo>
                  <a:lnTo>
                    <a:pt x="32003" y="51815"/>
                  </a:lnTo>
                  <a:lnTo>
                    <a:pt x="32003" y="125063"/>
                  </a:lnTo>
                  <a:lnTo>
                    <a:pt x="33527" y="126587"/>
                  </a:lnTo>
                  <a:lnTo>
                    <a:pt x="33527" y="128111"/>
                  </a:lnTo>
                  <a:lnTo>
                    <a:pt x="35051" y="129635"/>
                  </a:lnTo>
                  <a:lnTo>
                    <a:pt x="36575" y="129635"/>
                  </a:lnTo>
                  <a:lnTo>
                    <a:pt x="38099" y="131159"/>
                  </a:lnTo>
                  <a:lnTo>
                    <a:pt x="50291" y="131159"/>
                  </a:lnTo>
                  <a:lnTo>
                    <a:pt x="53435" y="146399"/>
                  </a:lnTo>
                  <a:lnTo>
                    <a:pt x="48767" y="147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6518433" y="1214342"/>
              <a:ext cx="90011" cy="149542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628256" y="1252537"/>
              <a:ext cx="100679" cy="114395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750272" y="1252537"/>
              <a:ext cx="88487" cy="111347"/>
            </a:xfrm>
            <a:prstGeom prst="rect">
              <a:avLst/>
            </a:prstGeom>
          </p:spPr>
        </p:pic>
      </p:grpSp>
      <p:grpSp>
        <p:nvGrpSpPr>
          <p:cNvPr id="153" name="object 153"/>
          <p:cNvGrpSpPr/>
          <p:nvPr/>
        </p:nvGrpSpPr>
        <p:grpSpPr>
          <a:xfrm>
            <a:off x="6918007" y="1214342"/>
            <a:ext cx="526415" cy="153035"/>
            <a:chOff x="6918007" y="1214342"/>
            <a:chExt cx="526415" cy="153035"/>
          </a:xfrm>
        </p:grpSpPr>
        <p:pic>
          <p:nvPicPr>
            <p:cNvPr id="154" name="object 15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918007" y="1214342"/>
              <a:ext cx="245554" cy="152590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189469" y="1214342"/>
              <a:ext cx="96107" cy="15259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13009" y="1214342"/>
              <a:ext cx="131159" cy="152590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7508271" y="1217485"/>
            <a:ext cx="553720" cy="177165"/>
            <a:chOff x="7508271" y="1217485"/>
            <a:chExt cx="553720" cy="177165"/>
          </a:xfrm>
        </p:grpSpPr>
        <p:pic>
          <p:nvPicPr>
            <p:cNvPr id="158" name="object 15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508271" y="1217485"/>
              <a:ext cx="433101" cy="149447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962804" y="1252537"/>
              <a:ext cx="99060" cy="141827"/>
            </a:xfrm>
            <a:prstGeom prst="rect">
              <a:avLst/>
            </a:prstGeom>
          </p:spPr>
        </p:pic>
      </p:grpSp>
      <p:pic>
        <p:nvPicPr>
          <p:cNvPr id="160" name="object 160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667797" y="1577530"/>
            <a:ext cx="186118" cy="178498"/>
          </a:xfrm>
          <a:prstGeom prst="rect">
            <a:avLst/>
          </a:prstGeom>
        </p:spPr>
      </p:pic>
      <p:sp>
        <p:nvSpPr>
          <p:cNvPr id="161" name="object 161"/>
          <p:cNvSpPr/>
          <p:nvPr/>
        </p:nvSpPr>
        <p:spPr>
          <a:xfrm>
            <a:off x="943356" y="1592579"/>
            <a:ext cx="101600" cy="153035"/>
          </a:xfrm>
          <a:custGeom>
            <a:avLst/>
            <a:gdLst/>
            <a:ahLst/>
            <a:cxnLst/>
            <a:rect l="l" t="t" r="r" b="b"/>
            <a:pathLst>
              <a:path w="101600" h="153035">
                <a:moveTo>
                  <a:pt x="21323" y="0"/>
                </a:moveTo>
                <a:lnTo>
                  <a:pt x="0" y="0"/>
                </a:lnTo>
                <a:lnTo>
                  <a:pt x="0" y="150876"/>
                </a:lnTo>
                <a:lnTo>
                  <a:pt x="21323" y="150876"/>
                </a:lnTo>
                <a:lnTo>
                  <a:pt x="21323" y="0"/>
                </a:lnTo>
                <a:close/>
              </a:path>
              <a:path w="101600" h="153035">
                <a:moveTo>
                  <a:pt x="101142" y="151168"/>
                </a:moveTo>
                <a:lnTo>
                  <a:pt x="98094" y="134404"/>
                </a:lnTo>
                <a:lnTo>
                  <a:pt x="84378" y="134404"/>
                </a:lnTo>
                <a:lnTo>
                  <a:pt x="84378" y="132880"/>
                </a:lnTo>
                <a:lnTo>
                  <a:pt x="82854" y="132880"/>
                </a:lnTo>
                <a:lnTo>
                  <a:pt x="79806" y="129832"/>
                </a:lnTo>
                <a:lnTo>
                  <a:pt x="79806" y="56578"/>
                </a:lnTo>
                <a:lnTo>
                  <a:pt x="98094" y="56578"/>
                </a:lnTo>
                <a:lnTo>
                  <a:pt x="98094" y="41338"/>
                </a:lnTo>
                <a:lnTo>
                  <a:pt x="79806" y="41338"/>
                </a:lnTo>
                <a:lnTo>
                  <a:pt x="79806" y="3238"/>
                </a:lnTo>
                <a:lnTo>
                  <a:pt x="61518" y="13906"/>
                </a:lnTo>
                <a:lnTo>
                  <a:pt x="61518" y="41338"/>
                </a:lnTo>
                <a:lnTo>
                  <a:pt x="47802" y="41338"/>
                </a:lnTo>
                <a:lnTo>
                  <a:pt x="47802" y="56578"/>
                </a:lnTo>
                <a:lnTo>
                  <a:pt x="61518" y="56578"/>
                </a:lnTo>
                <a:lnTo>
                  <a:pt x="61518" y="137452"/>
                </a:lnTo>
                <a:lnTo>
                  <a:pt x="64566" y="143548"/>
                </a:lnTo>
                <a:lnTo>
                  <a:pt x="70662" y="149644"/>
                </a:lnTo>
                <a:lnTo>
                  <a:pt x="79806" y="152692"/>
                </a:lnTo>
                <a:lnTo>
                  <a:pt x="90474" y="152692"/>
                </a:lnTo>
                <a:lnTo>
                  <a:pt x="95046" y="151168"/>
                </a:lnTo>
                <a:lnTo>
                  <a:pt x="101142" y="1511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2" name="object 162"/>
          <p:cNvGrpSpPr/>
          <p:nvPr/>
        </p:nvGrpSpPr>
        <p:grpSpPr>
          <a:xfrm>
            <a:off x="1097946" y="1592580"/>
            <a:ext cx="284480" cy="151765"/>
            <a:chOff x="1097946" y="1592580"/>
            <a:chExt cx="284480" cy="151765"/>
          </a:xfrm>
        </p:grpSpPr>
        <p:pic>
          <p:nvPicPr>
            <p:cNvPr id="163" name="object 16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097946" y="1633918"/>
              <a:ext cx="149447" cy="109823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1268717" y="1592579"/>
              <a:ext cx="113664" cy="151765"/>
            </a:xfrm>
            <a:custGeom>
              <a:avLst/>
              <a:gdLst/>
              <a:ahLst/>
              <a:cxnLst/>
              <a:rect l="l" t="t" r="r" b="b"/>
              <a:pathLst>
                <a:path w="113665" h="151764">
                  <a:moveTo>
                    <a:pt x="18288" y="41338"/>
                  </a:moveTo>
                  <a:lnTo>
                    <a:pt x="0" y="41338"/>
                  </a:lnTo>
                  <a:lnTo>
                    <a:pt x="0" y="151168"/>
                  </a:lnTo>
                  <a:lnTo>
                    <a:pt x="18288" y="151168"/>
                  </a:lnTo>
                  <a:lnTo>
                    <a:pt x="18288" y="41338"/>
                  </a:lnTo>
                  <a:close/>
                </a:path>
                <a:path w="113665" h="151764">
                  <a:moveTo>
                    <a:pt x="18288" y="190"/>
                  </a:moveTo>
                  <a:lnTo>
                    <a:pt x="0" y="190"/>
                  </a:lnTo>
                  <a:lnTo>
                    <a:pt x="0" y="21526"/>
                  </a:lnTo>
                  <a:lnTo>
                    <a:pt x="18288" y="21526"/>
                  </a:lnTo>
                  <a:lnTo>
                    <a:pt x="18288" y="190"/>
                  </a:lnTo>
                  <a:close/>
                </a:path>
                <a:path w="113665" h="151764">
                  <a:moveTo>
                    <a:pt x="61722" y="0"/>
                  </a:moveTo>
                  <a:lnTo>
                    <a:pt x="41922" y="0"/>
                  </a:lnTo>
                  <a:lnTo>
                    <a:pt x="41922" y="150876"/>
                  </a:lnTo>
                  <a:lnTo>
                    <a:pt x="61722" y="150876"/>
                  </a:lnTo>
                  <a:lnTo>
                    <a:pt x="61722" y="0"/>
                  </a:lnTo>
                  <a:close/>
                </a:path>
                <a:path w="113665" h="151764">
                  <a:moveTo>
                    <a:pt x="113538" y="0"/>
                  </a:moveTo>
                  <a:lnTo>
                    <a:pt x="93726" y="0"/>
                  </a:lnTo>
                  <a:lnTo>
                    <a:pt x="93726" y="150876"/>
                  </a:lnTo>
                  <a:lnTo>
                    <a:pt x="113538" y="150876"/>
                  </a:lnTo>
                  <a:lnTo>
                    <a:pt x="1135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5" name="object 165"/>
          <p:cNvGrpSpPr/>
          <p:nvPr/>
        </p:nvGrpSpPr>
        <p:grpSpPr>
          <a:xfrm>
            <a:off x="1463992" y="1595818"/>
            <a:ext cx="273050" cy="149860"/>
            <a:chOff x="1463992" y="1595818"/>
            <a:chExt cx="273050" cy="149860"/>
          </a:xfrm>
        </p:grpSpPr>
        <p:pic>
          <p:nvPicPr>
            <p:cNvPr id="166" name="object 16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463992" y="1632394"/>
              <a:ext cx="88487" cy="111347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572291" y="1595818"/>
              <a:ext cx="164687" cy="149447"/>
            </a:xfrm>
            <a:prstGeom prst="rect">
              <a:avLst/>
            </a:prstGeom>
          </p:spPr>
        </p:pic>
      </p:grpSp>
      <p:grpSp>
        <p:nvGrpSpPr>
          <p:cNvPr id="168" name="object 168"/>
          <p:cNvGrpSpPr/>
          <p:nvPr/>
        </p:nvGrpSpPr>
        <p:grpSpPr>
          <a:xfrm>
            <a:off x="1807178" y="1595818"/>
            <a:ext cx="815975" cy="192405"/>
            <a:chOff x="1807178" y="1595818"/>
            <a:chExt cx="815975" cy="192405"/>
          </a:xfrm>
        </p:grpSpPr>
        <p:pic>
          <p:nvPicPr>
            <p:cNvPr id="169" name="object 16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807178" y="1632394"/>
              <a:ext cx="96012" cy="155638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923199" y="1632394"/>
              <a:ext cx="100481" cy="112871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045112" y="1632394"/>
              <a:ext cx="88392" cy="111347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165703" y="1632394"/>
              <a:ext cx="100484" cy="112871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286095" y="1632394"/>
              <a:ext cx="158591" cy="112871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466022" y="1595818"/>
              <a:ext cx="157067" cy="149447"/>
            </a:xfrm>
            <a:prstGeom prst="rect">
              <a:avLst/>
            </a:prstGeom>
          </p:spPr>
        </p:pic>
      </p:grpSp>
      <p:grpSp>
        <p:nvGrpSpPr>
          <p:cNvPr id="175" name="object 175"/>
          <p:cNvGrpSpPr/>
          <p:nvPr/>
        </p:nvGrpSpPr>
        <p:grpSpPr>
          <a:xfrm>
            <a:off x="2699385" y="1592580"/>
            <a:ext cx="770255" cy="180340"/>
            <a:chOff x="2699385" y="1592580"/>
            <a:chExt cx="770255" cy="180340"/>
          </a:xfrm>
        </p:grpSpPr>
        <p:pic>
          <p:nvPicPr>
            <p:cNvPr id="176" name="object 17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2699385" y="1592770"/>
              <a:ext cx="199739" cy="152495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2923032" y="1592580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19" h="151130">
                  <a:moveTo>
                    <a:pt x="19811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0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970847" y="1632394"/>
              <a:ext cx="102203" cy="11287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3092862" y="1592770"/>
              <a:ext cx="91535" cy="150971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3208782" y="1632394"/>
              <a:ext cx="88487" cy="111347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317278" y="1632394"/>
              <a:ext cx="100481" cy="112871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3446716" y="1633918"/>
              <a:ext cx="22860" cy="139065"/>
            </a:xfrm>
            <a:custGeom>
              <a:avLst/>
              <a:gdLst/>
              <a:ahLst/>
              <a:cxnLst/>
              <a:rect l="l" t="t" r="r" b="b"/>
              <a:pathLst>
                <a:path w="22860" h="139064">
                  <a:moveTo>
                    <a:pt x="22860" y="21336"/>
                  </a:moveTo>
                  <a:lnTo>
                    <a:pt x="1524" y="21336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21336"/>
                  </a:lnTo>
                  <a:close/>
                </a:path>
                <a:path w="22860" h="139064">
                  <a:moveTo>
                    <a:pt x="6096" y="138874"/>
                  </a:moveTo>
                  <a:lnTo>
                    <a:pt x="0" y="131254"/>
                  </a:lnTo>
                  <a:lnTo>
                    <a:pt x="4572" y="129730"/>
                  </a:lnTo>
                  <a:lnTo>
                    <a:pt x="7620" y="126682"/>
                  </a:lnTo>
                  <a:lnTo>
                    <a:pt x="9144" y="123634"/>
                  </a:lnTo>
                  <a:lnTo>
                    <a:pt x="10668" y="120491"/>
                  </a:lnTo>
                  <a:lnTo>
                    <a:pt x="12192" y="115919"/>
                  </a:lnTo>
                  <a:lnTo>
                    <a:pt x="12192" y="109823"/>
                  </a:lnTo>
                  <a:lnTo>
                    <a:pt x="1524" y="109823"/>
                  </a:lnTo>
                  <a:lnTo>
                    <a:pt x="1524" y="88487"/>
                  </a:lnTo>
                  <a:lnTo>
                    <a:pt x="22860" y="88487"/>
                  </a:lnTo>
                  <a:lnTo>
                    <a:pt x="22860" y="117443"/>
                  </a:lnTo>
                  <a:lnTo>
                    <a:pt x="21336" y="123634"/>
                  </a:lnTo>
                  <a:lnTo>
                    <a:pt x="18288" y="128206"/>
                  </a:lnTo>
                  <a:lnTo>
                    <a:pt x="16764" y="132778"/>
                  </a:lnTo>
                  <a:lnTo>
                    <a:pt x="12192" y="137350"/>
                  </a:lnTo>
                  <a:lnTo>
                    <a:pt x="6096" y="1388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3" name="object 183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667797" y="2009298"/>
            <a:ext cx="186118" cy="178498"/>
          </a:xfrm>
          <a:prstGeom prst="rect">
            <a:avLst/>
          </a:prstGeom>
        </p:spPr>
      </p:pic>
      <p:grpSp>
        <p:nvGrpSpPr>
          <p:cNvPr id="184" name="object 184"/>
          <p:cNvGrpSpPr/>
          <p:nvPr/>
        </p:nvGrpSpPr>
        <p:grpSpPr>
          <a:xfrm>
            <a:off x="925639" y="2024379"/>
            <a:ext cx="344805" cy="153035"/>
            <a:chOff x="925639" y="2024379"/>
            <a:chExt cx="344805" cy="153035"/>
          </a:xfrm>
        </p:grpSpPr>
        <p:pic>
          <p:nvPicPr>
            <p:cNvPr id="185" name="object 18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925639" y="2024379"/>
              <a:ext cx="222599" cy="15112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169574" y="2062638"/>
              <a:ext cx="100679" cy="114395"/>
            </a:xfrm>
            <a:prstGeom prst="rect">
              <a:avLst/>
            </a:prstGeom>
          </p:spPr>
        </p:pic>
      </p:grpSp>
      <p:grpSp>
        <p:nvGrpSpPr>
          <p:cNvPr id="187" name="object 187"/>
          <p:cNvGrpSpPr/>
          <p:nvPr/>
        </p:nvGrpSpPr>
        <p:grpSpPr>
          <a:xfrm>
            <a:off x="1341977" y="2027586"/>
            <a:ext cx="512445" cy="149860"/>
            <a:chOff x="1341977" y="2027586"/>
            <a:chExt cx="512445" cy="149860"/>
          </a:xfrm>
        </p:grpSpPr>
        <p:pic>
          <p:nvPicPr>
            <p:cNvPr id="188" name="object 18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341977" y="2027586"/>
              <a:ext cx="433101" cy="149447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1794986" y="2062638"/>
              <a:ext cx="59690" cy="113030"/>
            </a:xfrm>
            <a:custGeom>
              <a:avLst/>
              <a:gdLst/>
              <a:ahLst/>
              <a:cxnLst/>
              <a:rect l="l" t="t" r="r" b="b"/>
              <a:pathLst>
                <a:path w="59689" h="113030">
                  <a:moveTo>
                    <a:pt x="18288" y="112871"/>
                  </a:moveTo>
                  <a:lnTo>
                    <a:pt x="0" y="112871"/>
                  </a:lnTo>
                  <a:lnTo>
                    <a:pt x="0" y="3047"/>
                  </a:lnTo>
                  <a:lnTo>
                    <a:pt x="16764" y="3047"/>
                  </a:lnTo>
                  <a:lnTo>
                    <a:pt x="16764" y="19811"/>
                  </a:lnTo>
                  <a:lnTo>
                    <a:pt x="21336" y="12191"/>
                  </a:lnTo>
                  <a:lnTo>
                    <a:pt x="32004" y="1523"/>
                  </a:lnTo>
                  <a:lnTo>
                    <a:pt x="36576" y="0"/>
                  </a:lnTo>
                  <a:lnTo>
                    <a:pt x="47244" y="0"/>
                  </a:lnTo>
                  <a:lnTo>
                    <a:pt x="59436" y="6095"/>
                  </a:lnTo>
                  <a:lnTo>
                    <a:pt x="53339" y="24383"/>
                  </a:lnTo>
                  <a:lnTo>
                    <a:pt x="48768" y="21335"/>
                  </a:lnTo>
                  <a:lnTo>
                    <a:pt x="44195" y="19811"/>
                  </a:lnTo>
                  <a:lnTo>
                    <a:pt x="35052" y="19811"/>
                  </a:lnTo>
                  <a:lnTo>
                    <a:pt x="28956" y="22859"/>
                  </a:lnTo>
                  <a:lnTo>
                    <a:pt x="22859" y="28955"/>
                  </a:lnTo>
                  <a:lnTo>
                    <a:pt x="21336" y="33527"/>
                  </a:lnTo>
                  <a:lnTo>
                    <a:pt x="19812" y="39623"/>
                  </a:lnTo>
                  <a:lnTo>
                    <a:pt x="18288" y="47243"/>
                  </a:lnTo>
                  <a:lnTo>
                    <a:pt x="18288" y="1128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0" name="object 190"/>
          <p:cNvGrpSpPr/>
          <p:nvPr/>
        </p:nvGrpSpPr>
        <p:grpSpPr>
          <a:xfrm>
            <a:off x="1927669" y="2024443"/>
            <a:ext cx="135890" cy="153035"/>
            <a:chOff x="1927669" y="2024443"/>
            <a:chExt cx="135890" cy="153035"/>
          </a:xfrm>
        </p:grpSpPr>
        <p:sp>
          <p:nvSpPr>
            <p:cNvPr id="191" name="object 191"/>
            <p:cNvSpPr/>
            <p:nvPr/>
          </p:nvSpPr>
          <p:spPr>
            <a:xfrm>
              <a:off x="1927669" y="2024443"/>
              <a:ext cx="18415" cy="151130"/>
            </a:xfrm>
            <a:custGeom>
              <a:avLst/>
              <a:gdLst/>
              <a:ahLst/>
              <a:cxnLst/>
              <a:rect l="l" t="t" r="r" b="b"/>
              <a:pathLst>
                <a:path w="18414" h="151130">
                  <a:moveTo>
                    <a:pt x="18288" y="41249"/>
                  </a:moveTo>
                  <a:lnTo>
                    <a:pt x="0" y="41249"/>
                  </a:lnTo>
                  <a:lnTo>
                    <a:pt x="0" y="151066"/>
                  </a:lnTo>
                  <a:lnTo>
                    <a:pt x="18288" y="151066"/>
                  </a:lnTo>
                  <a:lnTo>
                    <a:pt x="18288" y="41249"/>
                  </a:lnTo>
                  <a:close/>
                </a:path>
                <a:path w="18414" h="151130">
                  <a:moveTo>
                    <a:pt x="18288" y="0"/>
                  </a:moveTo>
                  <a:lnTo>
                    <a:pt x="0" y="0"/>
                  </a:lnTo>
                  <a:lnTo>
                    <a:pt x="0" y="21437"/>
                  </a:lnTo>
                  <a:lnTo>
                    <a:pt x="18288" y="21437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973389" y="2062638"/>
              <a:ext cx="90011" cy="114395"/>
            </a:xfrm>
            <a:prstGeom prst="rect">
              <a:avLst/>
            </a:prstGeom>
          </p:spPr>
        </p:pic>
      </p:grpSp>
      <p:pic>
        <p:nvPicPr>
          <p:cNvPr id="193" name="object 193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2130456" y="2021395"/>
            <a:ext cx="175450" cy="155638"/>
          </a:xfrm>
          <a:prstGeom prst="rect">
            <a:avLst/>
          </a:prstGeom>
        </p:spPr>
      </p:pic>
      <p:grpSp>
        <p:nvGrpSpPr>
          <p:cNvPr id="194" name="object 194"/>
          <p:cNvGrpSpPr/>
          <p:nvPr/>
        </p:nvGrpSpPr>
        <p:grpSpPr>
          <a:xfrm>
            <a:off x="2371439" y="2024443"/>
            <a:ext cx="372745" cy="194310"/>
            <a:chOff x="2371439" y="2024443"/>
            <a:chExt cx="372745" cy="194310"/>
          </a:xfrm>
        </p:grpSpPr>
        <p:pic>
          <p:nvPicPr>
            <p:cNvPr id="195" name="object 195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371439" y="2024443"/>
              <a:ext cx="88487" cy="151066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2485834" y="2024443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19" h="151130">
                  <a:moveTo>
                    <a:pt x="19812" y="41249"/>
                  </a:moveTo>
                  <a:lnTo>
                    <a:pt x="0" y="41249"/>
                  </a:lnTo>
                  <a:lnTo>
                    <a:pt x="0" y="151066"/>
                  </a:lnTo>
                  <a:lnTo>
                    <a:pt x="19812" y="151066"/>
                  </a:lnTo>
                  <a:lnTo>
                    <a:pt x="19812" y="41249"/>
                  </a:lnTo>
                  <a:close/>
                </a:path>
                <a:path w="20319" h="151130">
                  <a:moveTo>
                    <a:pt x="19812" y="0"/>
                  </a:moveTo>
                  <a:lnTo>
                    <a:pt x="0" y="0"/>
                  </a:lnTo>
                  <a:lnTo>
                    <a:pt x="0" y="21437"/>
                  </a:lnTo>
                  <a:lnTo>
                    <a:pt x="19812" y="21437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531649" y="2062638"/>
              <a:ext cx="96012" cy="155638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653664" y="2024443"/>
              <a:ext cx="89916" cy="151066"/>
            </a:xfrm>
            <a:prstGeom prst="rect">
              <a:avLst/>
            </a:prstGeom>
          </p:spPr>
        </p:pic>
      </p:grpSp>
      <p:sp>
        <p:nvSpPr>
          <p:cNvPr id="199" name="object 199"/>
          <p:cNvSpPr/>
          <p:nvPr/>
        </p:nvSpPr>
        <p:spPr>
          <a:xfrm>
            <a:off x="2821394" y="2021395"/>
            <a:ext cx="549275" cy="197485"/>
          </a:xfrm>
          <a:custGeom>
            <a:avLst/>
            <a:gdLst/>
            <a:ahLst/>
            <a:cxnLst/>
            <a:rect l="l" t="t" r="r" b="b"/>
            <a:pathLst>
              <a:path w="549275" h="197485">
                <a:moveTo>
                  <a:pt x="90004" y="114490"/>
                </a:moveTo>
                <a:lnTo>
                  <a:pt x="88480" y="109918"/>
                </a:lnTo>
                <a:lnTo>
                  <a:pt x="82384" y="100774"/>
                </a:lnTo>
                <a:lnTo>
                  <a:pt x="79336" y="97726"/>
                </a:lnTo>
                <a:lnTo>
                  <a:pt x="73152" y="96202"/>
                </a:lnTo>
                <a:lnTo>
                  <a:pt x="68859" y="93865"/>
                </a:lnTo>
                <a:lnTo>
                  <a:pt x="62865" y="91554"/>
                </a:lnTo>
                <a:lnTo>
                  <a:pt x="55143" y="89255"/>
                </a:lnTo>
                <a:lnTo>
                  <a:pt x="45720" y="86969"/>
                </a:lnTo>
                <a:lnTo>
                  <a:pt x="36576" y="85445"/>
                </a:lnTo>
                <a:lnTo>
                  <a:pt x="32004" y="83921"/>
                </a:lnTo>
                <a:lnTo>
                  <a:pt x="30480" y="82397"/>
                </a:lnTo>
                <a:lnTo>
                  <a:pt x="25908" y="80873"/>
                </a:lnTo>
                <a:lnTo>
                  <a:pt x="21336" y="76301"/>
                </a:lnTo>
                <a:lnTo>
                  <a:pt x="19812" y="73253"/>
                </a:lnTo>
                <a:lnTo>
                  <a:pt x="19812" y="67157"/>
                </a:lnTo>
                <a:lnTo>
                  <a:pt x="28956" y="58013"/>
                </a:lnTo>
                <a:lnTo>
                  <a:pt x="35052" y="56489"/>
                </a:lnTo>
                <a:lnTo>
                  <a:pt x="51816" y="56489"/>
                </a:lnTo>
                <a:lnTo>
                  <a:pt x="56388" y="58013"/>
                </a:lnTo>
                <a:lnTo>
                  <a:pt x="67056" y="68681"/>
                </a:lnTo>
                <a:lnTo>
                  <a:pt x="68580" y="74777"/>
                </a:lnTo>
                <a:lnTo>
                  <a:pt x="85432" y="73253"/>
                </a:lnTo>
                <a:lnTo>
                  <a:pt x="85432" y="65633"/>
                </a:lnTo>
                <a:lnTo>
                  <a:pt x="82384" y="59537"/>
                </a:lnTo>
                <a:lnTo>
                  <a:pt x="51816" y="41249"/>
                </a:lnTo>
                <a:lnTo>
                  <a:pt x="36576" y="41249"/>
                </a:lnTo>
                <a:lnTo>
                  <a:pt x="27432" y="44297"/>
                </a:lnTo>
                <a:lnTo>
                  <a:pt x="21336" y="45821"/>
                </a:lnTo>
                <a:lnTo>
                  <a:pt x="15240" y="48869"/>
                </a:lnTo>
                <a:lnTo>
                  <a:pt x="10668" y="51917"/>
                </a:lnTo>
                <a:lnTo>
                  <a:pt x="7620" y="56489"/>
                </a:lnTo>
                <a:lnTo>
                  <a:pt x="6096" y="59537"/>
                </a:lnTo>
                <a:lnTo>
                  <a:pt x="3048" y="64109"/>
                </a:lnTo>
                <a:lnTo>
                  <a:pt x="3048" y="79349"/>
                </a:lnTo>
                <a:lnTo>
                  <a:pt x="6096" y="88493"/>
                </a:lnTo>
                <a:lnTo>
                  <a:pt x="9144" y="93065"/>
                </a:lnTo>
                <a:lnTo>
                  <a:pt x="13716" y="96202"/>
                </a:lnTo>
                <a:lnTo>
                  <a:pt x="18288" y="97726"/>
                </a:lnTo>
                <a:lnTo>
                  <a:pt x="23456" y="100012"/>
                </a:lnTo>
                <a:lnTo>
                  <a:pt x="29908" y="102298"/>
                </a:lnTo>
                <a:lnTo>
                  <a:pt x="37795" y="104584"/>
                </a:lnTo>
                <a:lnTo>
                  <a:pt x="47244" y="106870"/>
                </a:lnTo>
                <a:lnTo>
                  <a:pt x="56388" y="109918"/>
                </a:lnTo>
                <a:lnTo>
                  <a:pt x="62484" y="111442"/>
                </a:lnTo>
                <a:lnTo>
                  <a:pt x="65532" y="112966"/>
                </a:lnTo>
                <a:lnTo>
                  <a:pt x="71628" y="119062"/>
                </a:lnTo>
                <a:lnTo>
                  <a:pt x="71628" y="128206"/>
                </a:lnTo>
                <a:lnTo>
                  <a:pt x="68580" y="132778"/>
                </a:lnTo>
                <a:lnTo>
                  <a:pt x="65532" y="135826"/>
                </a:lnTo>
                <a:lnTo>
                  <a:pt x="60960" y="138874"/>
                </a:lnTo>
                <a:lnTo>
                  <a:pt x="54864" y="140398"/>
                </a:lnTo>
                <a:lnTo>
                  <a:pt x="38100" y="140398"/>
                </a:lnTo>
                <a:lnTo>
                  <a:pt x="30480" y="138874"/>
                </a:lnTo>
                <a:lnTo>
                  <a:pt x="25908" y="134302"/>
                </a:lnTo>
                <a:lnTo>
                  <a:pt x="21336" y="131254"/>
                </a:lnTo>
                <a:lnTo>
                  <a:pt x="18288" y="125158"/>
                </a:lnTo>
                <a:lnTo>
                  <a:pt x="18288" y="117538"/>
                </a:lnTo>
                <a:lnTo>
                  <a:pt x="0" y="120586"/>
                </a:lnTo>
                <a:lnTo>
                  <a:pt x="27432" y="153352"/>
                </a:lnTo>
                <a:lnTo>
                  <a:pt x="45720" y="155638"/>
                </a:lnTo>
                <a:lnTo>
                  <a:pt x="54864" y="155638"/>
                </a:lnTo>
                <a:lnTo>
                  <a:pt x="62484" y="154114"/>
                </a:lnTo>
                <a:lnTo>
                  <a:pt x="68580" y="151066"/>
                </a:lnTo>
                <a:lnTo>
                  <a:pt x="76200" y="148018"/>
                </a:lnTo>
                <a:lnTo>
                  <a:pt x="80860" y="143446"/>
                </a:lnTo>
                <a:lnTo>
                  <a:pt x="83908" y="138874"/>
                </a:lnTo>
                <a:lnTo>
                  <a:pt x="88480" y="132778"/>
                </a:lnTo>
                <a:lnTo>
                  <a:pt x="90004" y="128206"/>
                </a:lnTo>
                <a:lnTo>
                  <a:pt x="90004" y="114490"/>
                </a:lnTo>
                <a:close/>
              </a:path>
              <a:path w="549275" h="197485">
                <a:moveTo>
                  <a:pt x="205930" y="154114"/>
                </a:moveTo>
                <a:lnTo>
                  <a:pt x="202882" y="144970"/>
                </a:lnTo>
                <a:lnTo>
                  <a:pt x="201269" y="140398"/>
                </a:lnTo>
                <a:lnTo>
                  <a:pt x="200380" y="135826"/>
                </a:lnTo>
                <a:lnTo>
                  <a:pt x="200279" y="134302"/>
                </a:lnTo>
                <a:lnTo>
                  <a:pt x="200177" y="132778"/>
                </a:lnTo>
                <a:lnTo>
                  <a:pt x="199936" y="128968"/>
                </a:lnTo>
                <a:lnTo>
                  <a:pt x="199834" y="123634"/>
                </a:lnTo>
                <a:lnTo>
                  <a:pt x="199758" y="99250"/>
                </a:lnTo>
                <a:lnTo>
                  <a:pt x="199745" y="65633"/>
                </a:lnTo>
                <a:lnTo>
                  <a:pt x="196697" y="56489"/>
                </a:lnTo>
                <a:lnTo>
                  <a:pt x="190601" y="50393"/>
                </a:lnTo>
                <a:lnTo>
                  <a:pt x="186029" y="47345"/>
                </a:lnTo>
                <a:lnTo>
                  <a:pt x="179933" y="45821"/>
                </a:lnTo>
                <a:lnTo>
                  <a:pt x="175361" y="42773"/>
                </a:lnTo>
                <a:lnTo>
                  <a:pt x="167741" y="41249"/>
                </a:lnTo>
                <a:lnTo>
                  <a:pt x="158597" y="41249"/>
                </a:lnTo>
                <a:lnTo>
                  <a:pt x="120497" y="51917"/>
                </a:lnTo>
                <a:lnTo>
                  <a:pt x="117449" y="56489"/>
                </a:lnTo>
                <a:lnTo>
                  <a:pt x="112877" y="61061"/>
                </a:lnTo>
                <a:lnTo>
                  <a:pt x="109829" y="67157"/>
                </a:lnTo>
                <a:lnTo>
                  <a:pt x="108305" y="74777"/>
                </a:lnTo>
                <a:lnTo>
                  <a:pt x="126593" y="77825"/>
                </a:lnTo>
                <a:lnTo>
                  <a:pt x="129641" y="70205"/>
                </a:lnTo>
                <a:lnTo>
                  <a:pt x="132689" y="64109"/>
                </a:lnTo>
                <a:lnTo>
                  <a:pt x="135737" y="61061"/>
                </a:lnTo>
                <a:lnTo>
                  <a:pt x="140309" y="58013"/>
                </a:lnTo>
                <a:lnTo>
                  <a:pt x="146405" y="56489"/>
                </a:lnTo>
                <a:lnTo>
                  <a:pt x="164693" y="56489"/>
                </a:lnTo>
                <a:lnTo>
                  <a:pt x="172313" y="59537"/>
                </a:lnTo>
                <a:lnTo>
                  <a:pt x="179933" y="67157"/>
                </a:lnTo>
                <a:lnTo>
                  <a:pt x="181457" y="71729"/>
                </a:lnTo>
                <a:lnTo>
                  <a:pt x="181457" y="83921"/>
                </a:lnTo>
                <a:lnTo>
                  <a:pt x="181457" y="99250"/>
                </a:lnTo>
                <a:lnTo>
                  <a:pt x="181457" y="112966"/>
                </a:lnTo>
                <a:lnTo>
                  <a:pt x="179933" y="119062"/>
                </a:lnTo>
                <a:lnTo>
                  <a:pt x="154025" y="141922"/>
                </a:lnTo>
                <a:lnTo>
                  <a:pt x="140309" y="141922"/>
                </a:lnTo>
                <a:lnTo>
                  <a:pt x="134213" y="140398"/>
                </a:lnTo>
                <a:lnTo>
                  <a:pt x="131165" y="135826"/>
                </a:lnTo>
                <a:lnTo>
                  <a:pt x="126593" y="132778"/>
                </a:lnTo>
                <a:lnTo>
                  <a:pt x="125069" y="129730"/>
                </a:lnTo>
                <a:lnTo>
                  <a:pt x="125069" y="120586"/>
                </a:lnTo>
                <a:lnTo>
                  <a:pt x="126593" y="117538"/>
                </a:lnTo>
                <a:lnTo>
                  <a:pt x="128117" y="116014"/>
                </a:lnTo>
                <a:lnTo>
                  <a:pt x="129641" y="112966"/>
                </a:lnTo>
                <a:lnTo>
                  <a:pt x="138785" y="108394"/>
                </a:lnTo>
                <a:lnTo>
                  <a:pt x="143357" y="106870"/>
                </a:lnTo>
                <a:lnTo>
                  <a:pt x="150977" y="105346"/>
                </a:lnTo>
                <a:lnTo>
                  <a:pt x="160667" y="103974"/>
                </a:lnTo>
                <a:lnTo>
                  <a:pt x="169075" y="102298"/>
                </a:lnTo>
                <a:lnTo>
                  <a:pt x="176047" y="100634"/>
                </a:lnTo>
                <a:lnTo>
                  <a:pt x="181457" y="99250"/>
                </a:lnTo>
                <a:lnTo>
                  <a:pt x="181457" y="83921"/>
                </a:lnTo>
                <a:lnTo>
                  <a:pt x="175145" y="85940"/>
                </a:lnTo>
                <a:lnTo>
                  <a:pt x="167551" y="87541"/>
                </a:lnTo>
                <a:lnTo>
                  <a:pt x="158521" y="88849"/>
                </a:lnTo>
                <a:lnTo>
                  <a:pt x="147929" y="90017"/>
                </a:lnTo>
                <a:lnTo>
                  <a:pt x="135737" y="93065"/>
                </a:lnTo>
                <a:lnTo>
                  <a:pt x="132689" y="93065"/>
                </a:lnTo>
                <a:lnTo>
                  <a:pt x="126593" y="94678"/>
                </a:lnTo>
                <a:lnTo>
                  <a:pt x="123545" y="96202"/>
                </a:lnTo>
                <a:lnTo>
                  <a:pt x="114401" y="102298"/>
                </a:lnTo>
                <a:lnTo>
                  <a:pt x="111353" y="105346"/>
                </a:lnTo>
                <a:lnTo>
                  <a:pt x="109829" y="109918"/>
                </a:lnTo>
                <a:lnTo>
                  <a:pt x="106781" y="114490"/>
                </a:lnTo>
                <a:lnTo>
                  <a:pt x="105257" y="119062"/>
                </a:lnTo>
                <a:lnTo>
                  <a:pt x="105257" y="134302"/>
                </a:lnTo>
                <a:lnTo>
                  <a:pt x="108305" y="141922"/>
                </a:lnTo>
                <a:lnTo>
                  <a:pt x="115925" y="146494"/>
                </a:lnTo>
                <a:lnTo>
                  <a:pt x="121069" y="150495"/>
                </a:lnTo>
                <a:lnTo>
                  <a:pt x="127355" y="153352"/>
                </a:lnTo>
                <a:lnTo>
                  <a:pt x="134785" y="155067"/>
                </a:lnTo>
                <a:lnTo>
                  <a:pt x="143357" y="155638"/>
                </a:lnTo>
                <a:lnTo>
                  <a:pt x="150977" y="155638"/>
                </a:lnTo>
                <a:lnTo>
                  <a:pt x="163169" y="152590"/>
                </a:lnTo>
                <a:lnTo>
                  <a:pt x="169265" y="149542"/>
                </a:lnTo>
                <a:lnTo>
                  <a:pt x="176885" y="144970"/>
                </a:lnTo>
                <a:lnTo>
                  <a:pt x="180949" y="141922"/>
                </a:lnTo>
                <a:lnTo>
                  <a:pt x="182981" y="140398"/>
                </a:lnTo>
                <a:lnTo>
                  <a:pt x="182981" y="144970"/>
                </a:lnTo>
                <a:lnTo>
                  <a:pt x="186029" y="154114"/>
                </a:lnTo>
                <a:lnTo>
                  <a:pt x="205930" y="154114"/>
                </a:lnTo>
                <a:close/>
              </a:path>
              <a:path w="549275" h="197485">
                <a:moveTo>
                  <a:pt x="280695" y="1524"/>
                </a:moveTo>
                <a:lnTo>
                  <a:pt x="274599" y="1524"/>
                </a:lnTo>
                <a:lnTo>
                  <a:pt x="268503" y="0"/>
                </a:lnTo>
                <a:lnTo>
                  <a:pt x="254698" y="0"/>
                </a:lnTo>
                <a:lnTo>
                  <a:pt x="248602" y="1524"/>
                </a:lnTo>
                <a:lnTo>
                  <a:pt x="239458" y="7721"/>
                </a:lnTo>
                <a:lnTo>
                  <a:pt x="236410" y="12293"/>
                </a:lnTo>
                <a:lnTo>
                  <a:pt x="234886" y="16865"/>
                </a:lnTo>
                <a:lnTo>
                  <a:pt x="233362" y="19913"/>
                </a:lnTo>
                <a:lnTo>
                  <a:pt x="233362" y="44297"/>
                </a:lnTo>
                <a:lnTo>
                  <a:pt x="216598" y="44297"/>
                </a:lnTo>
                <a:lnTo>
                  <a:pt x="216598" y="59537"/>
                </a:lnTo>
                <a:lnTo>
                  <a:pt x="233362" y="59537"/>
                </a:lnTo>
                <a:lnTo>
                  <a:pt x="233362" y="154114"/>
                </a:lnTo>
                <a:lnTo>
                  <a:pt x="251650" y="154114"/>
                </a:lnTo>
                <a:lnTo>
                  <a:pt x="251650" y="59537"/>
                </a:lnTo>
                <a:lnTo>
                  <a:pt x="273075" y="59537"/>
                </a:lnTo>
                <a:lnTo>
                  <a:pt x="273075" y="44297"/>
                </a:lnTo>
                <a:lnTo>
                  <a:pt x="251650" y="44297"/>
                </a:lnTo>
                <a:lnTo>
                  <a:pt x="251650" y="27533"/>
                </a:lnTo>
                <a:lnTo>
                  <a:pt x="253174" y="22961"/>
                </a:lnTo>
                <a:lnTo>
                  <a:pt x="257835" y="18389"/>
                </a:lnTo>
                <a:lnTo>
                  <a:pt x="260883" y="16865"/>
                </a:lnTo>
                <a:lnTo>
                  <a:pt x="270027" y="16865"/>
                </a:lnTo>
                <a:lnTo>
                  <a:pt x="274599" y="18389"/>
                </a:lnTo>
                <a:lnTo>
                  <a:pt x="277647" y="18389"/>
                </a:lnTo>
                <a:lnTo>
                  <a:pt x="280695" y="1524"/>
                </a:lnTo>
                <a:close/>
              </a:path>
              <a:path w="549275" h="197485">
                <a:moveTo>
                  <a:pt x="385864" y="99250"/>
                </a:moveTo>
                <a:lnTo>
                  <a:pt x="385140" y="88493"/>
                </a:lnTo>
                <a:lnTo>
                  <a:pt x="385000" y="86321"/>
                </a:lnTo>
                <a:lnTo>
                  <a:pt x="382435" y="74980"/>
                </a:lnTo>
                <a:lnTo>
                  <a:pt x="378142" y="65087"/>
                </a:lnTo>
                <a:lnTo>
                  <a:pt x="372148" y="56489"/>
                </a:lnTo>
                <a:lnTo>
                  <a:pt x="366052" y="51384"/>
                </a:lnTo>
                <a:lnTo>
                  <a:pt x="366052" y="79349"/>
                </a:lnTo>
                <a:lnTo>
                  <a:pt x="366052" y="88493"/>
                </a:lnTo>
                <a:lnTo>
                  <a:pt x="304990" y="88493"/>
                </a:lnTo>
                <a:lnTo>
                  <a:pt x="306514" y="79349"/>
                </a:lnTo>
                <a:lnTo>
                  <a:pt x="309562" y="71729"/>
                </a:lnTo>
                <a:lnTo>
                  <a:pt x="314134" y="65633"/>
                </a:lnTo>
                <a:lnTo>
                  <a:pt x="320230" y="59537"/>
                </a:lnTo>
                <a:lnTo>
                  <a:pt x="327952" y="56489"/>
                </a:lnTo>
                <a:lnTo>
                  <a:pt x="346240" y="56489"/>
                </a:lnTo>
                <a:lnTo>
                  <a:pt x="353860" y="61061"/>
                </a:lnTo>
                <a:lnTo>
                  <a:pt x="358432" y="67157"/>
                </a:lnTo>
                <a:lnTo>
                  <a:pt x="363004" y="71729"/>
                </a:lnTo>
                <a:lnTo>
                  <a:pt x="335572" y="41249"/>
                </a:lnTo>
                <a:lnTo>
                  <a:pt x="324650" y="42341"/>
                </a:lnTo>
                <a:lnTo>
                  <a:pt x="292900" y="65087"/>
                </a:lnTo>
                <a:lnTo>
                  <a:pt x="285178" y="99250"/>
                </a:lnTo>
                <a:lnTo>
                  <a:pt x="286042" y="112115"/>
                </a:lnTo>
                <a:lnTo>
                  <a:pt x="306565" y="147281"/>
                </a:lnTo>
                <a:lnTo>
                  <a:pt x="337096" y="155638"/>
                </a:lnTo>
                <a:lnTo>
                  <a:pt x="345922" y="155067"/>
                </a:lnTo>
                <a:lnTo>
                  <a:pt x="374357" y="140398"/>
                </a:lnTo>
                <a:lnTo>
                  <a:pt x="378244" y="135255"/>
                </a:lnTo>
                <a:lnTo>
                  <a:pt x="381711" y="128282"/>
                </a:lnTo>
                <a:lnTo>
                  <a:pt x="384340" y="120586"/>
                </a:lnTo>
                <a:lnTo>
                  <a:pt x="366052" y="119062"/>
                </a:lnTo>
                <a:lnTo>
                  <a:pt x="363004" y="126682"/>
                </a:lnTo>
                <a:lnTo>
                  <a:pt x="359956" y="131254"/>
                </a:lnTo>
                <a:lnTo>
                  <a:pt x="353860" y="135826"/>
                </a:lnTo>
                <a:lnTo>
                  <a:pt x="349288" y="138874"/>
                </a:lnTo>
                <a:lnTo>
                  <a:pt x="344716" y="140398"/>
                </a:lnTo>
                <a:lnTo>
                  <a:pt x="327952" y="140398"/>
                </a:lnTo>
                <a:lnTo>
                  <a:pt x="305549" y="112115"/>
                </a:lnTo>
                <a:lnTo>
                  <a:pt x="304990" y="103822"/>
                </a:lnTo>
                <a:lnTo>
                  <a:pt x="385864" y="103822"/>
                </a:lnTo>
                <a:lnTo>
                  <a:pt x="385864" y="99250"/>
                </a:lnTo>
                <a:close/>
              </a:path>
              <a:path w="549275" h="197485">
                <a:moveTo>
                  <a:pt x="449961" y="152590"/>
                </a:moveTo>
                <a:lnTo>
                  <a:pt x="446811" y="137350"/>
                </a:lnTo>
                <a:lnTo>
                  <a:pt x="434619" y="137350"/>
                </a:lnTo>
                <a:lnTo>
                  <a:pt x="433095" y="135826"/>
                </a:lnTo>
                <a:lnTo>
                  <a:pt x="431571" y="135826"/>
                </a:lnTo>
                <a:lnTo>
                  <a:pt x="430047" y="134302"/>
                </a:lnTo>
                <a:lnTo>
                  <a:pt x="430047" y="131254"/>
                </a:lnTo>
                <a:lnTo>
                  <a:pt x="428523" y="128206"/>
                </a:lnTo>
                <a:lnTo>
                  <a:pt x="428523" y="59537"/>
                </a:lnTo>
                <a:lnTo>
                  <a:pt x="446811" y="59537"/>
                </a:lnTo>
                <a:lnTo>
                  <a:pt x="446811" y="44297"/>
                </a:lnTo>
                <a:lnTo>
                  <a:pt x="428523" y="44297"/>
                </a:lnTo>
                <a:lnTo>
                  <a:pt x="428523" y="6197"/>
                </a:lnTo>
                <a:lnTo>
                  <a:pt x="410235" y="16865"/>
                </a:lnTo>
                <a:lnTo>
                  <a:pt x="410235" y="44297"/>
                </a:lnTo>
                <a:lnTo>
                  <a:pt x="396519" y="44297"/>
                </a:lnTo>
                <a:lnTo>
                  <a:pt x="396519" y="59537"/>
                </a:lnTo>
                <a:lnTo>
                  <a:pt x="410235" y="59537"/>
                </a:lnTo>
                <a:lnTo>
                  <a:pt x="410235" y="132778"/>
                </a:lnTo>
                <a:lnTo>
                  <a:pt x="411759" y="140398"/>
                </a:lnTo>
                <a:lnTo>
                  <a:pt x="416331" y="149542"/>
                </a:lnTo>
                <a:lnTo>
                  <a:pt x="420903" y="151066"/>
                </a:lnTo>
                <a:lnTo>
                  <a:pt x="423951" y="154114"/>
                </a:lnTo>
                <a:lnTo>
                  <a:pt x="445287" y="154114"/>
                </a:lnTo>
                <a:lnTo>
                  <a:pt x="449961" y="152590"/>
                </a:lnTo>
                <a:close/>
              </a:path>
              <a:path w="549275" h="197485">
                <a:moveTo>
                  <a:pt x="549021" y="44297"/>
                </a:moveTo>
                <a:lnTo>
                  <a:pt x="530733" y="44297"/>
                </a:lnTo>
                <a:lnTo>
                  <a:pt x="507873" y="108394"/>
                </a:lnTo>
                <a:lnTo>
                  <a:pt x="503491" y="120015"/>
                </a:lnTo>
                <a:lnTo>
                  <a:pt x="501662" y="126187"/>
                </a:lnTo>
                <a:lnTo>
                  <a:pt x="500253" y="132778"/>
                </a:lnTo>
                <a:lnTo>
                  <a:pt x="495871" y="119824"/>
                </a:lnTo>
                <a:lnTo>
                  <a:pt x="494042" y="113499"/>
                </a:lnTo>
                <a:lnTo>
                  <a:pt x="492633" y="106870"/>
                </a:lnTo>
                <a:lnTo>
                  <a:pt x="469773" y="44297"/>
                </a:lnTo>
                <a:lnTo>
                  <a:pt x="449961" y="44297"/>
                </a:lnTo>
                <a:lnTo>
                  <a:pt x="491109" y="154114"/>
                </a:lnTo>
                <a:lnTo>
                  <a:pt x="489585" y="155638"/>
                </a:lnTo>
                <a:lnTo>
                  <a:pt x="489585" y="158686"/>
                </a:lnTo>
                <a:lnTo>
                  <a:pt x="486537" y="164782"/>
                </a:lnTo>
                <a:lnTo>
                  <a:pt x="485013" y="169354"/>
                </a:lnTo>
                <a:lnTo>
                  <a:pt x="483489" y="172402"/>
                </a:lnTo>
                <a:lnTo>
                  <a:pt x="481965" y="173926"/>
                </a:lnTo>
                <a:lnTo>
                  <a:pt x="480441" y="176974"/>
                </a:lnTo>
                <a:lnTo>
                  <a:pt x="477393" y="176974"/>
                </a:lnTo>
                <a:lnTo>
                  <a:pt x="471297" y="180022"/>
                </a:lnTo>
                <a:lnTo>
                  <a:pt x="465201" y="180022"/>
                </a:lnTo>
                <a:lnTo>
                  <a:pt x="460629" y="178498"/>
                </a:lnTo>
                <a:lnTo>
                  <a:pt x="457581" y="178498"/>
                </a:lnTo>
                <a:lnTo>
                  <a:pt x="459105" y="195364"/>
                </a:lnTo>
                <a:lnTo>
                  <a:pt x="463677" y="196888"/>
                </a:lnTo>
                <a:lnTo>
                  <a:pt x="481965" y="196888"/>
                </a:lnTo>
                <a:lnTo>
                  <a:pt x="486537" y="193840"/>
                </a:lnTo>
                <a:lnTo>
                  <a:pt x="494157" y="186220"/>
                </a:lnTo>
                <a:lnTo>
                  <a:pt x="497205" y="180022"/>
                </a:lnTo>
                <a:lnTo>
                  <a:pt x="499516" y="176009"/>
                </a:lnTo>
                <a:lnTo>
                  <a:pt x="501967" y="170688"/>
                </a:lnTo>
                <a:lnTo>
                  <a:pt x="504710" y="163957"/>
                </a:lnTo>
                <a:lnTo>
                  <a:pt x="549021" y="44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0" name="object 200"/>
          <p:cNvGrpSpPr/>
          <p:nvPr/>
        </p:nvGrpSpPr>
        <p:grpSpPr>
          <a:xfrm>
            <a:off x="3434524" y="2021395"/>
            <a:ext cx="401320" cy="156210"/>
            <a:chOff x="3434524" y="2021395"/>
            <a:chExt cx="401320" cy="156210"/>
          </a:xfrm>
        </p:grpSpPr>
        <p:pic>
          <p:nvPicPr>
            <p:cNvPr id="201" name="object 20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434524" y="2021395"/>
              <a:ext cx="233362" cy="155638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687699" y="2062638"/>
              <a:ext cx="147923" cy="112871"/>
            </a:xfrm>
            <a:prstGeom prst="rect">
              <a:avLst/>
            </a:prstGeom>
          </p:spPr>
        </p:pic>
      </p:grpSp>
      <p:grpSp>
        <p:nvGrpSpPr>
          <p:cNvPr id="203" name="object 203"/>
          <p:cNvGrpSpPr/>
          <p:nvPr/>
        </p:nvGrpSpPr>
        <p:grpSpPr>
          <a:xfrm>
            <a:off x="3914965" y="2024443"/>
            <a:ext cx="283845" cy="153035"/>
            <a:chOff x="3914965" y="2024443"/>
            <a:chExt cx="283845" cy="153035"/>
          </a:xfrm>
        </p:grpSpPr>
        <p:sp>
          <p:nvSpPr>
            <p:cNvPr id="204" name="object 204"/>
            <p:cNvSpPr/>
            <p:nvPr/>
          </p:nvSpPr>
          <p:spPr>
            <a:xfrm>
              <a:off x="3914965" y="2027586"/>
              <a:ext cx="53340" cy="147955"/>
            </a:xfrm>
            <a:custGeom>
              <a:avLst/>
              <a:gdLst/>
              <a:ahLst/>
              <a:cxnLst/>
              <a:rect l="l" t="t" r="r" b="b"/>
              <a:pathLst>
                <a:path w="53339" h="147955">
                  <a:moveTo>
                    <a:pt x="48767" y="147923"/>
                  </a:moveTo>
                  <a:lnTo>
                    <a:pt x="27431" y="147923"/>
                  </a:lnTo>
                  <a:lnTo>
                    <a:pt x="24383" y="144875"/>
                  </a:lnTo>
                  <a:lnTo>
                    <a:pt x="19811" y="143351"/>
                  </a:lnTo>
                  <a:lnTo>
                    <a:pt x="15239" y="134207"/>
                  </a:lnTo>
                  <a:lnTo>
                    <a:pt x="13715" y="126587"/>
                  </a:lnTo>
                  <a:lnTo>
                    <a:pt x="13715" y="53339"/>
                  </a:lnTo>
                  <a:lnTo>
                    <a:pt x="0" y="53339"/>
                  </a:lnTo>
                  <a:lnTo>
                    <a:pt x="0" y="38099"/>
                  </a:lnTo>
                  <a:lnTo>
                    <a:pt x="13715" y="38099"/>
                  </a:lnTo>
                  <a:lnTo>
                    <a:pt x="13715" y="10667"/>
                  </a:lnTo>
                  <a:lnTo>
                    <a:pt x="32003" y="0"/>
                  </a:lnTo>
                  <a:lnTo>
                    <a:pt x="32003" y="38099"/>
                  </a:lnTo>
                  <a:lnTo>
                    <a:pt x="50291" y="38099"/>
                  </a:lnTo>
                  <a:lnTo>
                    <a:pt x="50291" y="53339"/>
                  </a:lnTo>
                  <a:lnTo>
                    <a:pt x="32003" y="53339"/>
                  </a:lnTo>
                  <a:lnTo>
                    <a:pt x="32003" y="125063"/>
                  </a:lnTo>
                  <a:lnTo>
                    <a:pt x="33527" y="126587"/>
                  </a:lnTo>
                  <a:lnTo>
                    <a:pt x="33527" y="128111"/>
                  </a:lnTo>
                  <a:lnTo>
                    <a:pt x="35051" y="129635"/>
                  </a:lnTo>
                  <a:lnTo>
                    <a:pt x="36575" y="129635"/>
                  </a:lnTo>
                  <a:lnTo>
                    <a:pt x="38099" y="131159"/>
                  </a:lnTo>
                  <a:lnTo>
                    <a:pt x="50291" y="131159"/>
                  </a:lnTo>
                  <a:lnTo>
                    <a:pt x="53339" y="146399"/>
                  </a:lnTo>
                  <a:lnTo>
                    <a:pt x="48767" y="147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988117" y="2024443"/>
              <a:ext cx="88391" cy="151066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097940" y="2062638"/>
              <a:ext cx="100679" cy="114395"/>
            </a:xfrm>
            <a:prstGeom prst="rect">
              <a:avLst/>
            </a:prstGeom>
          </p:spPr>
        </p:pic>
      </p:grpSp>
      <p:grpSp>
        <p:nvGrpSpPr>
          <p:cNvPr id="207" name="object 207"/>
          <p:cNvGrpSpPr/>
          <p:nvPr/>
        </p:nvGrpSpPr>
        <p:grpSpPr>
          <a:xfrm>
            <a:off x="4276439" y="2027586"/>
            <a:ext cx="746125" cy="149860"/>
            <a:chOff x="4276439" y="2027586"/>
            <a:chExt cx="746125" cy="149860"/>
          </a:xfrm>
        </p:grpSpPr>
        <p:pic>
          <p:nvPicPr>
            <p:cNvPr id="208" name="object 20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276439" y="2062638"/>
              <a:ext cx="146399" cy="112871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447222" y="2062638"/>
              <a:ext cx="102203" cy="114395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569237" y="2062638"/>
              <a:ext cx="147923" cy="112871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741545" y="2062638"/>
              <a:ext cx="100679" cy="114395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863560" y="2027586"/>
              <a:ext cx="158686" cy="147923"/>
            </a:xfrm>
            <a:prstGeom prst="rect">
              <a:avLst/>
            </a:prstGeom>
          </p:spPr>
        </p:pic>
      </p:grpSp>
      <p:sp>
        <p:nvSpPr>
          <p:cNvPr id="213" name="object 213"/>
          <p:cNvSpPr/>
          <p:nvPr/>
        </p:nvSpPr>
        <p:spPr>
          <a:xfrm>
            <a:off x="5093868" y="2024443"/>
            <a:ext cx="96520" cy="151130"/>
          </a:xfrm>
          <a:custGeom>
            <a:avLst/>
            <a:gdLst/>
            <a:ahLst/>
            <a:cxnLst/>
            <a:rect l="l" t="t" r="r" b="b"/>
            <a:pathLst>
              <a:path w="96520" h="151130">
                <a:moveTo>
                  <a:pt x="18288" y="41249"/>
                </a:moveTo>
                <a:lnTo>
                  <a:pt x="0" y="41249"/>
                </a:lnTo>
                <a:lnTo>
                  <a:pt x="0" y="151066"/>
                </a:lnTo>
                <a:lnTo>
                  <a:pt x="18288" y="151066"/>
                </a:lnTo>
                <a:lnTo>
                  <a:pt x="18288" y="41249"/>
                </a:lnTo>
                <a:close/>
              </a:path>
              <a:path w="96520" h="151130">
                <a:moveTo>
                  <a:pt x="18288" y="0"/>
                </a:moveTo>
                <a:lnTo>
                  <a:pt x="0" y="0"/>
                </a:lnTo>
                <a:lnTo>
                  <a:pt x="0" y="21437"/>
                </a:lnTo>
                <a:lnTo>
                  <a:pt x="18288" y="21437"/>
                </a:lnTo>
                <a:lnTo>
                  <a:pt x="18288" y="0"/>
                </a:lnTo>
                <a:close/>
              </a:path>
              <a:path w="96520" h="151130">
                <a:moveTo>
                  <a:pt x="96100" y="149542"/>
                </a:moveTo>
                <a:lnTo>
                  <a:pt x="93052" y="134302"/>
                </a:lnTo>
                <a:lnTo>
                  <a:pt x="80860" y="134302"/>
                </a:lnTo>
                <a:lnTo>
                  <a:pt x="79336" y="132778"/>
                </a:lnTo>
                <a:lnTo>
                  <a:pt x="77812" y="132778"/>
                </a:lnTo>
                <a:lnTo>
                  <a:pt x="74764" y="129730"/>
                </a:lnTo>
                <a:lnTo>
                  <a:pt x="74764" y="56489"/>
                </a:lnTo>
                <a:lnTo>
                  <a:pt x="93052" y="56489"/>
                </a:lnTo>
                <a:lnTo>
                  <a:pt x="93052" y="41249"/>
                </a:lnTo>
                <a:lnTo>
                  <a:pt x="74764" y="41249"/>
                </a:lnTo>
                <a:lnTo>
                  <a:pt x="74764" y="3149"/>
                </a:lnTo>
                <a:lnTo>
                  <a:pt x="56476" y="13817"/>
                </a:lnTo>
                <a:lnTo>
                  <a:pt x="56476" y="41249"/>
                </a:lnTo>
                <a:lnTo>
                  <a:pt x="42760" y="41249"/>
                </a:lnTo>
                <a:lnTo>
                  <a:pt x="42760" y="56489"/>
                </a:lnTo>
                <a:lnTo>
                  <a:pt x="56476" y="56489"/>
                </a:lnTo>
                <a:lnTo>
                  <a:pt x="56476" y="137350"/>
                </a:lnTo>
                <a:lnTo>
                  <a:pt x="59524" y="143446"/>
                </a:lnTo>
                <a:lnTo>
                  <a:pt x="62572" y="146494"/>
                </a:lnTo>
                <a:lnTo>
                  <a:pt x="65620" y="148018"/>
                </a:lnTo>
                <a:lnTo>
                  <a:pt x="70192" y="151066"/>
                </a:lnTo>
                <a:lnTo>
                  <a:pt x="90004" y="151066"/>
                </a:lnTo>
                <a:lnTo>
                  <a:pt x="96100" y="1495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4" name="object 214"/>
          <p:cNvGrpSpPr/>
          <p:nvPr/>
        </p:nvGrpSpPr>
        <p:grpSpPr>
          <a:xfrm>
            <a:off x="5257133" y="2024443"/>
            <a:ext cx="135890" cy="153035"/>
            <a:chOff x="5257133" y="2024443"/>
            <a:chExt cx="135890" cy="153035"/>
          </a:xfrm>
        </p:grpSpPr>
        <p:sp>
          <p:nvSpPr>
            <p:cNvPr id="215" name="object 215"/>
            <p:cNvSpPr/>
            <p:nvPr/>
          </p:nvSpPr>
          <p:spPr>
            <a:xfrm>
              <a:off x="5257127" y="2024443"/>
              <a:ext cx="18415" cy="151130"/>
            </a:xfrm>
            <a:custGeom>
              <a:avLst/>
              <a:gdLst/>
              <a:ahLst/>
              <a:cxnLst/>
              <a:rect l="l" t="t" r="r" b="b"/>
              <a:pathLst>
                <a:path w="18414" h="151130">
                  <a:moveTo>
                    <a:pt x="18288" y="41249"/>
                  </a:moveTo>
                  <a:lnTo>
                    <a:pt x="0" y="41249"/>
                  </a:lnTo>
                  <a:lnTo>
                    <a:pt x="0" y="151066"/>
                  </a:lnTo>
                  <a:lnTo>
                    <a:pt x="18288" y="151066"/>
                  </a:lnTo>
                  <a:lnTo>
                    <a:pt x="18288" y="41249"/>
                  </a:lnTo>
                  <a:close/>
                </a:path>
                <a:path w="18414" h="151130">
                  <a:moveTo>
                    <a:pt x="18288" y="0"/>
                  </a:moveTo>
                  <a:lnTo>
                    <a:pt x="0" y="0"/>
                  </a:lnTo>
                  <a:lnTo>
                    <a:pt x="0" y="21437"/>
                  </a:lnTo>
                  <a:lnTo>
                    <a:pt x="18288" y="21437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302853" y="2062638"/>
              <a:ext cx="90011" cy="114395"/>
            </a:xfrm>
            <a:prstGeom prst="rect">
              <a:avLst/>
            </a:prstGeom>
          </p:spPr>
        </p:pic>
      </p:grpSp>
      <p:pic>
        <p:nvPicPr>
          <p:cNvPr id="217" name="object 217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5459920" y="2024443"/>
            <a:ext cx="982217" cy="193833"/>
          </a:xfrm>
          <a:prstGeom prst="rect">
            <a:avLst/>
          </a:prstGeom>
        </p:spPr>
      </p:pic>
      <p:pic>
        <p:nvPicPr>
          <p:cNvPr id="218" name="object 218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667797" y="2439447"/>
            <a:ext cx="186118" cy="180022"/>
          </a:xfrm>
          <a:prstGeom prst="rect">
            <a:avLst/>
          </a:prstGeom>
        </p:spPr>
      </p:pic>
      <p:grpSp>
        <p:nvGrpSpPr>
          <p:cNvPr id="219" name="object 219"/>
          <p:cNvGrpSpPr/>
          <p:nvPr/>
        </p:nvGrpSpPr>
        <p:grpSpPr>
          <a:xfrm>
            <a:off x="925639" y="2454624"/>
            <a:ext cx="344805" cy="154305"/>
            <a:chOff x="925639" y="2454624"/>
            <a:chExt cx="344805" cy="154305"/>
          </a:xfrm>
        </p:grpSpPr>
        <p:pic>
          <p:nvPicPr>
            <p:cNvPr id="220" name="object 220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925639" y="2454624"/>
              <a:ext cx="224123" cy="151129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169677" y="2494407"/>
              <a:ext cx="100576" cy="114395"/>
            </a:xfrm>
            <a:prstGeom prst="rect">
              <a:avLst/>
            </a:prstGeom>
          </p:spPr>
        </p:pic>
      </p:grpSp>
      <p:grpSp>
        <p:nvGrpSpPr>
          <p:cNvPr id="222" name="object 222"/>
          <p:cNvGrpSpPr/>
          <p:nvPr/>
        </p:nvGrpSpPr>
        <p:grpSpPr>
          <a:xfrm>
            <a:off x="1348177" y="2455164"/>
            <a:ext cx="941069" cy="194945"/>
            <a:chOff x="1348177" y="2455164"/>
            <a:chExt cx="941069" cy="194945"/>
          </a:xfrm>
        </p:grpSpPr>
        <p:pic>
          <p:nvPicPr>
            <p:cNvPr id="223" name="object 223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348177" y="2494407"/>
              <a:ext cx="100575" cy="114395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1469136" y="2455164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19" h="151130">
                  <a:moveTo>
                    <a:pt x="19812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0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515808" y="2457735"/>
              <a:ext cx="448437" cy="151066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1984248" y="2455164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19" h="151130">
                  <a:moveTo>
                    <a:pt x="19811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0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7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2026729" y="2457735"/>
              <a:ext cx="262413" cy="192214"/>
            </a:xfrm>
            <a:prstGeom prst="rect">
              <a:avLst/>
            </a:prstGeom>
          </p:spPr>
        </p:pic>
      </p:grpSp>
      <p:grpSp>
        <p:nvGrpSpPr>
          <p:cNvPr id="228" name="object 228"/>
          <p:cNvGrpSpPr/>
          <p:nvPr/>
        </p:nvGrpSpPr>
        <p:grpSpPr>
          <a:xfrm>
            <a:off x="2366867" y="2454687"/>
            <a:ext cx="445770" cy="154305"/>
            <a:chOff x="2366867" y="2454687"/>
            <a:chExt cx="445770" cy="154305"/>
          </a:xfrm>
        </p:grpSpPr>
        <p:pic>
          <p:nvPicPr>
            <p:cNvPr id="229" name="object 229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2366867" y="2454687"/>
              <a:ext cx="94583" cy="154114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2481262" y="2494406"/>
              <a:ext cx="216598" cy="114395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2722244" y="2494406"/>
              <a:ext cx="90011" cy="114395"/>
            </a:xfrm>
            <a:prstGeom prst="rect">
              <a:avLst/>
            </a:prstGeom>
          </p:spPr>
        </p:pic>
      </p:grpSp>
      <p:grpSp>
        <p:nvGrpSpPr>
          <p:cNvPr id="232" name="object 232"/>
          <p:cNvGrpSpPr/>
          <p:nvPr/>
        </p:nvGrpSpPr>
        <p:grpSpPr>
          <a:xfrm>
            <a:off x="2888456" y="2457735"/>
            <a:ext cx="273685" cy="151130"/>
            <a:chOff x="2888456" y="2457735"/>
            <a:chExt cx="273685" cy="151130"/>
          </a:xfrm>
        </p:grpSpPr>
        <p:pic>
          <p:nvPicPr>
            <p:cNvPr id="233" name="object 23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2888456" y="2494406"/>
              <a:ext cx="88487" cy="111347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996755" y="2457735"/>
              <a:ext cx="164782" cy="151066"/>
            </a:xfrm>
            <a:prstGeom prst="rect">
              <a:avLst/>
            </a:prstGeom>
          </p:spPr>
        </p:pic>
      </p:grpSp>
      <p:grpSp>
        <p:nvGrpSpPr>
          <p:cNvPr id="235" name="object 235"/>
          <p:cNvGrpSpPr/>
          <p:nvPr/>
        </p:nvGrpSpPr>
        <p:grpSpPr>
          <a:xfrm>
            <a:off x="3233166" y="2454687"/>
            <a:ext cx="661035" cy="154305"/>
            <a:chOff x="3233166" y="2454687"/>
            <a:chExt cx="661035" cy="154305"/>
          </a:xfrm>
        </p:grpSpPr>
        <p:pic>
          <p:nvPicPr>
            <p:cNvPr id="236" name="object 236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233166" y="2494406"/>
              <a:ext cx="205930" cy="114395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458908" y="2457735"/>
              <a:ext cx="272986" cy="151066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3753231" y="2454693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20" h="151130">
                  <a:moveTo>
                    <a:pt x="19812" y="41236"/>
                  </a:moveTo>
                  <a:lnTo>
                    <a:pt x="0" y="41236"/>
                  </a:lnTo>
                  <a:lnTo>
                    <a:pt x="0" y="151066"/>
                  </a:lnTo>
                  <a:lnTo>
                    <a:pt x="19812" y="151066"/>
                  </a:lnTo>
                  <a:lnTo>
                    <a:pt x="19812" y="41236"/>
                  </a:lnTo>
                  <a:close/>
                </a:path>
                <a:path w="20320" h="151130">
                  <a:moveTo>
                    <a:pt x="19812" y="0"/>
                  </a:moveTo>
                  <a:lnTo>
                    <a:pt x="0" y="0"/>
                  </a:lnTo>
                  <a:lnTo>
                    <a:pt x="0" y="21424"/>
                  </a:lnTo>
                  <a:lnTo>
                    <a:pt x="19812" y="21424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9" name="object 239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805142" y="2494406"/>
              <a:ext cx="88487" cy="111347"/>
            </a:xfrm>
            <a:prstGeom prst="rect">
              <a:avLst/>
            </a:prstGeom>
          </p:spPr>
        </p:pic>
      </p:grpSp>
      <p:grpSp>
        <p:nvGrpSpPr>
          <p:cNvPr id="240" name="object 240"/>
          <p:cNvGrpSpPr/>
          <p:nvPr/>
        </p:nvGrpSpPr>
        <p:grpSpPr>
          <a:xfrm>
            <a:off x="3969829" y="2454687"/>
            <a:ext cx="772160" cy="181610"/>
            <a:chOff x="3969829" y="2454687"/>
            <a:chExt cx="772160" cy="181610"/>
          </a:xfrm>
        </p:grpSpPr>
        <p:pic>
          <p:nvPicPr>
            <p:cNvPr id="241" name="object 241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3969829" y="2454687"/>
              <a:ext cx="201263" cy="154114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4195572" y="2455164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20" h="151130">
                  <a:moveTo>
                    <a:pt x="19811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0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242816" y="2494406"/>
              <a:ext cx="102203" cy="114395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4364831" y="2454687"/>
              <a:ext cx="202882" cy="154114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4589151" y="2494407"/>
              <a:ext cx="100577" cy="114395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4718685" y="2495930"/>
              <a:ext cx="22860" cy="140335"/>
            </a:xfrm>
            <a:custGeom>
              <a:avLst/>
              <a:gdLst/>
              <a:ahLst/>
              <a:cxnLst/>
              <a:rect l="l" t="t" r="r" b="b"/>
              <a:pathLst>
                <a:path w="22860" h="140335">
                  <a:moveTo>
                    <a:pt x="22860" y="21336"/>
                  </a:moveTo>
                  <a:lnTo>
                    <a:pt x="1524" y="21336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21336"/>
                  </a:lnTo>
                  <a:close/>
                </a:path>
                <a:path w="22860" h="140335">
                  <a:moveTo>
                    <a:pt x="6096" y="140303"/>
                  </a:moveTo>
                  <a:lnTo>
                    <a:pt x="0" y="131159"/>
                  </a:lnTo>
                  <a:lnTo>
                    <a:pt x="4572" y="129635"/>
                  </a:lnTo>
                  <a:lnTo>
                    <a:pt x="7620" y="128111"/>
                  </a:lnTo>
                  <a:lnTo>
                    <a:pt x="9144" y="123539"/>
                  </a:lnTo>
                  <a:lnTo>
                    <a:pt x="10668" y="120491"/>
                  </a:lnTo>
                  <a:lnTo>
                    <a:pt x="12192" y="115919"/>
                  </a:lnTo>
                  <a:lnTo>
                    <a:pt x="12192" y="109823"/>
                  </a:lnTo>
                  <a:lnTo>
                    <a:pt x="1524" y="109823"/>
                  </a:lnTo>
                  <a:lnTo>
                    <a:pt x="1524" y="88487"/>
                  </a:lnTo>
                  <a:lnTo>
                    <a:pt x="22860" y="88487"/>
                  </a:lnTo>
                  <a:lnTo>
                    <a:pt x="22860" y="117443"/>
                  </a:lnTo>
                  <a:lnTo>
                    <a:pt x="21336" y="123539"/>
                  </a:lnTo>
                  <a:lnTo>
                    <a:pt x="12192" y="137255"/>
                  </a:lnTo>
                  <a:lnTo>
                    <a:pt x="6096" y="1403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7" name="object 247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667797" y="2871216"/>
            <a:ext cx="186118" cy="178498"/>
          </a:xfrm>
          <a:prstGeom prst="rect">
            <a:avLst/>
          </a:prstGeom>
        </p:spPr>
      </p:pic>
      <p:sp>
        <p:nvSpPr>
          <p:cNvPr id="248" name="object 248"/>
          <p:cNvSpPr/>
          <p:nvPr/>
        </p:nvSpPr>
        <p:spPr>
          <a:xfrm>
            <a:off x="943356" y="2886455"/>
            <a:ext cx="101600" cy="153035"/>
          </a:xfrm>
          <a:custGeom>
            <a:avLst/>
            <a:gdLst/>
            <a:ahLst/>
            <a:cxnLst/>
            <a:rect l="l" t="t" r="r" b="b"/>
            <a:pathLst>
              <a:path w="101600" h="153035">
                <a:moveTo>
                  <a:pt x="21323" y="0"/>
                </a:moveTo>
                <a:lnTo>
                  <a:pt x="0" y="0"/>
                </a:lnTo>
                <a:lnTo>
                  <a:pt x="0" y="150876"/>
                </a:lnTo>
                <a:lnTo>
                  <a:pt x="21323" y="150876"/>
                </a:lnTo>
                <a:lnTo>
                  <a:pt x="21323" y="0"/>
                </a:lnTo>
                <a:close/>
              </a:path>
              <a:path w="101600" h="153035">
                <a:moveTo>
                  <a:pt x="101142" y="151079"/>
                </a:moveTo>
                <a:lnTo>
                  <a:pt x="98094" y="134315"/>
                </a:lnTo>
                <a:lnTo>
                  <a:pt x="84378" y="134315"/>
                </a:lnTo>
                <a:lnTo>
                  <a:pt x="79806" y="129743"/>
                </a:lnTo>
                <a:lnTo>
                  <a:pt x="79806" y="56489"/>
                </a:lnTo>
                <a:lnTo>
                  <a:pt x="98094" y="56489"/>
                </a:lnTo>
                <a:lnTo>
                  <a:pt x="98094" y="41249"/>
                </a:lnTo>
                <a:lnTo>
                  <a:pt x="79806" y="41249"/>
                </a:lnTo>
                <a:lnTo>
                  <a:pt x="79806" y="3060"/>
                </a:lnTo>
                <a:lnTo>
                  <a:pt x="61518" y="15252"/>
                </a:lnTo>
                <a:lnTo>
                  <a:pt x="61518" y="41249"/>
                </a:lnTo>
                <a:lnTo>
                  <a:pt x="47802" y="41249"/>
                </a:lnTo>
                <a:lnTo>
                  <a:pt x="47802" y="56489"/>
                </a:lnTo>
                <a:lnTo>
                  <a:pt x="61518" y="56489"/>
                </a:lnTo>
                <a:lnTo>
                  <a:pt x="61518" y="137363"/>
                </a:lnTo>
                <a:lnTo>
                  <a:pt x="64566" y="143459"/>
                </a:lnTo>
                <a:lnTo>
                  <a:pt x="70662" y="149555"/>
                </a:lnTo>
                <a:lnTo>
                  <a:pt x="79806" y="152603"/>
                </a:lnTo>
                <a:lnTo>
                  <a:pt x="90474" y="152603"/>
                </a:lnTo>
                <a:lnTo>
                  <a:pt x="95046" y="151079"/>
                </a:lnTo>
                <a:lnTo>
                  <a:pt x="101142" y="151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9" name="object 249"/>
          <p:cNvGrpSpPr/>
          <p:nvPr/>
        </p:nvGrpSpPr>
        <p:grpSpPr>
          <a:xfrm>
            <a:off x="1105566" y="2926175"/>
            <a:ext cx="316230" cy="113030"/>
            <a:chOff x="1105566" y="2926175"/>
            <a:chExt cx="316230" cy="113030"/>
          </a:xfrm>
        </p:grpSpPr>
        <p:pic>
          <p:nvPicPr>
            <p:cNvPr id="250" name="object 250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105566" y="2926175"/>
              <a:ext cx="205930" cy="112871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331309" y="2926175"/>
              <a:ext cx="90011" cy="111347"/>
            </a:xfrm>
            <a:prstGeom prst="rect">
              <a:avLst/>
            </a:prstGeom>
          </p:spPr>
        </p:pic>
      </p:grpSp>
      <p:grpSp>
        <p:nvGrpSpPr>
          <p:cNvPr id="252" name="object 252"/>
          <p:cNvGrpSpPr/>
          <p:nvPr/>
        </p:nvGrpSpPr>
        <p:grpSpPr>
          <a:xfrm>
            <a:off x="1502092" y="2889504"/>
            <a:ext cx="817880" cy="192405"/>
            <a:chOff x="1502092" y="2889504"/>
            <a:chExt cx="817880" cy="192405"/>
          </a:xfrm>
        </p:grpSpPr>
        <p:pic>
          <p:nvPicPr>
            <p:cNvPr id="253" name="object 253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619635" y="2926175"/>
              <a:ext cx="100579" cy="112871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502092" y="2926175"/>
              <a:ext cx="96107" cy="155543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741550" y="2926175"/>
              <a:ext cx="88487" cy="111347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860620" y="2926175"/>
              <a:ext cx="100576" cy="112871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982533" y="2926175"/>
              <a:ext cx="158591" cy="112871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2162556" y="2889504"/>
              <a:ext cx="157067" cy="149542"/>
            </a:xfrm>
            <a:prstGeom prst="rect">
              <a:avLst/>
            </a:prstGeom>
          </p:spPr>
        </p:pic>
      </p:grpSp>
      <p:grpSp>
        <p:nvGrpSpPr>
          <p:cNvPr id="259" name="object 259"/>
          <p:cNvGrpSpPr/>
          <p:nvPr/>
        </p:nvGrpSpPr>
        <p:grpSpPr>
          <a:xfrm>
            <a:off x="2389727" y="2886455"/>
            <a:ext cx="282575" cy="153035"/>
            <a:chOff x="2389727" y="2886455"/>
            <a:chExt cx="282575" cy="153035"/>
          </a:xfrm>
        </p:grpSpPr>
        <p:sp>
          <p:nvSpPr>
            <p:cNvPr id="260" name="object 260"/>
            <p:cNvSpPr/>
            <p:nvPr/>
          </p:nvSpPr>
          <p:spPr>
            <a:xfrm>
              <a:off x="2389727" y="2889504"/>
              <a:ext cx="53975" cy="149860"/>
            </a:xfrm>
            <a:custGeom>
              <a:avLst/>
              <a:gdLst/>
              <a:ahLst/>
              <a:cxnLst/>
              <a:rect l="l" t="t" r="r" b="b"/>
              <a:pathLst>
                <a:path w="53975" h="149860">
                  <a:moveTo>
                    <a:pt x="42767" y="149542"/>
                  </a:moveTo>
                  <a:lnTo>
                    <a:pt x="32099" y="149542"/>
                  </a:lnTo>
                  <a:lnTo>
                    <a:pt x="22955" y="146494"/>
                  </a:lnTo>
                  <a:lnTo>
                    <a:pt x="16859" y="140398"/>
                  </a:lnTo>
                  <a:lnTo>
                    <a:pt x="13716" y="134302"/>
                  </a:lnTo>
                  <a:lnTo>
                    <a:pt x="13716" y="53435"/>
                  </a:lnTo>
                  <a:lnTo>
                    <a:pt x="0" y="53435"/>
                  </a:lnTo>
                  <a:lnTo>
                    <a:pt x="0" y="38195"/>
                  </a:lnTo>
                  <a:lnTo>
                    <a:pt x="13716" y="38195"/>
                  </a:lnTo>
                  <a:lnTo>
                    <a:pt x="13716" y="12191"/>
                  </a:lnTo>
                  <a:lnTo>
                    <a:pt x="32099" y="0"/>
                  </a:lnTo>
                  <a:lnTo>
                    <a:pt x="32099" y="38195"/>
                  </a:lnTo>
                  <a:lnTo>
                    <a:pt x="50387" y="38195"/>
                  </a:lnTo>
                  <a:lnTo>
                    <a:pt x="50387" y="53435"/>
                  </a:lnTo>
                  <a:lnTo>
                    <a:pt x="32099" y="53435"/>
                  </a:lnTo>
                  <a:lnTo>
                    <a:pt x="32099" y="126682"/>
                  </a:lnTo>
                  <a:lnTo>
                    <a:pt x="33623" y="128206"/>
                  </a:lnTo>
                  <a:lnTo>
                    <a:pt x="33623" y="129730"/>
                  </a:lnTo>
                  <a:lnTo>
                    <a:pt x="35147" y="131254"/>
                  </a:lnTo>
                  <a:lnTo>
                    <a:pt x="50387" y="131254"/>
                  </a:lnTo>
                  <a:lnTo>
                    <a:pt x="53435" y="148018"/>
                  </a:lnTo>
                  <a:lnTo>
                    <a:pt x="47339" y="148018"/>
                  </a:lnTo>
                  <a:lnTo>
                    <a:pt x="42767" y="1495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2462974" y="2886455"/>
              <a:ext cx="88487" cy="151066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2571376" y="2926175"/>
              <a:ext cx="100576" cy="112871"/>
            </a:xfrm>
            <a:prstGeom prst="rect">
              <a:avLst/>
            </a:prstGeom>
          </p:spPr>
        </p:pic>
      </p:grpSp>
      <p:grpSp>
        <p:nvGrpSpPr>
          <p:cNvPr id="263" name="object 263"/>
          <p:cNvGrpSpPr/>
          <p:nvPr/>
        </p:nvGrpSpPr>
        <p:grpSpPr>
          <a:xfrm>
            <a:off x="2742057" y="2889504"/>
            <a:ext cx="442595" cy="149860"/>
            <a:chOff x="2742057" y="2889504"/>
            <a:chExt cx="442595" cy="149860"/>
          </a:xfrm>
        </p:grpSpPr>
        <p:pic>
          <p:nvPicPr>
            <p:cNvPr id="264" name="object 264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2742057" y="2889504"/>
              <a:ext cx="155543" cy="149542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2917507" y="2926175"/>
              <a:ext cx="158591" cy="112871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095910" y="2926175"/>
              <a:ext cx="88487" cy="111347"/>
            </a:xfrm>
            <a:prstGeom prst="rect">
              <a:avLst/>
            </a:prstGeom>
          </p:spPr>
        </p:pic>
      </p:grpSp>
      <p:pic>
        <p:nvPicPr>
          <p:cNvPr id="267" name="object 267"/>
          <p:cNvPicPr/>
          <p:nvPr/>
        </p:nvPicPr>
        <p:blipFill>
          <a:blip r:embed="rId164" cstate="print"/>
          <a:stretch>
            <a:fillRect/>
          </a:stretch>
        </p:blipFill>
        <p:spPr>
          <a:xfrm>
            <a:off x="3387185" y="2926175"/>
            <a:ext cx="100679" cy="112871"/>
          </a:xfrm>
          <a:prstGeom prst="rect">
            <a:avLst/>
          </a:prstGeom>
        </p:spPr>
      </p:pic>
      <p:pic>
        <p:nvPicPr>
          <p:cNvPr id="268" name="object 268"/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3214877" y="2926175"/>
            <a:ext cx="96107" cy="155543"/>
          </a:xfrm>
          <a:prstGeom prst="rect">
            <a:avLst/>
          </a:prstGeom>
        </p:spPr>
      </p:pic>
      <p:grpSp>
        <p:nvGrpSpPr>
          <p:cNvPr id="269" name="object 269"/>
          <p:cNvGrpSpPr/>
          <p:nvPr/>
        </p:nvGrpSpPr>
        <p:grpSpPr>
          <a:xfrm>
            <a:off x="3508247" y="2886455"/>
            <a:ext cx="577850" cy="153035"/>
            <a:chOff x="3508247" y="2886455"/>
            <a:chExt cx="577850" cy="153035"/>
          </a:xfrm>
        </p:grpSpPr>
        <p:sp>
          <p:nvSpPr>
            <p:cNvPr id="270" name="object 270"/>
            <p:cNvSpPr/>
            <p:nvPr/>
          </p:nvSpPr>
          <p:spPr>
            <a:xfrm>
              <a:off x="3508247" y="2886456"/>
              <a:ext cx="20320" cy="151130"/>
            </a:xfrm>
            <a:custGeom>
              <a:avLst/>
              <a:gdLst/>
              <a:ahLst/>
              <a:cxnLst/>
              <a:rect l="l" t="t" r="r" b="b"/>
              <a:pathLst>
                <a:path w="20320" h="151130">
                  <a:moveTo>
                    <a:pt x="19811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0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1" name="object 271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561111" y="2886455"/>
              <a:ext cx="199739" cy="152590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3781031" y="2886455"/>
              <a:ext cx="60960" cy="151130"/>
            </a:xfrm>
            <a:custGeom>
              <a:avLst/>
              <a:gdLst/>
              <a:ahLst/>
              <a:cxnLst/>
              <a:rect l="l" t="t" r="r" b="b"/>
              <a:pathLst>
                <a:path w="60960" h="151130">
                  <a:moveTo>
                    <a:pt x="19824" y="0"/>
                  </a:moveTo>
                  <a:lnTo>
                    <a:pt x="0" y="0"/>
                  </a:lnTo>
                  <a:lnTo>
                    <a:pt x="0" y="150876"/>
                  </a:lnTo>
                  <a:lnTo>
                    <a:pt x="19824" y="150876"/>
                  </a:lnTo>
                  <a:lnTo>
                    <a:pt x="19824" y="0"/>
                  </a:lnTo>
                  <a:close/>
                </a:path>
                <a:path w="60960" h="151130">
                  <a:moveTo>
                    <a:pt x="60680" y="42672"/>
                  </a:moveTo>
                  <a:lnTo>
                    <a:pt x="42392" y="42672"/>
                  </a:lnTo>
                  <a:lnTo>
                    <a:pt x="42392" y="151066"/>
                  </a:lnTo>
                  <a:lnTo>
                    <a:pt x="60680" y="151066"/>
                  </a:lnTo>
                  <a:lnTo>
                    <a:pt x="60680" y="42672"/>
                  </a:lnTo>
                  <a:close/>
                </a:path>
                <a:path w="60960" h="151130">
                  <a:moveTo>
                    <a:pt x="60680" y="0"/>
                  </a:moveTo>
                  <a:lnTo>
                    <a:pt x="42392" y="0"/>
                  </a:lnTo>
                  <a:lnTo>
                    <a:pt x="42392" y="21336"/>
                  </a:lnTo>
                  <a:lnTo>
                    <a:pt x="60680" y="21336"/>
                  </a:lnTo>
                  <a:lnTo>
                    <a:pt x="606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" name="object 273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875246" y="2926175"/>
              <a:ext cx="90011" cy="111347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985169" y="2926175"/>
              <a:ext cx="100579" cy="112871"/>
            </a:xfrm>
            <a:prstGeom prst="rect">
              <a:avLst/>
            </a:prstGeom>
          </p:spPr>
        </p:pic>
      </p:grpSp>
      <p:grpSp>
        <p:nvGrpSpPr>
          <p:cNvPr id="275" name="object 275"/>
          <p:cNvGrpSpPr/>
          <p:nvPr/>
        </p:nvGrpSpPr>
        <p:grpSpPr>
          <a:xfrm>
            <a:off x="4154423" y="2889504"/>
            <a:ext cx="514350" cy="149860"/>
            <a:chOff x="4154423" y="2889504"/>
            <a:chExt cx="514350" cy="149860"/>
          </a:xfrm>
        </p:grpSpPr>
        <p:pic>
          <p:nvPicPr>
            <p:cNvPr id="276" name="object 276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154423" y="2889504"/>
              <a:ext cx="433101" cy="149542"/>
            </a:xfrm>
            <a:prstGeom prst="rect">
              <a:avLst/>
            </a:prstGeom>
          </p:spPr>
        </p:pic>
        <p:sp>
          <p:nvSpPr>
            <p:cNvPr id="277" name="object 277"/>
            <p:cNvSpPr/>
            <p:nvPr/>
          </p:nvSpPr>
          <p:spPr>
            <a:xfrm>
              <a:off x="4608861" y="2926175"/>
              <a:ext cx="59690" cy="111760"/>
            </a:xfrm>
            <a:custGeom>
              <a:avLst/>
              <a:gdLst/>
              <a:ahLst/>
              <a:cxnLst/>
              <a:rect l="l" t="t" r="r" b="b"/>
              <a:pathLst>
                <a:path w="59689" h="111760">
                  <a:moveTo>
                    <a:pt x="18288" y="111347"/>
                  </a:moveTo>
                  <a:lnTo>
                    <a:pt x="0" y="111347"/>
                  </a:lnTo>
                  <a:lnTo>
                    <a:pt x="0" y="1523"/>
                  </a:lnTo>
                  <a:lnTo>
                    <a:pt x="16764" y="1523"/>
                  </a:lnTo>
                  <a:lnTo>
                    <a:pt x="16764" y="18287"/>
                  </a:lnTo>
                  <a:lnTo>
                    <a:pt x="19907" y="10667"/>
                  </a:lnTo>
                  <a:lnTo>
                    <a:pt x="27527" y="3047"/>
                  </a:lnTo>
                  <a:lnTo>
                    <a:pt x="32099" y="0"/>
                  </a:lnTo>
                  <a:lnTo>
                    <a:pt x="45815" y="0"/>
                  </a:lnTo>
                  <a:lnTo>
                    <a:pt x="51911" y="1523"/>
                  </a:lnTo>
                  <a:lnTo>
                    <a:pt x="59531" y="6095"/>
                  </a:lnTo>
                  <a:lnTo>
                    <a:pt x="51911" y="22859"/>
                  </a:lnTo>
                  <a:lnTo>
                    <a:pt x="47339" y="19811"/>
                  </a:lnTo>
                  <a:lnTo>
                    <a:pt x="42767" y="18287"/>
                  </a:lnTo>
                  <a:lnTo>
                    <a:pt x="35147" y="18287"/>
                  </a:lnTo>
                  <a:lnTo>
                    <a:pt x="30575" y="19811"/>
                  </a:lnTo>
                  <a:lnTo>
                    <a:pt x="27527" y="22859"/>
                  </a:lnTo>
                  <a:lnTo>
                    <a:pt x="24479" y="24383"/>
                  </a:lnTo>
                  <a:lnTo>
                    <a:pt x="22955" y="27431"/>
                  </a:lnTo>
                  <a:lnTo>
                    <a:pt x="21431" y="32003"/>
                  </a:lnTo>
                  <a:lnTo>
                    <a:pt x="18288" y="39623"/>
                  </a:lnTo>
                  <a:lnTo>
                    <a:pt x="18288" y="1113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8" name="object 278"/>
          <p:cNvGrpSpPr/>
          <p:nvPr/>
        </p:nvGrpSpPr>
        <p:grpSpPr>
          <a:xfrm>
            <a:off x="4727829" y="2886455"/>
            <a:ext cx="365125" cy="153035"/>
            <a:chOff x="4727829" y="2886455"/>
            <a:chExt cx="365125" cy="153035"/>
          </a:xfrm>
        </p:grpSpPr>
        <p:pic>
          <p:nvPicPr>
            <p:cNvPr id="279" name="object 279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727829" y="2927699"/>
              <a:ext cx="149542" cy="109823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897183" y="2886455"/>
              <a:ext cx="85344" cy="152590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5002434" y="2886551"/>
              <a:ext cx="89915" cy="150971"/>
            </a:xfrm>
            <a:prstGeom prst="rect">
              <a:avLst/>
            </a:prstGeom>
          </p:spPr>
        </p:pic>
      </p:grpSp>
      <p:grpSp>
        <p:nvGrpSpPr>
          <p:cNvPr id="282" name="object 282"/>
          <p:cNvGrpSpPr/>
          <p:nvPr/>
        </p:nvGrpSpPr>
        <p:grpSpPr>
          <a:xfrm>
            <a:off x="5162550" y="2886551"/>
            <a:ext cx="163195" cy="153035"/>
            <a:chOff x="5162550" y="2886551"/>
            <a:chExt cx="163195" cy="153035"/>
          </a:xfrm>
        </p:grpSpPr>
        <p:sp>
          <p:nvSpPr>
            <p:cNvPr id="283" name="object 283"/>
            <p:cNvSpPr/>
            <p:nvPr/>
          </p:nvSpPr>
          <p:spPr>
            <a:xfrm>
              <a:off x="5162550" y="2889504"/>
              <a:ext cx="53340" cy="149860"/>
            </a:xfrm>
            <a:custGeom>
              <a:avLst/>
              <a:gdLst/>
              <a:ahLst/>
              <a:cxnLst/>
              <a:rect l="l" t="t" r="r" b="b"/>
              <a:pathLst>
                <a:path w="53339" h="149860">
                  <a:moveTo>
                    <a:pt x="44195" y="149542"/>
                  </a:moveTo>
                  <a:lnTo>
                    <a:pt x="33527" y="149542"/>
                  </a:lnTo>
                  <a:lnTo>
                    <a:pt x="27431" y="148018"/>
                  </a:lnTo>
                  <a:lnTo>
                    <a:pt x="24383" y="146494"/>
                  </a:lnTo>
                  <a:lnTo>
                    <a:pt x="19811" y="143446"/>
                  </a:lnTo>
                  <a:lnTo>
                    <a:pt x="15239" y="134302"/>
                  </a:lnTo>
                  <a:lnTo>
                    <a:pt x="13715" y="126682"/>
                  </a:lnTo>
                  <a:lnTo>
                    <a:pt x="13715" y="53435"/>
                  </a:lnTo>
                  <a:lnTo>
                    <a:pt x="0" y="53435"/>
                  </a:lnTo>
                  <a:lnTo>
                    <a:pt x="0" y="38195"/>
                  </a:lnTo>
                  <a:lnTo>
                    <a:pt x="13715" y="38195"/>
                  </a:lnTo>
                  <a:lnTo>
                    <a:pt x="13715" y="12191"/>
                  </a:lnTo>
                  <a:lnTo>
                    <a:pt x="32003" y="0"/>
                  </a:lnTo>
                  <a:lnTo>
                    <a:pt x="32003" y="38195"/>
                  </a:lnTo>
                  <a:lnTo>
                    <a:pt x="51815" y="38195"/>
                  </a:lnTo>
                  <a:lnTo>
                    <a:pt x="51815" y="53435"/>
                  </a:lnTo>
                  <a:lnTo>
                    <a:pt x="32003" y="53435"/>
                  </a:lnTo>
                  <a:lnTo>
                    <a:pt x="32003" y="122015"/>
                  </a:lnTo>
                  <a:lnTo>
                    <a:pt x="33527" y="125063"/>
                  </a:lnTo>
                  <a:lnTo>
                    <a:pt x="33527" y="128206"/>
                  </a:lnTo>
                  <a:lnTo>
                    <a:pt x="36575" y="131254"/>
                  </a:lnTo>
                  <a:lnTo>
                    <a:pt x="51815" y="131254"/>
                  </a:lnTo>
                  <a:lnTo>
                    <a:pt x="53339" y="148018"/>
                  </a:lnTo>
                  <a:lnTo>
                    <a:pt x="48767" y="148018"/>
                  </a:lnTo>
                  <a:lnTo>
                    <a:pt x="44195" y="1495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4" name="object 284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235701" y="2886551"/>
              <a:ext cx="89915" cy="150971"/>
            </a:xfrm>
            <a:prstGeom prst="rect">
              <a:avLst/>
            </a:prstGeom>
          </p:spPr>
        </p:pic>
      </p:grpSp>
      <p:pic>
        <p:nvPicPr>
          <p:cNvPr id="285" name="object 285"/>
          <p:cNvPicPr/>
          <p:nvPr/>
        </p:nvPicPr>
        <p:blipFill>
          <a:blip r:embed="rId174" cstate="print"/>
          <a:stretch>
            <a:fillRect/>
          </a:stretch>
        </p:blipFill>
        <p:spPr>
          <a:xfrm>
            <a:off x="5524023" y="2926175"/>
            <a:ext cx="94583" cy="152495"/>
          </a:xfrm>
          <a:prstGeom prst="rect">
            <a:avLst/>
          </a:prstGeom>
        </p:spPr>
      </p:pic>
      <p:pic>
        <p:nvPicPr>
          <p:cNvPr id="286" name="object 286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5345625" y="2926175"/>
            <a:ext cx="100579" cy="112871"/>
          </a:xfrm>
          <a:prstGeom prst="rect">
            <a:avLst/>
          </a:prstGeom>
        </p:spPr>
      </p:pic>
      <p:sp>
        <p:nvSpPr>
          <p:cNvPr id="287" name="object 287"/>
          <p:cNvSpPr/>
          <p:nvPr/>
        </p:nvSpPr>
        <p:spPr>
          <a:xfrm>
            <a:off x="5641467" y="2886392"/>
            <a:ext cx="21590" cy="62230"/>
          </a:xfrm>
          <a:custGeom>
            <a:avLst/>
            <a:gdLst/>
            <a:ahLst/>
            <a:cxnLst/>
            <a:rect l="l" t="t" r="r" b="b"/>
            <a:pathLst>
              <a:path w="21589" h="62230">
                <a:moveTo>
                  <a:pt x="0" y="0"/>
                </a:moveTo>
                <a:lnTo>
                  <a:pt x="21336" y="0"/>
                </a:lnTo>
                <a:lnTo>
                  <a:pt x="21336" y="62229"/>
                </a:lnTo>
                <a:lnTo>
                  <a:pt x="0" y="622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641467" y="2886392"/>
            <a:ext cx="119380" cy="151130"/>
          </a:xfrm>
          <a:custGeom>
            <a:avLst/>
            <a:gdLst/>
            <a:ahLst/>
            <a:cxnLst/>
            <a:rect l="l" t="t" r="r" b="b"/>
            <a:pathLst>
              <a:path w="119379" h="151130">
                <a:moveTo>
                  <a:pt x="118960" y="0"/>
                </a:moveTo>
                <a:lnTo>
                  <a:pt x="99148" y="0"/>
                </a:lnTo>
                <a:lnTo>
                  <a:pt x="99148" y="62230"/>
                </a:lnTo>
                <a:lnTo>
                  <a:pt x="0" y="62230"/>
                </a:lnTo>
                <a:lnTo>
                  <a:pt x="0" y="80010"/>
                </a:lnTo>
                <a:lnTo>
                  <a:pt x="0" y="151130"/>
                </a:lnTo>
                <a:lnTo>
                  <a:pt x="21336" y="151130"/>
                </a:lnTo>
                <a:lnTo>
                  <a:pt x="21336" y="80010"/>
                </a:lnTo>
                <a:lnTo>
                  <a:pt x="99148" y="80010"/>
                </a:lnTo>
                <a:lnTo>
                  <a:pt x="99148" y="151130"/>
                </a:lnTo>
                <a:lnTo>
                  <a:pt x="118960" y="151130"/>
                </a:lnTo>
                <a:lnTo>
                  <a:pt x="118960" y="80010"/>
                </a:lnTo>
                <a:lnTo>
                  <a:pt x="118960" y="62230"/>
                </a:lnTo>
                <a:lnTo>
                  <a:pt x="118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9" name="object 289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5844254" y="2883407"/>
            <a:ext cx="173926" cy="155638"/>
          </a:xfrm>
          <a:prstGeom prst="rect">
            <a:avLst/>
          </a:prstGeom>
        </p:spPr>
      </p:pic>
      <p:grpSp>
        <p:nvGrpSpPr>
          <p:cNvPr id="290" name="object 290"/>
          <p:cNvGrpSpPr/>
          <p:nvPr/>
        </p:nvGrpSpPr>
        <p:grpSpPr>
          <a:xfrm>
            <a:off x="6092856" y="2886455"/>
            <a:ext cx="378460" cy="153035"/>
            <a:chOff x="6092856" y="2886455"/>
            <a:chExt cx="378460" cy="153035"/>
          </a:xfrm>
        </p:grpSpPr>
        <p:sp>
          <p:nvSpPr>
            <p:cNvPr id="291" name="object 291"/>
            <p:cNvSpPr/>
            <p:nvPr/>
          </p:nvSpPr>
          <p:spPr>
            <a:xfrm>
              <a:off x="6092856" y="2886455"/>
              <a:ext cx="56515" cy="151130"/>
            </a:xfrm>
            <a:custGeom>
              <a:avLst/>
              <a:gdLst/>
              <a:ahLst/>
              <a:cxnLst/>
              <a:rect l="l" t="t" r="r" b="b"/>
              <a:pathLst>
                <a:path w="56514" h="151130">
                  <a:moveTo>
                    <a:pt x="56483" y="151066"/>
                  </a:moveTo>
                  <a:lnTo>
                    <a:pt x="38195" y="151066"/>
                  </a:lnTo>
                  <a:lnTo>
                    <a:pt x="38195" y="33527"/>
                  </a:lnTo>
                  <a:lnTo>
                    <a:pt x="33623" y="36575"/>
                  </a:lnTo>
                  <a:lnTo>
                    <a:pt x="27527" y="41243"/>
                  </a:lnTo>
                  <a:lnTo>
                    <a:pt x="12191" y="50387"/>
                  </a:lnTo>
                  <a:lnTo>
                    <a:pt x="6095" y="53435"/>
                  </a:lnTo>
                  <a:lnTo>
                    <a:pt x="0" y="54959"/>
                  </a:lnTo>
                  <a:lnTo>
                    <a:pt x="0" y="36575"/>
                  </a:lnTo>
                  <a:lnTo>
                    <a:pt x="7730" y="32885"/>
                  </a:lnTo>
                  <a:lnTo>
                    <a:pt x="14906" y="28765"/>
                  </a:lnTo>
                  <a:lnTo>
                    <a:pt x="44291" y="0"/>
                  </a:lnTo>
                  <a:lnTo>
                    <a:pt x="56483" y="0"/>
                  </a:lnTo>
                  <a:lnTo>
                    <a:pt x="56483" y="1510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2" name="object 292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192012" y="2886456"/>
              <a:ext cx="100679" cy="151066"/>
            </a:xfrm>
            <a:prstGeom prst="rect">
              <a:avLst/>
            </a:prstGeom>
          </p:spPr>
        </p:pic>
        <p:sp>
          <p:nvSpPr>
            <p:cNvPr id="293" name="object 293"/>
            <p:cNvSpPr/>
            <p:nvPr/>
          </p:nvSpPr>
          <p:spPr>
            <a:xfrm>
              <a:off x="6324599" y="3015996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89" h="21589">
                  <a:moveTo>
                    <a:pt x="21335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213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4" name="object 294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6372034" y="2887980"/>
              <a:ext cx="99060" cy="151066"/>
            </a:xfrm>
            <a:prstGeom prst="rect">
              <a:avLst/>
            </a:prstGeom>
          </p:spPr>
        </p:pic>
      </p:grpSp>
      <p:grpSp>
        <p:nvGrpSpPr>
          <p:cNvPr id="295" name="object 295"/>
          <p:cNvGrpSpPr/>
          <p:nvPr/>
        </p:nvGrpSpPr>
        <p:grpSpPr>
          <a:xfrm>
            <a:off x="6550437" y="2883408"/>
            <a:ext cx="213995" cy="198755"/>
            <a:chOff x="6550437" y="2883408"/>
            <a:chExt cx="213995" cy="198755"/>
          </a:xfrm>
        </p:grpSpPr>
        <p:sp>
          <p:nvSpPr>
            <p:cNvPr id="296" name="object 296"/>
            <p:cNvSpPr/>
            <p:nvPr/>
          </p:nvSpPr>
          <p:spPr>
            <a:xfrm>
              <a:off x="6550437" y="2883408"/>
              <a:ext cx="50800" cy="198755"/>
            </a:xfrm>
            <a:custGeom>
              <a:avLst/>
              <a:gdLst/>
              <a:ahLst/>
              <a:cxnLst/>
              <a:rect l="l" t="t" r="r" b="b"/>
              <a:pathLst>
                <a:path w="50800" h="198755">
                  <a:moveTo>
                    <a:pt x="50291" y="198310"/>
                  </a:moveTo>
                  <a:lnTo>
                    <a:pt x="36575" y="198310"/>
                  </a:lnTo>
                  <a:lnTo>
                    <a:pt x="29741" y="187952"/>
                  </a:lnTo>
                  <a:lnTo>
                    <a:pt x="10667" y="152590"/>
                  </a:lnTo>
                  <a:lnTo>
                    <a:pt x="809" y="112862"/>
                  </a:lnTo>
                  <a:lnTo>
                    <a:pt x="0" y="99155"/>
                  </a:lnTo>
                  <a:lnTo>
                    <a:pt x="571" y="86844"/>
                  </a:lnTo>
                  <a:lnTo>
                    <a:pt x="14287" y="39259"/>
                  </a:lnTo>
                  <a:lnTo>
                    <a:pt x="36575" y="0"/>
                  </a:lnTo>
                  <a:lnTo>
                    <a:pt x="50291" y="0"/>
                  </a:lnTo>
                  <a:lnTo>
                    <a:pt x="44886" y="10334"/>
                  </a:lnTo>
                  <a:lnTo>
                    <a:pt x="33527" y="30479"/>
                  </a:lnTo>
                  <a:lnTo>
                    <a:pt x="31027" y="38257"/>
                  </a:lnTo>
                  <a:lnTo>
                    <a:pt x="20954" y="80105"/>
                  </a:lnTo>
                  <a:lnTo>
                    <a:pt x="19811" y="99155"/>
                  </a:lnTo>
                  <a:lnTo>
                    <a:pt x="21788" y="124118"/>
                  </a:lnTo>
                  <a:lnTo>
                    <a:pt x="27622" y="148768"/>
                  </a:lnTo>
                  <a:lnTo>
                    <a:pt x="37171" y="173401"/>
                  </a:lnTo>
                  <a:lnTo>
                    <a:pt x="50291" y="1983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7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625208" y="2926175"/>
              <a:ext cx="94488" cy="152495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6744175" y="2886392"/>
              <a:ext cx="20320" cy="62230"/>
            </a:xfrm>
            <a:custGeom>
              <a:avLst/>
              <a:gdLst/>
              <a:ahLst/>
              <a:cxnLst/>
              <a:rect l="l" t="t" r="r" b="b"/>
              <a:pathLst>
                <a:path w="20320" h="62230">
                  <a:moveTo>
                    <a:pt x="0" y="0"/>
                  </a:moveTo>
                  <a:lnTo>
                    <a:pt x="19812" y="0"/>
                  </a:lnTo>
                  <a:lnTo>
                    <a:pt x="19812" y="62229"/>
                  </a:lnTo>
                  <a:lnTo>
                    <a:pt x="0" y="62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9" name="object 299"/>
          <p:cNvSpPr/>
          <p:nvPr/>
        </p:nvSpPr>
        <p:spPr>
          <a:xfrm>
            <a:off x="6744170" y="2886392"/>
            <a:ext cx="117475" cy="151130"/>
          </a:xfrm>
          <a:custGeom>
            <a:avLst/>
            <a:gdLst/>
            <a:ahLst/>
            <a:cxnLst/>
            <a:rect l="l" t="t" r="r" b="b"/>
            <a:pathLst>
              <a:path w="117475" h="151130">
                <a:moveTo>
                  <a:pt x="117436" y="0"/>
                </a:moveTo>
                <a:lnTo>
                  <a:pt x="97536" y="0"/>
                </a:lnTo>
                <a:lnTo>
                  <a:pt x="97536" y="62230"/>
                </a:lnTo>
                <a:lnTo>
                  <a:pt x="0" y="62230"/>
                </a:lnTo>
                <a:lnTo>
                  <a:pt x="0" y="80010"/>
                </a:lnTo>
                <a:lnTo>
                  <a:pt x="0" y="151130"/>
                </a:lnTo>
                <a:lnTo>
                  <a:pt x="19812" y="151130"/>
                </a:lnTo>
                <a:lnTo>
                  <a:pt x="19812" y="80010"/>
                </a:lnTo>
                <a:lnTo>
                  <a:pt x="97536" y="80010"/>
                </a:lnTo>
                <a:lnTo>
                  <a:pt x="97536" y="151130"/>
                </a:lnTo>
                <a:lnTo>
                  <a:pt x="117436" y="151130"/>
                </a:lnTo>
                <a:lnTo>
                  <a:pt x="117436" y="80010"/>
                </a:lnTo>
                <a:lnTo>
                  <a:pt x="117436" y="62230"/>
                </a:lnTo>
                <a:lnTo>
                  <a:pt x="1174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959155" y="2886455"/>
            <a:ext cx="55244" cy="151130"/>
          </a:xfrm>
          <a:custGeom>
            <a:avLst/>
            <a:gdLst/>
            <a:ahLst/>
            <a:cxnLst/>
            <a:rect l="l" t="t" r="r" b="b"/>
            <a:pathLst>
              <a:path w="55245" h="151130">
                <a:moveTo>
                  <a:pt x="54959" y="151066"/>
                </a:moveTo>
                <a:lnTo>
                  <a:pt x="36671" y="151066"/>
                </a:lnTo>
                <a:lnTo>
                  <a:pt x="36671" y="33527"/>
                </a:lnTo>
                <a:lnTo>
                  <a:pt x="32099" y="36575"/>
                </a:lnTo>
                <a:lnTo>
                  <a:pt x="19907" y="45815"/>
                </a:lnTo>
                <a:lnTo>
                  <a:pt x="12191" y="50387"/>
                </a:lnTo>
                <a:lnTo>
                  <a:pt x="6095" y="53435"/>
                </a:lnTo>
                <a:lnTo>
                  <a:pt x="0" y="54959"/>
                </a:lnTo>
                <a:lnTo>
                  <a:pt x="0" y="36575"/>
                </a:lnTo>
                <a:lnTo>
                  <a:pt x="7730" y="32885"/>
                </a:lnTo>
                <a:lnTo>
                  <a:pt x="14906" y="28765"/>
                </a:lnTo>
                <a:lnTo>
                  <a:pt x="42767" y="0"/>
                </a:lnTo>
                <a:lnTo>
                  <a:pt x="54959" y="0"/>
                </a:lnTo>
                <a:lnTo>
                  <a:pt x="54959" y="1510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1" name="object 301"/>
          <p:cNvGrpSpPr/>
          <p:nvPr/>
        </p:nvGrpSpPr>
        <p:grpSpPr>
          <a:xfrm>
            <a:off x="7061358" y="2886455"/>
            <a:ext cx="245745" cy="154305"/>
            <a:chOff x="7061358" y="2886455"/>
            <a:chExt cx="245745" cy="154305"/>
          </a:xfrm>
        </p:grpSpPr>
        <p:pic>
          <p:nvPicPr>
            <p:cNvPr id="302" name="object 302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7061358" y="2886456"/>
              <a:ext cx="97631" cy="154114"/>
            </a:xfrm>
            <a:prstGeom prst="rect">
              <a:avLst/>
            </a:prstGeom>
          </p:spPr>
        </p:pic>
        <p:sp>
          <p:nvSpPr>
            <p:cNvPr id="303" name="object 303"/>
            <p:cNvSpPr/>
            <p:nvPr/>
          </p:nvSpPr>
          <p:spPr>
            <a:xfrm>
              <a:off x="7190232" y="2886455"/>
              <a:ext cx="116839" cy="151130"/>
            </a:xfrm>
            <a:custGeom>
              <a:avLst/>
              <a:gdLst/>
              <a:ahLst/>
              <a:cxnLst/>
              <a:rect l="l" t="t" r="r" b="b"/>
              <a:pathLst>
                <a:path w="116840" h="151130">
                  <a:moveTo>
                    <a:pt x="21323" y="129552"/>
                  </a:moveTo>
                  <a:lnTo>
                    <a:pt x="0" y="129552"/>
                  </a:lnTo>
                  <a:lnTo>
                    <a:pt x="0" y="150876"/>
                  </a:lnTo>
                  <a:lnTo>
                    <a:pt x="21323" y="150876"/>
                  </a:lnTo>
                  <a:lnTo>
                    <a:pt x="21323" y="129552"/>
                  </a:lnTo>
                  <a:close/>
                </a:path>
                <a:path w="116840" h="151130">
                  <a:moveTo>
                    <a:pt x="116674" y="0"/>
                  </a:moveTo>
                  <a:lnTo>
                    <a:pt x="104482" y="0"/>
                  </a:lnTo>
                  <a:lnTo>
                    <a:pt x="101434" y="6096"/>
                  </a:lnTo>
                  <a:lnTo>
                    <a:pt x="96862" y="12192"/>
                  </a:lnTo>
                  <a:lnTo>
                    <a:pt x="89242" y="19812"/>
                  </a:lnTo>
                  <a:lnTo>
                    <a:pt x="76098" y="28765"/>
                  </a:lnTo>
                  <a:lnTo>
                    <a:pt x="69316" y="32893"/>
                  </a:lnTo>
                  <a:lnTo>
                    <a:pt x="61810" y="36576"/>
                  </a:lnTo>
                  <a:lnTo>
                    <a:pt x="61810" y="54965"/>
                  </a:lnTo>
                  <a:lnTo>
                    <a:pt x="67906" y="53441"/>
                  </a:lnTo>
                  <a:lnTo>
                    <a:pt x="74002" y="50393"/>
                  </a:lnTo>
                  <a:lnTo>
                    <a:pt x="81622" y="45821"/>
                  </a:lnTo>
                  <a:lnTo>
                    <a:pt x="93814" y="36576"/>
                  </a:lnTo>
                  <a:lnTo>
                    <a:pt x="98386" y="33528"/>
                  </a:lnTo>
                  <a:lnTo>
                    <a:pt x="98386" y="151066"/>
                  </a:lnTo>
                  <a:lnTo>
                    <a:pt x="116674" y="151066"/>
                  </a:lnTo>
                  <a:lnTo>
                    <a:pt x="1166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4" name="object 304"/>
          <p:cNvSpPr/>
          <p:nvPr/>
        </p:nvSpPr>
        <p:spPr>
          <a:xfrm>
            <a:off x="7358824" y="2883408"/>
            <a:ext cx="50800" cy="198755"/>
          </a:xfrm>
          <a:custGeom>
            <a:avLst/>
            <a:gdLst/>
            <a:ahLst/>
            <a:cxnLst/>
            <a:rect l="l" t="t" r="r" b="b"/>
            <a:pathLst>
              <a:path w="50800" h="198755">
                <a:moveTo>
                  <a:pt x="13716" y="198310"/>
                </a:moveTo>
                <a:lnTo>
                  <a:pt x="0" y="198310"/>
                </a:lnTo>
                <a:lnTo>
                  <a:pt x="13763" y="173401"/>
                </a:lnTo>
                <a:lnTo>
                  <a:pt x="23241" y="148768"/>
                </a:lnTo>
                <a:lnTo>
                  <a:pt x="28717" y="124118"/>
                </a:lnTo>
                <a:lnTo>
                  <a:pt x="30480" y="99155"/>
                </a:lnTo>
                <a:lnTo>
                  <a:pt x="30194" y="89773"/>
                </a:lnTo>
                <a:lnTo>
                  <a:pt x="29337" y="80105"/>
                </a:lnTo>
                <a:lnTo>
                  <a:pt x="27908" y="70437"/>
                </a:lnTo>
                <a:lnTo>
                  <a:pt x="25908" y="61055"/>
                </a:lnTo>
                <a:lnTo>
                  <a:pt x="24479" y="53301"/>
                </a:lnTo>
                <a:lnTo>
                  <a:pt x="6048" y="10572"/>
                </a:lnTo>
                <a:lnTo>
                  <a:pt x="0" y="0"/>
                </a:lnTo>
                <a:lnTo>
                  <a:pt x="13716" y="0"/>
                </a:lnTo>
                <a:lnTo>
                  <a:pt x="37290" y="39259"/>
                </a:lnTo>
                <a:lnTo>
                  <a:pt x="49744" y="86844"/>
                </a:lnTo>
                <a:lnTo>
                  <a:pt x="50292" y="99155"/>
                </a:lnTo>
                <a:lnTo>
                  <a:pt x="49482" y="112862"/>
                </a:lnTo>
                <a:lnTo>
                  <a:pt x="39624" y="152590"/>
                </a:lnTo>
                <a:lnTo>
                  <a:pt x="21193" y="187952"/>
                </a:lnTo>
                <a:lnTo>
                  <a:pt x="13716" y="1983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491507" y="2927699"/>
            <a:ext cx="22860" cy="139065"/>
          </a:xfrm>
          <a:custGeom>
            <a:avLst/>
            <a:gdLst/>
            <a:ahLst/>
            <a:cxnLst/>
            <a:rect l="l" t="t" r="r" b="b"/>
            <a:pathLst>
              <a:path w="22859" h="139064">
                <a:moveTo>
                  <a:pt x="22860" y="21336"/>
                </a:moveTo>
                <a:lnTo>
                  <a:pt x="1524" y="21336"/>
                </a:lnTo>
                <a:lnTo>
                  <a:pt x="1524" y="0"/>
                </a:lnTo>
                <a:lnTo>
                  <a:pt x="22860" y="0"/>
                </a:lnTo>
                <a:lnTo>
                  <a:pt x="22860" y="21336"/>
                </a:lnTo>
                <a:close/>
              </a:path>
              <a:path w="22859" h="139064">
                <a:moveTo>
                  <a:pt x="4572" y="138779"/>
                </a:moveTo>
                <a:lnTo>
                  <a:pt x="0" y="131159"/>
                </a:lnTo>
                <a:lnTo>
                  <a:pt x="4572" y="129635"/>
                </a:lnTo>
                <a:lnTo>
                  <a:pt x="7620" y="126587"/>
                </a:lnTo>
                <a:lnTo>
                  <a:pt x="10668" y="120491"/>
                </a:lnTo>
                <a:lnTo>
                  <a:pt x="12192" y="115919"/>
                </a:lnTo>
                <a:lnTo>
                  <a:pt x="12192" y="109823"/>
                </a:lnTo>
                <a:lnTo>
                  <a:pt x="1524" y="109823"/>
                </a:lnTo>
                <a:lnTo>
                  <a:pt x="1524" y="88487"/>
                </a:lnTo>
                <a:lnTo>
                  <a:pt x="22860" y="88487"/>
                </a:lnTo>
                <a:lnTo>
                  <a:pt x="22860" y="117443"/>
                </a:lnTo>
                <a:lnTo>
                  <a:pt x="21336" y="123539"/>
                </a:lnTo>
                <a:lnTo>
                  <a:pt x="15240" y="132683"/>
                </a:lnTo>
                <a:lnTo>
                  <a:pt x="10668" y="137255"/>
                </a:lnTo>
                <a:lnTo>
                  <a:pt x="4572" y="1387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6" name="object 306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667797" y="3302984"/>
            <a:ext cx="186118" cy="178498"/>
          </a:xfrm>
          <a:prstGeom prst="rect">
            <a:avLst/>
          </a:prstGeom>
        </p:spPr>
      </p:pic>
      <p:sp>
        <p:nvSpPr>
          <p:cNvPr id="307" name="object 307"/>
          <p:cNvSpPr/>
          <p:nvPr/>
        </p:nvSpPr>
        <p:spPr>
          <a:xfrm>
            <a:off x="943356" y="3317747"/>
            <a:ext cx="101600" cy="153670"/>
          </a:xfrm>
          <a:custGeom>
            <a:avLst/>
            <a:gdLst/>
            <a:ahLst/>
            <a:cxnLst/>
            <a:rect l="l" t="t" r="r" b="b"/>
            <a:pathLst>
              <a:path w="101600" h="153670">
                <a:moveTo>
                  <a:pt x="21323" y="0"/>
                </a:moveTo>
                <a:lnTo>
                  <a:pt x="0" y="0"/>
                </a:lnTo>
                <a:lnTo>
                  <a:pt x="0" y="150876"/>
                </a:lnTo>
                <a:lnTo>
                  <a:pt x="21323" y="150876"/>
                </a:lnTo>
                <a:lnTo>
                  <a:pt x="21323" y="0"/>
                </a:lnTo>
                <a:close/>
              </a:path>
              <a:path w="101600" h="153670">
                <a:moveTo>
                  <a:pt x="101142" y="150025"/>
                </a:moveTo>
                <a:lnTo>
                  <a:pt x="98094" y="134683"/>
                </a:lnTo>
                <a:lnTo>
                  <a:pt x="84378" y="134683"/>
                </a:lnTo>
                <a:lnTo>
                  <a:pt x="84378" y="133159"/>
                </a:lnTo>
                <a:lnTo>
                  <a:pt x="82854" y="133159"/>
                </a:lnTo>
                <a:lnTo>
                  <a:pt x="79806" y="130111"/>
                </a:lnTo>
                <a:lnTo>
                  <a:pt x="79806" y="55346"/>
                </a:lnTo>
                <a:lnTo>
                  <a:pt x="98094" y="55346"/>
                </a:lnTo>
                <a:lnTo>
                  <a:pt x="98094" y="41630"/>
                </a:lnTo>
                <a:lnTo>
                  <a:pt x="79806" y="41630"/>
                </a:lnTo>
                <a:lnTo>
                  <a:pt x="79806" y="3530"/>
                </a:lnTo>
                <a:lnTo>
                  <a:pt x="61518" y="14198"/>
                </a:lnTo>
                <a:lnTo>
                  <a:pt x="61518" y="41630"/>
                </a:lnTo>
                <a:lnTo>
                  <a:pt x="47802" y="41630"/>
                </a:lnTo>
                <a:lnTo>
                  <a:pt x="47802" y="55346"/>
                </a:lnTo>
                <a:lnTo>
                  <a:pt x="61518" y="55346"/>
                </a:lnTo>
                <a:lnTo>
                  <a:pt x="61518" y="137731"/>
                </a:lnTo>
                <a:lnTo>
                  <a:pt x="64566" y="143827"/>
                </a:lnTo>
                <a:lnTo>
                  <a:pt x="67614" y="146875"/>
                </a:lnTo>
                <a:lnTo>
                  <a:pt x="70662" y="148501"/>
                </a:lnTo>
                <a:lnTo>
                  <a:pt x="75234" y="151549"/>
                </a:lnTo>
                <a:lnTo>
                  <a:pt x="79806" y="153073"/>
                </a:lnTo>
                <a:lnTo>
                  <a:pt x="90474" y="153073"/>
                </a:lnTo>
                <a:lnTo>
                  <a:pt x="95046" y="151549"/>
                </a:lnTo>
                <a:lnTo>
                  <a:pt x="101142" y="1500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8" name="object 308"/>
          <p:cNvGrpSpPr/>
          <p:nvPr/>
        </p:nvGrpSpPr>
        <p:grpSpPr>
          <a:xfrm>
            <a:off x="1111662" y="3318224"/>
            <a:ext cx="135890" cy="153035"/>
            <a:chOff x="1111662" y="3318224"/>
            <a:chExt cx="135890" cy="153035"/>
          </a:xfrm>
        </p:grpSpPr>
        <p:sp>
          <p:nvSpPr>
            <p:cNvPr id="309" name="object 309"/>
            <p:cNvSpPr/>
            <p:nvPr/>
          </p:nvSpPr>
          <p:spPr>
            <a:xfrm>
              <a:off x="1111656" y="3318230"/>
              <a:ext cx="18415" cy="151130"/>
            </a:xfrm>
            <a:custGeom>
              <a:avLst/>
              <a:gdLst/>
              <a:ahLst/>
              <a:cxnLst/>
              <a:rect l="l" t="t" r="r" b="b"/>
              <a:pathLst>
                <a:path w="18415" h="151129">
                  <a:moveTo>
                    <a:pt x="18288" y="41148"/>
                  </a:moveTo>
                  <a:lnTo>
                    <a:pt x="0" y="41148"/>
                  </a:lnTo>
                  <a:lnTo>
                    <a:pt x="0" y="150964"/>
                  </a:lnTo>
                  <a:lnTo>
                    <a:pt x="18288" y="150964"/>
                  </a:lnTo>
                  <a:lnTo>
                    <a:pt x="18288" y="41148"/>
                  </a:lnTo>
                  <a:close/>
                </a:path>
                <a:path w="18415" h="15112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0" name="object 310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155858" y="3356324"/>
              <a:ext cx="91535" cy="114490"/>
            </a:xfrm>
            <a:prstGeom prst="rect">
              <a:avLst/>
            </a:prstGeom>
          </p:spPr>
        </p:pic>
      </p:grpSp>
      <p:grpSp>
        <p:nvGrpSpPr>
          <p:cNvPr id="311" name="object 311"/>
          <p:cNvGrpSpPr/>
          <p:nvPr/>
        </p:nvGrpSpPr>
        <p:grpSpPr>
          <a:xfrm>
            <a:off x="1316069" y="3318224"/>
            <a:ext cx="568960" cy="153035"/>
            <a:chOff x="1316069" y="3318224"/>
            <a:chExt cx="568960" cy="153035"/>
          </a:xfrm>
        </p:grpSpPr>
        <p:pic>
          <p:nvPicPr>
            <p:cNvPr id="312" name="object 312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316069" y="3356324"/>
              <a:ext cx="320325" cy="114490"/>
            </a:xfrm>
            <a:prstGeom prst="rect">
              <a:avLst/>
            </a:prstGeom>
          </p:spPr>
        </p:pic>
        <p:sp>
          <p:nvSpPr>
            <p:cNvPr id="313" name="object 313"/>
            <p:cNvSpPr/>
            <p:nvPr/>
          </p:nvSpPr>
          <p:spPr>
            <a:xfrm>
              <a:off x="1657629" y="3318230"/>
              <a:ext cx="18415" cy="151130"/>
            </a:xfrm>
            <a:custGeom>
              <a:avLst/>
              <a:gdLst/>
              <a:ahLst/>
              <a:cxnLst/>
              <a:rect l="l" t="t" r="r" b="b"/>
              <a:pathLst>
                <a:path w="18414" h="151129">
                  <a:moveTo>
                    <a:pt x="18288" y="41148"/>
                  </a:moveTo>
                  <a:lnTo>
                    <a:pt x="0" y="41148"/>
                  </a:lnTo>
                  <a:lnTo>
                    <a:pt x="0" y="150964"/>
                  </a:lnTo>
                  <a:lnTo>
                    <a:pt x="18288" y="150964"/>
                  </a:lnTo>
                  <a:lnTo>
                    <a:pt x="18288" y="41148"/>
                  </a:lnTo>
                  <a:close/>
                </a:path>
                <a:path w="18414" h="15112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4" name="object 314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703451" y="3356324"/>
              <a:ext cx="100679" cy="114490"/>
            </a:xfrm>
            <a:prstGeom prst="rect">
              <a:avLst/>
            </a:prstGeom>
          </p:spPr>
        </p:pic>
        <p:sp>
          <p:nvSpPr>
            <p:cNvPr id="315" name="object 315"/>
            <p:cNvSpPr/>
            <p:nvPr/>
          </p:nvSpPr>
          <p:spPr>
            <a:xfrm>
              <a:off x="1825466" y="3356324"/>
              <a:ext cx="59690" cy="113030"/>
            </a:xfrm>
            <a:custGeom>
              <a:avLst/>
              <a:gdLst/>
              <a:ahLst/>
              <a:cxnLst/>
              <a:rect l="l" t="t" r="r" b="b"/>
              <a:pathLst>
                <a:path w="59689" h="113029">
                  <a:moveTo>
                    <a:pt x="18288" y="112966"/>
                  </a:moveTo>
                  <a:lnTo>
                    <a:pt x="0" y="112966"/>
                  </a:lnTo>
                  <a:lnTo>
                    <a:pt x="0" y="3047"/>
                  </a:lnTo>
                  <a:lnTo>
                    <a:pt x="16764" y="3047"/>
                  </a:lnTo>
                  <a:lnTo>
                    <a:pt x="16764" y="19907"/>
                  </a:lnTo>
                  <a:lnTo>
                    <a:pt x="21336" y="12191"/>
                  </a:lnTo>
                  <a:lnTo>
                    <a:pt x="24384" y="6095"/>
                  </a:lnTo>
                  <a:lnTo>
                    <a:pt x="28956" y="4571"/>
                  </a:lnTo>
                  <a:lnTo>
                    <a:pt x="32004" y="1523"/>
                  </a:lnTo>
                  <a:lnTo>
                    <a:pt x="36576" y="0"/>
                  </a:lnTo>
                  <a:lnTo>
                    <a:pt x="47244" y="0"/>
                  </a:lnTo>
                  <a:lnTo>
                    <a:pt x="59436" y="6095"/>
                  </a:lnTo>
                  <a:lnTo>
                    <a:pt x="53339" y="24479"/>
                  </a:lnTo>
                  <a:lnTo>
                    <a:pt x="48768" y="21431"/>
                  </a:lnTo>
                  <a:lnTo>
                    <a:pt x="44195" y="19907"/>
                  </a:lnTo>
                  <a:lnTo>
                    <a:pt x="35052" y="19907"/>
                  </a:lnTo>
                  <a:lnTo>
                    <a:pt x="28956" y="22955"/>
                  </a:lnTo>
                  <a:lnTo>
                    <a:pt x="22859" y="29051"/>
                  </a:lnTo>
                  <a:lnTo>
                    <a:pt x="21336" y="33623"/>
                  </a:lnTo>
                  <a:lnTo>
                    <a:pt x="19812" y="39719"/>
                  </a:lnTo>
                  <a:lnTo>
                    <a:pt x="18288" y="47339"/>
                  </a:lnTo>
                  <a:lnTo>
                    <a:pt x="18288" y="1129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6" name="object 316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1944433" y="3321272"/>
            <a:ext cx="167735" cy="149542"/>
          </a:xfrm>
          <a:prstGeom prst="rect">
            <a:avLst/>
          </a:prstGeom>
        </p:spPr>
      </p:pic>
      <p:grpSp>
        <p:nvGrpSpPr>
          <p:cNvPr id="317" name="object 317"/>
          <p:cNvGrpSpPr/>
          <p:nvPr/>
        </p:nvGrpSpPr>
        <p:grpSpPr>
          <a:xfrm>
            <a:off x="2186939" y="3318224"/>
            <a:ext cx="431800" cy="192405"/>
            <a:chOff x="2186939" y="3318224"/>
            <a:chExt cx="431800" cy="192405"/>
          </a:xfrm>
        </p:grpSpPr>
        <p:pic>
          <p:nvPicPr>
            <p:cNvPr id="318" name="object 318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186939" y="3318224"/>
              <a:ext cx="315658" cy="152590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2523934" y="3356323"/>
              <a:ext cx="94583" cy="154114"/>
            </a:xfrm>
            <a:prstGeom prst="rect">
              <a:avLst/>
            </a:prstGeom>
          </p:spPr>
        </p:pic>
      </p:grpSp>
      <p:grpSp>
        <p:nvGrpSpPr>
          <p:cNvPr id="320" name="object 320"/>
          <p:cNvGrpSpPr/>
          <p:nvPr/>
        </p:nvGrpSpPr>
        <p:grpSpPr>
          <a:xfrm>
            <a:off x="2700908" y="3315176"/>
            <a:ext cx="384810" cy="198755"/>
            <a:chOff x="2700908" y="3315176"/>
            <a:chExt cx="384810" cy="198755"/>
          </a:xfrm>
        </p:grpSpPr>
        <p:pic>
          <p:nvPicPr>
            <p:cNvPr id="321" name="object 321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2700908" y="3315176"/>
              <a:ext cx="274510" cy="198310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2996755" y="3356324"/>
              <a:ext cx="88487" cy="112966"/>
            </a:xfrm>
            <a:prstGeom prst="rect">
              <a:avLst/>
            </a:prstGeom>
          </p:spPr>
        </p:pic>
      </p:grpSp>
      <p:pic>
        <p:nvPicPr>
          <p:cNvPr id="323" name="object 323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3170682" y="3318224"/>
            <a:ext cx="208883" cy="152590"/>
          </a:xfrm>
          <a:prstGeom prst="rect">
            <a:avLst/>
          </a:prstGeom>
        </p:spPr>
      </p:pic>
      <p:grpSp>
        <p:nvGrpSpPr>
          <p:cNvPr id="324" name="object 324"/>
          <p:cNvGrpSpPr/>
          <p:nvPr/>
        </p:nvGrpSpPr>
        <p:grpSpPr>
          <a:xfrm>
            <a:off x="3463480" y="3318224"/>
            <a:ext cx="378460" cy="192405"/>
            <a:chOff x="3463480" y="3318224"/>
            <a:chExt cx="378460" cy="192405"/>
          </a:xfrm>
        </p:grpSpPr>
        <p:pic>
          <p:nvPicPr>
            <p:cNvPr id="325" name="object 325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463480" y="3318224"/>
              <a:ext cx="199834" cy="152590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683126" y="3321272"/>
              <a:ext cx="158591" cy="189166"/>
            </a:xfrm>
            <a:prstGeom prst="rect">
              <a:avLst/>
            </a:prstGeom>
          </p:spPr>
        </p:pic>
      </p:grpSp>
      <p:grpSp>
        <p:nvGrpSpPr>
          <p:cNvPr id="327" name="object 327"/>
          <p:cNvGrpSpPr/>
          <p:nvPr/>
        </p:nvGrpSpPr>
        <p:grpSpPr>
          <a:xfrm>
            <a:off x="3905821" y="3315176"/>
            <a:ext cx="250190" cy="156210"/>
            <a:chOff x="3905821" y="3315176"/>
            <a:chExt cx="250190" cy="156210"/>
          </a:xfrm>
        </p:grpSpPr>
        <p:pic>
          <p:nvPicPr>
            <p:cNvPr id="328" name="object 328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3905821" y="3315176"/>
              <a:ext cx="170783" cy="155638"/>
            </a:xfrm>
            <a:prstGeom prst="rect">
              <a:avLst/>
            </a:prstGeom>
          </p:spPr>
        </p:pic>
        <p:sp>
          <p:nvSpPr>
            <p:cNvPr id="329" name="object 329"/>
            <p:cNvSpPr/>
            <p:nvPr/>
          </p:nvSpPr>
          <p:spPr>
            <a:xfrm>
              <a:off x="4097940" y="3356324"/>
              <a:ext cx="58419" cy="113030"/>
            </a:xfrm>
            <a:custGeom>
              <a:avLst/>
              <a:gdLst/>
              <a:ahLst/>
              <a:cxnLst/>
              <a:rect l="l" t="t" r="r" b="b"/>
              <a:pathLst>
                <a:path w="58420" h="113029">
                  <a:moveTo>
                    <a:pt x="18288" y="112966"/>
                  </a:moveTo>
                  <a:lnTo>
                    <a:pt x="0" y="112966"/>
                  </a:lnTo>
                  <a:lnTo>
                    <a:pt x="0" y="3047"/>
                  </a:lnTo>
                  <a:lnTo>
                    <a:pt x="15240" y="3047"/>
                  </a:lnTo>
                  <a:lnTo>
                    <a:pt x="15240" y="19907"/>
                  </a:lnTo>
                  <a:lnTo>
                    <a:pt x="19812" y="12191"/>
                  </a:lnTo>
                  <a:lnTo>
                    <a:pt x="24384" y="6095"/>
                  </a:lnTo>
                  <a:lnTo>
                    <a:pt x="27432" y="4571"/>
                  </a:lnTo>
                  <a:lnTo>
                    <a:pt x="32004" y="1523"/>
                  </a:lnTo>
                  <a:lnTo>
                    <a:pt x="35052" y="0"/>
                  </a:lnTo>
                  <a:lnTo>
                    <a:pt x="45815" y="0"/>
                  </a:lnTo>
                  <a:lnTo>
                    <a:pt x="58007" y="6095"/>
                  </a:lnTo>
                  <a:lnTo>
                    <a:pt x="51911" y="24479"/>
                  </a:lnTo>
                  <a:lnTo>
                    <a:pt x="47339" y="21431"/>
                  </a:lnTo>
                  <a:lnTo>
                    <a:pt x="42767" y="19907"/>
                  </a:lnTo>
                  <a:lnTo>
                    <a:pt x="35052" y="19907"/>
                  </a:lnTo>
                  <a:lnTo>
                    <a:pt x="30480" y="21431"/>
                  </a:lnTo>
                  <a:lnTo>
                    <a:pt x="27432" y="22955"/>
                  </a:lnTo>
                  <a:lnTo>
                    <a:pt x="24384" y="26003"/>
                  </a:lnTo>
                  <a:lnTo>
                    <a:pt x="22859" y="29051"/>
                  </a:lnTo>
                  <a:lnTo>
                    <a:pt x="21336" y="33623"/>
                  </a:lnTo>
                  <a:lnTo>
                    <a:pt x="18288" y="39719"/>
                  </a:lnTo>
                  <a:lnTo>
                    <a:pt x="18288" y="1129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0" name="object 330"/>
          <p:cNvGrpSpPr/>
          <p:nvPr/>
        </p:nvGrpSpPr>
        <p:grpSpPr>
          <a:xfrm>
            <a:off x="4215384" y="3356324"/>
            <a:ext cx="403225" cy="114935"/>
            <a:chOff x="4215384" y="3356324"/>
            <a:chExt cx="403225" cy="114935"/>
          </a:xfrm>
        </p:grpSpPr>
        <p:pic>
          <p:nvPicPr>
            <p:cNvPr id="331" name="object 331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215384" y="3356324"/>
              <a:ext cx="321849" cy="114490"/>
            </a:xfrm>
            <a:prstGeom prst="rect">
              <a:avLst/>
            </a:prstGeom>
          </p:spPr>
        </p:pic>
        <p:sp>
          <p:nvSpPr>
            <p:cNvPr id="332" name="object 332"/>
            <p:cNvSpPr/>
            <p:nvPr/>
          </p:nvSpPr>
          <p:spPr>
            <a:xfrm>
              <a:off x="4558569" y="3356324"/>
              <a:ext cx="59690" cy="113030"/>
            </a:xfrm>
            <a:custGeom>
              <a:avLst/>
              <a:gdLst/>
              <a:ahLst/>
              <a:cxnLst/>
              <a:rect l="l" t="t" r="r" b="b"/>
              <a:pathLst>
                <a:path w="59689" h="113029">
                  <a:moveTo>
                    <a:pt x="18288" y="112966"/>
                  </a:moveTo>
                  <a:lnTo>
                    <a:pt x="0" y="112966"/>
                  </a:lnTo>
                  <a:lnTo>
                    <a:pt x="0" y="3047"/>
                  </a:lnTo>
                  <a:lnTo>
                    <a:pt x="16764" y="3047"/>
                  </a:lnTo>
                  <a:lnTo>
                    <a:pt x="16764" y="19907"/>
                  </a:lnTo>
                  <a:lnTo>
                    <a:pt x="21336" y="12191"/>
                  </a:lnTo>
                  <a:lnTo>
                    <a:pt x="24384" y="6095"/>
                  </a:lnTo>
                  <a:lnTo>
                    <a:pt x="28956" y="4571"/>
                  </a:lnTo>
                  <a:lnTo>
                    <a:pt x="32004" y="1523"/>
                  </a:lnTo>
                  <a:lnTo>
                    <a:pt x="36576" y="0"/>
                  </a:lnTo>
                  <a:lnTo>
                    <a:pt x="47244" y="0"/>
                  </a:lnTo>
                  <a:lnTo>
                    <a:pt x="59436" y="6095"/>
                  </a:lnTo>
                  <a:lnTo>
                    <a:pt x="53339" y="24479"/>
                  </a:lnTo>
                  <a:lnTo>
                    <a:pt x="48768" y="21431"/>
                  </a:lnTo>
                  <a:lnTo>
                    <a:pt x="44195" y="19907"/>
                  </a:lnTo>
                  <a:lnTo>
                    <a:pt x="35052" y="19907"/>
                  </a:lnTo>
                  <a:lnTo>
                    <a:pt x="28956" y="22955"/>
                  </a:lnTo>
                  <a:lnTo>
                    <a:pt x="22859" y="29051"/>
                  </a:lnTo>
                  <a:lnTo>
                    <a:pt x="21336" y="33623"/>
                  </a:lnTo>
                  <a:lnTo>
                    <a:pt x="19812" y="39719"/>
                  </a:lnTo>
                  <a:lnTo>
                    <a:pt x="18288" y="47339"/>
                  </a:lnTo>
                  <a:lnTo>
                    <a:pt x="18288" y="1129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3" name="object 333"/>
          <p:cNvSpPr/>
          <p:nvPr/>
        </p:nvSpPr>
        <p:spPr>
          <a:xfrm>
            <a:off x="4698872" y="3316700"/>
            <a:ext cx="55244" cy="153035"/>
          </a:xfrm>
          <a:custGeom>
            <a:avLst/>
            <a:gdLst/>
            <a:ahLst/>
            <a:cxnLst/>
            <a:rect l="l" t="t" r="r" b="b"/>
            <a:pathLst>
              <a:path w="55245" h="153035">
                <a:moveTo>
                  <a:pt x="54959" y="152590"/>
                </a:moveTo>
                <a:lnTo>
                  <a:pt x="36575" y="152590"/>
                </a:lnTo>
                <a:lnTo>
                  <a:pt x="36575" y="33527"/>
                </a:lnTo>
                <a:lnTo>
                  <a:pt x="32003" y="38099"/>
                </a:lnTo>
                <a:lnTo>
                  <a:pt x="19811" y="47243"/>
                </a:lnTo>
                <a:lnTo>
                  <a:pt x="12191" y="50291"/>
                </a:lnTo>
                <a:lnTo>
                  <a:pt x="6095" y="54863"/>
                </a:lnTo>
                <a:lnTo>
                  <a:pt x="0" y="56387"/>
                </a:lnTo>
                <a:lnTo>
                  <a:pt x="0" y="38099"/>
                </a:lnTo>
                <a:lnTo>
                  <a:pt x="7715" y="34409"/>
                </a:lnTo>
                <a:lnTo>
                  <a:pt x="14858" y="30289"/>
                </a:lnTo>
                <a:lnTo>
                  <a:pt x="42671" y="0"/>
                </a:lnTo>
                <a:lnTo>
                  <a:pt x="54959" y="0"/>
                </a:lnTo>
                <a:lnTo>
                  <a:pt x="54959" y="1525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4" name="object 334"/>
          <p:cNvGrpSpPr/>
          <p:nvPr/>
        </p:nvGrpSpPr>
        <p:grpSpPr>
          <a:xfrm>
            <a:off x="4854416" y="3315176"/>
            <a:ext cx="468630" cy="198755"/>
            <a:chOff x="4854416" y="3315176"/>
            <a:chExt cx="468630" cy="198755"/>
          </a:xfrm>
        </p:grpSpPr>
        <p:pic>
          <p:nvPicPr>
            <p:cNvPr id="335" name="object 335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4854416" y="3356324"/>
              <a:ext cx="324897" cy="157162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5200649" y="3315176"/>
              <a:ext cx="122014" cy="198310"/>
            </a:xfrm>
            <a:prstGeom prst="rect">
              <a:avLst/>
            </a:prstGeom>
          </p:spPr>
        </p:pic>
      </p:grpSp>
      <p:sp>
        <p:nvSpPr>
          <p:cNvPr id="337" name="object 337"/>
          <p:cNvSpPr/>
          <p:nvPr/>
        </p:nvSpPr>
        <p:spPr>
          <a:xfrm>
            <a:off x="5408676" y="3447288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89" h="21589">
                <a:moveTo>
                  <a:pt x="21335" y="21335"/>
                </a:moveTo>
                <a:lnTo>
                  <a:pt x="0" y="21335"/>
                </a:lnTo>
                <a:lnTo>
                  <a:pt x="0" y="0"/>
                </a:lnTo>
                <a:lnTo>
                  <a:pt x="21335" y="0"/>
                </a:lnTo>
                <a:lnTo>
                  <a:pt x="21335" y="21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0576" y="2133600"/>
            <a:ext cx="4780787" cy="48127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495" y="2080260"/>
            <a:ext cx="4770119" cy="48768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64165" y="567499"/>
            <a:ext cx="831215" cy="233679"/>
            <a:chOff x="564165" y="567499"/>
            <a:chExt cx="831215" cy="233679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165" y="567499"/>
              <a:ext cx="96012" cy="762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133" y="567499"/>
              <a:ext cx="146399" cy="1861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0012" y="619410"/>
              <a:ext cx="118967" cy="1342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7079" y="616362"/>
              <a:ext cx="259270" cy="1845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9973" y="616362"/>
              <a:ext cx="85343" cy="13420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450276" y="568452"/>
            <a:ext cx="651510" cy="185420"/>
            <a:chOff x="1450276" y="568452"/>
            <a:chExt cx="651510" cy="185420"/>
          </a:xfrm>
        </p:grpSpPr>
        <p:sp>
          <p:nvSpPr>
            <p:cNvPr id="11" name="object 11"/>
            <p:cNvSpPr/>
            <p:nvPr/>
          </p:nvSpPr>
          <p:spPr>
            <a:xfrm>
              <a:off x="1450263" y="568451"/>
              <a:ext cx="232410" cy="182880"/>
            </a:xfrm>
            <a:custGeom>
              <a:avLst/>
              <a:gdLst/>
              <a:ahLst/>
              <a:cxnLst/>
              <a:rect l="l" t="t" r="r" b="b"/>
              <a:pathLst>
                <a:path w="232410" h="182879">
                  <a:moveTo>
                    <a:pt x="181457" y="182118"/>
                  </a:moveTo>
                  <a:lnTo>
                    <a:pt x="165087" y="140970"/>
                  </a:lnTo>
                  <a:lnTo>
                    <a:pt x="152958" y="110490"/>
                  </a:lnTo>
                  <a:lnTo>
                    <a:pt x="126238" y="43345"/>
                  </a:lnTo>
                  <a:lnTo>
                    <a:pt x="114401" y="13601"/>
                  </a:lnTo>
                  <a:lnTo>
                    <a:pt x="114401" y="110490"/>
                  </a:lnTo>
                  <a:lnTo>
                    <a:pt x="65532" y="110490"/>
                  </a:lnTo>
                  <a:lnTo>
                    <a:pt x="89916" y="43345"/>
                  </a:lnTo>
                  <a:lnTo>
                    <a:pt x="114401" y="110490"/>
                  </a:lnTo>
                  <a:lnTo>
                    <a:pt x="114401" y="13601"/>
                  </a:lnTo>
                  <a:lnTo>
                    <a:pt x="109829" y="2095"/>
                  </a:lnTo>
                  <a:lnTo>
                    <a:pt x="71628" y="2095"/>
                  </a:lnTo>
                  <a:lnTo>
                    <a:pt x="0" y="182118"/>
                  </a:lnTo>
                  <a:lnTo>
                    <a:pt x="39624" y="182118"/>
                  </a:lnTo>
                  <a:lnTo>
                    <a:pt x="54864" y="140970"/>
                  </a:lnTo>
                  <a:lnTo>
                    <a:pt x="126593" y="140970"/>
                  </a:lnTo>
                  <a:lnTo>
                    <a:pt x="141833" y="182118"/>
                  </a:lnTo>
                  <a:lnTo>
                    <a:pt x="181457" y="182118"/>
                  </a:lnTo>
                  <a:close/>
                </a:path>
                <a:path w="232410" h="182879">
                  <a:moveTo>
                    <a:pt x="232219" y="0"/>
                  </a:moveTo>
                  <a:lnTo>
                    <a:pt x="197180" y="0"/>
                  </a:lnTo>
                  <a:lnTo>
                    <a:pt x="197180" y="182880"/>
                  </a:lnTo>
                  <a:lnTo>
                    <a:pt x="232219" y="182880"/>
                  </a:lnTo>
                  <a:lnTo>
                    <a:pt x="232219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18691" y="570547"/>
              <a:ext cx="251650" cy="18307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93379" y="568451"/>
              <a:ext cx="108585" cy="182880"/>
            </a:xfrm>
            <a:custGeom>
              <a:avLst/>
              <a:gdLst/>
              <a:ahLst/>
              <a:cxnLst/>
              <a:rect l="l" t="t" r="r" b="b"/>
              <a:pathLst>
                <a:path w="108585" h="182879">
                  <a:moveTo>
                    <a:pt x="35064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64" y="182880"/>
                  </a:lnTo>
                  <a:lnTo>
                    <a:pt x="35064" y="0"/>
                  </a:lnTo>
                  <a:close/>
                </a:path>
                <a:path w="108585" h="182879">
                  <a:moveTo>
                    <a:pt x="108115" y="50965"/>
                  </a:moveTo>
                  <a:lnTo>
                    <a:pt x="73063" y="50965"/>
                  </a:lnTo>
                  <a:lnTo>
                    <a:pt x="73063" y="182118"/>
                  </a:lnTo>
                  <a:lnTo>
                    <a:pt x="108115" y="182118"/>
                  </a:lnTo>
                  <a:lnTo>
                    <a:pt x="108115" y="50965"/>
                  </a:lnTo>
                  <a:close/>
                </a:path>
                <a:path w="108585" h="182879">
                  <a:moveTo>
                    <a:pt x="108115" y="2095"/>
                  </a:moveTo>
                  <a:lnTo>
                    <a:pt x="73063" y="2095"/>
                  </a:lnTo>
                  <a:lnTo>
                    <a:pt x="73063" y="34201"/>
                  </a:lnTo>
                  <a:lnTo>
                    <a:pt x="108115" y="34201"/>
                  </a:lnTo>
                  <a:lnTo>
                    <a:pt x="108115" y="2095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202179" y="568452"/>
            <a:ext cx="351155" cy="185420"/>
            <a:chOff x="2202179" y="568452"/>
            <a:chExt cx="351155" cy="185420"/>
          </a:xfrm>
        </p:grpSpPr>
        <p:sp>
          <p:nvSpPr>
            <p:cNvPr id="15" name="object 15"/>
            <p:cNvSpPr/>
            <p:nvPr/>
          </p:nvSpPr>
          <p:spPr>
            <a:xfrm>
              <a:off x="2202179" y="568452"/>
              <a:ext cx="36830" cy="182880"/>
            </a:xfrm>
            <a:custGeom>
              <a:avLst/>
              <a:gdLst/>
              <a:ahLst/>
              <a:cxnLst/>
              <a:rect l="l" t="t" r="r" b="b"/>
              <a:pathLst>
                <a:path w="36830" h="182879">
                  <a:moveTo>
                    <a:pt x="36575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287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67711" y="616362"/>
              <a:ext cx="135731" cy="1372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4018" y="616362"/>
              <a:ext cx="118967" cy="134207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636805" y="567499"/>
            <a:ext cx="2085339" cy="236854"/>
            <a:chOff x="2636805" y="567499"/>
            <a:chExt cx="2085339" cy="236854"/>
          </a:xfrm>
        </p:grpSpPr>
        <p:sp>
          <p:nvSpPr>
            <p:cNvPr id="19" name="object 19"/>
            <p:cNvSpPr/>
            <p:nvPr/>
          </p:nvSpPr>
          <p:spPr>
            <a:xfrm>
              <a:off x="2636799" y="570547"/>
              <a:ext cx="581660" cy="183515"/>
            </a:xfrm>
            <a:custGeom>
              <a:avLst/>
              <a:gdLst/>
              <a:ahLst/>
              <a:cxnLst/>
              <a:rect l="l" t="t" r="r" b="b"/>
              <a:pathLst>
                <a:path w="581660" h="183515">
                  <a:moveTo>
                    <a:pt x="236410" y="0"/>
                  </a:moveTo>
                  <a:lnTo>
                    <a:pt x="199834" y="0"/>
                  </a:lnTo>
                  <a:lnTo>
                    <a:pt x="172402" y="125158"/>
                  </a:lnTo>
                  <a:lnTo>
                    <a:pt x="140398" y="0"/>
                  </a:lnTo>
                  <a:lnTo>
                    <a:pt x="97637" y="0"/>
                  </a:lnTo>
                  <a:lnTo>
                    <a:pt x="64109" y="123634"/>
                  </a:lnTo>
                  <a:lnTo>
                    <a:pt x="36677" y="0"/>
                  </a:lnTo>
                  <a:lnTo>
                    <a:pt x="0" y="0"/>
                  </a:lnTo>
                  <a:lnTo>
                    <a:pt x="42773" y="180022"/>
                  </a:lnTo>
                  <a:lnTo>
                    <a:pt x="82397" y="180022"/>
                  </a:lnTo>
                  <a:lnTo>
                    <a:pt x="118973" y="44297"/>
                  </a:lnTo>
                  <a:lnTo>
                    <a:pt x="154114" y="180022"/>
                  </a:lnTo>
                  <a:lnTo>
                    <a:pt x="193738" y="180022"/>
                  </a:lnTo>
                  <a:lnTo>
                    <a:pt x="236410" y="0"/>
                  </a:lnTo>
                  <a:close/>
                </a:path>
                <a:path w="581660" h="183515">
                  <a:moveTo>
                    <a:pt x="363004" y="180022"/>
                  </a:moveTo>
                  <a:lnTo>
                    <a:pt x="356908" y="167830"/>
                  </a:lnTo>
                  <a:lnTo>
                    <a:pt x="356908" y="166306"/>
                  </a:lnTo>
                  <a:lnTo>
                    <a:pt x="356908" y="163258"/>
                  </a:lnTo>
                  <a:lnTo>
                    <a:pt x="355904" y="158686"/>
                  </a:lnTo>
                  <a:lnTo>
                    <a:pt x="355777" y="158140"/>
                  </a:lnTo>
                  <a:lnTo>
                    <a:pt x="354812" y="152019"/>
                  </a:lnTo>
                  <a:lnTo>
                    <a:pt x="354114" y="144970"/>
                  </a:lnTo>
                  <a:lnTo>
                    <a:pt x="353961" y="140398"/>
                  </a:lnTo>
                  <a:lnTo>
                    <a:pt x="353910" y="135826"/>
                  </a:lnTo>
                  <a:lnTo>
                    <a:pt x="354584" y="117538"/>
                  </a:lnTo>
                  <a:lnTo>
                    <a:pt x="354698" y="114490"/>
                  </a:lnTo>
                  <a:lnTo>
                    <a:pt x="354812" y="111442"/>
                  </a:lnTo>
                  <a:lnTo>
                    <a:pt x="354888" y="109181"/>
                  </a:lnTo>
                  <a:lnTo>
                    <a:pt x="354977" y="107061"/>
                  </a:lnTo>
                  <a:lnTo>
                    <a:pt x="355092" y="103733"/>
                  </a:lnTo>
                  <a:lnTo>
                    <a:pt x="355180" y="101447"/>
                  </a:lnTo>
                  <a:lnTo>
                    <a:pt x="355269" y="99161"/>
                  </a:lnTo>
                  <a:lnTo>
                    <a:pt x="355333" y="94589"/>
                  </a:lnTo>
                  <a:lnTo>
                    <a:pt x="355092" y="85775"/>
                  </a:lnTo>
                  <a:lnTo>
                    <a:pt x="354241" y="77444"/>
                  </a:lnTo>
                  <a:lnTo>
                    <a:pt x="353326" y="73253"/>
                  </a:lnTo>
                  <a:lnTo>
                    <a:pt x="352806" y="70827"/>
                  </a:lnTo>
                  <a:lnTo>
                    <a:pt x="350812" y="65633"/>
                  </a:lnTo>
                  <a:lnTo>
                    <a:pt x="347764" y="59537"/>
                  </a:lnTo>
                  <a:lnTo>
                    <a:pt x="341668" y="54965"/>
                  </a:lnTo>
                  <a:lnTo>
                    <a:pt x="334048" y="51917"/>
                  </a:lnTo>
                  <a:lnTo>
                    <a:pt x="327736" y="49034"/>
                  </a:lnTo>
                  <a:lnTo>
                    <a:pt x="320141" y="47155"/>
                  </a:lnTo>
                  <a:lnTo>
                    <a:pt x="311111" y="46126"/>
                  </a:lnTo>
                  <a:lnTo>
                    <a:pt x="300520" y="45821"/>
                  </a:lnTo>
                  <a:lnTo>
                    <a:pt x="287896" y="46393"/>
                  </a:lnTo>
                  <a:lnTo>
                    <a:pt x="250507" y="66586"/>
                  </a:lnTo>
                  <a:lnTo>
                    <a:pt x="242506" y="83921"/>
                  </a:lnTo>
                  <a:lnTo>
                    <a:pt x="274612" y="88493"/>
                  </a:lnTo>
                  <a:lnTo>
                    <a:pt x="276136" y="82397"/>
                  </a:lnTo>
                  <a:lnTo>
                    <a:pt x="282232" y="76301"/>
                  </a:lnTo>
                  <a:lnTo>
                    <a:pt x="286804" y="73253"/>
                  </a:lnTo>
                  <a:lnTo>
                    <a:pt x="306616" y="73253"/>
                  </a:lnTo>
                  <a:lnTo>
                    <a:pt x="312712" y="74777"/>
                  </a:lnTo>
                  <a:lnTo>
                    <a:pt x="315760" y="76301"/>
                  </a:lnTo>
                  <a:lnTo>
                    <a:pt x="318808" y="79349"/>
                  </a:lnTo>
                  <a:lnTo>
                    <a:pt x="320332" y="83921"/>
                  </a:lnTo>
                  <a:lnTo>
                    <a:pt x="320332" y="94589"/>
                  </a:lnTo>
                  <a:lnTo>
                    <a:pt x="320332" y="117538"/>
                  </a:lnTo>
                  <a:lnTo>
                    <a:pt x="320332" y="137350"/>
                  </a:lnTo>
                  <a:lnTo>
                    <a:pt x="318808" y="140398"/>
                  </a:lnTo>
                  <a:lnTo>
                    <a:pt x="318808" y="144970"/>
                  </a:lnTo>
                  <a:lnTo>
                    <a:pt x="315760" y="149542"/>
                  </a:lnTo>
                  <a:lnTo>
                    <a:pt x="311188" y="152590"/>
                  </a:lnTo>
                  <a:lnTo>
                    <a:pt x="305092" y="157162"/>
                  </a:lnTo>
                  <a:lnTo>
                    <a:pt x="298996" y="158686"/>
                  </a:lnTo>
                  <a:lnTo>
                    <a:pt x="288328" y="158686"/>
                  </a:lnTo>
                  <a:lnTo>
                    <a:pt x="283756" y="157162"/>
                  </a:lnTo>
                  <a:lnTo>
                    <a:pt x="276136" y="149542"/>
                  </a:lnTo>
                  <a:lnTo>
                    <a:pt x="274612" y="144970"/>
                  </a:lnTo>
                  <a:lnTo>
                    <a:pt x="274612" y="135826"/>
                  </a:lnTo>
                  <a:lnTo>
                    <a:pt x="276136" y="131254"/>
                  </a:lnTo>
                  <a:lnTo>
                    <a:pt x="280708" y="128206"/>
                  </a:lnTo>
                  <a:lnTo>
                    <a:pt x="283756" y="126682"/>
                  </a:lnTo>
                  <a:lnTo>
                    <a:pt x="289852" y="125158"/>
                  </a:lnTo>
                  <a:lnTo>
                    <a:pt x="300520" y="122110"/>
                  </a:lnTo>
                  <a:lnTo>
                    <a:pt x="309664" y="120586"/>
                  </a:lnTo>
                  <a:lnTo>
                    <a:pt x="315760" y="119062"/>
                  </a:lnTo>
                  <a:lnTo>
                    <a:pt x="320332" y="117538"/>
                  </a:lnTo>
                  <a:lnTo>
                    <a:pt x="320332" y="94589"/>
                  </a:lnTo>
                  <a:lnTo>
                    <a:pt x="314871" y="96875"/>
                  </a:lnTo>
                  <a:lnTo>
                    <a:pt x="307568" y="99161"/>
                  </a:lnTo>
                  <a:lnTo>
                    <a:pt x="298246" y="101447"/>
                  </a:lnTo>
                  <a:lnTo>
                    <a:pt x="286804" y="103733"/>
                  </a:lnTo>
                  <a:lnTo>
                    <a:pt x="278218" y="105194"/>
                  </a:lnTo>
                  <a:lnTo>
                    <a:pt x="270789" y="107061"/>
                  </a:lnTo>
                  <a:lnTo>
                    <a:pt x="245554" y="125158"/>
                  </a:lnTo>
                  <a:lnTo>
                    <a:pt x="240982" y="129730"/>
                  </a:lnTo>
                  <a:lnTo>
                    <a:pt x="239458" y="137350"/>
                  </a:lnTo>
                  <a:lnTo>
                    <a:pt x="239458" y="144970"/>
                  </a:lnTo>
                  <a:lnTo>
                    <a:pt x="265417" y="180594"/>
                  </a:lnTo>
                  <a:lnTo>
                    <a:pt x="283756" y="183070"/>
                  </a:lnTo>
                  <a:lnTo>
                    <a:pt x="291376" y="183070"/>
                  </a:lnTo>
                  <a:lnTo>
                    <a:pt x="297472" y="181546"/>
                  </a:lnTo>
                  <a:lnTo>
                    <a:pt x="305092" y="178498"/>
                  </a:lnTo>
                  <a:lnTo>
                    <a:pt x="311188" y="175450"/>
                  </a:lnTo>
                  <a:lnTo>
                    <a:pt x="323380" y="166306"/>
                  </a:lnTo>
                  <a:lnTo>
                    <a:pt x="324904" y="167830"/>
                  </a:lnTo>
                  <a:lnTo>
                    <a:pt x="324904" y="169354"/>
                  </a:lnTo>
                  <a:lnTo>
                    <a:pt x="327952" y="178498"/>
                  </a:lnTo>
                  <a:lnTo>
                    <a:pt x="327952" y="180022"/>
                  </a:lnTo>
                  <a:lnTo>
                    <a:pt x="363004" y="180022"/>
                  </a:lnTo>
                  <a:close/>
                </a:path>
                <a:path w="581660" h="183515">
                  <a:moveTo>
                    <a:pt x="448437" y="178498"/>
                  </a:moveTo>
                  <a:lnTo>
                    <a:pt x="445389" y="151066"/>
                  </a:lnTo>
                  <a:lnTo>
                    <a:pt x="439293" y="152590"/>
                  </a:lnTo>
                  <a:lnTo>
                    <a:pt x="434721" y="154114"/>
                  </a:lnTo>
                  <a:lnTo>
                    <a:pt x="427101" y="154114"/>
                  </a:lnTo>
                  <a:lnTo>
                    <a:pt x="422529" y="149542"/>
                  </a:lnTo>
                  <a:lnTo>
                    <a:pt x="422529" y="146494"/>
                  </a:lnTo>
                  <a:lnTo>
                    <a:pt x="421005" y="140398"/>
                  </a:lnTo>
                  <a:lnTo>
                    <a:pt x="421005" y="76301"/>
                  </a:lnTo>
                  <a:lnTo>
                    <a:pt x="445389" y="76301"/>
                  </a:lnTo>
                  <a:lnTo>
                    <a:pt x="445389" y="48869"/>
                  </a:lnTo>
                  <a:lnTo>
                    <a:pt x="421005" y="48869"/>
                  </a:lnTo>
                  <a:lnTo>
                    <a:pt x="421005" y="3048"/>
                  </a:lnTo>
                  <a:lnTo>
                    <a:pt x="387477" y="22961"/>
                  </a:lnTo>
                  <a:lnTo>
                    <a:pt x="387477" y="48869"/>
                  </a:lnTo>
                  <a:lnTo>
                    <a:pt x="370611" y="48869"/>
                  </a:lnTo>
                  <a:lnTo>
                    <a:pt x="370611" y="76301"/>
                  </a:lnTo>
                  <a:lnTo>
                    <a:pt x="387477" y="76301"/>
                  </a:lnTo>
                  <a:lnTo>
                    <a:pt x="387477" y="158686"/>
                  </a:lnTo>
                  <a:lnTo>
                    <a:pt x="390525" y="167830"/>
                  </a:lnTo>
                  <a:lnTo>
                    <a:pt x="393573" y="172402"/>
                  </a:lnTo>
                  <a:lnTo>
                    <a:pt x="395097" y="175450"/>
                  </a:lnTo>
                  <a:lnTo>
                    <a:pt x="398145" y="178498"/>
                  </a:lnTo>
                  <a:lnTo>
                    <a:pt x="404241" y="180022"/>
                  </a:lnTo>
                  <a:lnTo>
                    <a:pt x="408813" y="181546"/>
                  </a:lnTo>
                  <a:lnTo>
                    <a:pt x="414909" y="183070"/>
                  </a:lnTo>
                  <a:lnTo>
                    <a:pt x="421005" y="183070"/>
                  </a:lnTo>
                  <a:lnTo>
                    <a:pt x="428713" y="182791"/>
                  </a:lnTo>
                  <a:lnTo>
                    <a:pt x="435864" y="181927"/>
                  </a:lnTo>
                  <a:lnTo>
                    <a:pt x="442429" y="180505"/>
                  </a:lnTo>
                  <a:lnTo>
                    <a:pt x="448437" y="178498"/>
                  </a:lnTo>
                  <a:close/>
                </a:path>
                <a:path w="581660" h="183515">
                  <a:moveTo>
                    <a:pt x="581126" y="125158"/>
                  </a:moveTo>
                  <a:lnTo>
                    <a:pt x="581012" y="116014"/>
                  </a:lnTo>
                  <a:lnTo>
                    <a:pt x="580885" y="105968"/>
                  </a:lnTo>
                  <a:lnTo>
                    <a:pt x="580491" y="103733"/>
                  </a:lnTo>
                  <a:lnTo>
                    <a:pt x="578078" y="89649"/>
                  </a:lnTo>
                  <a:lnTo>
                    <a:pt x="556145" y="56756"/>
                  </a:lnTo>
                  <a:lnTo>
                    <a:pt x="547598" y="51981"/>
                  </a:lnTo>
                  <a:lnTo>
                    <a:pt x="547598" y="93065"/>
                  </a:lnTo>
                  <a:lnTo>
                    <a:pt x="547598" y="103733"/>
                  </a:lnTo>
                  <a:lnTo>
                    <a:pt x="495681" y="103733"/>
                  </a:lnTo>
                  <a:lnTo>
                    <a:pt x="495681" y="94589"/>
                  </a:lnTo>
                  <a:lnTo>
                    <a:pt x="497205" y="86969"/>
                  </a:lnTo>
                  <a:lnTo>
                    <a:pt x="501777" y="80873"/>
                  </a:lnTo>
                  <a:lnTo>
                    <a:pt x="507873" y="74777"/>
                  </a:lnTo>
                  <a:lnTo>
                    <a:pt x="514057" y="73253"/>
                  </a:lnTo>
                  <a:lnTo>
                    <a:pt x="527773" y="73253"/>
                  </a:lnTo>
                  <a:lnTo>
                    <a:pt x="533869" y="74777"/>
                  </a:lnTo>
                  <a:lnTo>
                    <a:pt x="544550" y="85445"/>
                  </a:lnTo>
                  <a:lnTo>
                    <a:pt x="547598" y="93065"/>
                  </a:lnTo>
                  <a:lnTo>
                    <a:pt x="547598" y="51981"/>
                  </a:lnTo>
                  <a:lnTo>
                    <a:pt x="545122" y="50584"/>
                  </a:lnTo>
                  <a:lnTo>
                    <a:pt x="532574" y="46964"/>
                  </a:lnTo>
                  <a:lnTo>
                    <a:pt x="532371" y="46964"/>
                  </a:lnTo>
                  <a:lnTo>
                    <a:pt x="518629" y="45821"/>
                  </a:lnTo>
                  <a:lnTo>
                    <a:pt x="475869" y="64109"/>
                  </a:lnTo>
                  <a:lnTo>
                    <a:pt x="460222" y="100584"/>
                  </a:lnTo>
                  <a:lnTo>
                    <a:pt x="459105" y="116014"/>
                  </a:lnTo>
                  <a:lnTo>
                    <a:pt x="459955" y="129146"/>
                  </a:lnTo>
                  <a:lnTo>
                    <a:pt x="481965" y="170218"/>
                  </a:lnTo>
                  <a:lnTo>
                    <a:pt x="523201" y="183070"/>
                  </a:lnTo>
                  <a:lnTo>
                    <a:pt x="533184" y="182486"/>
                  </a:lnTo>
                  <a:lnTo>
                    <a:pt x="571220" y="160972"/>
                  </a:lnTo>
                  <a:lnTo>
                    <a:pt x="573582" y="157162"/>
                  </a:lnTo>
                  <a:lnTo>
                    <a:pt x="575830" y="153543"/>
                  </a:lnTo>
                  <a:lnTo>
                    <a:pt x="579602" y="144970"/>
                  </a:lnTo>
                  <a:lnTo>
                    <a:pt x="544550" y="138874"/>
                  </a:lnTo>
                  <a:lnTo>
                    <a:pt x="543013" y="144970"/>
                  </a:lnTo>
                  <a:lnTo>
                    <a:pt x="539965" y="149542"/>
                  </a:lnTo>
                  <a:lnTo>
                    <a:pt x="536917" y="152590"/>
                  </a:lnTo>
                  <a:lnTo>
                    <a:pt x="532345" y="155638"/>
                  </a:lnTo>
                  <a:lnTo>
                    <a:pt x="527773" y="157162"/>
                  </a:lnTo>
                  <a:lnTo>
                    <a:pt x="515581" y="157162"/>
                  </a:lnTo>
                  <a:lnTo>
                    <a:pt x="507873" y="154114"/>
                  </a:lnTo>
                  <a:lnTo>
                    <a:pt x="503301" y="148018"/>
                  </a:lnTo>
                  <a:lnTo>
                    <a:pt x="497205" y="143446"/>
                  </a:lnTo>
                  <a:lnTo>
                    <a:pt x="494157" y="134302"/>
                  </a:lnTo>
                  <a:lnTo>
                    <a:pt x="494157" y="125158"/>
                  </a:lnTo>
                  <a:lnTo>
                    <a:pt x="581126" y="125158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51454" y="570547"/>
              <a:ext cx="186118" cy="18002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473196" y="667512"/>
              <a:ext cx="68580" cy="36830"/>
            </a:xfrm>
            <a:custGeom>
              <a:avLst/>
              <a:gdLst/>
              <a:ahLst/>
              <a:cxnLst/>
              <a:rect l="l" t="t" r="r" b="b"/>
              <a:pathLst>
                <a:path w="68579" h="36829">
                  <a:moveTo>
                    <a:pt x="68579" y="36575"/>
                  </a:moveTo>
                  <a:lnTo>
                    <a:pt x="0" y="36575"/>
                  </a:lnTo>
                  <a:lnTo>
                    <a:pt x="0" y="0"/>
                  </a:lnTo>
                  <a:lnTo>
                    <a:pt x="68579" y="0"/>
                  </a:lnTo>
                  <a:lnTo>
                    <a:pt x="68579" y="36575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53491" y="567499"/>
              <a:ext cx="175260" cy="186690"/>
            </a:xfrm>
            <a:custGeom>
              <a:avLst/>
              <a:gdLst/>
              <a:ahLst/>
              <a:cxnLst/>
              <a:rect l="l" t="t" r="r" b="b"/>
              <a:pathLst>
                <a:path w="175260" h="186690">
                  <a:moveTo>
                    <a:pt x="88487" y="186118"/>
                  </a:moveTo>
                  <a:lnTo>
                    <a:pt x="36958" y="172616"/>
                  </a:lnTo>
                  <a:lnTo>
                    <a:pt x="6477" y="132195"/>
                  </a:lnTo>
                  <a:lnTo>
                    <a:pt x="0" y="94583"/>
                  </a:lnTo>
                  <a:lnTo>
                    <a:pt x="571" y="80557"/>
                  </a:lnTo>
                  <a:lnTo>
                    <a:pt x="11977" y="40743"/>
                  </a:lnTo>
                  <a:lnTo>
                    <a:pt x="25908" y="22955"/>
                  </a:lnTo>
                  <a:lnTo>
                    <a:pt x="30765" y="17709"/>
                  </a:lnTo>
                  <a:lnTo>
                    <a:pt x="66877" y="1333"/>
                  </a:lnTo>
                  <a:lnTo>
                    <a:pt x="88487" y="0"/>
                  </a:lnTo>
                  <a:lnTo>
                    <a:pt x="105499" y="1333"/>
                  </a:lnTo>
                  <a:lnTo>
                    <a:pt x="106586" y="1333"/>
                  </a:lnTo>
                  <a:lnTo>
                    <a:pt x="123729" y="5917"/>
                  </a:lnTo>
                  <a:lnTo>
                    <a:pt x="138422" y="13541"/>
                  </a:lnTo>
                  <a:lnTo>
                    <a:pt x="150971" y="24479"/>
                  </a:lnTo>
                  <a:lnTo>
                    <a:pt x="155807" y="30575"/>
                  </a:lnTo>
                  <a:lnTo>
                    <a:pt x="88487" y="30575"/>
                  </a:lnTo>
                  <a:lnTo>
                    <a:pt x="77573" y="31456"/>
                  </a:lnTo>
                  <a:lnTo>
                    <a:pt x="45831" y="54673"/>
                  </a:lnTo>
                  <a:lnTo>
                    <a:pt x="38187" y="91535"/>
                  </a:lnTo>
                  <a:lnTo>
                    <a:pt x="38192" y="94583"/>
                  </a:lnTo>
                  <a:lnTo>
                    <a:pt x="51816" y="138874"/>
                  </a:lnTo>
                  <a:lnTo>
                    <a:pt x="88487" y="155638"/>
                  </a:lnTo>
                  <a:lnTo>
                    <a:pt x="156939" y="155638"/>
                  </a:lnTo>
                  <a:lnTo>
                    <a:pt x="152495" y="161734"/>
                  </a:lnTo>
                  <a:lnTo>
                    <a:pt x="139065" y="172616"/>
                  </a:lnTo>
                  <a:lnTo>
                    <a:pt x="123920" y="180213"/>
                  </a:lnTo>
                  <a:lnTo>
                    <a:pt x="107061" y="184665"/>
                  </a:lnTo>
                  <a:lnTo>
                    <a:pt x="88487" y="186118"/>
                  </a:lnTo>
                  <a:close/>
                </a:path>
                <a:path w="175260" h="186690">
                  <a:moveTo>
                    <a:pt x="156939" y="155638"/>
                  </a:moveTo>
                  <a:lnTo>
                    <a:pt x="88487" y="155638"/>
                  </a:lnTo>
                  <a:lnTo>
                    <a:pt x="98464" y="154519"/>
                  </a:lnTo>
                  <a:lnTo>
                    <a:pt x="107727" y="151257"/>
                  </a:lnTo>
                  <a:lnTo>
                    <a:pt x="133750" y="119431"/>
                  </a:lnTo>
                  <a:lnTo>
                    <a:pt x="137167" y="93059"/>
                  </a:lnTo>
                  <a:lnTo>
                    <a:pt x="137255" y="91535"/>
                  </a:lnTo>
                  <a:lnTo>
                    <a:pt x="136769" y="80557"/>
                  </a:lnTo>
                  <a:lnTo>
                    <a:pt x="136664" y="78176"/>
                  </a:lnTo>
                  <a:lnTo>
                    <a:pt x="136636" y="77533"/>
                  </a:lnTo>
                  <a:lnTo>
                    <a:pt x="134620" y="65436"/>
                  </a:lnTo>
                  <a:lnTo>
                    <a:pt x="109061" y="34194"/>
                  </a:lnTo>
                  <a:lnTo>
                    <a:pt x="88487" y="30575"/>
                  </a:lnTo>
                  <a:lnTo>
                    <a:pt x="155807" y="30575"/>
                  </a:lnTo>
                  <a:lnTo>
                    <a:pt x="173902" y="72485"/>
                  </a:lnTo>
                  <a:lnTo>
                    <a:pt x="175249" y="94583"/>
                  </a:lnTo>
                  <a:lnTo>
                    <a:pt x="173926" y="113688"/>
                  </a:lnTo>
                  <a:lnTo>
                    <a:pt x="169640" y="132004"/>
                  </a:lnTo>
                  <a:lnTo>
                    <a:pt x="162496" y="148017"/>
                  </a:lnTo>
                  <a:lnTo>
                    <a:pt x="156939" y="1556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59327" y="616362"/>
              <a:ext cx="260889" cy="1845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53744" y="573595"/>
              <a:ext cx="295846" cy="18002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370921" y="570547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48869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105"/>
                  </a:lnTo>
                  <a:lnTo>
                    <a:pt x="35052" y="3210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42650" y="616362"/>
              <a:ext cx="120491" cy="1342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93621" y="616362"/>
              <a:ext cx="128111" cy="187642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814792" y="573595"/>
            <a:ext cx="500252" cy="18002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9641967" y="7178040"/>
            <a:ext cx="128270" cy="97790"/>
            <a:chOff x="9641967" y="7178040"/>
            <a:chExt cx="128270" cy="97790"/>
          </a:xfrm>
        </p:grpSpPr>
        <p:sp>
          <p:nvSpPr>
            <p:cNvPr id="30" name="object 30"/>
            <p:cNvSpPr/>
            <p:nvPr/>
          </p:nvSpPr>
          <p:spPr>
            <a:xfrm>
              <a:off x="9641967" y="7178040"/>
              <a:ext cx="35560" cy="97790"/>
            </a:xfrm>
            <a:custGeom>
              <a:avLst/>
              <a:gdLst/>
              <a:ahLst/>
              <a:cxnLst/>
              <a:rect l="l" t="t" r="r" b="b"/>
              <a:pathLst>
                <a:path w="35559" h="97790">
                  <a:moveTo>
                    <a:pt x="35051" y="97631"/>
                  </a:moveTo>
                  <a:lnTo>
                    <a:pt x="24383" y="97631"/>
                  </a:lnTo>
                  <a:lnTo>
                    <a:pt x="24383" y="21335"/>
                  </a:lnTo>
                  <a:lnTo>
                    <a:pt x="21335" y="24384"/>
                  </a:lnTo>
                  <a:lnTo>
                    <a:pt x="12191" y="30480"/>
                  </a:lnTo>
                  <a:lnTo>
                    <a:pt x="7619" y="32004"/>
                  </a:lnTo>
                  <a:lnTo>
                    <a:pt x="3047" y="35052"/>
                  </a:lnTo>
                  <a:lnTo>
                    <a:pt x="0" y="36576"/>
                  </a:lnTo>
                  <a:lnTo>
                    <a:pt x="0" y="24384"/>
                  </a:lnTo>
                  <a:lnTo>
                    <a:pt x="12191" y="18287"/>
                  </a:lnTo>
                  <a:lnTo>
                    <a:pt x="16763" y="13716"/>
                  </a:lnTo>
                  <a:lnTo>
                    <a:pt x="22859" y="9144"/>
                  </a:lnTo>
                  <a:lnTo>
                    <a:pt x="25907" y="4572"/>
                  </a:lnTo>
                  <a:lnTo>
                    <a:pt x="27431" y="0"/>
                  </a:lnTo>
                  <a:lnTo>
                    <a:pt x="35051" y="0"/>
                  </a:lnTo>
                  <a:lnTo>
                    <a:pt x="35051" y="9763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01498" y="7178040"/>
              <a:ext cx="68580" cy="97631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75487" y="1367028"/>
            <a:ext cx="1546859" cy="224942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919971" y="1367028"/>
            <a:ext cx="1126235" cy="245973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131564" y="2144267"/>
            <a:ext cx="1219199" cy="147218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717167" y="4340352"/>
            <a:ext cx="2098643" cy="132778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3869144" y="4346460"/>
            <a:ext cx="90170" cy="97790"/>
          </a:xfrm>
          <a:custGeom>
            <a:avLst/>
            <a:gdLst/>
            <a:ahLst/>
            <a:cxnLst/>
            <a:rect l="l" t="t" r="r" b="b"/>
            <a:pathLst>
              <a:path w="90170" h="97789">
                <a:moveTo>
                  <a:pt x="12192" y="25996"/>
                </a:moveTo>
                <a:lnTo>
                  <a:pt x="0" y="25996"/>
                </a:lnTo>
                <a:lnTo>
                  <a:pt x="0" y="97624"/>
                </a:lnTo>
                <a:lnTo>
                  <a:pt x="12192" y="97624"/>
                </a:lnTo>
                <a:lnTo>
                  <a:pt x="12192" y="25996"/>
                </a:lnTo>
                <a:close/>
              </a:path>
              <a:path w="90170" h="97789">
                <a:moveTo>
                  <a:pt x="12192" y="0"/>
                </a:moveTo>
                <a:lnTo>
                  <a:pt x="0" y="0"/>
                </a:lnTo>
                <a:lnTo>
                  <a:pt x="0" y="13716"/>
                </a:lnTo>
                <a:lnTo>
                  <a:pt x="12192" y="13716"/>
                </a:lnTo>
                <a:lnTo>
                  <a:pt x="12192" y="0"/>
                </a:lnTo>
                <a:close/>
              </a:path>
              <a:path w="90170" h="97789">
                <a:moveTo>
                  <a:pt x="90004" y="48856"/>
                </a:moveTo>
                <a:lnTo>
                  <a:pt x="88480" y="44284"/>
                </a:lnTo>
                <a:lnTo>
                  <a:pt x="88480" y="38188"/>
                </a:lnTo>
                <a:lnTo>
                  <a:pt x="86956" y="36664"/>
                </a:lnTo>
                <a:lnTo>
                  <a:pt x="83908" y="30568"/>
                </a:lnTo>
                <a:lnTo>
                  <a:pt x="80860" y="29044"/>
                </a:lnTo>
                <a:lnTo>
                  <a:pt x="76288" y="27520"/>
                </a:lnTo>
                <a:lnTo>
                  <a:pt x="70192" y="24472"/>
                </a:lnTo>
                <a:lnTo>
                  <a:pt x="65620" y="24472"/>
                </a:lnTo>
                <a:lnTo>
                  <a:pt x="58191" y="25311"/>
                </a:lnTo>
                <a:lnTo>
                  <a:pt x="51904" y="27711"/>
                </a:lnTo>
                <a:lnTo>
                  <a:pt x="46761" y="31546"/>
                </a:lnTo>
                <a:lnTo>
                  <a:pt x="42760" y="36664"/>
                </a:lnTo>
                <a:lnTo>
                  <a:pt x="42760" y="25996"/>
                </a:lnTo>
                <a:lnTo>
                  <a:pt x="32092" y="25996"/>
                </a:lnTo>
                <a:lnTo>
                  <a:pt x="32092" y="97624"/>
                </a:lnTo>
                <a:lnTo>
                  <a:pt x="44284" y="97624"/>
                </a:lnTo>
                <a:lnTo>
                  <a:pt x="44284" y="50380"/>
                </a:lnTo>
                <a:lnTo>
                  <a:pt x="45808" y="44284"/>
                </a:lnTo>
                <a:lnTo>
                  <a:pt x="48856" y="39712"/>
                </a:lnTo>
                <a:lnTo>
                  <a:pt x="53428" y="36664"/>
                </a:lnTo>
                <a:lnTo>
                  <a:pt x="58000" y="35140"/>
                </a:lnTo>
                <a:lnTo>
                  <a:pt x="65620" y="35140"/>
                </a:lnTo>
                <a:lnTo>
                  <a:pt x="71716" y="38188"/>
                </a:lnTo>
                <a:lnTo>
                  <a:pt x="76288" y="42760"/>
                </a:lnTo>
                <a:lnTo>
                  <a:pt x="76288" y="45808"/>
                </a:lnTo>
                <a:lnTo>
                  <a:pt x="77812" y="48856"/>
                </a:lnTo>
                <a:lnTo>
                  <a:pt x="77812" y="97624"/>
                </a:lnTo>
                <a:lnTo>
                  <a:pt x="90004" y="97624"/>
                </a:lnTo>
                <a:lnTo>
                  <a:pt x="90004" y="488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4017168" y="4344923"/>
            <a:ext cx="415290" cy="128270"/>
            <a:chOff x="4017168" y="4344923"/>
            <a:chExt cx="415290" cy="128270"/>
          </a:xfrm>
        </p:grpSpPr>
        <p:sp>
          <p:nvSpPr>
            <p:cNvPr id="38" name="object 38"/>
            <p:cNvSpPr/>
            <p:nvPr/>
          </p:nvSpPr>
          <p:spPr>
            <a:xfrm>
              <a:off x="4017168" y="4346448"/>
              <a:ext cx="55244" cy="99695"/>
            </a:xfrm>
            <a:custGeom>
              <a:avLst/>
              <a:gdLst/>
              <a:ahLst/>
              <a:cxnLst/>
              <a:rect l="l" t="t" r="r" b="b"/>
              <a:pathLst>
                <a:path w="55245" h="99695">
                  <a:moveTo>
                    <a:pt x="32004" y="99155"/>
                  </a:moveTo>
                  <a:lnTo>
                    <a:pt x="18288" y="99155"/>
                  </a:lnTo>
                  <a:lnTo>
                    <a:pt x="12192" y="96107"/>
                  </a:lnTo>
                  <a:lnTo>
                    <a:pt x="3048" y="86963"/>
                  </a:lnTo>
                  <a:lnTo>
                    <a:pt x="0" y="79343"/>
                  </a:lnTo>
                  <a:lnTo>
                    <a:pt x="0" y="70199"/>
                  </a:lnTo>
                  <a:lnTo>
                    <a:pt x="12192" y="68675"/>
                  </a:lnTo>
                  <a:lnTo>
                    <a:pt x="12192" y="76295"/>
                  </a:lnTo>
                  <a:lnTo>
                    <a:pt x="13716" y="80867"/>
                  </a:lnTo>
                  <a:lnTo>
                    <a:pt x="16764" y="83915"/>
                  </a:lnTo>
                  <a:lnTo>
                    <a:pt x="18288" y="86963"/>
                  </a:lnTo>
                  <a:lnTo>
                    <a:pt x="33528" y="86963"/>
                  </a:lnTo>
                  <a:lnTo>
                    <a:pt x="35052" y="85439"/>
                  </a:lnTo>
                  <a:lnTo>
                    <a:pt x="38100" y="83915"/>
                  </a:lnTo>
                  <a:lnTo>
                    <a:pt x="39624" y="82391"/>
                  </a:lnTo>
                  <a:lnTo>
                    <a:pt x="39624" y="79343"/>
                  </a:lnTo>
                  <a:lnTo>
                    <a:pt x="41148" y="76295"/>
                  </a:lnTo>
                  <a:lnTo>
                    <a:pt x="41148" y="0"/>
                  </a:lnTo>
                  <a:lnTo>
                    <a:pt x="54864" y="0"/>
                  </a:lnTo>
                  <a:lnTo>
                    <a:pt x="54864" y="74771"/>
                  </a:lnTo>
                  <a:lnTo>
                    <a:pt x="38100" y="97631"/>
                  </a:lnTo>
                  <a:lnTo>
                    <a:pt x="32004" y="991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91844" y="4370927"/>
              <a:ext cx="212026" cy="10067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26731" y="4344923"/>
              <a:ext cx="105251" cy="128206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1592103" y="3462527"/>
            <a:ext cx="768985" cy="127635"/>
            <a:chOff x="1592103" y="3462527"/>
            <a:chExt cx="768985" cy="127635"/>
          </a:xfrm>
        </p:grpSpPr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92103" y="3463099"/>
              <a:ext cx="79343" cy="10077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91259" y="3490626"/>
              <a:ext cx="64007" cy="7324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75079" y="3489102"/>
              <a:ext cx="144970" cy="10067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942909" y="3489102"/>
              <a:ext cx="45720" cy="73660"/>
            </a:xfrm>
            <a:custGeom>
              <a:avLst/>
              <a:gdLst/>
              <a:ahLst/>
              <a:cxnLst/>
              <a:rect l="l" t="t" r="r" b="b"/>
              <a:pathLst>
                <a:path w="45719" h="73660">
                  <a:moveTo>
                    <a:pt x="18287" y="73247"/>
                  </a:moveTo>
                  <a:lnTo>
                    <a:pt x="0" y="73247"/>
                  </a:lnTo>
                  <a:lnTo>
                    <a:pt x="0" y="1523"/>
                  </a:lnTo>
                  <a:lnTo>
                    <a:pt x="16763" y="1523"/>
                  </a:lnTo>
                  <a:lnTo>
                    <a:pt x="16763" y="12191"/>
                  </a:lnTo>
                  <a:lnTo>
                    <a:pt x="19811" y="7619"/>
                  </a:lnTo>
                  <a:lnTo>
                    <a:pt x="22859" y="4571"/>
                  </a:lnTo>
                  <a:lnTo>
                    <a:pt x="25907" y="3047"/>
                  </a:lnTo>
                  <a:lnTo>
                    <a:pt x="27431" y="1523"/>
                  </a:lnTo>
                  <a:lnTo>
                    <a:pt x="30479" y="0"/>
                  </a:lnTo>
                  <a:lnTo>
                    <a:pt x="38099" y="0"/>
                  </a:lnTo>
                  <a:lnTo>
                    <a:pt x="41147" y="1523"/>
                  </a:lnTo>
                  <a:lnTo>
                    <a:pt x="45719" y="4571"/>
                  </a:lnTo>
                  <a:lnTo>
                    <a:pt x="39623" y="19811"/>
                  </a:lnTo>
                  <a:lnTo>
                    <a:pt x="33527" y="16763"/>
                  </a:lnTo>
                  <a:lnTo>
                    <a:pt x="28955" y="16763"/>
                  </a:lnTo>
                  <a:lnTo>
                    <a:pt x="25907" y="18287"/>
                  </a:lnTo>
                  <a:lnTo>
                    <a:pt x="21335" y="22859"/>
                  </a:lnTo>
                  <a:lnTo>
                    <a:pt x="19811" y="27431"/>
                  </a:lnTo>
                  <a:lnTo>
                    <a:pt x="19811" y="30479"/>
                  </a:lnTo>
                  <a:lnTo>
                    <a:pt x="18287" y="39623"/>
                  </a:lnTo>
                  <a:lnTo>
                    <a:pt x="18287" y="732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22157" y="3489102"/>
              <a:ext cx="67151" cy="747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10740" y="3462527"/>
              <a:ext cx="208787" cy="10134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342477" y="3464635"/>
              <a:ext cx="18415" cy="97790"/>
            </a:xfrm>
            <a:custGeom>
              <a:avLst/>
              <a:gdLst/>
              <a:ahLst/>
              <a:cxnLst/>
              <a:rect l="l" t="t" r="r" b="b"/>
              <a:pathLst>
                <a:path w="18414" h="97789">
                  <a:moveTo>
                    <a:pt x="18288" y="25996"/>
                  </a:moveTo>
                  <a:lnTo>
                    <a:pt x="0" y="25996"/>
                  </a:lnTo>
                  <a:lnTo>
                    <a:pt x="0" y="97726"/>
                  </a:lnTo>
                  <a:lnTo>
                    <a:pt x="18288" y="97726"/>
                  </a:lnTo>
                  <a:lnTo>
                    <a:pt x="18288" y="25996"/>
                  </a:lnTo>
                  <a:close/>
                </a:path>
                <a:path w="18414" h="97789">
                  <a:moveTo>
                    <a:pt x="18288" y="0"/>
                  </a:moveTo>
                  <a:lnTo>
                    <a:pt x="0" y="0"/>
                  </a:lnTo>
                  <a:lnTo>
                    <a:pt x="0" y="16852"/>
                  </a:lnTo>
                  <a:lnTo>
                    <a:pt x="18288" y="1685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" name="object 4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415730" y="3464623"/>
            <a:ext cx="1824037" cy="126682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2197607" y="3995546"/>
            <a:ext cx="1412875" cy="102870"/>
            <a:chOff x="2197607" y="3995546"/>
            <a:chExt cx="1412875" cy="102870"/>
          </a:xfrm>
        </p:grpSpPr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197607" y="3995546"/>
              <a:ext cx="1209484" cy="10229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419284" y="3995559"/>
              <a:ext cx="191135" cy="102870"/>
            </a:xfrm>
            <a:custGeom>
              <a:avLst/>
              <a:gdLst/>
              <a:ahLst/>
              <a:cxnLst/>
              <a:rect l="l" t="t" r="r" b="b"/>
              <a:pathLst>
                <a:path w="191135" h="102870">
                  <a:moveTo>
                    <a:pt x="68567" y="83680"/>
                  </a:moveTo>
                  <a:lnTo>
                    <a:pt x="19799" y="83680"/>
                  </a:lnTo>
                  <a:lnTo>
                    <a:pt x="19799" y="2400"/>
                  </a:lnTo>
                  <a:lnTo>
                    <a:pt x="0" y="2400"/>
                  </a:lnTo>
                  <a:lnTo>
                    <a:pt x="0" y="83680"/>
                  </a:lnTo>
                  <a:lnTo>
                    <a:pt x="0" y="98920"/>
                  </a:lnTo>
                  <a:lnTo>
                    <a:pt x="68567" y="98920"/>
                  </a:lnTo>
                  <a:lnTo>
                    <a:pt x="68567" y="83680"/>
                  </a:lnTo>
                  <a:close/>
                </a:path>
                <a:path w="191135" h="102870">
                  <a:moveTo>
                    <a:pt x="111340" y="0"/>
                  </a:moveTo>
                  <a:lnTo>
                    <a:pt x="97536" y="0"/>
                  </a:lnTo>
                  <a:lnTo>
                    <a:pt x="73152" y="102285"/>
                  </a:lnTo>
                  <a:lnTo>
                    <a:pt x="86868" y="102285"/>
                  </a:lnTo>
                  <a:lnTo>
                    <a:pt x="111340" y="0"/>
                  </a:lnTo>
                  <a:close/>
                </a:path>
                <a:path w="191135" h="102870">
                  <a:moveTo>
                    <a:pt x="190588" y="51904"/>
                  </a:moveTo>
                  <a:lnTo>
                    <a:pt x="189064" y="47332"/>
                  </a:lnTo>
                  <a:lnTo>
                    <a:pt x="189064" y="41236"/>
                  </a:lnTo>
                  <a:lnTo>
                    <a:pt x="186016" y="35140"/>
                  </a:lnTo>
                  <a:lnTo>
                    <a:pt x="184492" y="33616"/>
                  </a:lnTo>
                  <a:lnTo>
                    <a:pt x="181444" y="32092"/>
                  </a:lnTo>
                  <a:lnTo>
                    <a:pt x="178396" y="29044"/>
                  </a:lnTo>
                  <a:lnTo>
                    <a:pt x="173824" y="27520"/>
                  </a:lnTo>
                  <a:lnTo>
                    <a:pt x="157060" y="27520"/>
                  </a:lnTo>
                  <a:lnTo>
                    <a:pt x="150964" y="30568"/>
                  </a:lnTo>
                  <a:lnTo>
                    <a:pt x="144868" y="38188"/>
                  </a:lnTo>
                  <a:lnTo>
                    <a:pt x="144868" y="1524"/>
                  </a:lnTo>
                  <a:lnTo>
                    <a:pt x="125056" y="1524"/>
                  </a:lnTo>
                  <a:lnTo>
                    <a:pt x="125056" y="99148"/>
                  </a:lnTo>
                  <a:lnTo>
                    <a:pt x="144868" y="99148"/>
                  </a:lnTo>
                  <a:lnTo>
                    <a:pt x="144868" y="53428"/>
                  </a:lnTo>
                  <a:lnTo>
                    <a:pt x="146392" y="50380"/>
                  </a:lnTo>
                  <a:lnTo>
                    <a:pt x="146392" y="47332"/>
                  </a:lnTo>
                  <a:lnTo>
                    <a:pt x="149440" y="45808"/>
                  </a:lnTo>
                  <a:lnTo>
                    <a:pt x="150964" y="44284"/>
                  </a:lnTo>
                  <a:lnTo>
                    <a:pt x="157060" y="41236"/>
                  </a:lnTo>
                  <a:lnTo>
                    <a:pt x="163156" y="41236"/>
                  </a:lnTo>
                  <a:lnTo>
                    <a:pt x="164680" y="42760"/>
                  </a:lnTo>
                  <a:lnTo>
                    <a:pt x="166204" y="42760"/>
                  </a:lnTo>
                  <a:lnTo>
                    <a:pt x="169252" y="45808"/>
                  </a:lnTo>
                  <a:lnTo>
                    <a:pt x="170776" y="48856"/>
                  </a:lnTo>
                  <a:lnTo>
                    <a:pt x="170776" y="99148"/>
                  </a:lnTo>
                  <a:lnTo>
                    <a:pt x="190588" y="99148"/>
                  </a:lnTo>
                  <a:lnTo>
                    <a:pt x="190588" y="519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object 5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570249" y="4346447"/>
            <a:ext cx="2101691" cy="13277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726900" y="4351115"/>
            <a:ext cx="88391" cy="99155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8870251" y="4351020"/>
            <a:ext cx="415290" cy="128270"/>
            <a:chOff x="8870251" y="4351020"/>
            <a:chExt cx="415290" cy="128270"/>
          </a:xfrm>
        </p:grpSpPr>
        <p:sp>
          <p:nvSpPr>
            <p:cNvPr id="56" name="object 56"/>
            <p:cNvSpPr/>
            <p:nvPr/>
          </p:nvSpPr>
          <p:spPr>
            <a:xfrm>
              <a:off x="8870251" y="4352543"/>
              <a:ext cx="55244" cy="99695"/>
            </a:xfrm>
            <a:custGeom>
              <a:avLst/>
              <a:gdLst/>
              <a:ahLst/>
              <a:cxnLst/>
              <a:rect l="l" t="t" r="r" b="b"/>
              <a:pathLst>
                <a:path w="55245" h="99695">
                  <a:moveTo>
                    <a:pt x="32004" y="99155"/>
                  </a:moveTo>
                  <a:lnTo>
                    <a:pt x="18288" y="99155"/>
                  </a:lnTo>
                  <a:lnTo>
                    <a:pt x="12192" y="97631"/>
                  </a:lnTo>
                  <a:lnTo>
                    <a:pt x="7620" y="91535"/>
                  </a:lnTo>
                  <a:lnTo>
                    <a:pt x="3048" y="86963"/>
                  </a:lnTo>
                  <a:lnTo>
                    <a:pt x="0" y="79343"/>
                  </a:lnTo>
                  <a:lnTo>
                    <a:pt x="0" y="70199"/>
                  </a:lnTo>
                  <a:lnTo>
                    <a:pt x="12192" y="68675"/>
                  </a:lnTo>
                  <a:lnTo>
                    <a:pt x="12192" y="76295"/>
                  </a:lnTo>
                  <a:lnTo>
                    <a:pt x="13716" y="80867"/>
                  </a:lnTo>
                  <a:lnTo>
                    <a:pt x="16764" y="83915"/>
                  </a:lnTo>
                  <a:lnTo>
                    <a:pt x="18288" y="86963"/>
                  </a:lnTo>
                  <a:lnTo>
                    <a:pt x="22859" y="88487"/>
                  </a:lnTo>
                  <a:lnTo>
                    <a:pt x="30480" y="88487"/>
                  </a:lnTo>
                  <a:lnTo>
                    <a:pt x="33528" y="86963"/>
                  </a:lnTo>
                  <a:lnTo>
                    <a:pt x="35052" y="85439"/>
                  </a:lnTo>
                  <a:lnTo>
                    <a:pt x="38100" y="83915"/>
                  </a:lnTo>
                  <a:lnTo>
                    <a:pt x="39624" y="82391"/>
                  </a:lnTo>
                  <a:lnTo>
                    <a:pt x="39624" y="79343"/>
                  </a:lnTo>
                  <a:lnTo>
                    <a:pt x="41148" y="76295"/>
                  </a:lnTo>
                  <a:lnTo>
                    <a:pt x="41148" y="0"/>
                  </a:lnTo>
                  <a:lnTo>
                    <a:pt x="54864" y="0"/>
                  </a:lnTo>
                  <a:lnTo>
                    <a:pt x="54864" y="74771"/>
                  </a:lnTo>
                  <a:lnTo>
                    <a:pt x="53339" y="80867"/>
                  </a:lnTo>
                  <a:lnTo>
                    <a:pt x="51816" y="85439"/>
                  </a:lnTo>
                  <a:lnTo>
                    <a:pt x="48768" y="90011"/>
                  </a:lnTo>
                  <a:lnTo>
                    <a:pt x="42672" y="96107"/>
                  </a:lnTo>
                  <a:lnTo>
                    <a:pt x="38100" y="97631"/>
                  </a:lnTo>
                  <a:lnTo>
                    <a:pt x="32004" y="991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44927" y="4377023"/>
              <a:ext cx="212026" cy="10067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179814" y="4351020"/>
              <a:ext cx="105250" cy="128206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6475666" y="3453384"/>
            <a:ext cx="767715" cy="127635"/>
            <a:chOff x="6475666" y="3453384"/>
            <a:chExt cx="767715" cy="127635"/>
          </a:xfrm>
        </p:grpSpPr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475666" y="3453955"/>
              <a:ext cx="79343" cy="10067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74821" y="3479958"/>
              <a:ext cx="228790" cy="10067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24853" y="3481387"/>
              <a:ext cx="46355" cy="71755"/>
            </a:xfrm>
            <a:custGeom>
              <a:avLst/>
              <a:gdLst/>
              <a:ahLst/>
              <a:cxnLst/>
              <a:rect l="l" t="t" r="r" b="b"/>
              <a:pathLst>
                <a:path w="46354" h="71754">
                  <a:moveTo>
                    <a:pt x="18383" y="71723"/>
                  </a:moveTo>
                  <a:lnTo>
                    <a:pt x="0" y="71723"/>
                  </a:lnTo>
                  <a:lnTo>
                    <a:pt x="0" y="1523"/>
                  </a:lnTo>
                  <a:lnTo>
                    <a:pt x="18383" y="1523"/>
                  </a:lnTo>
                  <a:lnTo>
                    <a:pt x="18383" y="12191"/>
                  </a:lnTo>
                  <a:lnTo>
                    <a:pt x="21431" y="7619"/>
                  </a:lnTo>
                  <a:lnTo>
                    <a:pt x="22955" y="3047"/>
                  </a:lnTo>
                  <a:lnTo>
                    <a:pt x="26003" y="1523"/>
                  </a:lnTo>
                  <a:lnTo>
                    <a:pt x="27527" y="0"/>
                  </a:lnTo>
                  <a:lnTo>
                    <a:pt x="38195" y="0"/>
                  </a:lnTo>
                  <a:lnTo>
                    <a:pt x="42767" y="1523"/>
                  </a:lnTo>
                  <a:lnTo>
                    <a:pt x="45815" y="3047"/>
                  </a:lnTo>
                  <a:lnTo>
                    <a:pt x="39719" y="19811"/>
                  </a:lnTo>
                  <a:lnTo>
                    <a:pt x="36671" y="18287"/>
                  </a:lnTo>
                  <a:lnTo>
                    <a:pt x="35147" y="16763"/>
                  </a:lnTo>
                  <a:lnTo>
                    <a:pt x="27527" y="16763"/>
                  </a:lnTo>
                  <a:lnTo>
                    <a:pt x="24479" y="18287"/>
                  </a:lnTo>
                  <a:lnTo>
                    <a:pt x="22955" y="19811"/>
                  </a:lnTo>
                  <a:lnTo>
                    <a:pt x="21431" y="22859"/>
                  </a:lnTo>
                  <a:lnTo>
                    <a:pt x="21431" y="27431"/>
                  </a:lnTo>
                  <a:lnTo>
                    <a:pt x="19907" y="30479"/>
                  </a:lnTo>
                  <a:lnTo>
                    <a:pt x="18383" y="38099"/>
                  </a:lnTo>
                  <a:lnTo>
                    <a:pt x="18383" y="717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905815" y="3479958"/>
              <a:ext cx="65532" cy="7467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92112" y="3453384"/>
              <a:ext cx="210311" cy="10125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7224611" y="3455479"/>
              <a:ext cx="18415" cy="97790"/>
            </a:xfrm>
            <a:custGeom>
              <a:avLst/>
              <a:gdLst/>
              <a:ahLst/>
              <a:cxnLst/>
              <a:rect l="l" t="t" r="r" b="b"/>
              <a:pathLst>
                <a:path w="18415" h="97789">
                  <a:moveTo>
                    <a:pt x="18288" y="27533"/>
                  </a:moveTo>
                  <a:lnTo>
                    <a:pt x="0" y="27533"/>
                  </a:lnTo>
                  <a:lnTo>
                    <a:pt x="0" y="97637"/>
                  </a:lnTo>
                  <a:lnTo>
                    <a:pt x="18288" y="97637"/>
                  </a:lnTo>
                  <a:lnTo>
                    <a:pt x="18288" y="27533"/>
                  </a:lnTo>
                  <a:close/>
                </a:path>
                <a:path w="18415" h="97789">
                  <a:moveTo>
                    <a:pt x="18288" y="0"/>
                  </a:moveTo>
                  <a:lnTo>
                    <a:pt x="0" y="0"/>
                  </a:lnTo>
                  <a:lnTo>
                    <a:pt x="0" y="16865"/>
                  </a:lnTo>
                  <a:lnTo>
                    <a:pt x="18288" y="16865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6" name="object 6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297769" y="3455479"/>
            <a:ext cx="1822918" cy="126682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7145273" y="4003166"/>
            <a:ext cx="1410970" cy="100965"/>
            <a:chOff x="7145273" y="4003166"/>
            <a:chExt cx="1410970" cy="100965"/>
          </a:xfrm>
        </p:grpSpPr>
        <p:pic>
          <p:nvPicPr>
            <p:cNvPr id="68" name="object 6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45273" y="4003166"/>
              <a:ext cx="1206436" cy="100774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8365426" y="4003166"/>
              <a:ext cx="191135" cy="100965"/>
            </a:xfrm>
            <a:custGeom>
              <a:avLst/>
              <a:gdLst/>
              <a:ahLst/>
              <a:cxnLst/>
              <a:rect l="l" t="t" r="r" b="b"/>
              <a:pathLst>
                <a:path w="191134" h="100964">
                  <a:moveTo>
                    <a:pt x="70091" y="83693"/>
                  </a:moveTo>
                  <a:lnTo>
                    <a:pt x="19812" y="83693"/>
                  </a:lnTo>
                  <a:lnTo>
                    <a:pt x="19812" y="3683"/>
                  </a:lnTo>
                  <a:lnTo>
                    <a:pt x="0" y="3683"/>
                  </a:lnTo>
                  <a:lnTo>
                    <a:pt x="0" y="83693"/>
                  </a:lnTo>
                  <a:lnTo>
                    <a:pt x="0" y="98933"/>
                  </a:lnTo>
                  <a:lnTo>
                    <a:pt x="70091" y="98933"/>
                  </a:lnTo>
                  <a:lnTo>
                    <a:pt x="70091" y="83693"/>
                  </a:lnTo>
                  <a:close/>
                </a:path>
                <a:path w="191134" h="100964">
                  <a:moveTo>
                    <a:pt x="112864" y="0"/>
                  </a:moveTo>
                  <a:lnTo>
                    <a:pt x="97624" y="0"/>
                  </a:lnTo>
                  <a:lnTo>
                    <a:pt x="73152" y="100774"/>
                  </a:lnTo>
                  <a:lnTo>
                    <a:pt x="86868" y="100774"/>
                  </a:lnTo>
                  <a:lnTo>
                    <a:pt x="112864" y="0"/>
                  </a:lnTo>
                  <a:close/>
                </a:path>
                <a:path w="191134" h="100964">
                  <a:moveTo>
                    <a:pt x="190588" y="51917"/>
                  </a:moveTo>
                  <a:lnTo>
                    <a:pt x="189064" y="47345"/>
                  </a:lnTo>
                  <a:lnTo>
                    <a:pt x="189064" y="41249"/>
                  </a:lnTo>
                  <a:lnTo>
                    <a:pt x="186016" y="35153"/>
                  </a:lnTo>
                  <a:lnTo>
                    <a:pt x="181444" y="30581"/>
                  </a:lnTo>
                  <a:lnTo>
                    <a:pt x="178396" y="29057"/>
                  </a:lnTo>
                  <a:lnTo>
                    <a:pt x="173824" y="27533"/>
                  </a:lnTo>
                  <a:lnTo>
                    <a:pt x="157060" y="27533"/>
                  </a:lnTo>
                  <a:lnTo>
                    <a:pt x="150964" y="30581"/>
                  </a:lnTo>
                  <a:lnTo>
                    <a:pt x="144868" y="38201"/>
                  </a:lnTo>
                  <a:lnTo>
                    <a:pt x="144868" y="1524"/>
                  </a:lnTo>
                  <a:lnTo>
                    <a:pt x="125056" y="1524"/>
                  </a:lnTo>
                  <a:lnTo>
                    <a:pt x="125056" y="99250"/>
                  </a:lnTo>
                  <a:lnTo>
                    <a:pt x="144868" y="99250"/>
                  </a:lnTo>
                  <a:lnTo>
                    <a:pt x="144868" y="53441"/>
                  </a:lnTo>
                  <a:lnTo>
                    <a:pt x="147916" y="47345"/>
                  </a:lnTo>
                  <a:lnTo>
                    <a:pt x="150964" y="44297"/>
                  </a:lnTo>
                  <a:lnTo>
                    <a:pt x="157060" y="41249"/>
                  </a:lnTo>
                  <a:lnTo>
                    <a:pt x="163156" y="41249"/>
                  </a:lnTo>
                  <a:lnTo>
                    <a:pt x="164680" y="42773"/>
                  </a:lnTo>
                  <a:lnTo>
                    <a:pt x="166204" y="42773"/>
                  </a:lnTo>
                  <a:lnTo>
                    <a:pt x="169252" y="45821"/>
                  </a:lnTo>
                  <a:lnTo>
                    <a:pt x="170776" y="48869"/>
                  </a:lnTo>
                  <a:lnTo>
                    <a:pt x="170776" y="99250"/>
                  </a:lnTo>
                  <a:lnTo>
                    <a:pt x="190588" y="99250"/>
                  </a:lnTo>
                  <a:lnTo>
                    <a:pt x="190588" y="51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/>
          <p:nvPr/>
        </p:nvSpPr>
        <p:spPr>
          <a:xfrm>
            <a:off x="882383" y="4634483"/>
            <a:ext cx="140970" cy="55880"/>
          </a:xfrm>
          <a:custGeom>
            <a:avLst/>
            <a:gdLst/>
            <a:ahLst/>
            <a:cxnLst/>
            <a:rect l="l" t="t" r="r" b="b"/>
            <a:pathLst>
              <a:path w="140969" h="55879">
                <a:moveTo>
                  <a:pt x="10680" y="0"/>
                </a:moveTo>
                <a:lnTo>
                  <a:pt x="0" y="0"/>
                </a:lnTo>
                <a:lnTo>
                  <a:pt x="0" y="53340"/>
                </a:lnTo>
                <a:lnTo>
                  <a:pt x="10680" y="53340"/>
                </a:lnTo>
                <a:lnTo>
                  <a:pt x="10680" y="0"/>
                </a:lnTo>
                <a:close/>
              </a:path>
              <a:path w="140969" h="55879">
                <a:moveTo>
                  <a:pt x="40106" y="53733"/>
                </a:moveTo>
                <a:lnTo>
                  <a:pt x="38582" y="46113"/>
                </a:lnTo>
                <a:lnTo>
                  <a:pt x="32486" y="46113"/>
                </a:lnTo>
                <a:lnTo>
                  <a:pt x="32486" y="23253"/>
                </a:lnTo>
                <a:lnTo>
                  <a:pt x="38582" y="23253"/>
                </a:lnTo>
                <a:lnTo>
                  <a:pt x="38582" y="15633"/>
                </a:lnTo>
                <a:lnTo>
                  <a:pt x="32486" y="15633"/>
                </a:lnTo>
                <a:lnTo>
                  <a:pt x="32486" y="1917"/>
                </a:lnTo>
                <a:lnTo>
                  <a:pt x="21818" y="8013"/>
                </a:lnTo>
                <a:lnTo>
                  <a:pt x="21818" y="15633"/>
                </a:lnTo>
                <a:lnTo>
                  <a:pt x="17246" y="15633"/>
                </a:lnTo>
                <a:lnTo>
                  <a:pt x="17246" y="23253"/>
                </a:lnTo>
                <a:lnTo>
                  <a:pt x="21818" y="23253"/>
                </a:lnTo>
                <a:lnTo>
                  <a:pt x="21818" y="46113"/>
                </a:lnTo>
                <a:lnTo>
                  <a:pt x="23342" y="47637"/>
                </a:lnTo>
                <a:lnTo>
                  <a:pt x="23342" y="52209"/>
                </a:lnTo>
                <a:lnTo>
                  <a:pt x="24866" y="52209"/>
                </a:lnTo>
                <a:lnTo>
                  <a:pt x="26390" y="53733"/>
                </a:lnTo>
                <a:lnTo>
                  <a:pt x="29438" y="53733"/>
                </a:lnTo>
                <a:lnTo>
                  <a:pt x="30962" y="55257"/>
                </a:lnTo>
                <a:lnTo>
                  <a:pt x="35534" y="55257"/>
                </a:lnTo>
                <a:lnTo>
                  <a:pt x="38582" y="53733"/>
                </a:lnTo>
                <a:lnTo>
                  <a:pt x="40106" y="53733"/>
                </a:lnTo>
                <a:close/>
              </a:path>
              <a:path w="140969" h="55879">
                <a:moveTo>
                  <a:pt x="75247" y="29349"/>
                </a:moveTo>
                <a:lnTo>
                  <a:pt x="73723" y="24777"/>
                </a:lnTo>
                <a:lnTo>
                  <a:pt x="72707" y="23253"/>
                </a:lnTo>
                <a:lnTo>
                  <a:pt x="70675" y="20205"/>
                </a:lnTo>
                <a:lnTo>
                  <a:pt x="67627" y="17157"/>
                </a:lnTo>
                <a:lnTo>
                  <a:pt x="66103" y="16649"/>
                </a:lnTo>
                <a:lnTo>
                  <a:pt x="66103" y="29349"/>
                </a:lnTo>
                <a:lnTo>
                  <a:pt x="66103" y="30873"/>
                </a:lnTo>
                <a:lnTo>
                  <a:pt x="50863" y="30873"/>
                </a:lnTo>
                <a:lnTo>
                  <a:pt x="50863" y="26301"/>
                </a:lnTo>
                <a:lnTo>
                  <a:pt x="53911" y="23253"/>
                </a:lnTo>
                <a:lnTo>
                  <a:pt x="61531" y="23253"/>
                </a:lnTo>
                <a:lnTo>
                  <a:pt x="64579" y="26301"/>
                </a:lnTo>
                <a:lnTo>
                  <a:pt x="66103" y="29349"/>
                </a:lnTo>
                <a:lnTo>
                  <a:pt x="66103" y="16649"/>
                </a:lnTo>
                <a:lnTo>
                  <a:pt x="63055" y="15633"/>
                </a:lnTo>
                <a:lnTo>
                  <a:pt x="52387" y="15633"/>
                </a:lnTo>
                <a:lnTo>
                  <a:pt x="47815" y="17157"/>
                </a:lnTo>
                <a:lnTo>
                  <a:pt x="44767" y="20205"/>
                </a:lnTo>
                <a:lnTo>
                  <a:pt x="41630" y="23253"/>
                </a:lnTo>
                <a:lnTo>
                  <a:pt x="40106" y="29349"/>
                </a:lnTo>
                <a:lnTo>
                  <a:pt x="40106" y="40017"/>
                </a:lnTo>
                <a:lnTo>
                  <a:pt x="41630" y="44589"/>
                </a:lnTo>
                <a:lnTo>
                  <a:pt x="43243" y="47637"/>
                </a:lnTo>
                <a:lnTo>
                  <a:pt x="46291" y="52209"/>
                </a:lnTo>
                <a:lnTo>
                  <a:pt x="52387" y="55257"/>
                </a:lnTo>
                <a:lnTo>
                  <a:pt x="63055" y="55257"/>
                </a:lnTo>
                <a:lnTo>
                  <a:pt x="72199" y="50685"/>
                </a:lnTo>
                <a:lnTo>
                  <a:pt x="73723" y="47637"/>
                </a:lnTo>
                <a:lnTo>
                  <a:pt x="75247" y="43065"/>
                </a:lnTo>
                <a:lnTo>
                  <a:pt x="64579" y="41541"/>
                </a:lnTo>
                <a:lnTo>
                  <a:pt x="64579" y="43065"/>
                </a:lnTo>
                <a:lnTo>
                  <a:pt x="63055" y="44589"/>
                </a:lnTo>
                <a:lnTo>
                  <a:pt x="63055" y="46113"/>
                </a:lnTo>
                <a:lnTo>
                  <a:pt x="61531" y="46113"/>
                </a:lnTo>
                <a:lnTo>
                  <a:pt x="60007" y="47637"/>
                </a:lnTo>
                <a:lnTo>
                  <a:pt x="56959" y="47637"/>
                </a:lnTo>
                <a:lnTo>
                  <a:pt x="53911" y="46113"/>
                </a:lnTo>
                <a:lnTo>
                  <a:pt x="50863" y="43065"/>
                </a:lnTo>
                <a:lnTo>
                  <a:pt x="50863" y="38493"/>
                </a:lnTo>
                <a:lnTo>
                  <a:pt x="75247" y="38493"/>
                </a:lnTo>
                <a:lnTo>
                  <a:pt x="75247" y="30873"/>
                </a:lnTo>
                <a:lnTo>
                  <a:pt x="75247" y="29349"/>
                </a:lnTo>
                <a:close/>
              </a:path>
              <a:path w="140969" h="55879">
                <a:moveTo>
                  <a:pt x="140792" y="26301"/>
                </a:moveTo>
                <a:lnTo>
                  <a:pt x="139268" y="23253"/>
                </a:lnTo>
                <a:lnTo>
                  <a:pt x="139268" y="21729"/>
                </a:lnTo>
                <a:lnTo>
                  <a:pt x="137744" y="20205"/>
                </a:lnTo>
                <a:lnTo>
                  <a:pt x="136220" y="17157"/>
                </a:lnTo>
                <a:lnTo>
                  <a:pt x="134696" y="17157"/>
                </a:lnTo>
                <a:lnTo>
                  <a:pt x="133172" y="15633"/>
                </a:lnTo>
                <a:lnTo>
                  <a:pt x="124028" y="15633"/>
                </a:lnTo>
                <a:lnTo>
                  <a:pt x="120980" y="17157"/>
                </a:lnTo>
                <a:lnTo>
                  <a:pt x="119456" y="17157"/>
                </a:lnTo>
                <a:lnTo>
                  <a:pt x="117932" y="18681"/>
                </a:lnTo>
                <a:lnTo>
                  <a:pt x="116408" y="21729"/>
                </a:lnTo>
                <a:lnTo>
                  <a:pt x="114884" y="18681"/>
                </a:lnTo>
                <a:lnTo>
                  <a:pt x="113360" y="17157"/>
                </a:lnTo>
                <a:lnTo>
                  <a:pt x="111836" y="17157"/>
                </a:lnTo>
                <a:lnTo>
                  <a:pt x="110312" y="15633"/>
                </a:lnTo>
                <a:lnTo>
                  <a:pt x="101168" y="15633"/>
                </a:lnTo>
                <a:lnTo>
                  <a:pt x="96596" y="17157"/>
                </a:lnTo>
                <a:lnTo>
                  <a:pt x="93548" y="21729"/>
                </a:lnTo>
                <a:lnTo>
                  <a:pt x="93548" y="15633"/>
                </a:lnTo>
                <a:lnTo>
                  <a:pt x="84404" y="15633"/>
                </a:lnTo>
                <a:lnTo>
                  <a:pt x="84404" y="53733"/>
                </a:lnTo>
                <a:lnTo>
                  <a:pt x="93548" y="53733"/>
                </a:lnTo>
                <a:lnTo>
                  <a:pt x="93548" y="32397"/>
                </a:lnTo>
                <a:lnTo>
                  <a:pt x="95072" y="29349"/>
                </a:lnTo>
                <a:lnTo>
                  <a:pt x="95072" y="26301"/>
                </a:lnTo>
                <a:lnTo>
                  <a:pt x="98120" y="23253"/>
                </a:lnTo>
                <a:lnTo>
                  <a:pt x="105740" y="23253"/>
                </a:lnTo>
                <a:lnTo>
                  <a:pt x="105740" y="24777"/>
                </a:lnTo>
                <a:lnTo>
                  <a:pt x="107264" y="26301"/>
                </a:lnTo>
                <a:lnTo>
                  <a:pt x="107264" y="53733"/>
                </a:lnTo>
                <a:lnTo>
                  <a:pt x="117932" y="53733"/>
                </a:lnTo>
                <a:lnTo>
                  <a:pt x="117932" y="26301"/>
                </a:lnTo>
                <a:lnTo>
                  <a:pt x="120980" y="23253"/>
                </a:lnTo>
                <a:lnTo>
                  <a:pt x="128600" y="23253"/>
                </a:lnTo>
                <a:lnTo>
                  <a:pt x="128600" y="24777"/>
                </a:lnTo>
                <a:lnTo>
                  <a:pt x="130124" y="26301"/>
                </a:lnTo>
                <a:lnTo>
                  <a:pt x="130124" y="53733"/>
                </a:lnTo>
                <a:lnTo>
                  <a:pt x="140792" y="53733"/>
                </a:lnTo>
                <a:lnTo>
                  <a:pt x="140792" y="26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85150" y="4636389"/>
            <a:ext cx="169545" cy="53975"/>
          </a:xfrm>
          <a:custGeom>
            <a:avLst/>
            <a:gdLst/>
            <a:ahLst/>
            <a:cxnLst/>
            <a:rect l="l" t="t" r="r" b="b"/>
            <a:pathLst>
              <a:path w="169544" h="53975">
                <a:moveTo>
                  <a:pt x="39624" y="7632"/>
                </a:moveTo>
                <a:lnTo>
                  <a:pt x="36576" y="6108"/>
                </a:lnTo>
                <a:lnTo>
                  <a:pt x="35052" y="3060"/>
                </a:lnTo>
                <a:lnTo>
                  <a:pt x="28956" y="12"/>
                </a:lnTo>
                <a:lnTo>
                  <a:pt x="28956" y="12204"/>
                </a:lnTo>
                <a:lnTo>
                  <a:pt x="28956" y="18300"/>
                </a:lnTo>
                <a:lnTo>
                  <a:pt x="27432" y="19824"/>
                </a:lnTo>
                <a:lnTo>
                  <a:pt x="27432" y="21348"/>
                </a:lnTo>
                <a:lnTo>
                  <a:pt x="25908" y="21348"/>
                </a:lnTo>
                <a:lnTo>
                  <a:pt x="24384" y="22872"/>
                </a:lnTo>
                <a:lnTo>
                  <a:pt x="10668" y="22872"/>
                </a:lnTo>
                <a:lnTo>
                  <a:pt x="10668" y="7632"/>
                </a:lnTo>
                <a:lnTo>
                  <a:pt x="19812" y="7632"/>
                </a:lnTo>
                <a:lnTo>
                  <a:pt x="21336" y="9156"/>
                </a:lnTo>
                <a:lnTo>
                  <a:pt x="25908" y="9156"/>
                </a:lnTo>
                <a:lnTo>
                  <a:pt x="28956" y="12204"/>
                </a:lnTo>
                <a:lnTo>
                  <a:pt x="28956" y="12"/>
                </a:lnTo>
                <a:lnTo>
                  <a:pt x="0" y="12"/>
                </a:lnTo>
                <a:lnTo>
                  <a:pt x="0" y="51828"/>
                </a:lnTo>
                <a:lnTo>
                  <a:pt x="10668" y="51828"/>
                </a:lnTo>
                <a:lnTo>
                  <a:pt x="10668" y="32016"/>
                </a:lnTo>
                <a:lnTo>
                  <a:pt x="27432" y="32016"/>
                </a:lnTo>
                <a:lnTo>
                  <a:pt x="30480" y="30492"/>
                </a:lnTo>
                <a:lnTo>
                  <a:pt x="32004" y="30492"/>
                </a:lnTo>
                <a:lnTo>
                  <a:pt x="38100" y="24396"/>
                </a:lnTo>
                <a:lnTo>
                  <a:pt x="38862" y="22872"/>
                </a:lnTo>
                <a:lnTo>
                  <a:pt x="39624" y="21348"/>
                </a:lnTo>
                <a:lnTo>
                  <a:pt x="39624" y="7632"/>
                </a:lnTo>
                <a:close/>
              </a:path>
              <a:path w="169544" h="53975">
                <a:moveTo>
                  <a:pt x="82308" y="13716"/>
                </a:moveTo>
                <a:lnTo>
                  <a:pt x="73164" y="13716"/>
                </a:lnTo>
                <a:lnTo>
                  <a:pt x="65544" y="13728"/>
                </a:lnTo>
                <a:lnTo>
                  <a:pt x="62496" y="16776"/>
                </a:lnTo>
                <a:lnTo>
                  <a:pt x="60972" y="19824"/>
                </a:lnTo>
                <a:lnTo>
                  <a:pt x="60972" y="13728"/>
                </a:lnTo>
                <a:lnTo>
                  <a:pt x="51828" y="13728"/>
                </a:lnTo>
                <a:lnTo>
                  <a:pt x="51828" y="51828"/>
                </a:lnTo>
                <a:lnTo>
                  <a:pt x="60972" y="51828"/>
                </a:lnTo>
                <a:lnTo>
                  <a:pt x="60972" y="33540"/>
                </a:lnTo>
                <a:lnTo>
                  <a:pt x="62496" y="28968"/>
                </a:lnTo>
                <a:lnTo>
                  <a:pt x="62496" y="25920"/>
                </a:lnTo>
                <a:lnTo>
                  <a:pt x="64020" y="24396"/>
                </a:lnTo>
                <a:lnTo>
                  <a:pt x="64020" y="22872"/>
                </a:lnTo>
                <a:lnTo>
                  <a:pt x="65544" y="22872"/>
                </a:lnTo>
                <a:lnTo>
                  <a:pt x="67068" y="21348"/>
                </a:lnTo>
                <a:lnTo>
                  <a:pt x="70116" y="21348"/>
                </a:lnTo>
                <a:lnTo>
                  <a:pt x="73164" y="24396"/>
                </a:lnTo>
                <a:lnTo>
                  <a:pt x="73164" y="51917"/>
                </a:lnTo>
                <a:lnTo>
                  <a:pt x="82308" y="51917"/>
                </a:lnTo>
                <a:lnTo>
                  <a:pt x="82308" y="13716"/>
                </a:lnTo>
                <a:close/>
              </a:path>
              <a:path w="169544" h="53975">
                <a:moveTo>
                  <a:pt x="82308" y="0"/>
                </a:moveTo>
                <a:lnTo>
                  <a:pt x="73164" y="0"/>
                </a:lnTo>
                <a:lnTo>
                  <a:pt x="73164" y="9144"/>
                </a:lnTo>
                <a:lnTo>
                  <a:pt x="82308" y="9144"/>
                </a:lnTo>
                <a:lnTo>
                  <a:pt x="82308" y="0"/>
                </a:lnTo>
                <a:close/>
              </a:path>
              <a:path w="169544" h="53975">
                <a:moveTo>
                  <a:pt x="128117" y="39636"/>
                </a:moveTo>
                <a:lnTo>
                  <a:pt x="117449" y="38112"/>
                </a:lnTo>
                <a:lnTo>
                  <a:pt x="117449" y="39636"/>
                </a:lnTo>
                <a:lnTo>
                  <a:pt x="115925" y="42684"/>
                </a:lnTo>
                <a:lnTo>
                  <a:pt x="114401" y="44208"/>
                </a:lnTo>
                <a:lnTo>
                  <a:pt x="105257" y="44208"/>
                </a:lnTo>
                <a:lnTo>
                  <a:pt x="103644" y="41160"/>
                </a:lnTo>
                <a:lnTo>
                  <a:pt x="102120" y="39636"/>
                </a:lnTo>
                <a:lnTo>
                  <a:pt x="102120" y="25920"/>
                </a:lnTo>
                <a:lnTo>
                  <a:pt x="103644" y="22872"/>
                </a:lnTo>
                <a:lnTo>
                  <a:pt x="105257" y="21348"/>
                </a:lnTo>
                <a:lnTo>
                  <a:pt x="114401" y="21348"/>
                </a:lnTo>
                <a:lnTo>
                  <a:pt x="114401" y="22872"/>
                </a:lnTo>
                <a:lnTo>
                  <a:pt x="115925" y="22872"/>
                </a:lnTo>
                <a:lnTo>
                  <a:pt x="117449" y="24396"/>
                </a:lnTo>
                <a:lnTo>
                  <a:pt x="117449" y="27444"/>
                </a:lnTo>
                <a:lnTo>
                  <a:pt x="126593" y="25920"/>
                </a:lnTo>
                <a:lnTo>
                  <a:pt x="126593" y="21348"/>
                </a:lnTo>
                <a:lnTo>
                  <a:pt x="118973" y="13728"/>
                </a:lnTo>
                <a:lnTo>
                  <a:pt x="105257" y="13728"/>
                </a:lnTo>
                <a:lnTo>
                  <a:pt x="100596" y="15252"/>
                </a:lnTo>
                <a:lnTo>
                  <a:pt x="96024" y="18300"/>
                </a:lnTo>
                <a:lnTo>
                  <a:pt x="92976" y="21348"/>
                </a:lnTo>
                <a:lnTo>
                  <a:pt x="91452" y="27444"/>
                </a:lnTo>
                <a:lnTo>
                  <a:pt x="91452" y="39636"/>
                </a:lnTo>
                <a:lnTo>
                  <a:pt x="92976" y="44208"/>
                </a:lnTo>
                <a:lnTo>
                  <a:pt x="100596" y="51828"/>
                </a:lnTo>
                <a:lnTo>
                  <a:pt x="105257" y="53352"/>
                </a:lnTo>
                <a:lnTo>
                  <a:pt x="114401" y="53352"/>
                </a:lnTo>
                <a:lnTo>
                  <a:pt x="118973" y="51828"/>
                </a:lnTo>
                <a:lnTo>
                  <a:pt x="122021" y="48780"/>
                </a:lnTo>
                <a:lnTo>
                  <a:pt x="125069" y="47256"/>
                </a:lnTo>
                <a:lnTo>
                  <a:pt x="126593" y="44208"/>
                </a:lnTo>
                <a:lnTo>
                  <a:pt x="128117" y="39636"/>
                </a:lnTo>
                <a:close/>
              </a:path>
              <a:path w="169544" h="53975">
                <a:moveTo>
                  <a:pt x="169265" y="27444"/>
                </a:moveTo>
                <a:lnTo>
                  <a:pt x="167741" y="22872"/>
                </a:lnTo>
                <a:lnTo>
                  <a:pt x="166217" y="21348"/>
                </a:lnTo>
                <a:lnTo>
                  <a:pt x="160121" y="15252"/>
                </a:lnTo>
                <a:lnTo>
                  <a:pt x="158597" y="14744"/>
                </a:lnTo>
                <a:lnTo>
                  <a:pt x="158597" y="27444"/>
                </a:lnTo>
                <a:lnTo>
                  <a:pt x="158597" y="28968"/>
                </a:lnTo>
                <a:lnTo>
                  <a:pt x="143357" y="28968"/>
                </a:lnTo>
                <a:lnTo>
                  <a:pt x="143357" y="27444"/>
                </a:lnTo>
                <a:lnTo>
                  <a:pt x="144881" y="24396"/>
                </a:lnTo>
                <a:lnTo>
                  <a:pt x="144881" y="22872"/>
                </a:lnTo>
                <a:lnTo>
                  <a:pt x="146405" y="21348"/>
                </a:lnTo>
                <a:lnTo>
                  <a:pt x="155549" y="21348"/>
                </a:lnTo>
                <a:lnTo>
                  <a:pt x="155549" y="22872"/>
                </a:lnTo>
                <a:lnTo>
                  <a:pt x="157073" y="24396"/>
                </a:lnTo>
                <a:lnTo>
                  <a:pt x="158597" y="27444"/>
                </a:lnTo>
                <a:lnTo>
                  <a:pt x="158597" y="14744"/>
                </a:lnTo>
                <a:lnTo>
                  <a:pt x="155549" y="13728"/>
                </a:lnTo>
                <a:lnTo>
                  <a:pt x="144881" y="13728"/>
                </a:lnTo>
                <a:lnTo>
                  <a:pt x="141833" y="15252"/>
                </a:lnTo>
                <a:lnTo>
                  <a:pt x="137261" y="18300"/>
                </a:lnTo>
                <a:lnTo>
                  <a:pt x="134213" y="21348"/>
                </a:lnTo>
                <a:lnTo>
                  <a:pt x="132689" y="27444"/>
                </a:lnTo>
                <a:lnTo>
                  <a:pt x="132689" y="38112"/>
                </a:lnTo>
                <a:lnTo>
                  <a:pt x="134213" y="42684"/>
                </a:lnTo>
                <a:lnTo>
                  <a:pt x="137261" y="45732"/>
                </a:lnTo>
                <a:lnTo>
                  <a:pt x="140309" y="50304"/>
                </a:lnTo>
                <a:lnTo>
                  <a:pt x="144881" y="53352"/>
                </a:lnTo>
                <a:lnTo>
                  <a:pt x="155549" y="53352"/>
                </a:lnTo>
                <a:lnTo>
                  <a:pt x="164693" y="48780"/>
                </a:lnTo>
                <a:lnTo>
                  <a:pt x="166217" y="45732"/>
                </a:lnTo>
                <a:lnTo>
                  <a:pt x="167741" y="41160"/>
                </a:lnTo>
                <a:lnTo>
                  <a:pt x="158597" y="39636"/>
                </a:lnTo>
                <a:lnTo>
                  <a:pt x="157073" y="41160"/>
                </a:lnTo>
                <a:lnTo>
                  <a:pt x="157073" y="42684"/>
                </a:lnTo>
                <a:lnTo>
                  <a:pt x="155549" y="44208"/>
                </a:lnTo>
                <a:lnTo>
                  <a:pt x="154025" y="44208"/>
                </a:lnTo>
                <a:lnTo>
                  <a:pt x="152501" y="45732"/>
                </a:lnTo>
                <a:lnTo>
                  <a:pt x="149453" y="45732"/>
                </a:lnTo>
                <a:lnTo>
                  <a:pt x="144881" y="41160"/>
                </a:lnTo>
                <a:lnTo>
                  <a:pt x="143357" y="38112"/>
                </a:lnTo>
                <a:lnTo>
                  <a:pt x="143357" y="36588"/>
                </a:lnTo>
                <a:lnTo>
                  <a:pt x="169265" y="36588"/>
                </a:lnTo>
                <a:lnTo>
                  <a:pt x="169265" y="28968"/>
                </a:lnTo>
                <a:lnTo>
                  <a:pt x="169265" y="27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2" name="object 7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302859" y="4626864"/>
            <a:ext cx="507873" cy="123920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3344507" y="4634483"/>
            <a:ext cx="424180" cy="69215"/>
          </a:xfrm>
          <a:custGeom>
            <a:avLst/>
            <a:gdLst/>
            <a:ahLst/>
            <a:cxnLst/>
            <a:rect l="l" t="t" r="r" b="b"/>
            <a:pathLst>
              <a:path w="424179" h="69214">
                <a:moveTo>
                  <a:pt x="45720" y="15621"/>
                </a:moveTo>
                <a:lnTo>
                  <a:pt x="44196" y="11049"/>
                </a:lnTo>
                <a:lnTo>
                  <a:pt x="42672" y="8001"/>
                </a:lnTo>
                <a:lnTo>
                  <a:pt x="39624" y="6477"/>
                </a:lnTo>
                <a:lnTo>
                  <a:pt x="36576" y="1905"/>
                </a:lnTo>
                <a:lnTo>
                  <a:pt x="30480" y="292"/>
                </a:lnTo>
                <a:lnTo>
                  <a:pt x="16764" y="292"/>
                </a:lnTo>
                <a:lnTo>
                  <a:pt x="10668" y="3429"/>
                </a:lnTo>
                <a:lnTo>
                  <a:pt x="1524" y="12573"/>
                </a:lnTo>
                <a:lnTo>
                  <a:pt x="0" y="18669"/>
                </a:lnTo>
                <a:lnTo>
                  <a:pt x="0" y="36957"/>
                </a:lnTo>
                <a:lnTo>
                  <a:pt x="1524" y="43053"/>
                </a:lnTo>
                <a:lnTo>
                  <a:pt x="10668" y="52197"/>
                </a:lnTo>
                <a:lnTo>
                  <a:pt x="16764" y="55245"/>
                </a:lnTo>
                <a:lnTo>
                  <a:pt x="28956" y="55245"/>
                </a:lnTo>
                <a:lnTo>
                  <a:pt x="45720" y="38481"/>
                </a:lnTo>
                <a:lnTo>
                  <a:pt x="35052" y="33909"/>
                </a:lnTo>
                <a:lnTo>
                  <a:pt x="35052" y="38481"/>
                </a:lnTo>
                <a:lnTo>
                  <a:pt x="33528" y="41529"/>
                </a:lnTo>
                <a:lnTo>
                  <a:pt x="30480" y="43053"/>
                </a:lnTo>
                <a:lnTo>
                  <a:pt x="28956" y="44577"/>
                </a:lnTo>
                <a:lnTo>
                  <a:pt x="25908" y="46101"/>
                </a:lnTo>
                <a:lnTo>
                  <a:pt x="19812" y="46101"/>
                </a:lnTo>
                <a:lnTo>
                  <a:pt x="16764" y="44577"/>
                </a:lnTo>
                <a:lnTo>
                  <a:pt x="13716" y="41529"/>
                </a:lnTo>
                <a:lnTo>
                  <a:pt x="12192" y="38481"/>
                </a:lnTo>
                <a:lnTo>
                  <a:pt x="10668" y="33909"/>
                </a:lnTo>
                <a:lnTo>
                  <a:pt x="10668" y="21717"/>
                </a:lnTo>
                <a:lnTo>
                  <a:pt x="12192" y="17145"/>
                </a:lnTo>
                <a:lnTo>
                  <a:pt x="13716" y="14097"/>
                </a:lnTo>
                <a:lnTo>
                  <a:pt x="16764" y="11049"/>
                </a:lnTo>
                <a:lnTo>
                  <a:pt x="19812" y="9525"/>
                </a:lnTo>
                <a:lnTo>
                  <a:pt x="27432" y="9525"/>
                </a:lnTo>
                <a:lnTo>
                  <a:pt x="30480" y="12573"/>
                </a:lnTo>
                <a:lnTo>
                  <a:pt x="33528" y="14097"/>
                </a:lnTo>
                <a:lnTo>
                  <a:pt x="35052" y="15621"/>
                </a:lnTo>
                <a:lnTo>
                  <a:pt x="35052" y="18669"/>
                </a:lnTo>
                <a:lnTo>
                  <a:pt x="45720" y="15621"/>
                </a:lnTo>
                <a:close/>
              </a:path>
              <a:path w="424179" h="69214">
                <a:moveTo>
                  <a:pt x="91528" y="29337"/>
                </a:moveTo>
                <a:lnTo>
                  <a:pt x="90004" y="24765"/>
                </a:lnTo>
                <a:lnTo>
                  <a:pt x="88480" y="23241"/>
                </a:lnTo>
                <a:lnTo>
                  <a:pt x="82384" y="17145"/>
                </a:lnTo>
                <a:lnTo>
                  <a:pt x="80860" y="16637"/>
                </a:lnTo>
                <a:lnTo>
                  <a:pt x="80860" y="30861"/>
                </a:lnTo>
                <a:lnTo>
                  <a:pt x="80860" y="38481"/>
                </a:lnTo>
                <a:lnTo>
                  <a:pt x="79336" y="41529"/>
                </a:lnTo>
                <a:lnTo>
                  <a:pt x="77812" y="43053"/>
                </a:lnTo>
                <a:lnTo>
                  <a:pt x="76288" y="46101"/>
                </a:lnTo>
                <a:lnTo>
                  <a:pt x="67144" y="46101"/>
                </a:lnTo>
                <a:lnTo>
                  <a:pt x="65620" y="43053"/>
                </a:lnTo>
                <a:lnTo>
                  <a:pt x="62572" y="41529"/>
                </a:lnTo>
                <a:lnTo>
                  <a:pt x="62572" y="27813"/>
                </a:lnTo>
                <a:lnTo>
                  <a:pt x="65620" y="26289"/>
                </a:lnTo>
                <a:lnTo>
                  <a:pt x="68668" y="23241"/>
                </a:lnTo>
                <a:lnTo>
                  <a:pt x="74764" y="23241"/>
                </a:lnTo>
                <a:lnTo>
                  <a:pt x="79336" y="27813"/>
                </a:lnTo>
                <a:lnTo>
                  <a:pt x="80860" y="30861"/>
                </a:lnTo>
                <a:lnTo>
                  <a:pt x="80860" y="16637"/>
                </a:lnTo>
                <a:lnTo>
                  <a:pt x="77812" y="15621"/>
                </a:lnTo>
                <a:lnTo>
                  <a:pt x="64096" y="15621"/>
                </a:lnTo>
                <a:lnTo>
                  <a:pt x="58000" y="18669"/>
                </a:lnTo>
                <a:lnTo>
                  <a:pt x="51904" y="30861"/>
                </a:lnTo>
                <a:lnTo>
                  <a:pt x="51904" y="38481"/>
                </a:lnTo>
                <a:lnTo>
                  <a:pt x="68668" y="55245"/>
                </a:lnTo>
                <a:lnTo>
                  <a:pt x="77812" y="55245"/>
                </a:lnTo>
                <a:lnTo>
                  <a:pt x="82384" y="52197"/>
                </a:lnTo>
                <a:lnTo>
                  <a:pt x="88480" y="46101"/>
                </a:lnTo>
                <a:lnTo>
                  <a:pt x="90004" y="44577"/>
                </a:lnTo>
                <a:lnTo>
                  <a:pt x="91528" y="40005"/>
                </a:lnTo>
                <a:lnTo>
                  <a:pt x="91528" y="29337"/>
                </a:lnTo>
                <a:close/>
              </a:path>
              <a:path w="424179" h="69214">
                <a:moveTo>
                  <a:pt x="128104" y="38481"/>
                </a:moveTo>
                <a:lnTo>
                  <a:pt x="126580" y="36957"/>
                </a:lnTo>
                <a:lnTo>
                  <a:pt x="125056" y="33909"/>
                </a:lnTo>
                <a:lnTo>
                  <a:pt x="123532" y="32385"/>
                </a:lnTo>
                <a:lnTo>
                  <a:pt x="114388" y="29337"/>
                </a:lnTo>
                <a:lnTo>
                  <a:pt x="108292" y="29337"/>
                </a:lnTo>
                <a:lnTo>
                  <a:pt x="105244" y="27813"/>
                </a:lnTo>
                <a:lnTo>
                  <a:pt x="103720" y="27813"/>
                </a:lnTo>
                <a:lnTo>
                  <a:pt x="103720" y="23241"/>
                </a:lnTo>
                <a:lnTo>
                  <a:pt x="105244" y="23241"/>
                </a:lnTo>
                <a:lnTo>
                  <a:pt x="108292" y="21717"/>
                </a:lnTo>
                <a:lnTo>
                  <a:pt x="112864" y="21717"/>
                </a:lnTo>
                <a:lnTo>
                  <a:pt x="115912" y="24765"/>
                </a:lnTo>
                <a:lnTo>
                  <a:pt x="117436" y="24765"/>
                </a:lnTo>
                <a:lnTo>
                  <a:pt x="117436" y="26289"/>
                </a:lnTo>
                <a:lnTo>
                  <a:pt x="126580" y="24765"/>
                </a:lnTo>
                <a:lnTo>
                  <a:pt x="126580" y="21717"/>
                </a:lnTo>
                <a:lnTo>
                  <a:pt x="122008" y="17145"/>
                </a:lnTo>
                <a:lnTo>
                  <a:pt x="118960" y="15621"/>
                </a:lnTo>
                <a:lnTo>
                  <a:pt x="100672" y="15621"/>
                </a:lnTo>
                <a:lnTo>
                  <a:pt x="97624" y="18669"/>
                </a:lnTo>
                <a:lnTo>
                  <a:pt x="94576" y="20193"/>
                </a:lnTo>
                <a:lnTo>
                  <a:pt x="94576" y="30861"/>
                </a:lnTo>
                <a:lnTo>
                  <a:pt x="96100" y="33909"/>
                </a:lnTo>
                <a:lnTo>
                  <a:pt x="99148" y="35433"/>
                </a:lnTo>
                <a:lnTo>
                  <a:pt x="100672" y="36957"/>
                </a:lnTo>
                <a:lnTo>
                  <a:pt x="105244" y="38481"/>
                </a:lnTo>
                <a:lnTo>
                  <a:pt x="114388" y="40005"/>
                </a:lnTo>
                <a:lnTo>
                  <a:pt x="115912" y="40005"/>
                </a:lnTo>
                <a:lnTo>
                  <a:pt x="117436" y="41529"/>
                </a:lnTo>
                <a:lnTo>
                  <a:pt x="117436" y="46101"/>
                </a:lnTo>
                <a:lnTo>
                  <a:pt x="115912" y="47625"/>
                </a:lnTo>
                <a:lnTo>
                  <a:pt x="106768" y="47625"/>
                </a:lnTo>
                <a:lnTo>
                  <a:pt x="103720" y="44577"/>
                </a:lnTo>
                <a:lnTo>
                  <a:pt x="103720" y="43053"/>
                </a:lnTo>
                <a:lnTo>
                  <a:pt x="102196" y="41529"/>
                </a:lnTo>
                <a:lnTo>
                  <a:pt x="93052" y="43053"/>
                </a:lnTo>
                <a:lnTo>
                  <a:pt x="93052" y="46101"/>
                </a:lnTo>
                <a:lnTo>
                  <a:pt x="99148" y="52197"/>
                </a:lnTo>
                <a:lnTo>
                  <a:pt x="105244" y="55245"/>
                </a:lnTo>
                <a:lnTo>
                  <a:pt x="115912" y="55245"/>
                </a:lnTo>
                <a:lnTo>
                  <a:pt x="120484" y="53721"/>
                </a:lnTo>
                <a:lnTo>
                  <a:pt x="123532" y="50673"/>
                </a:lnTo>
                <a:lnTo>
                  <a:pt x="126580" y="49149"/>
                </a:lnTo>
                <a:lnTo>
                  <a:pt x="127342" y="47625"/>
                </a:lnTo>
                <a:lnTo>
                  <a:pt x="128104" y="46101"/>
                </a:lnTo>
                <a:lnTo>
                  <a:pt x="128104" y="38481"/>
                </a:lnTo>
                <a:close/>
              </a:path>
              <a:path w="424179" h="69214">
                <a:moveTo>
                  <a:pt x="155536" y="15633"/>
                </a:moveTo>
                <a:lnTo>
                  <a:pt x="147916" y="15633"/>
                </a:lnTo>
                <a:lnTo>
                  <a:pt x="147916" y="1917"/>
                </a:lnTo>
                <a:lnTo>
                  <a:pt x="138772" y="8013"/>
                </a:lnTo>
                <a:lnTo>
                  <a:pt x="138772" y="15633"/>
                </a:lnTo>
                <a:lnTo>
                  <a:pt x="134200" y="15633"/>
                </a:lnTo>
                <a:lnTo>
                  <a:pt x="134200" y="23253"/>
                </a:lnTo>
                <a:lnTo>
                  <a:pt x="138772" y="23253"/>
                </a:lnTo>
                <a:lnTo>
                  <a:pt x="138772" y="50685"/>
                </a:lnTo>
                <a:lnTo>
                  <a:pt x="141820" y="53733"/>
                </a:lnTo>
                <a:lnTo>
                  <a:pt x="144868" y="53733"/>
                </a:lnTo>
                <a:lnTo>
                  <a:pt x="146392" y="55257"/>
                </a:lnTo>
                <a:lnTo>
                  <a:pt x="150964" y="55257"/>
                </a:lnTo>
                <a:lnTo>
                  <a:pt x="154012" y="53733"/>
                </a:lnTo>
                <a:lnTo>
                  <a:pt x="155536" y="53733"/>
                </a:lnTo>
                <a:lnTo>
                  <a:pt x="155536" y="46113"/>
                </a:lnTo>
                <a:lnTo>
                  <a:pt x="149440" y="46113"/>
                </a:lnTo>
                <a:lnTo>
                  <a:pt x="149440" y="44589"/>
                </a:lnTo>
                <a:lnTo>
                  <a:pt x="147916" y="44589"/>
                </a:lnTo>
                <a:lnTo>
                  <a:pt x="147916" y="23253"/>
                </a:lnTo>
                <a:lnTo>
                  <a:pt x="155536" y="23253"/>
                </a:lnTo>
                <a:lnTo>
                  <a:pt x="155536" y="15633"/>
                </a:lnTo>
                <a:close/>
              </a:path>
              <a:path w="424179" h="69214">
                <a:moveTo>
                  <a:pt x="216598" y="27825"/>
                </a:moveTo>
                <a:lnTo>
                  <a:pt x="215074" y="23253"/>
                </a:lnTo>
                <a:lnTo>
                  <a:pt x="213550" y="21729"/>
                </a:lnTo>
                <a:lnTo>
                  <a:pt x="208978" y="17157"/>
                </a:lnTo>
                <a:lnTo>
                  <a:pt x="205930" y="15633"/>
                </a:lnTo>
                <a:lnTo>
                  <a:pt x="205930" y="27825"/>
                </a:lnTo>
                <a:lnTo>
                  <a:pt x="205930" y="41541"/>
                </a:lnTo>
                <a:lnTo>
                  <a:pt x="204406" y="44589"/>
                </a:lnTo>
                <a:lnTo>
                  <a:pt x="202882" y="46113"/>
                </a:lnTo>
                <a:lnTo>
                  <a:pt x="193738" y="46113"/>
                </a:lnTo>
                <a:lnTo>
                  <a:pt x="192214" y="43065"/>
                </a:lnTo>
                <a:lnTo>
                  <a:pt x="190690" y="41541"/>
                </a:lnTo>
                <a:lnTo>
                  <a:pt x="189166" y="38493"/>
                </a:lnTo>
                <a:lnTo>
                  <a:pt x="189166" y="30873"/>
                </a:lnTo>
                <a:lnTo>
                  <a:pt x="190690" y="27825"/>
                </a:lnTo>
                <a:lnTo>
                  <a:pt x="192214" y="26301"/>
                </a:lnTo>
                <a:lnTo>
                  <a:pt x="193738" y="23253"/>
                </a:lnTo>
                <a:lnTo>
                  <a:pt x="202882" y="23253"/>
                </a:lnTo>
                <a:lnTo>
                  <a:pt x="204406" y="26301"/>
                </a:lnTo>
                <a:lnTo>
                  <a:pt x="205930" y="27825"/>
                </a:lnTo>
                <a:lnTo>
                  <a:pt x="205930" y="15633"/>
                </a:lnTo>
                <a:lnTo>
                  <a:pt x="196786" y="15633"/>
                </a:lnTo>
                <a:lnTo>
                  <a:pt x="193738" y="17157"/>
                </a:lnTo>
                <a:lnTo>
                  <a:pt x="189166" y="21729"/>
                </a:lnTo>
                <a:lnTo>
                  <a:pt x="189166" y="15633"/>
                </a:lnTo>
                <a:lnTo>
                  <a:pt x="180022" y="15633"/>
                </a:lnTo>
                <a:lnTo>
                  <a:pt x="180022" y="68973"/>
                </a:lnTo>
                <a:lnTo>
                  <a:pt x="189166" y="68973"/>
                </a:lnTo>
                <a:lnTo>
                  <a:pt x="189166" y="49161"/>
                </a:lnTo>
                <a:lnTo>
                  <a:pt x="192214" y="50685"/>
                </a:lnTo>
                <a:lnTo>
                  <a:pt x="195262" y="53733"/>
                </a:lnTo>
                <a:lnTo>
                  <a:pt x="196786" y="53733"/>
                </a:lnTo>
                <a:lnTo>
                  <a:pt x="198310" y="55257"/>
                </a:lnTo>
                <a:lnTo>
                  <a:pt x="205930" y="55257"/>
                </a:lnTo>
                <a:lnTo>
                  <a:pt x="208978" y="53733"/>
                </a:lnTo>
                <a:lnTo>
                  <a:pt x="212026" y="49161"/>
                </a:lnTo>
                <a:lnTo>
                  <a:pt x="215074" y="46113"/>
                </a:lnTo>
                <a:lnTo>
                  <a:pt x="216598" y="41541"/>
                </a:lnTo>
                <a:lnTo>
                  <a:pt x="216598" y="27825"/>
                </a:lnTo>
                <a:close/>
              </a:path>
              <a:path w="424179" h="69214">
                <a:moveTo>
                  <a:pt x="277558" y="17157"/>
                </a:moveTo>
                <a:lnTo>
                  <a:pt x="276034" y="15633"/>
                </a:lnTo>
                <a:lnTo>
                  <a:pt x="266890" y="15633"/>
                </a:lnTo>
                <a:lnTo>
                  <a:pt x="263842" y="18681"/>
                </a:lnTo>
                <a:lnTo>
                  <a:pt x="262318" y="21729"/>
                </a:lnTo>
                <a:lnTo>
                  <a:pt x="262318" y="15633"/>
                </a:lnTo>
                <a:lnTo>
                  <a:pt x="253174" y="15633"/>
                </a:lnTo>
                <a:lnTo>
                  <a:pt x="253174" y="24777"/>
                </a:lnTo>
                <a:lnTo>
                  <a:pt x="253174" y="38493"/>
                </a:lnTo>
                <a:lnTo>
                  <a:pt x="253174" y="42849"/>
                </a:lnTo>
                <a:lnTo>
                  <a:pt x="244030" y="41541"/>
                </a:lnTo>
                <a:lnTo>
                  <a:pt x="244030" y="43065"/>
                </a:lnTo>
                <a:lnTo>
                  <a:pt x="239458" y="47637"/>
                </a:lnTo>
                <a:lnTo>
                  <a:pt x="234886" y="47637"/>
                </a:lnTo>
                <a:lnTo>
                  <a:pt x="230314" y="43065"/>
                </a:lnTo>
                <a:lnTo>
                  <a:pt x="228790" y="40017"/>
                </a:lnTo>
                <a:lnTo>
                  <a:pt x="228790" y="38493"/>
                </a:lnTo>
                <a:lnTo>
                  <a:pt x="253174" y="38493"/>
                </a:lnTo>
                <a:lnTo>
                  <a:pt x="253174" y="24777"/>
                </a:lnTo>
                <a:lnTo>
                  <a:pt x="252158" y="23253"/>
                </a:lnTo>
                <a:lnTo>
                  <a:pt x="250126" y="20205"/>
                </a:lnTo>
                <a:lnTo>
                  <a:pt x="247078" y="17157"/>
                </a:lnTo>
                <a:lnTo>
                  <a:pt x="244030" y="16141"/>
                </a:lnTo>
                <a:lnTo>
                  <a:pt x="244030" y="26301"/>
                </a:lnTo>
                <a:lnTo>
                  <a:pt x="244030" y="30873"/>
                </a:lnTo>
                <a:lnTo>
                  <a:pt x="230314" y="30873"/>
                </a:lnTo>
                <a:lnTo>
                  <a:pt x="228790" y="29349"/>
                </a:lnTo>
                <a:lnTo>
                  <a:pt x="230314" y="26301"/>
                </a:lnTo>
                <a:lnTo>
                  <a:pt x="233362" y="23253"/>
                </a:lnTo>
                <a:lnTo>
                  <a:pt x="240982" y="23253"/>
                </a:lnTo>
                <a:lnTo>
                  <a:pt x="244030" y="26301"/>
                </a:lnTo>
                <a:lnTo>
                  <a:pt x="244030" y="16141"/>
                </a:lnTo>
                <a:lnTo>
                  <a:pt x="242506" y="15633"/>
                </a:lnTo>
                <a:lnTo>
                  <a:pt x="231838" y="15633"/>
                </a:lnTo>
                <a:lnTo>
                  <a:pt x="227266" y="17157"/>
                </a:lnTo>
                <a:lnTo>
                  <a:pt x="221170" y="23253"/>
                </a:lnTo>
                <a:lnTo>
                  <a:pt x="219646" y="29349"/>
                </a:lnTo>
                <a:lnTo>
                  <a:pt x="219646" y="44589"/>
                </a:lnTo>
                <a:lnTo>
                  <a:pt x="222694" y="47637"/>
                </a:lnTo>
                <a:lnTo>
                  <a:pt x="225742" y="52209"/>
                </a:lnTo>
                <a:lnTo>
                  <a:pt x="230314" y="55257"/>
                </a:lnTo>
                <a:lnTo>
                  <a:pt x="240982" y="55257"/>
                </a:lnTo>
                <a:lnTo>
                  <a:pt x="245554" y="53733"/>
                </a:lnTo>
                <a:lnTo>
                  <a:pt x="248602" y="52209"/>
                </a:lnTo>
                <a:lnTo>
                  <a:pt x="253174" y="47637"/>
                </a:lnTo>
                <a:lnTo>
                  <a:pt x="253174" y="53733"/>
                </a:lnTo>
                <a:lnTo>
                  <a:pt x="263842" y="53733"/>
                </a:lnTo>
                <a:lnTo>
                  <a:pt x="263842" y="27825"/>
                </a:lnTo>
                <a:lnTo>
                  <a:pt x="268414" y="23253"/>
                </a:lnTo>
                <a:lnTo>
                  <a:pt x="271462" y="23253"/>
                </a:lnTo>
                <a:lnTo>
                  <a:pt x="274510" y="26301"/>
                </a:lnTo>
                <a:lnTo>
                  <a:pt x="275526" y="23253"/>
                </a:lnTo>
                <a:lnTo>
                  <a:pt x="276034" y="21729"/>
                </a:lnTo>
                <a:lnTo>
                  <a:pt x="277558" y="17157"/>
                </a:lnTo>
                <a:close/>
              </a:path>
              <a:path w="424179" h="69214">
                <a:moveTo>
                  <a:pt x="316141" y="0"/>
                </a:moveTo>
                <a:lnTo>
                  <a:pt x="305473" y="0"/>
                </a:lnTo>
                <a:lnTo>
                  <a:pt x="305473" y="53340"/>
                </a:lnTo>
                <a:lnTo>
                  <a:pt x="316141" y="53340"/>
                </a:lnTo>
                <a:lnTo>
                  <a:pt x="316141" y="0"/>
                </a:lnTo>
                <a:close/>
              </a:path>
              <a:path w="424179" h="69214">
                <a:moveTo>
                  <a:pt x="337185" y="1905"/>
                </a:moveTo>
                <a:lnTo>
                  <a:pt x="326415" y="1905"/>
                </a:lnTo>
                <a:lnTo>
                  <a:pt x="326415" y="11049"/>
                </a:lnTo>
                <a:lnTo>
                  <a:pt x="337185" y="11049"/>
                </a:lnTo>
                <a:lnTo>
                  <a:pt x="337185" y="1905"/>
                </a:lnTo>
                <a:close/>
              </a:path>
              <a:path w="424179" h="69214">
                <a:moveTo>
                  <a:pt x="355384" y="15633"/>
                </a:moveTo>
                <a:lnTo>
                  <a:pt x="347764" y="15633"/>
                </a:lnTo>
                <a:lnTo>
                  <a:pt x="347764" y="1917"/>
                </a:lnTo>
                <a:lnTo>
                  <a:pt x="338620" y="8013"/>
                </a:lnTo>
                <a:lnTo>
                  <a:pt x="338620" y="15633"/>
                </a:lnTo>
                <a:lnTo>
                  <a:pt x="337185" y="15633"/>
                </a:lnTo>
                <a:lnTo>
                  <a:pt x="326415" y="15621"/>
                </a:lnTo>
                <a:lnTo>
                  <a:pt x="326415" y="53822"/>
                </a:lnTo>
                <a:lnTo>
                  <a:pt x="337185" y="53822"/>
                </a:lnTo>
                <a:lnTo>
                  <a:pt x="337185" y="23253"/>
                </a:lnTo>
                <a:lnTo>
                  <a:pt x="338620" y="23253"/>
                </a:lnTo>
                <a:lnTo>
                  <a:pt x="338620" y="50685"/>
                </a:lnTo>
                <a:lnTo>
                  <a:pt x="341668" y="53733"/>
                </a:lnTo>
                <a:lnTo>
                  <a:pt x="344716" y="53733"/>
                </a:lnTo>
                <a:lnTo>
                  <a:pt x="346240" y="55257"/>
                </a:lnTo>
                <a:lnTo>
                  <a:pt x="350812" y="55257"/>
                </a:lnTo>
                <a:lnTo>
                  <a:pt x="353860" y="53733"/>
                </a:lnTo>
                <a:lnTo>
                  <a:pt x="355384" y="53733"/>
                </a:lnTo>
                <a:lnTo>
                  <a:pt x="355384" y="46113"/>
                </a:lnTo>
                <a:lnTo>
                  <a:pt x="349288" y="46113"/>
                </a:lnTo>
                <a:lnTo>
                  <a:pt x="347764" y="44589"/>
                </a:lnTo>
                <a:lnTo>
                  <a:pt x="347764" y="23253"/>
                </a:lnTo>
                <a:lnTo>
                  <a:pt x="355384" y="23253"/>
                </a:lnTo>
                <a:lnTo>
                  <a:pt x="355384" y="15633"/>
                </a:lnTo>
                <a:close/>
              </a:path>
              <a:path w="424179" h="69214">
                <a:moveTo>
                  <a:pt x="424053" y="17157"/>
                </a:moveTo>
                <a:lnTo>
                  <a:pt x="422529" y="15633"/>
                </a:lnTo>
                <a:lnTo>
                  <a:pt x="413296" y="15633"/>
                </a:lnTo>
                <a:lnTo>
                  <a:pt x="410248" y="18681"/>
                </a:lnTo>
                <a:lnTo>
                  <a:pt x="408724" y="21729"/>
                </a:lnTo>
                <a:lnTo>
                  <a:pt x="408724" y="15633"/>
                </a:lnTo>
                <a:lnTo>
                  <a:pt x="399580" y="15633"/>
                </a:lnTo>
                <a:lnTo>
                  <a:pt x="399580" y="24815"/>
                </a:lnTo>
                <a:lnTo>
                  <a:pt x="399580" y="38493"/>
                </a:lnTo>
                <a:lnTo>
                  <a:pt x="399580" y="42849"/>
                </a:lnTo>
                <a:lnTo>
                  <a:pt x="390423" y="41541"/>
                </a:lnTo>
                <a:lnTo>
                  <a:pt x="390423" y="43065"/>
                </a:lnTo>
                <a:lnTo>
                  <a:pt x="388899" y="44589"/>
                </a:lnTo>
                <a:lnTo>
                  <a:pt x="388899" y="46113"/>
                </a:lnTo>
                <a:lnTo>
                  <a:pt x="387375" y="46113"/>
                </a:lnTo>
                <a:lnTo>
                  <a:pt x="385851" y="47637"/>
                </a:lnTo>
                <a:lnTo>
                  <a:pt x="382803" y="47637"/>
                </a:lnTo>
                <a:lnTo>
                  <a:pt x="379755" y="46113"/>
                </a:lnTo>
                <a:lnTo>
                  <a:pt x="376707" y="43065"/>
                </a:lnTo>
                <a:lnTo>
                  <a:pt x="376707" y="38493"/>
                </a:lnTo>
                <a:lnTo>
                  <a:pt x="399580" y="38493"/>
                </a:lnTo>
                <a:lnTo>
                  <a:pt x="399580" y="24815"/>
                </a:lnTo>
                <a:lnTo>
                  <a:pt x="398551" y="23253"/>
                </a:lnTo>
                <a:lnTo>
                  <a:pt x="396519" y="20205"/>
                </a:lnTo>
                <a:lnTo>
                  <a:pt x="393471" y="17157"/>
                </a:lnTo>
                <a:lnTo>
                  <a:pt x="391947" y="16649"/>
                </a:lnTo>
                <a:lnTo>
                  <a:pt x="391947" y="29349"/>
                </a:lnTo>
                <a:lnTo>
                  <a:pt x="391947" y="30873"/>
                </a:lnTo>
                <a:lnTo>
                  <a:pt x="376707" y="30873"/>
                </a:lnTo>
                <a:lnTo>
                  <a:pt x="376707" y="26301"/>
                </a:lnTo>
                <a:lnTo>
                  <a:pt x="379755" y="23253"/>
                </a:lnTo>
                <a:lnTo>
                  <a:pt x="387375" y="23253"/>
                </a:lnTo>
                <a:lnTo>
                  <a:pt x="390423" y="26301"/>
                </a:lnTo>
                <a:lnTo>
                  <a:pt x="391947" y="29349"/>
                </a:lnTo>
                <a:lnTo>
                  <a:pt x="391947" y="16649"/>
                </a:lnTo>
                <a:lnTo>
                  <a:pt x="388899" y="15633"/>
                </a:lnTo>
                <a:lnTo>
                  <a:pt x="378231" y="15633"/>
                </a:lnTo>
                <a:lnTo>
                  <a:pt x="373659" y="17157"/>
                </a:lnTo>
                <a:lnTo>
                  <a:pt x="370611" y="20205"/>
                </a:lnTo>
                <a:lnTo>
                  <a:pt x="367474" y="23253"/>
                </a:lnTo>
                <a:lnTo>
                  <a:pt x="365950" y="29349"/>
                </a:lnTo>
                <a:lnTo>
                  <a:pt x="365950" y="40017"/>
                </a:lnTo>
                <a:lnTo>
                  <a:pt x="367474" y="44589"/>
                </a:lnTo>
                <a:lnTo>
                  <a:pt x="369087" y="47637"/>
                </a:lnTo>
                <a:lnTo>
                  <a:pt x="372135" y="52209"/>
                </a:lnTo>
                <a:lnTo>
                  <a:pt x="378231" y="55257"/>
                </a:lnTo>
                <a:lnTo>
                  <a:pt x="388899" y="55257"/>
                </a:lnTo>
                <a:lnTo>
                  <a:pt x="398043" y="50685"/>
                </a:lnTo>
                <a:lnTo>
                  <a:pt x="399567" y="47637"/>
                </a:lnTo>
                <a:lnTo>
                  <a:pt x="399580" y="53733"/>
                </a:lnTo>
                <a:lnTo>
                  <a:pt x="410248" y="53733"/>
                </a:lnTo>
                <a:lnTo>
                  <a:pt x="410248" y="29349"/>
                </a:lnTo>
                <a:lnTo>
                  <a:pt x="411772" y="27825"/>
                </a:lnTo>
                <a:lnTo>
                  <a:pt x="411772" y="26301"/>
                </a:lnTo>
                <a:lnTo>
                  <a:pt x="413296" y="24777"/>
                </a:lnTo>
                <a:lnTo>
                  <a:pt x="414820" y="24777"/>
                </a:lnTo>
                <a:lnTo>
                  <a:pt x="414820" y="23253"/>
                </a:lnTo>
                <a:lnTo>
                  <a:pt x="417868" y="23253"/>
                </a:lnTo>
                <a:lnTo>
                  <a:pt x="421005" y="26301"/>
                </a:lnTo>
                <a:lnTo>
                  <a:pt x="424053" y="171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398454" y="4849939"/>
            <a:ext cx="768667" cy="669702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73049" y="4978050"/>
            <a:ext cx="137255" cy="67151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70000" y="5151977"/>
            <a:ext cx="518541" cy="53435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773049" y="5306091"/>
            <a:ext cx="628364" cy="277653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1050023" y="5654040"/>
            <a:ext cx="195580" cy="53975"/>
          </a:xfrm>
          <a:custGeom>
            <a:avLst/>
            <a:gdLst/>
            <a:ahLst/>
            <a:cxnLst/>
            <a:rect l="l" t="t" r="r" b="b"/>
            <a:pathLst>
              <a:path w="195580" h="53975">
                <a:moveTo>
                  <a:pt x="7632" y="0"/>
                </a:moveTo>
                <a:lnTo>
                  <a:pt x="0" y="0"/>
                </a:lnTo>
                <a:lnTo>
                  <a:pt x="0" y="53352"/>
                </a:lnTo>
                <a:lnTo>
                  <a:pt x="7632" y="53352"/>
                </a:lnTo>
                <a:lnTo>
                  <a:pt x="7632" y="0"/>
                </a:lnTo>
                <a:close/>
              </a:path>
              <a:path w="195580" h="53975">
                <a:moveTo>
                  <a:pt x="50965" y="21247"/>
                </a:moveTo>
                <a:lnTo>
                  <a:pt x="49441" y="19723"/>
                </a:lnTo>
                <a:lnTo>
                  <a:pt x="49441" y="18199"/>
                </a:lnTo>
                <a:lnTo>
                  <a:pt x="47917" y="16675"/>
                </a:lnTo>
                <a:lnTo>
                  <a:pt x="46393" y="16675"/>
                </a:lnTo>
                <a:lnTo>
                  <a:pt x="44869" y="15151"/>
                </a:lnTo>
                <a:lnTo>
                  <a:pt x="41821" y="15151"/>
                </a:lnTo>
                <a:lnTo>
                  <a:pt x="40297" y="13627"/>
                </a:lnTo>
                <a:lnTo>
                  <a:pt x="32677" y="13627"/>
                </a:lnTo>
                <a:lnTo>
                  <a:pt x="28105" y="16675"/>
                </a:lnTo>
                <a:lnTo>
                  <a:pt x="26581" y="19723"/>
                </a:lnTo>
                <a:lnTo>
                  <a:pt x="26581" y="15151"/>
                </a:lnTo>
                <a:lnTo>
                  <a:pt x="20485" y="15151"/>
                </a:lnTo>
                <a:lnTo>
                  <a:pt x="20485" y="53251"/>
                </a:lnTo>
                <a:lnTo>
                  <a:pt x="26581" y="53251"/>
                </a:lnTo>
                <a:lnTo>
                  <a:pt x="26581" y="27343"/>
                </a:lnTo>
                <a:lnTo>
                  <a:pt x="28105" y="24295"/>
                </a:lnTo>
                <a:lnTo>
                  <a:pt x="31153" y="21247"/>
                </a:lnTo>
                <a:lnTo>
                  <a:pt x="34201" y="19723"/>
                </a:lnTo>
                <a:lnTo>
                  <a:pt x="40297" y="19723"/>
                </a:lnTo>
                <a:lnTo>
                  <a:pt x="43345" y="22771"/>
                </a:lnTo>
                <a:lnTo>
                  <a:pt x="43345" y="24295"/>
                </a:lnTo>
                <a:lnTo>
                  <a:pt x="44869" y="25819"/>
                </a:lnTo>
                <a:lnTo>
                  <a:pt x="44869" y="53251"/>
                </a:lnTo>
                <a:lnTo>
                  <a:pt x="50965" y="53251"/>
                </a:lnTo>
                <a:lnTo>
                  <a:pt x="50965" y="21247"/>
                </a:lnTo>
                <a:close/>
              </a:path>
              <a:path w="195580" h="53975">
                <a:moveTo>
                  <a:pt x="87541" y="53251"/>
                </a:moveTo>
                <a:lnTo>
                  <a:pt x="86017" y="47155"/>
                </a:lnTo>
                <a:lnTo>
                  <a:pt x="81445" y="47155"/>
                </a:lnTo>
                <a:lnTo>
                  <a:pt x="81445" y="45631"/>
                </a:lnTo>
                <a:lnTo>
                  <a:pt x="79921" y="45631"/>
                </a:lnTo>
                <a:lnTo>
                  <a:pt x="79921" y="19723"/>
                </a:lnTo>
                <a:lnTo>
                  <a:pt x="86017" y="19723"/>
                </a:lnTo>
                <a:lnTo>
                  <a:pt x="86017" y="15151"/>
                </a:lnTo>
                <a:lnTo>
                  <a:pt x="79921" y="15151"/>
                </a:lnTo>
                <a:lnTo>
                  <a:pt x="79921" y="1435"/>
                </a:lnTo>
                <a:lnTo>
                  <a:pt x="73825" y="6007"/>
                </a:lnTo>
                <a:lnTo>
                  <a:pt x="73825" y="15151"/>
                </a:lnTo>
                <a:lnTo>
                  <a:pt x="69253" y="15151"/>
                </a:lnTo>
                <a:lnTo>
                  <a:pt x="69253" y="19723"/>
                </a:lnTo>
                <a:lnTo>
                  <a:pt x="73825" y="19723"/>
                </a:lnTo>
                <a:lnTo>
                  <a:pt x="73825" y="50203"/>
                </a:lnTo>
                <a:lnTo>
                  <a:pt x="75349" y="50203"/>
                </a:lnTo>
                <a:lnTo>
                  <a:pt x="75349" y="51727"/>
                </a:lnTo>
                <a:lnTo>
                  <a:pt x="76873" y="51727"/>
                </a:lnTo>
                <a:lnTo>
                  <a:pt x="78397" y="53251"/>
                </a:lnTo>
                <a:lnTo>
                  <a:pt x="87541" y="53251"/>
                </a:lnTo>
                <a:close/>
              </a:path>
              <a:path w="195580" h="53975">
                <a:moveTo>
                  <a:pt x="127266" y="27343"/>
                </a:moveTo>
                <a:lnTo>
                  <a:pt x="125742" y="22771"/>
                </a:lnTo>
                <a:lnTo>
                  <a:pt x="121069" y="19723"/>
                </a:lnTo>
                <a:lnTo>
                  <a:pt x="119545" y="17437"/>
                </a:lnTo>
                <a:lnTo>
                  <a:pt x="119545" y="25819"/>
                </a:lnTo>
                <a:lnTo>
                  <a:pt x="119545" y="42583"/>
                </a:lnTo>
                <a:lnTo>
                  <a:pt x="114973" y="47155"/>
                </a:lnTo>
                <a:lnTo>
                  <a:pt x="111925" y="48679"/>
                </a:lnTo>
                <a:lnTo>
                  <a:pt x="105829" y="48679"/>
                </a:lnTo>
                <a:lnTo>
                  <a:pt x="102781" y="47155"/>
                </a:lnTo>
                <a:lnTo>
                  <a:pt x="98209" y="42583"/>
                </a:lnTo>
                <a:lnTo>
                  <a:pt x="98209" y="25819"/>
                </a:lnTo>
                <a:lnTo>
                  <a:pt x="102781" y="21247"/>
                </a:lnTo>
                <a:lnTo>
                  <a:pt x="105829" y="19723"/>
                </a:lnTo>
                <a:lnTo>
                  <a:pt x="111925" y="19723"/>
                </a:lnTo>
                <a:lnTo>
                  <a:pt x="114973" y="21247"/>
                </a:lnTo>
                <a:lnTo>
                  <a:pt x="119545" y="25819"/>
                </a:lnTo>
                <a:lnTo>
                  <a:pt x="119545" y="17437"/>
                </a:lnTo>
                <a:lnTo>
                  <a:pt x="118021" y="15151"/>
                </a:lnTo>
                <a:lnTo>
                  <a:pt x="113449" y="13627"/>
                </a:lnTo>
                <a:lnTo>
                  <a:pt x="104305" y="13627"/>
                </a:lnTo>
                <a:lnTo>
                  <a:pt x="99733" y="15151"/>
                </a:lnTo>
                <a:lnTo>
                  <a:pt x="93637" y="21247"/>
                </a:lnTo>
                <a:lnTo>
                  <a:pt x="90589" y="27343"/>
                </a:lnTo>
                <a:lnTo>
                  <a:pt x="90589" y="41059"/>
                </a:lnTo>
                <a:lnTo>
                  <a:pt x="92113" y="45631"/>
                </a:lnTo>
                <a:lnTo>
                  <a:pt x="96685" y="48679"/>
                </a:lnTo>
                <a:lnTo>
                  <a:pt x="99733" y="51727"/>
                </a:lnTo>
                <a:lnTo>
                  <a:pt x="104305" y="53251"/>
                </a:lnTo>
                <a:lnTo>
                  <a:pt x="114973" y="53251"/>
                </a:lnTo>
                <a:lnTo>
                  <a:pt x="121069" y="50203"/>
                </a:lnTo>
                <a:lnTo>
                  <a:pt x="121881" y="48679"/>
                </a:lnTo>
                <a:lnTo>
                  <a:pt x="122694" y="47155"/>
                </a:lnTo>
                <a:lnTo>
                  <a:pt x="124218" y="45631"/>
                </a:lnTo>
                <a:lnTo>
                  <a:pt x="125742" y="42583"/>
                </a:lnTo>
                <a:lnTo>
                  <a:pt x="127266" y="38011"/>
                </a:lnTo>
                <a:lnTo>
                  <a:pt x="127266" y="27343"/>
                </a:lnTo>
                <a:close/>
              </a:path>
              <a:path w="195580" h="53975">
                <a:moveTo>
                  <a:pt x="150126" y="15151"/>
                </a:moveTo>
                <a:lnTo>
                  <a:pt x="142494" y="15151"/>
                </a:lnTo>
                <a:lnTo>
                  <a:pt x="142494" y="1435"/>
                </a:lnTo>
                <a:lnTo>
                  <a:pt x="136398" y="6007"/>
                </a:lnTo>
                <a:lnTo>
                  <a:pt x="136398" y="15151"/>
                </a:lnTo>
                <a:lnTo>
                  <a:pt x="131826" y="15151"/>
                </a:lnTo>
                <a:lnTo>
                  <a:pt x="131826" y="19723"/>
                </a:lnTo>
                <a:lnTo>
                  <a:pt x="136398" y="19723"/>
                </a:lnTo>
                <a:lnTo>
                  <a:pt x="136398" y="48679"/>
                </a:lnTo>
                <a:lnTo>
                  <a:pt x="140970" y="53251"/>
                </a:lnTo>
                <a:lnTo>
                  <a:pt x="150126" y="53251"/>
                </a:lnTo>
                <a:lnTo>
                  <a:pt x="150126" y="47155"/>
                </a:lnTo>
                <a:lnTo>
                  <a:pt x="144018" y="47155"/>
                </a:lnTo>
                <a:lnTo>
                  <a:pt x="144018" y="45631"/>
                </a:lnTo>
                <a:lnTo>
                  <a:pt x="142494" y="45631"/>
                </a:lnTo>
                <a:lnTo>
                  <a:pt x="142494" y="19723"/>
                </a:lnTo>
                <a:lnTo>
                  <a:pt x="150126" y="19723"/>
                </a:lnTo>
                <a:lnTo>
                  <a:pt x="150126" y="15151"/>
                </a:lnTo>
                <a:close/>
              </a:path>
              <a:path w="195580" h="53975">
                <a:moveTo>
                  <a:pt x="195084" y="0"/>
                </a:moveTo>
                <a:lnTo>
                  <a:pt x="187464" y="0"/>
                </a:lnTo>
                <a:lnTo>
                  <a:pt x="187464" y="47929"/>
                </a:lnTo>
                <a:lnTo>
                  <a:pt x="186690" y="47155"/>
                </a:lnTo>
                <a:lnTo>
                  <a:pt x="186690" y="33439"/>
                </a:lnTo>
                <a:lnTo>
                  <a:pt x="186690" y="21247"/>
                </a:lnTo>
                <a:lnTo>
                  <a:pt x="185166" y="19723"/>
                </a:lnTo>
                <a:lnTo>
                  <a:pt x="185166" y="18199"/>
                </a:lnTo>
                <a:lnTo>
                  <a:pt x="183642" y="16675"/>
                </a:lnTo>
                <a:lnTo>
                  <a:pt x="182118" y="16675"/>
                </a:lnTo>
                <a:lnTo>
                  <a:pt x="180594" y="15151"/>
                </a:lnTo>
                <a:lnTo>
                  <a:pt x="179070" y="15151"/>
                </a:lnTo>
                <a:lnTo>
                  <a:pt x="176022" y="13627"/>
                </a:lnTo>
                <a:lnTo>
                  <a:pt x="169926" y="13627"/>
                </a:lnTo>
                <a:lnTo>
                  <a:pt x="166878" y="15151"/>
                </a:lnTo>
                <a:lnTo>
                  <a:pt x="163830" y="15151"/>
                </a:lnTo>
                <a:lnTo>
                  <a:pt x="160782" y="16675"/>
                </a:lnTo>
                <a:lnTo>
                  <a:pt x="156210" y="21247"/>
                </a:lnTo>
                <a:lnTo>
                  <a:pt x="156210" y="22771"/>
                </a:lnTo>
                <a:lnTo>
                  <a:pt x="154686" y="25819"/>
                </a:lnTo>
                <a:lnTo>
                  <a:pt x="162306" y="27343"/>
                </a:lnTo>
                <a:lnTo>
                  <a:pt x="162306" y="24295"/>
                </a:lnTo>
                <a:lnTo>
                  <a:pt x="166878" y="19723"/>
                </a:lnTo>
                <a:lnTo>
                  <a:pt x="177546" y="19723"/>
                </a:lnTo>
                <a:lnTo>
                  <a:pt x="180594" y="22771"/>
                </a:lnTo>
                <a:lnTo>
                  <a:pt x="180594" y="28867"/>
                </a:lnTo>
                <a:lnTo>
                  <a:pt x="180594" y="33439"/>
                </a:lnTo>
                <a:lnTo>
                  <a:pt x="180594" y="41059"/>
                </a:lnTo>
                <a:lnTo>
                  <a:pt x="179070" y="42583"/>
                </a:lnTo>
                <a:lnTo>
                  <a:pt x="179070" y="44107"/>
                </a:lnTo>
                <a:lnTo>
                  <a:pt x="176022" y="47155"/>
                </a:lnTo>
                <a:lnTo>
                  <a:pt x="172974" y="48679"/>
                </a:lnTo>
                <a:lnTo>
                  <a:pt x="163830" y="48679"/>
                </a:lnTo>
                <a:lnTo>
                  <a:pt x="162306" y="47155"/>
                </a:lnTo>
                <a:lnTo>
                  <a:pt x="162306" y="45631"/>
                </a:lnTo>
                <a:lnTo>
                  <a:pt x="160782" y="44107"/>
                </a:lnTo>
                <a:lnTo>
                  <a:pt x="160782" y="41059"/>
                </a:lnTo>
                <a:lnTo>
                  <a:pt x="165354" y="36487"/>
                </a:lnTo>
                <a:lnTo>
                  <a:pt x="174498" y="36487"/>
                </a:lnTo>
                <a:lnTo>
                  <a:pt x="179070" y="34963"/>
                </a:lnTo>
                <a:lnTo>
                  <a:pt x="180594" y="33439"/>
                </a:lnTo>
                <a:lnTo>
                  <a:pt x="180594" y="28867"/>
                </a:lnTo>
                <a:lnTo>
                  <a:pt x="177546" y="30391"/>
                </a:lnTo>
                <a:lnTo>
                  <a:pt x="169926" y="30391"/>
                </a:lnTo>
                <a:lnTo>
                  <a:pt x="166878" y="31915"/>
                </a:lnTo>
                <a:lnTo>
                  <a:pt x="162306" y="31915"/>
                </a:lnTo>
                <a:lnTo>
                  <a:pt x="159258" y="34963"/>
                </a:lnTo>
                <a:lnTo>
                  <a:pt x="157734" y="34963"/>
                </a:lnTo>
                <a:lnTo>
                  <a:pt x="156210" y="36487"/>
                </a:lnTo>
                <a:lnTo>
                  <a:pt x="156210" y="38011"/>
                </a:lnTo>
                <a:lnTo>
                  <a:pt x="154686" y="39535"/>
                </a:lnTo>
                <a:lnTo>
                  <a:pt x="154686" y="48679"/>
                </a:lnTo>
                <a:lnTo>
                  <a:pt x="157734" y="50203"/>
                </a:lnTo>
                <a:lnTo>
                  <a:pt x="159258" y="53251"/>
                </a:lnTo>
                <a:lnTo>
                  <a:pt x="174498" y="53251"/>
                </a:lnTo>
                <a:lnTo>
                  <a:pt x="176022" y="51727"/>
                </a:lnTo>
                <a:lnTo>
                  <a:pt x="179070" y="50203"/>
                </a:lnTo>
                <a:lnTo>
                  <a:pt x="180594" y="48679"/>
                </a:lnTo>
                <a:lnTo>
                  <a:pt x="182118" y="50203"/>
                </a:lnTo>
                <a:lnTo>
                  <a:pt x="182118" y="53251"/>
                </a:lnTo>
                <a:lnTo>
                  <a:pt x="187464" y="53251"/>
                </a:lnTo>
                <a:lnTo>
                  <a:pt x="195084" y="53352"/>
                </a:lnTo>
                <a:lnTo>
                  <a:pt x="1950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59180" y="6155435"/>
            <a:ext cx="195580" cy="53975"/>
          </a:xfrm>
          <a:custGeom>
            <a:avLst/>
            <a:gdLst/>
            <a:ahLst/>
            <a:cxnLst/>
            <a:rect l="l" t="t" r="r" b="b"/>
            <a:pathLst>
              <a:path w="195580" h="53975">
                <a:moveTo>
                  <a:pt x="7620" y="0"/>
                </a:moveTo>
                <a:lnTo>
                  <a:pt x="0" y="0"/>
                </a:lnTo>
                <a:lnTo>
                  <a:pt x="0" y="53352"/>
                </a:lnTo>
                <a:lnTo>
                  <a:pt x="7620" y="53352"/>
                </a:lnTo>
                <a:lnTo>
                  <a:pt x="7620" y="0"/>
                </a:lnTo>
                <a:close/>
              </a:path>
              <a:path w="195580" h="53975">
                <a:moveTo>
                  <a:pt x="50952" y="23342"/>
                </a:moveTo>
                <a:lnTo>
                  <a:pt x="49428" y="21818"/>
                </a:lnTo>
                <a:lnTo>
                  <a:pt x="49428" y="20294"/>
                </a:lnTo>
                <a:lnTo>
                  <a:pt x="47904" y="18770"/>
                </a:lnTo>
                <a:lnTo>
                  <a:pt x="47904" y="17246"/>
                </a:lnTo>
                <a:lnTo>
                  <a:pt x="46380" y="15722"/>
                </a:lnTo>
                <a:lnTo>
                  <a:pt x="43332" y="15722"/>
                </a:lnTo>
                <a:lnTo>
                  <a:pt x="41808" y="14198"/>
                </a:lnTo>
                <a:lnTo>
                  <a:pt x="32664" y="14198"/>
                </a:lnTo>
                <a:lnTo>
                  <a:pt x="28092" y="15722"/>
                </a:lnTo>
                <a:lnTo>
                  <a:pt x="25044" y="20294"/>
                </a:lnTo>
                <a:lnTo>
                  <a:pt x="25044" y="14198"/>
                </a:lnTo>
                <a:lnTo>
                  <a:pt x="20472" y="14198"/>
                </a:lnTo>
                <a:lnTo>
                  <a:pt x="20472" y="52298"/>
                </a:lnTo>
                <a:lnTo>
                  <a:pt x="26568" y="52298"/>
                </a:lnTo>
                <a:lnTo>
                  <a:pt x="26568" y="23342"/>
                </a:lnTo>
                <a:lnTo>
                  <a:pt x="29616" y="21818"/>
                </a:lnTo>
                <a:lnTo>
                  <a:pt x="31140" y="20294"/>
                </a:lnTo>
                <a:lnTo>
                  <a:pt x="34188" y="18770"/>
                </a:lnTo>
                <a:lnTo>
                  <a:pt x="38760" y="18770"/>
                </a:lnTo>
                <a:lnTo>
                  <a:pt x="41808" y="21818"/>
                </a:lnTo>
                <a:lnTo>
                  <a:pt x="43332" y="21818"/>
                </a:lnTo>
                <a:lnTo>
                  <a:pt x="43332" y="24866"/>
                </a:lnTo>
                <a:lnTo>
                  <a:pt x="44856" y="26390"/>
                </a:lnTo>
                <a:lnTo>
                  <a:pt x="44856" y="52298"/>
                </a:lnTo>
                <a:lnTo>
                  <a:pt x="50952" y="52298"/>
                </a:lnTo>
                <a:lnTo>
                  <a:pt x="50952" y="23342"/>
                </a:lnTo>
                <a:close/>
              </a:path>
              <a:path w="195580" h="53975">
                <a:moveTo>
                  <a:pt x="87528" y="52298"/>
                </a:moveTo>
                <a:lnTo>
                  <a:pt x="86004" y="47726"/>
                </a:lnTo>
                <a:lnTo>
                  <a:pt x="81432" y="47726"/>
                </a:lnTo>
                <a:lnTo>
                  <a:pt x="81432" y="46202"/>
                </a:lnTo>
                <a:lnTo>
                  <a:pt x="79908" y="46202"/>
                </a:lnTo>
                <a:lnTo>
                  <a:pt x="79908" y="20294"/>
                </a:lnTo>
                <a:lnTo>
                  <a:pt x="86004" y="20294"/>
                </a:lnTo>
                <a:lnTo>
                  <a:pt x="86004" y="14198"/>
                </a:lnTo>
                <a:lnTo>
                  <a:pt x="79908" y="14198"/>
                </a:lnTo>
                <a:lnTo>
                  <a:pt x="79908" y="1905"/>
                </a:lnTo>
                <a:lnTo>
                  <a:pt x="73812" y="4953"/>
                </a:lnTo>
                <a:lnTo>
                  <a:pt x="73812" y="14198"/>
                </a:lnTo>
                <a:lnTo>
                  <a:pt x="69240" y="14198"/>
                </a:lnTo>
                <a:lnTo>
                  <a:pt x="69240" y="20294"/>
                </a:lnTo>
                <a:lnTo>
                  <a:pt x="73812" y="20294"/>
                </a:lnTo>
                <a:lnTo>
                  <a:pt x="73812" y="49250"/>
                </a:lnTo>
                <a:lnTo>
                  <a:pt x="76860" y="52298"/>
                </a:lnTo>
                <a:lnTo>
                  <a:pt x="78384" y="52298"/>
                </a:lnTo>
                <a:lnTo>
                  <a:pt x="79908" y="53822"/>
                </a:lnTo>
                <a:lnTo>
                  <a:pt x="86004" y="53822"/>
                </a:lnTo>
                <a:lnTo>
                  <a:pt x="87528" y="52298"/>
                </a:lnTo>
                <a:close/>
              </a:path>
              <a:path w="195580" h="53975">
                <a:moveTo>
                  <a:pt x="125717" y="26390"/>
                </a:moveTo>
                <a:lnTo>
                  <a:pt x="124193" y="21818"/>
                </a:lnTo>
                <a:lnTo>
                  <a:pt x="121145" y="18770"/>
                </a:lnTo>
                <a:lnTo>
                  <a:pt x="119621" y="17246"/>
                </a:lnTo>
                <a:lnTo>
                  <a:pt x="119621" y="29438"/>
                </a:lnTo>
                <a:lnTo>
                  <a:pt x="119621" y="38582"/>
                </a:lnTo>
                <a:lnTo>
                  <a:pt x="115049" y="47726"/>
                </a:lnTo>
                <a:lnTo>
                  <a:pt x="102768" y="47726"/>
                </a:lnTo>
                <a:lnTo>
                  <a:pt x="101244" y="44678"/>
                </a:lnTo>
                <a:lnTo>
                  <a:pt x="98196" y="41630"/>
                </a:lnTo>
                <a:lnTo>
                  <a:pt x="96672" y="38582"/>
                </a:lnTo>
                <a:lnTo>
                  <a:pt x="96672" y="29438"/>
                </a:lnTo>
                <a:lnTo>
                  <a:pt x="98196" y="24866"/>
                </a:lnTo>
                <a:lnTo>
                  <a:pt x="101244" y="23342"/>
                </a:lnTo>
                <a:lnTo>
                  <a:pt x="102768" y="20294"/>
                </a:lnTo>
                <a:lnTo>
                  <a:pt x="105816" y="18770"/>
                </a:lnTo>
                <a:lnTo>
                  <a:pt x="111912" y="18770"/>
                </a:lnTo>
                <a:lnTo>
                  <a:pt x="115049" y="20294"/>
                </a:lnTo>
                <a:lnTo>
                  <a:pt x="116573" y="23342"/>
                </a:lnTo>
                <a:lnTo>
                  <a:pt x="118097" y="24866"/>
                </a:lnTo>
                <a:lnTo>
                  <a:pt x="119621" y="29438"/>
                </a:lnTo>
                <a:lnTo>
                  <a:pt x="119621" y="17246"/>
                </a:lnTo>
                <a:lnTo>
                  <a:pt x="118097" y="15722"/>
                </a:lnTo>
                <a:lnTo>
                  <a:pt x="113525" y="14198"/>
                </a:lnTo>
                <a:lnTo>
                  <a:pt x="104292" y="14198"/>
                </a:lnTo>
                <a:lnTo>
                  <a:pt x="99720" y="15722"/>
                </a:lnTo>
                <a:lnTo>
                  <a:pt x="96672" y="18770"/>
                </a:lnTo>
                <a:lnTo>
                  <a:pt x="92100" y="21818"/>
                </a:lnTo>
                <a:lnTo>
                  <a:pt x="90576" y="26390"/>
                </a:lnTo>
                <a:lnTo>
                  <a:pt x="90576" y="40106"/>
                </a:lnTo>
                <a:lnTo>
                  <a:pt x="92100" y="44678"/>
                </a:lnTo>
                <a:lnTo>
                  <a:pt x="95148" y="49250"/>
                </a:lnTo>
                <a:lnTo>
                  <a:pt x="98196" y="52298"/>
                </a:lnTo>
                <a:lnTo>
                  <a:pt x="102768" y="53822"/>
                </a:lnTo>
                <a:lnTo>
                  <a:pt x="111912" y="53822"/>
                </a:lnTo>
                <a:lnTo>
                  <a:pt x="115049" y="52298"/>
                </a:lnTo>
                <a:lnTo>
                  <a:pt x="121145" y="49250"/>
                </a:lnTo>
                <a:lnTo>
                  <a:pt x="122669" y="47726"/>
                </a:lnTo>
                <a:lnTo>
                  <a:pt x="125717" y="41630"/>
                </a:lnTo>
                <a:lnTo>
                  <a:pt x="125717" y="26390"/>
                </a:lnTo>
                <a:close/>
              </a:path>
              <a:path w="195580" h="53975">
                <a:moveTo>
                  <a:pt x="150114" y="52298"/>
                </a:moveTo>
                <a:lnTo>
                  <a:pt x="148590" y="47726"/>
                </a:lnTo>
                <a:lnTo>
                  <a:pt x="144018" y="47726"/>
                </a:lnTo>
                <a:lnTo>
                  <a:pt x="144018" y="46202"/>
                </a:lnTo>
                <a:lnTo>
                  <a:pt x="142494" y="46202"/>
                </a:lnTo>
                <a:lnTo>
                  <a:pt x="142494" y="20294"/>
                </a:lnTo>
                <a:lnTo>
                  <a:pt x="148590" y="20294"/>
                </a:lnTo>
                <a:lnTo>
                  <a:pt x="148590" y="14198"/>
                </a:lnTo>
                <a:lnTo>
                  <a:pt x="142494" y="14198"/>
                </a:lnTo>
                <a:lnTo>
                  <a:pt x="142494" y="1905"/>
                </a:lnTo>
                <a:lnTo>
                  <a:pt x="136398" y="4953"/>
                </a:lnTo>
                <a:lnTo>
                  <a:pt x="136398" y="14198"/>
                </a:lnTo>
                <a:lnTo>
                  <a:pt x="131826" y="14198"/>
                </a:lnTo>
                <a:lnTo>
                  <a:pt x="131826" y="20294"/>
                </a:lnTo>
                <a:lnTo>
                  <a:pt x="136398" y="20294"/>
                </a:lnTo>
                <a:lnTo>
                  <a:pt x="136398" y="49250"/>
                </a:lnTo>
                <a:lnTo>
                  <a:pt x="139446" y="52298"/>
                </a:lnTo>
                <a:lnTo>
                  <a:pt x="140970" y="52298"/>
                </a:lnTo>
                <a:lnTo>
                  <a:pt x="142494" y="53822"/>
                </a:lnTo>
                <a:lnTo>
                  <a:pt x="148590" y="53822"/>
                </a:lnTo>
                <a:lnTo>
                  <a:pt x="150114" y="52298"/>
                </a:lnTo>
                <a:close/>
              </a:path>
              <a:path w="195580" h="53975">
                <a:moveTo>
                  <a:pt x="195059" y="0"/>
                </a:moveTo>
                <a:lnTo>
                  <a:pt x="187452" y="0"/>
                </a:lnTo>
                <a:lnTo>
                  <a:pt x="187452" y="48488"/>
                </a:lnTo>
                <a:lnTo>
                  <a:pt x="186690" y="47726"/>
                </a:lnTo>
                <a:lnTo>
                  <a:pt x="186690" y="34010"/>
                </a:lnTo>
                <a:lnTo>
                  <a:pt x="186690" y="20294"/>
                </a:lnTo>
                <a:lnTo>
                  <a:pt x="185166" y="18770"/>
                </a:lnTo>
                <a:lnTo>
                  <a:pt x="185166" y="17246"/>
                </a:lnTo>
                <a:lnTo>
                  <a:pt x="183642" y="17246"/>
                </a:lnTo>
                <a:lnTo>
                  <a:pt x="182118" y="15722"/>
                </a:lnTo>
                <a:lnTo>
                  <a:pt x="180594" y="15722"/>
                </a:lnTo>
                <a:lnTo>
                  <a:pt x="177546" y="14198"/>
                </a:lnTo>
                <a:lnTo>
                  <a:pt x="165354" y="14198"/>
                </a:lnTo>
                <a:lnTo>
                  <a:pt x="163830" y="15722"/>
                </a:lnTo>
                <a:lnTo>
                  <a:pt x="160782" y="15722"/>
                </a:lnTo>
                <a:lnTo>
                  <a:pt x="156210" y="20294"/>
                </a:lnTo>
                <a:lnTo>
                  <a:pt x="156210" y="23342"/>
                </a:lnTo>
                <a:lnTo>
                  <a:pt x="154686" y="24866"/>
                </a:lnTo>
                <a:lnTo>
                  <a:pt x="160782" y="26390"/>
                </a:lnTo>
                <a:lnTo>
                  <a:pt x="162306" y="23342"/>
                </a:lnTo>
                <a:lnTo>
                  <a:pt x="162306" y="21818"/>
                </a:lnTo>
                <a:lnTo>
                  <a:pt x="163830" y="20294"/>
                </a:lnTo>
                <a:lnTo>
                  <a:pt x="165354" y="20294"/>
                </a:lnTo>
                <a:lnTo>
                  <a:pt x="168402" y="18770"/>
                </a:lnTo>
                <a:lnTo>
                  <a:pt x="174498" y="18770"/>
                </a:lnTo>
                <a:lnTo>
                  <a:pt x="177546" y="20294"/>
                </a:lnTo>
                <a:lnTo>
                  <a:pt x="179070" y="21818"/>
                </a:lnTo>
                <a:lnTo>
                  <a:pt x="180594" y="24866"/>
                </a:lnTo>
                <a:lnTo>
                  <a:pt x="180594" y="27914"/>
                </a:lnTo>
                <a:lnTo>
                  <a:pt x="180594" y="34010"/>
                </a:lnTo>
                <a:lnTo>
                  <a:pt x="180594" y="41630"/>
                </a:lnTo>
                <a:lnTo>
                  <a:pt x="179070" y="43154"/>
                </a:lnTo>
                <a:lnTo>
                  <a:pt x="179070" y="44678"/>
                </a:lnTo>
                <a:lnTo>
                  <a:pt x="177546" y="46202"/>
                </a:lnTo>
                <a:lnTo>
                  <a:pt x="174498" y="46202"/>
                </a:lnTo>
                <a:lnTo>
                  <a:pt x="171450" y="49250"/>
                </a:lnTo>
                <a:lnTo>
                  <a:pt x="165354" y="49250"/>
                </a:lnTo>
                <a:lnTo>
                  <a:pt x="162306" y="46202"/>
                </a:lnTo>
                <a:lnTo>
                  <a:pt x="160782" y="46202"/>
                </a:lnTo>
                <a:lnTo>
                  <a:pt x="160782" y="40106"/>
                </a:lnTo>
                <a:lnTo>
                  <a:pt x="162306" y="40106"/>
                </a:lnTo>
                <a:lnTo>
                  <a:pt x="162306" y="38582"/>
                </a:lnTo>
                <a:lnTo>
                  <a:pt x="163830" y="37058"/>
                </a:lnTo>
                <a:lnTo>
                  <a:pt x="166878" y="37058"/>
                </a:lnTo>
                <a:lnTo>
                  <a:pt x="169926" y="35534"/>
                </a:lnTo>
                <a:lnTo>
                  <a:pt x="174498" y="35534"/>
                </a:lnTo>
                <a:lnTo>
                  <a:pt x="177546" y="34010"/>
                </a:lnTo>
                <a:lnTo>
                  <a:pt x="180594" y="34010"/>
                </a:lnTo>
                <a:lnTo>
                  <a:pt x="180594" y="27914"/>
                </a:lnTo>
                <a:lnTo>
                  <a:pt x="174498" y="30962"/>
                </a:lnTo>
                <a:lnTo>
                  <a:pt x="163830" y="30962"/>
                </a:lnTo>
                <a:lnTo>
                  <a:pt x="162306" y="32486"/>
                </a:lnTo>
                <a:lnTo>
                  <a:pt x="159258" y="32486"/>
                </a:lnTo>
                <a:lnTo>
                  <a:pt x="157734" y="34010"/>
                </a:lnTo>
                <a:lnTo>
                  <a:pt x="157734" y="35534"/>
                </a:lnTo>
                <a:lnTo>
                  <a:pt x="156210" y="35534"/>
                </a:lnTo>
                <a:lnTo>
                  <a:pt x="154686" y="37058"/>
                </a:lnTo>
                <a:lnTo>
                  <a:pt x="154686" y="38582"/>
                </a:lnTo>
                <a:lnTo>
                  <a:pt x="153162" y="41630"/>
                </a:lnTo>
                <a:lnTo>
                  <a:pt x="153162" y="46202"/>
                </a:lnTo>
                <a:lnTo>
                  <a:pt x="154686" y="49250"/>
                </a:lnTo>
                <a:lnTo>
                  <a:pt x="157734" y="50774"/>
                </a:lnTo>
                <a:lnTo>
                  <a:pt x="159258" y="52298"/>
                </a:lnTo>
                <a:lnTo>
                  <a:pt x="162306" y="53822"/>
                </a:lnTo>
                <a:lnTo>
                  <a:pt x="171450" y="53822"/>
                </a:lnTo>
                <a:lnTo>
                  <a:pt x="174498" y="52298"/>
                </a:lnTo>
                <a:lnTo>
                  <a:pt x="176022" y="52298"/>
                </a:lnTo>
                <a:lnTo>
                  <a:pt x="179070" y="50774"/>
                </a:lnTo>
                <a:lnTo>
                  <a:pt x="179832" y="49250"/>
                </a:lnTo>
                <a:lnTo>
                  <a:pt x="180594" y="47726"/>
                </a:lnTo>
                <a:lnTo>
                  <a:pt x="180594" y="49250"/>
                </a:lnTo>
                <a:lnTo>
                  <a:pt x="182118" y="50774"/>
                </a:lnTo>
                <a:lnTo>
                  <a:pt x="182118" y="52298"/>
                </a:lnTo>
                <a:lnTo>
                  <a:pt x="187452" y="52298"/>
                </a:lnTo>
                <a:lnTo>
                  <a:pt x="187452" y="53352"/>
                </a:lnTo>
                <a:lnTo>
                  <a:pt x="195059" y="53352"/>
                </a:lnTo>
                <a:lnTo>
                  <a:pt x="1950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45464" y="6810756"/>
            <a:ext cx="195580" cy="54610"/>
          </a:xfrm>
          <a:custGeom>
            <a:avLst/>
            <a:gdLst/>
            <a:ahLst/>
            <a:cxnLst/>
            <a:rect l="l" t="t" r="r" b="b"/>
            <a:pathLst>
              <a:path w="195580" h="54609">
                <a:moveTo>
                  <a:pt x="7620" y="0"/>
                </a:moveTo>
                <a:lnTo>
                  <a:pt x="0" y="0"/>
                </a:lnTo>
                <a:lnTo>
                  <a:pt x="0" y="53352"/>
                </a:lnTo>
                <a:lnTo>
                  <a:pt x="7620" y="53352"/>
                </a:lnTo>
                <a:lnTo>
                  <a:pt x="7620" y="0"/>
                </a:lnTo>
                <a:close/>
              </a:path>
              <a:path w="195580" h="54609">
                <a:moveTo>
                  <a:pt x="50952" y="20955"/>
                </a:moveTo>
                <a:lnTo>
                  <a:pt x="49428" y="19431"/>
                </a:lnTo>
                <a:lnTo>
                  <a:pt x="49428" y="17907"/>
                </a:lnTo>
                <a:lnTo>
                  <a:pt x="47904" y="17907"/>
                </a:lnTo>
                <a:lnTo>
                  <a:pt x="44856" y="14859"/>
                </a:lnTo>
                <a:lnTo>
                  <a:pt x="41808" y="14859"/>
                </a:lnTo>
                <a:lnTo>
                  <a:pt x="40284" y="13335"/>
                </a:lnTo>
                <a:lnTo>
                  <a:pt x="32664" y="13335"/>
                </a:lnTo>
                <a:lnTo>
                  <a:pt x="28092" y="16383"/>
                </a:lnTo>
                <a:lnTo>
                  <a:pt x="26568" y="20955"/>
                </a:lnTo>
                <a:lnTo>
                  <a:pt x="26568" y="14859"/>
                </a:lnTo>
                <a:lnTo>
                  <a:pt x="20472" y="14859"/>
                </a:lnTo>
                <a:lnTo>
                  <a:pt x="20472" y="52959"/>
                </a:lnTo>
                <a:lnTo>
                  <a:pt x="26568" y="52959"/>
                </a:lnTo>
                <a:lnTo>
                  <a:pt x="26568" y="27051"/>
                </a:lnTo>
                <a:lnTo>
                  <a:pt x="28092" y="24003"/>
                </a:lnTo>
                <a:lnTo>
                  <a:pt x="31140" y="20955"/>
                </a:lnTo>
                <a:lnTo>
                  <a:pt x="34188" y="19431"/>
                </a:lnTo>
                <a:lnTo>
                  <a:pt x="40284" y="19431"/>
                </a:lnTo>
                <a:lnTo>
                  <a:pt x="43332" y="22479"/>
                </a:lnTo>
                <a:lnTo>
                  <a:pt x="43332" y="24003"/>
                </a:lnTo>
                <a:lnTo>
                  <a:pt x="44856" y="25527"/>
                </a:lnTo>
                <a:lnTo>
                  <a:pt x="44856" y="52959"/>
                </a:lnTo>
                <a:lnTo>
                  <a:pt x="50952" y="52959"/>
                </a:lnTo>
                <a:lnTo>
                  <a:pt x="50952" y="20955"/>
                </a:lnTo>
                <a:close/>
              </a:path>
              <a:path w="195580" h="54609">
                <a:moveTo>
                  <a:pt x="87528" y="52971"/>
                </a:moveTo>
                <a:lnTo>
                  <a:pt x="86004" y="46875"/>
                </a:lnTo>
                <a:lnTo>
                  <a:pt x="81432" y="46875"/>
                </a:lnTo>
                <a:lnTo>
                  <a:pt x="79908" y="45351"/>
                </a:lnTo>
                <a:lnTo>
                  <a:pt x="79908" y="19443"/>
                </a:lnTo>
                <a:lnTo>
                  <a:pt x="86004" y="19443"/>
                </a:lnTo>
                <a:lnTo>
                  <a:pt x="86004" y="14871"/>
                </a:lnTo>
                <a:lnTo>
                  <a:pt x="79908" y="14871"/>
                </a:lnTo>
                <a:lnTo>
                  <a:pt x="79908" y="1155"/>
                </a:lnTo>
                <a:lnTo>
                  <a:pt x="73812" y="5727"/>
                </a:lnTo>
                <a:lnTo>
                  <a:pt x="73812" y="14871"/>
                </a:lnTo>
                <a:lnTo>
                  <a:pt x="69240" y="14871"/>
                </a:lnTo>
                <a:lnTo>
                  <a:pt x="69240" y="19443"/>
                </a:lnTo>
                <a:lnTo>
                  <a:pt x="73812" y="19443"/>
                </a:lnTo>
                <a:lnTo>
                  <a:pt x="73812" y="49923"/>
                </a:lnTo>
                <a:lnTo>
                  <a:pt x="75336" y="49923"/>
                </a:lnTo>
                <a:lnTo>
                  <a:pt x="75336" y="51447"/>
                </a:lnTo>
                <a:lnTo>
                  <a:pt x="76860" y="52971"/>
                </a:lnTo>
                <a:lnTo>
                  <a:pt x="87528" y="52971"/>
                </a:lnTo>
                <a:close/>
              </a:path>
              <a:path w="195580" h="54609">
                <a:moveTo>
                  <a:pt x="127241" y="27051"/>
                </a:moveTo>
                <a:lnTo>
                  <a:pt x="125628" y="22479"/>
                </a:lnTo>
                <a:lnTo>
                  <a:pt x="121056" y="19431"/>
                </a:lnTo>
                <a:lnTo>
                  <a:pt x="119532" y="17907"/>
                </a:lnTo>
                <a:lnTo>
                  <a:pt x="119532" y="25527"/>
                </a:lnTo>
                <a:lnTo>
                  <a:pt x="119532" y="42291"/>
                </a:lnTo>
                <a:lnTo>
                  <a:pt x="114960" y="46863"/>
                </a:lnTo>
                <a:lnTo>
                  <a:pt x="111912" y="48387"/>
                </a:lnTo>
                <a:lnTo>
                  <a:pt x="105816" y="48387"/>
                </a:lnTo>
                <a:lnTo>
                  <a:pt x="102768" y="46863"/>
                </a:lnTo>
                <a:lnTo>
                  <a:pt x="98196" y="42291"/>
                </a:lnTo>
                <a:lnTo>
                  <a:pt x="98196" y="25527"/>
                </a:lnTo>
                <a:lnTo>
                  <a:pt x="102768" y="20955"/>
                </a:lnTo>
                <a:lnTo>
                  <a:pt x="105816" y="19431"/>
                </a:lnTo>
                <a:lnTo>
                  <a:pt x="111912" y="19431"/>
                </a:lnTo>
                <a:lnTo>
                  <a:pt x="114960" y="20955"/>
                </a:lnTo>
                <a:lnTo>
                  <a:pt x="119532" y="25527"/>
                </a:lnTo>
                <a:lnTo>
                  <a:pt x="119532" y="17907"/>
                </a:lnTo>
                <a:lnTo>
                  <a:pt x="118008" y="16383"/>
                </a:lnTo>
                <a:lnTo>
                  <a:pt x="113436" y="13335"/>
                </a:lnTo>
                <a:lnTo>
                  <a:pt x="104292" y="13335"/>
                </a:lnTo>
                <a:lnTo>
                  <a:pt x="99720" y="14859"/>
                </a:lnTo>
                <a:lnTo>
                  <a:pt x="93624" y="20955"/>
                </a:lnTo>
                <a:lnTo>
                  <a:pt x="90576" y="27051"/>
                </a:lnTo>
                <a:lnTo>
                  <a:pt x="90576" y="40767"/>
                </a:lnTo>
                <a:lnTo>
                  <a:pt x="92100" y="45339"/>
                </a:lnTo>
                <a:lnTo>
                  <a:pt x="96672" y="48387"/>
                </a:lnTo>
                <a:lnTo>
                  <a:pt x="99720" y="51435"/>
                </a:lnTo>
                <a:lnTo>
                  <a:pt x="104292" y="54483"/>
                </a:lnTo>
                <a:lnTo>
                  <a:pt x="111912" y="54483"/>
                </a:lnTo>
                <a:lnTo>
                  <a:pt x="121056" y="49911"/>
                </a:lnTo>
                <a:lnTo>
                  <a:pt x="122580" y="48387"/>
                </a:lnTo>
                <a:lnTo>
                  <a:pt x="125628" y="42291"/>
                </a:lnTo>
                <a:lnTo>
                  <a:pt x="127241" y="37719"/>
                </a:lnTo>
                <a:lnTo>
                  <a:pt x="127241" y="27051"/>
                </a:lnTo>
                <a:close/>
              </a:path>
              <a:path w="195580" h="54609">
                <a:moveTo>
                  <a:pt x="150101" y="14871"/>
                </a:moveTo>
                <a:lnTo>
                  <a:pt x="142481" y="14871"/>
                </a:lnTo>
                <a:lnTo>
                  <a:pt x="142481" y="1155"/>
                </a:lnTo>
                <a:lnTo>
                  <a:pt x="136385" y="5727"/>
                </a:lnTo>
                <a:lnTo>
                  <a:pt x="136385" y="14871"/>
                </a:lnTo>
                <a:lnTo>
                  <a:pt x="131813" y="14871"/>
                </a:lnTo>
                <a:lnTo>
                  <a:pt x="131813" y="19443"/>
                </a:lnTo>
                <a:lnTo>
                  <a:pt x="136385" y="19443"/>
                </a:lnTo>
                <a:lnTo>
                  <a:pt x="136385" y="48399"/>
                </a:lnTo>
                <a:lnTo>
                  <a:pt x="139433" y="51447"/>
                </a:lnTo>
                <a:lnTo>
                  <a:pt x="139433" y="52971"/>
                </a:lnTo>
                <a:lnTo>
                  <a:pt x="150101" y="52971"/>
                </a:lnTo>
                <a:lnTo>
                  <a:pt x="150101" y="46875"/>
                </a:lnTo>
                <a:lnTo>
                  <a:pt x="144005" y="46875"/>
                </a:lnTo>
                <a:lnTo>
                  <a:pt x="144005" y="45351"/>
                </a:lnTo>
                <a:lnTo>
                  <a:pt x="142481" y="45351"/>
                </a:lnTo>
                <a:lnTo>
                  <a:pt x="142481" y="19443"/>
                </a:lnTo>
                <a:lnTo>
                  <a:pt x="150101" y="19443"/>
                </a:lnTo>
                <a:lnTo>
                  <a:pt x="150101" y="14871"/>
                </a:lnTo>
                <a:close/>
              </a:path>
              <a:path w="195580" h="54609">
                <a:moveTo>
                  <a:pt x="195072" y="0"/>
                </a:moveTo>
                <a:lnTo>
                  <a:pt x="187452" y="0"/>
                </a:lnTo>
                <a:lnTo>
                  <a:pt x="187452" y="47625"/>
                </a:lnTo>
                <a:lnTo>
                  <a:pt x="186690" y="46863"/>
                </a:lnTo>
                <a:lnTo>
                  <a:pt x="186690" y="20955"/>
                </a:lnTo>
                <a:lnTo>
                  <a:pt x="185166" y="19431"/>
                </a:lnTo>
                <a:lnTo>
                  <a:pt x="185166" y="17907"/>
                </a:lnTo>
                <a:lnTo>
                  <a:pt x="183642" y="16383"/>
                </a:lnTo>
                <a:lnTo>
                  <a:pt x="182118" y="16383"/>
                </a:lnTo>
                <a:lnTo>
                  <a:pt x="180594" y="14859"/>
                </a:lnTo>
                <a:lnTo>
                  <a:pt x="179070" y="14859"/>
                </a:lnTo>
                <a:lnTo>
                  <a:pt x="176022" y="13335"/>
                </a:lnTo>
                <a:lnTo>
                  <a:pt x="169926" y="13335"/>
                </a:lnTo>
                <a:lnTo>
                  <a:pt x="166878" y="14859"/>
                </a:lnTo>
                <a:lnTo>
                  <a:pt x="163830" y="14859"/>
                </a:lnTo>
                <a:lnTo>
                  <a:pt x="160782" y="16383"/>
                </a:lnTo>
                <a:lnTo>
                  <a:pt x="156210" y="20955"/>
                </a:lnTo>
                <a:lnTo>
                  <a:pt x="156210" y="22479"/>
                </a:lnTo>
                <a:lnTo>
                  <a:pt x="154686" y="25527"/>
                </a:lnTo>
                <a:lnTo>
                  <a:pt x="162306" y="27051"/>
                </a:lnTo>
                <a:lnTo>
                  <a:pt x="162306" y="24003"/>
                </a:lnTo>
                <a:lnTo>
                  <a:pt x="166878" y="19431"/>
                </a:lnTo>
                <a:lnTo>
                  <a:pt x="177546" y="19431"/>
                </a:lnTo>
                <a:lnTo>
                  <a:pt x="180594" y="22479"/>
                </a:lnTo>
                <a:lnTo>
                  <a:pt x="180594" y="28575"/>
                </a:lnTo>
                <a:lnTo>
                  <a:pt x="180594" y="33147"/>
                </a:lnTo>
                <a:lnTo>
                  <a:pt x="180594" y="40767"/>
                </a:lnTo>
                <a:lnTo>
                  <a:pt x="179070" y="42291"/>
                </a:lnTo>
                <a:lnTo>
                  <a:pt x="179070" y="45339"/>
                </a:lnTo>
                <a:lnTo>
                  <a:pt x="177546" y="45339"/>
                </a:lnTo>
                <a:lnTo>
                  <a:pt x="176022" y="46863"/>
                </a:lnTo>
                <a:lnTo>
                  <a:pt x="172974" y="48387"/>
                </a:lnTo>
                <a:lnTo>
                  <a:pt x="163830" y="48387"/>
                </a:lnTo>
                <a:lnTo>
                  <a:pt x="162306" y="46863"/>
                </a:lnTo>
                <a:lnTo>
                  <a:pt x="162306" y="45339"/>
                </a:lnTo>
                <a:lnTo>
                  <a:pt x="160782" y="43815"/>
                </a:lnTo>
                <a:lnTo>
                  <a:pt x="160782" y="40767"/>
                </a:lnTo>
                <a:lnTo>
                  <a:pt x="163830" y="37719"/>
                </a:lnTo>
                <a:lnTo>
                  <a:pt x="165354" y="37719"/>
                </a:lnTo>
                <a:lnTo>
                  <a:pt x="166878" y="36195"/>
                </a:lnTo>
                <a:lnTo>
                  <a:pt x="174498" y="36195"/>
                </a:lnTo>
                <a:lnTo>
                  <a:pt x="179070" y="34671"/>
                </a:lnTo>
                <a:lnTo>
                  <a:pt x="180594" y="33147"/>
                </a:lnTo>
                <a:lnTo>
                  <a:pt x="180594" y="28575"/>
                </a:lnTo>
                <a:lnTo>
                  <a:pt x="177546" y="30099"/>
                </a:lnTo>
                <a:lnTo>
                  <a:pt x="174498" y="30099"/>
                </a:lnTo>
                <a:lnTo>
                  <a:pt x="169926" y="31623"/>
                </a:lnTo>
                <a:lnTo>
                  <a:pt x="163830" y="31623"/>
                </a:lnTo>
                <a:lnTo>
                  <a:pt x="162306" y="33147"/>
                </a:lnTo>
                <a:lnTo>
                  <a:pt x="160782" y="33147"/>
                </a:lnTo>
                <a:lnTo>
                  <a:pt x="159258" y="34671"/>
                </a:lnTo>
                <a:lnTo>
                  <a:pt x="157734" y="34671"/>
                </a:lnTo>
                <a:lnTo>
                  <a:pt x="156210" y="36195"/>
                </a:lnTo>
                <a:lnTo>
                  <a:pt x="156210" y="37719"/>
                </a:lnTo>
                <a:lnTo>
                  <a:pt x="154686" y="39243"/>
                </a:lnTo>
                <a:lnTo>
                  <a:pt x="154686" y="48387"/>
                </a:lnTo>
                <a:lnTo>
                  <a:pt x="159258" y="52959"/>
                </a:lnTo>
                <a:lnTo>
                  <a:pt x="162306" y="54483"/>
                </a:lnTo>
                <a:lnTo>
                  <a:pt x="169926" y="54483"/>
                </a:lnTo>
                <a:lnTo>
                  <a:pt x="171450" y="52959"/>
                </a:lnTo>
                <a:lnTo>
                  <a:pt x="174498" y="52959"/>
                </a:lnTo>
                <a:lnTo>
                  <a:pt x="176022" y="51435"/>
                </a:lnTo>
                <a:lnTo>
                  <a:pt x="179070" y="49911"/>
                </a:lnTo>
                <a:lnTo>
                  <a:pt x="180594" y="48387"/>
                </a:lnTo>
                <a:lnTo>
                  <a:pt x="182118" y="49911"/>
                </a:lnTo>
                <a:lnTo>
                  <a:pt x="182118" y="52959"/>
                </a:lnTo>
                <a:lnTo>
                  <a:pt x="187452" y="52959"/>
                </a:lnTo>
                <a:lnTo>
                  <a:pt x="187452" y="53352"/>
                </a:lnTo>
                <a:lnTo>
                  <a:pt x="195072" y="53352"/>
                </a:lnTo>
                <a:lnTo>
                  <a:pt x="1950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760856" y="6638544"/>
            <a:ext cx="458470" cy="68580"/>
            <a:chOff x="760856" y="6638544"/>
            <a:chExt cx="458470" cy="68580"/>
          </a:xfrm>
        </p:grpSpPr>
        <p:pic>
          <p:nvPicPr>
            <p:cNvPr id="82" name="object 8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60856" y="6638544"/>
              <a:ext cx="334041" cy="6810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114704" y="6638556"/>
              <a:ext cx="104775" cy="54610"/>
            </a:xfrm>
            <a:custGeom>
              <a:avLst/>
              <a:gdLst/>
              <a:ahLst/>
              <a:cxnLst/>
              <a:rect l="l" t="t" r="r" b="b"/>
              <a:pathLst>
                <a:path w="104775" h="54609">
                  <a:moveTo>
                    <a:pt x="67144" y="26847"/>
                  </a:moveTo>
                  <a:lnTo>
                    <a:pt x="65620" y="22275"/>
                  </a:lnTo>
                  <a:lnTo>
                    <a:pt x="61048" y="19227"/>
                  </a:lnTo>
                  <a:lnTo>
                    <a:pt x="59524" y="17703"/>
                  </a:lnTo>
                  <a:lnTo>
                    <a:pt x="59524" y="26847"/>
                  </a:lnTo>
                  <a:lnTo>
                    <a:pt x="59524" y="29895"/>
                  </a:lnTo>
                  <a:lnTo>
                    <a:pt x="38100" y="29895"/>
                  </a:lnTo>
                  <a:lnTo>
                    <a:pt x="38100" y="26847"/>
                  </a:lnTo>
                  <a:lnTo>
                    <a:pt x="39624" y="23799"/>
                  </a:lnTo>
                  <a:lnTo>
                    <a:pt x="41148" y="22275"/>
                  </a:lnTo>
                  <a:lnTo>
                    <a:pt x="44196" y="20751"/>
                  </a:lnTo>
                  <a:lnTo>
                    <a:pt x="45720" y="19227"/>
                  </a:lnTo>
                  <a:lnTo>
                    <a:pt x="51816" y="19227"/>
                  </a:lnTo>
                  <a:lnTo>
                    <a:pt x="54864" y="20751"/>
                  </a:lnTo>
                  <a:lnTo>
                    <a:pt x="58000" y="22275"/>
                  </a:lnTo>
                  <a:lnTo>
                    <a:pt x="58000" y="25323"/>
                  </a:lnTo>
                  <a:lnTo>
                    <a:pt x="59524" y="26847"/>
                  </a:lnTo>
                  <a:lnTo>
                    <a:pt x="59524" y="17703"/>
                  </a:lnTo>
                  <a:lnTo>
                    <a:pt x="58000" y="16179"/>
                  </a:lnTo>
                  <a:lnTo>
                    <a:pt x="54864" y="14655"/>
                  </a:lnTo>
                  <a:lnTo>
                    <a:pt x="44196" y="14655"/>
                  </a:lnTo>
                  <a:lnTo>
                    <a:pt x="39624" y="16179"/>
                  </a:lnTo>
                  <a:lnTo>
                    <a:pt x="33528" y="22275"/>
                  </a:lnTo>
                  <a:lnTo>
                    <a:pt x="32004" y="28371"/>
                  </a:lnTo>
                  <a:lnTo>
                    <a:pt x="32004" y="39039"/>
                  </a:lnTo>
                  <a:lnTo>
                    <a:pt x="27432" y="39039"/>
                  </a:lnTo>
                  <a:lnTo>
                    <a:pt x="25908" y="42087"/>
                  </a:lnTo>
                  <a:lnTo>
                    <a:pt x="25908" y="45135"/>
                  </a:lnTo>
                  <a:lnTo>
                    <a:pt x="22860" y="46659"/>
                  </a:lnTo>
                  <a:lnTo>
                    <a:pt x="21336" y="48183"/>
                  </a:lnTo>
                  <a:lnTo>
                    <a:pt x="13716" y="48183"/>
                  </a:lnTo>
                  <a:lnTo>
                    <a:pt x="12192" y="46659"/>
                  </a:lnTo>
                  <a:lnTo>
                    <a:pt x="9144" y="45135"/>
                  </a:lnTo>
                  <a:lnTo>
                    <a:pt x="6096" y="39039"/>
                  </a:lnTo>
                  <a:lnTo>
                    <a:pt x="6096" y="28371"/>
                  </a:lnTo>
                  <a:lnTo>
                    <a:pt x="9144" y="22275"/>
                  </a:lnTo>
                  <a:lnTo>
                    <a:pt x="12192" y="20751"/>
                  </a:lnTo>
                  <a:lnTo>
                    <a:pt x="13716" y="19227"/>
                  </a:lnTo>
                  <a:lnTo>
                    <a:pt x="21336" y="19227"/>
                  </a:lnTo>
                  <a:lnTo>
                    <a:pt x="25908" y="23799"/>
                  </a:lnTo>
                  <a:lnTo>
                    <a:pt x="25908" y="26847"/>
                  </a:lnTo>
                  <a:lnTo>
                    <a:pt x="32004" y="25323"/>
                  </a:lnTo>
                  <a:lnTo>
                    <a:pt x="32004" y="22275"/>
                  </a:lnTo>
                  <a:lnTo>
                    <a:pt x="30480" y="19227"/>
                  </a:lnTo>
                  <a:lnTo>
                    <a:pt x="27432" y="17703"/>
                  </a:lnTo>
                  <a:lnTo>
                    <a:pt x="24384" y="14655"/>
                  </a:lnTo>
                  <a:lnTo>
                    <a:pt x="10668" y="14655"/>
                  </a:lnTo>
                  <a:lnTo>
                    <a:pt x="7620" y="16179"/>
                  </a:lnTo>
                  <a:lnTo>
                    <a:pt x="3048" y="20751"/>
                  </a:lnTo>
                  <a:lnTo>
                    <a:pt x="0" y="26847"/>
                  </a:lnTo>
                  <a:lnTo>
                    <a:pt x="0" y="40563"/>
                  </a:lnTo>
                  <a:lnTo>
                    <a:pt x="1524" y="45135"/>
                  </a:lnTo>
                  <a:lnTo>
                    <a:pt x="4572" y="48183"/>
                  </a:lnTo>
                  <a:lnTo>
                    <a:pt x="7620" y="52755"/>
                  </a:lnTo>
                  <a:lnTo>
                    <a:pt x="12192" y="54279"/>
                  </a:lnTo>
                  <a:lnTo>
                    <a:pt x="21336" y="54279"/>
                  </a:lnTo>
                  <a:lnTo>
                    <a:pt x="24384" y="52755"/>
                  </a:lnTo>
                  <a:lnTo>
                    <a:pt x="27432" y="49707"/>
                  </a:lnTo>
                  <a:lnTo>
                    <a:pt x="30480" y="48183"/>
                  </a:lnTo>
                  <a:lnTo>
                    <a:pt x="32512" y="42087"/>
                  </a:lnTo>
                  <a:lnTo>
                    <a:pt x="33528" y="45135"/>
                  </a:lnTo>
                  <a:lnTo>
                    <a:pt x="36576" y="48183"/>
                  </a:lnTo>
                  <a:lnTo>
                    <a:pt x="39624" y="52755"/>
                  </a:lnTo>
                  <a:lnTo>
                    <a:pt x="44196" y="54279"/>
                  </a:lnTo>
                  <a:lnTo>
                    <a:pt x="53340" y="54279"/>
                  </a:lnTo>
                  <a:lnTo>
                    <a:pt x="58000" y="52755"/>
                  </a:lnTo>
                  <a:lnTo>
                    <a:pt x="61048" y="51231"/>
                  </a:lnTo>
                  <a:lnTo>
                    <a:pt x="62572" y="48183"/>
                  </a:lnTo>
                  <a:lnTo>
                    <a:pt x="65620" y="45135"/>
                  </a:lnTo>
                  <a:lnTo>
                    <a:pt x="65620" y="42087"/>
                  </a:lnTo>
                  <a:lnTo>
                    <a:pt x="59524" y="40563"/>
                  </a:lnTo>
                  <a:lnTo>
                    <a:pt x="58000" y="43611"/>
                  </a:lnTo>
                  <a:lnTo>
                    <a:pt x="58000" y="45135"/>
                  </a:lnTo>
                  <a:lnTo>
                    <a:pt x="54864" y="46659"/>
                  </a:lnTo>
                  <a:lnTo>
                    <a:pt x="53340" y="48183"/>
                  </a:lnTo>
                  <a:lnTo>
                    <a:pt x="45720" y="48183"/>
                  </a:lnTo>
                  <a:lnTo>
                    <a:pt x="44196" y="46659"/>
                  </a:lnTo>
                  <a:lnTo>
                    <a:pt x="41148" y="45135"/>
                  </a:lnTo>
                  <a:lnTo>
                    <a:pt x="39624" y="43611"/>
                  </a:lnTo>
                  <a:lnTo>
                    <a:pt x="38100" y="39039"/>
                  </a:lnTo>
                  <a:lnTo>
                    <a:pt x="38100" y="35991"/>
                  </a:lnTo>
                  <a:lnTo>
                    <a:pt x="67144" y="35991"/>
                  </a:lnTo>
                  <a:lnTo>
                    <a:pt x="67144" y="29895"/>
                  </a:lnTo>
                  <a:lnTo>
                    <a:pt x="67144" y="26847"/>
                  </a:lnTo>
                  <a:close/>
                </a:path>
                <a:path w="104775" h="54609">
                  <a:moveTo>
                    <a:pt x="83159" y="0"/>
                  </a:moveTo>
                  <a:lnTo>
                    <a:pt x="75539" y="0"/>
                  </a:lnTo>
                  <a:lnTo>
                    <a:pt x="75539" y="53340"/>
                  </a:lnTo>
                  <a:lnTo>
                    <a:pt x="83159" y="53340"/>
                  </a:lnTo>
                  <a:lnTo>
                    <a:pt x="83159" y="0"/>
                  </a:lnTo>
                  <a:close/>
                </a:path>
                <a:path w="104775" h="54609">
                  <a:moveTo>
                    <a:pt x="104495" y="0"/>
                  </a:moveTo>
                  <a:lnTo>
                    <a:pt x="96875" y="0"/>
                  </a:lnTo>
                  <a:lnTo>
                    <a:pt x="96875" y="53340"/>
                  </a:lnTo>
                  <a:lnTo>
                    <a:pt x="104495" y="53340"/>
                  </a:lnTo>
                  <a:lnTo>
                    <a:pt x="1044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/>
          <p:nvPr/>
        </p:nvSpPr>
        <p:spPr>
          <a:xfrm>
            <a:off x="756272" y="5809589"/>
            <a:ext cx="299085" cy="55244"/>
          </a:xfrm>
          <a:custGeom>
            <a:avLst/>
            <a:gdLst/>
            <a:ahLst/>
            <a:cxnLst/>
            <a:rect l="l" t="t" r="r" b="b"/>
            <a:pathLst>
              <a:path w="299084" h="55245">
                <a:moveTo>
                  <a:pt x="67157" y="1524"/>
                </a:moveTo>
                <a:lnTo>
                  <a:pt x="59537" y="1524"/>
                </a:lnTo>
                <a:lnTo>
                  <a:pt x="51917" y="35052"/>
                </a:lnTo>
                <a:lnTo>
                  <a:pt x="50393" y="39624"/>
                </a:lnTo>
                <a:lnTo>
                  <a:pt x="50393" y="42672"/>
                </a:lnTo>
                <a:lnTo>
                  <a:pt x="48869" y="47244"/>
                </a:lnTo>
                <a:lnTo>
                  <a:pt x="48869" y="41148"/>
                </a:lnTo>
                <a:lnTo>
                  <a:pt x="47345" y="35052"/>
                </a:lnTo>
                <a:lnTo>
                  <a:pt x="45821" y="27432"/>
                </a:lnTo>
                <a:lnTo>
                  <a:pt x="38100" y="1524"/>
                </a:lnTo>
                <a:lnTo>
                  <a:pt x="28956" y="1524"/>
                </a:lnTo>
                <a:lnTo>
                  <a:pt x="19812" y="36576"/>
                </a:lnTo>
                <a:lnTo>
                  <a:pt x="18288" y="38100"/>
                </a:lnTo>
                <a:lnTo>
                  <a:pt x="18288" y="41148"/>
                </a:lnTo>
                <a:lnTo>
                  <a:pt x="16764" y="47244"/>
                </a:lnTo>
                <a:lnTo>
                  <a:pt x="16764" y="42672"/>
                </a:lnTo>
                <a:lnTo>
                  <a:pt x="15240" y="39624"/>
                </a:lnTo>
                <a:lnTo>
                  <a:pt x="15240" y="36576"/>
                </a:lnTo>
                <a:lnTo>
                  <a:pt x="6096" y="1524"/>
                </a:lnTo>
                <a:lnTo>
                  <a:pt x="0" y="1524"/>
                </a:lnTo>
                <a:lnTo>
                  <a:pt x="13716" y="53340"/>
                </a:lnTo>
                <a:lnTo>
                  <a:pt x="19812" y="53340"/>
                </a:lnTo>
                <a:lnTo>
                  <a:pt x="32004" y="13716"/>
                </a:lnTo>
                <a:lnTo>
                  <a:pt x="32004" y="10668"/>
                </a:lnTo>
                <a:lnTo>
                  <a:pt x="33528" y="7620"/>
                </a:lnTo>
                <a:lnTo>
                  <a:pt x="33528" y="10668"/>
                </a:lnTo>
                <a:lnTo>
                  <a:pt x="35052" y="13716"/>
                </a:lnTo>
                <a:lnTo>
                  <a:pt x="45821" y="53340"/>
                </a:lnTo>
                <a:lnTo>
                  <a:pt x="53441" y="53340"/>
                </a:lnTo>
                <a:lnTo>
                  <a:pt x="67157" y="1524"/>
                </a:lnTo>
                <a:close/>
              </a:path>
              <a:path w="299084" h="55245">
                <a:moveTo>
                  <a:pt x="99161" y="51816"/>
                </a:moveTo>
                <a:lnTo>
                  <a:pt x="97637" y="50292"/>
                </a:lnTo>
                <a:lnTo>
                  <a:pt x="97637" y="35052"/>
                </a:lnTo>
                <a:lnTo>
                  <a:pt x="97637" y="22860"/>
                </a:lnTo>
                <a:lnTo>
                  <a:pt x="96113" y="21336"/>
                </a:lnTo>
                <a:lnTo>
                  <a:pt x="96113" y="19812"/>
                </a:lnTo>
                <a:lnTo>
                  <a:pt x="94589" y="19812"/>
                </a:lnTo>
                <a:lnTo>
                  <a:pt x="94589" y="18288"/>
                </a:lnTo>
                <a:lnTo>
                  <a:pt x="93065" y="16764"/>
                </a:lnTo>
                <a:lnTo>
                  <a:pt x="90017" y="16764"/>
                </a:lnTo>
                <a:lnTo>
                  <a:pt x="88493" y="15240"/>
                </a:lnTo>
                <a:lnTo>
                  <a:pt x="76301" y="15240"/>
                </a:lnTo>
                <a:lnTo>
                  <a:pt x="73253" y="16764"/>
                </a:lnTo>
                <a:lnTo>
                  <a:pt x="71729" y="16764"/>
                </a:lnTo>
                <a:lnTo>
                  <a:pt x="67157" y="21336"/>
                </a:lnTo>
                <a:lnTo>
                  <a:pt x="65633" y="24384"/>
                </a:lnTo>
                <a:lnTo>
                  <a:pt x="65633" y="27432"/>
                </a:lnTo>
                <a:lnTo>
                  <a:pt x="71729" y="27432"/>
                </a:lnTo>
                <a:lnTo>
                  <a:pt x="71729" y="24384"/>
                </a:lnTo>
                <a:lnTo>
                  <a:pt x="74777" y="21336"/>
                </a:lnTo>
                <a:lnTo>
                  <a:pt x="76301" y="21336"/>
                </a:lnTo>
                <a:lnTo>
                  <a:pt x="77825" y="19812"/>
                </a:lnTo>
                <a:lnTo>
                  <a:pt x="85445" y="19812"/>
                </a:lnTo>
                <a:lnTo>
                  <a:pt x="91541" y="25908"/>
                </a:lnTo>
                <a:lnTo>
                  <a:pt x="91541" y="28956"/>
                </a:lnTo>
                <a:lnTo>
                  <a:pt x="90017" y="28956"/>
                </a:lnTo>
                <a:lnTo>
                  <a:pt x="90017" y="30480"/>
                </a:lnTo>
                <a:lnTo>
                  <a:pt x="90017" y="35052"/>
                </a:lnTo>
                <a:lnTo>
                  <a:pt x="90017" y="44196"/>
                </a:lnTo>
                <a:lnTo>
                  <a:pt x="85445" y="48768"/>
                </a:lnTo>
                <a:lnTo>
                  <a:pt x="83921" y="48768"/>
                </a:lnTo>
                <a:lnTo>
                  <a:pt x="80873" y="50292"/>
                </a:lnTo>
                <a:lnTo>
                  <a:pt x="76301" y="50292"/>
                </a:lnTo>
                <a:lnTo>
                  <a:pt x="74777" y="48768"/>
                </a:lnTo>
                <a:lnTo>
                  <a:pt x="73253" y="48768"/>
                </a:lnTo>
                <a:lnTo>
                  <a:pt x="71729" y="47244"/>
                </a:lnTo>
                <a:lnTo>
                  <a:pt x="71729" y="41148"/>
                </a:lnTo>
                <a:lnTo>
                  <a:pt x="74777" y="38100"/>
                </a:lnTo>
                <a:lnTo>
                  <a:pt x="80873" y="38100"/>
                </a:lnTo>
                <a:lnTo>
                  <a:pt x="85445" y="36576"/>
                </a:lnTo>
                <a:lnTo>
                  <a:pt x="88493" y="36576"/>
                </a:lnTo>
                <a:lnTo>
                  <a:pt x="90017" y="35052"/>
                </a:lnTo>
                <a:lnTo>
                  <a:pt x="90017" y="30480"/>
                </a:lnTo>
                <a:lnTo>
                  <a:pt x="88493" y="30480"/>
                </a:lnTo>
                <a:lnTo>
                  <a:pt x="83921" y="32004"/>
                </a:lnTo>
                <a:lnTo>
                  <a:pt x="74777" y="32004"/>
                </a:lnTo>
                <a:lnTo>
                  <a:pt x="73253" y="33528"/>
                </a:lnTo>
                <a:lnTo>
                  <a:pt x="70205" y="33528"/>
                </a:lnTo>
                <a:lnTo>
                  <a:pt x="67157" y="36576"/>
                </a:lnTo>
                <a:lnTo>
                  <a:pt x="65633" y="36576"/>
                </a:lnTo>
                <a:lnTo>
                  <a:pt x="65633" y="39624"/>
                </a:lnTo>
                <a:lnTo>
                  <a:pt x="64109" y="41148"/>
                </a:lnTo>
                <a:lnTo>
                  <a:pt x="64109" y="47244"/>
                </a:lnTo>
                <a:lnTo>
                  <a:pt x="65633" y="50292"/>
                </a:lnTo>
                <a:lnTo>
                  <a:pt x="67157" y="51816"/>
                </a:lnTo>
                <a:lnTo>
                  <a:pt x="73253" y="54864"/>
                </a:lnTo>
                <a:lnTo>
                  <a:pt x="82397" y="54864"/>
                </a:lnTo>
                <a:lnTo>
                  <a:pt x="83921" y="53340"/>
                </a:lnTo>
                <a:lnTo>
                  <a:pt x="86969" y="53340"/>
                </a:lnTo>
                <a:lnTo>
                  <a:pt x="90017" y="50292"/>
                </a:lnTo>
                <a:lnTo>
                  <a:pt x="91541" y="48768"/>
                </a:lnTo>
                <a:lnTo>
                  <a:pt x="91541" y="53340"/>
                </a:lnTo>
                <a:lnTo>
                  <a:pt x="99161" y="53340"/>
                </a:lnTo>
                <a:lnTo>
                  <a:pt x="99161" y="51816"/>
                </a:lnTo>
                <a:close/>
              </a:path>
              <a:path w="299084" h="55245">
                <a:moveTo>
                  <a:pt x="123545" y="53340"/>
                </a:moveTo>
                <a:lnTo>
                  <a:pt x="122021" y="48768"/>
                </a:lnTo>
                <a:lnTo>
                  <a:pt x="117449" y="48768"/>
                </a:lnTo>
                <a:lnTo>
                  <a:pt x="117449" y="47244"/>
                </a:lnTo>
                <a:lnTo>
                  <a:pt x="115925" y="47244"/>
                </a:lnTo>
                <a:lnTo>
                  <a:pt x="115925" y="21234"/>
                </a:lnTo>
                <a:lnTo>
                  <a:pt x="122021" y="21234"/>
                </a:lnTo>
                <a:lnTo>
                  <a:pt x="122021" y="15138"/>
                </a:lnTo>
                <a:lnTo>
                  <a:pt x="115925" y="15138"/>
                </a:lnTo>
                <a:lnTo>
                  <a:pt x="115925" y="2946"/>
                </a:lnTo>
                <a:lnTo>
                  <a:pt x="109829" y="5994"/>
                </a:lnTo>
                <a:lnTo>
                  <a:pt x="109829" y="15138"/>
                </a:lnTo>
                <a:lnTo>
                  <a:pt x="105257" y="15138"/>
                </a:lnTo>
                <a:lnTo>
                  <a:pt x="105257" y="21234"/>
                </a:lnTo>
                <a:lnTo>
                  <a:pt x="109829" y="21234"/>
                </a:lnTo>
                <a:lnTo>
                  <a:pt x="109829" y="50292"/>
                </a:lnTo>
                <a:lnTo>
                  <a:pt x="111353" y="51816"/>
                </a:lnTo>
                <a:lnTo>
                  <a:pt x="111353" y="53340"/>
                </a:lnTo>
                <a:lnTo>
                  <a:pt x="112877" y="53340"/>
                </a:lnTo>
                <a:lnTo>
                  <a:pt x="114401" y="54864"/>
                </a:lnTo>
                <a:lnTo>
                  <a:pt x="122021" y="54864"/>
                </a:lnTo>
                <a:lnTo>
                  <a:pt x="123545" y="53340"/>
                </a:lnTo>
                <a:close/>
              </a:path>
              <a:path w="299084" h="55245">
                <a:moveTo>
                  <a:pt x="161645" y="28956"/>
                </a:moveTo>
                <a:lnTo>
                  <a:pt x="160121" y="24384"/>
                </a:lnTo>
                <a:lnTo>
                  <a:pt x="157073" y="19812"/>
                </a:lnTo>
                <a:lnTo>
                  <a:pt x="155549" y="18288"/>
                </a:lnTo>
                <a:lnTo>
                  <a:pt x="155549" y="27432"/>
                </a:lnTo>
                <a:lnTo>
                  <a:pt x="155549" y="32004"/>
                </a:lnTo>
                <a:lnTo>
                  <a:pt x="134213" y="32004"/>
                </a:lnTo>
                <a:lnTo>
                  <a:pt x="134213" y="27432"/>
                </a:lnTo>
                <a:lnTo>
                  <a:pt x="135737" y="25908"/>
                </a:lnTo>
                <a:lnTo>
                  <a:pt x="137261" y="22860"/>
                </a:lnTo>
                <a:lnTo>
                  <a:pt x="138785" y="21336"/>
                </a:lnTo>
                <a:lnTo>
                  <a:pt x="141833" y="19812"/>
                </a:lnTo>
                <a:lnTo>
                  <a:pt x="147929" y="19812"/>
                </a:lnTo>
                <a:lnTo>
                  <a:pt x="150977" y="21336"/>
                </a:lnTo>
                <a:lnTo>
                  <a:pt x="152501" y="24384"/>
                </a:lnTo>
                <a:lnTo>
                  <a:pt x="155549" y="27432"/>
                </a:lnTo>
                <a:lnTo>
                  <a:pt x="155549" y="18288"/>
                </a:lnTo>
                <a:lnTo>
                  <a:pt x="154025" y="16764"/>
                </a:lnTo>
                <a:lnTo>
                  <a:pt x="149453" y="15240"/>
                </a:lnTo>
                <a:lnTo>
                  <a:pt x="140309" y="15240"/>
                </a:lnTo>
                <a:lnTo>
                  <a:pt x="135737" y="16764"/>
                </a:lnTo>
                <a:lnTo>
                  <a:pt x="128117" y="24384"/>
                </a:lnTo>
                <a:lnTo>
                  <a:pt x="126593" y="28956"/>
                </a:lnTo>
                <a:lnTo>
                  <a:pt x="126593" y="41148"/>
                </a:lnTo>
                <a:lnTo>
                  <a:pt x="128117" y="45720"/>
                </a:lnTo>
                <a:lnTo>
                  <a:pt x="135737" y="53340"/>
                </a:lnTo>
                <a:lnTo>
                  <a:pt x="140309" y="54864"/>
                </a:lnTo>
                <a:lnTo>
                  <a:pt x="149453" y="54864"/>
                </a:lnTo>
                <a:lnTo>
                  <a:pt x="154025" y="53340"/>
                </a:lnTo>
                <a:lnTo>
                  <a:pt x="157073" y="50292"/>
                </a:lnTo>
                <a:lnTo>
                  <a:pt x="161645" y="45720"/>
                </a:lnTo>
                <a:lnTo>
                  <a:pt x="161645" y="42672"/>
                </a:lnTo>
                <a:lnTo>
                  <a:pt x="155549" y="41148"/>
                </a:lnTo>
                <a:lnTo>
                  <a:pt x="154025" y="44196"/>
                </a:lnTo>
                <a:lnTo>
                  <a:pt x="147929" y="50292"/>
                </a:lnTo>
                <a:lnTo>
                  <a:pt x="141833" y="50292"/>
                </a:lnTo>
                <a:lnTo>
                  <a:pt x="138785" y="48768"/>
                </a:lnTo>
                <a:lnTo>
                  <a:pt x="137261" y="45720"/>
                </a:lnTo>
                <a:lnTo>
                  <a:pt x="135737" y="44196"/>
                </a:lnTo>
                <a:lnTo>
                  <a:pt x="134213" y="41148"/>
                </a:lnTo>
                <a:lnTo>
                  <a:pt x="134213" y="36576"/>
                </a:lnTo>
                <a:lnTo>
                  <a:pt x="161645" y="36576"/>
                </a:lnTo>
                <a:lnTo>
                  <a:pt x="161645" y="32004"/>
                </a:lnTo>
                <a:lnTo>
                  <a:pt x="161645" y="28956"/>
                </a:lnTo>
                <a:close/>
              </a:path>
              <a:path w="299084" h="55245">
                <a:moveTo>
                  <a:pt x="192214" y="16764"/>
                </a:moveTo>
                <a:lnTo>
                  <a:pt x="189166" y="15240"/>
                </a:lnTo>
                <a:lnTo>
                  <a:pt x="183070" y="15240"/>
                </a:lnTo>
                <a:lnTo>
                  <a:pt x="181546" y="16764"/>
                </a:lnTo>
                <a:lnTo>
                  <a:pt x="180022" y="16764"/>
                </a:lnTo>
                <a:lnTo>
                  <a:pt x="178498" y="18288"/>
                </a:lnTo>
                <a:lnTo>
                  <a:pt x="176974" y="21336"/>
                </a:lnTo>
                <a:lnTo>
                  <a:pt x="176974" y="15240"/>
                </a:lnTo>
                <a:lnTo>
                  <a:pt x="170878" y="15240"/>
                </a:lnTo>
                <a:lnTo>
                  <a:pt x="170878" y="53340"/>
                </a:lnTo>
                <a:lnTo>
                  <a:pt x="176974" y="53340"/>
                </a:lnTo>
                <a:lnTo>
                  <a:pt x="176974" y="32004"/>
                </a:lnTo>
                <a:lnTo>
                  <a:pt x="178498" y="28956"/>
                </a:lnTo>
                <a:lnTo>
                  <a:pt x="178498" y="24384"/>
                </a:lnTo>
                <a:lnTo>
                  <a:pt x="180022" y="24384"/>
                </a:lnTo>
                <a:lnTo>
                  <a:pt x="183070" y="21336"/>
                </a:lnTo>
                <a:lnTo>
                  <a:pt x="186118" y="21336"/>
                </a:lnTo>
                <a:lnTo>
                  <a:pt x="187642" y="22860"/>
                </a:lnTo>
                <a:lnTo>
                  <a:pt x="189166" y="22860"/>
                </a:lnTo>
                <a:lnTo>
                  <a:pt x="192214" y="16764"/>
                </a:lnTo>
                <a:close/>
              </a:path>
              <a:path w="299084" h="55245">
                <a:moveTo>
                  <a:pt x="256235" y="28956"/>
                </a:moveTo>
                <a:lnTo>
                  <a:pt x="254711" y="24384"/>
                </a:lnTo>
                <a:lnTo>
                  <a:pt x="251663" y="19812"/>
                </a:lnTo>
                <a:lnTo>
                  <a:pt x="250139" y="18288"/>
                </a:lnTo>
                <a:lnTo>
                  <a:pt x="250139" y="27432"/>
                </a:lnTo>
                <a:lnTo>
                  <a:pt x="250139" y="32004"/>
                </a:lnTo>
                <a:lnTo>
                  <a:pt x="228803" y="32004"/>
                </a:lnTo>
                <a:lnTo>
                  <a:pt x="228803" y="27432"/>
                </a:lnTo>
                <a:lnTo>
                  <a:pt x="230327" y="25908"/>
                </a:lnTo>
                <a:lnTo>
                  <a:pt x="231851" y="22860"/>
                </a:lnTo>
                <a:lnTo>
                  <a:pt x="233375" y="21336"/>
                </a:lnTo>
                <a:lnTo>
                  <a:pt x="236423" y="19812"/>
                </a:lnTo>
                <a:lnTo>
                  <a:pt x="242519" y="19812"/>
                </a:lnTo>
                <a:lnTo>
                  <a:pt x="245567" y="21336"/>
                </a:lnTo>
                <a:lnTo>
                  <a:pt x="247091" y="24384"/>
                </a:lnTo>
                <a:lnTo>
                  <a:pt x="250139" y="27432"/>
                </a:lnTo>
                <a:lnTo>
                  <a:pt x="250139" y="18288"/>
                </a:lnTo>
                <a:lnTo>
                  <a:pt x="248615" y="16764"/>
                </a:lnTo>
                <a:lnTo>
                  <a:pt x="244043" y="15240"/>
                </a:lnTo>
                <a:lnTo>
                  <a:pt x="233375" y="15240"/>
                </a:lnTo>
                <a:lnTo>
                  <a:pt x="230327" y="16764"/>
                </a:lnTo>
                <a:lnTo>
                  <a:pt x="228803" y="17780"/>
                </a:lnTo>
                <a:lnTo>
                  <a:pt x="228803" y="15240"/>
                </a:lnTo>
                <a:lnTo>
                  <a:pt x="224739" y="15240"/>
                </a:lnTo>
                <a:lnTo>
                  <a:pt x="224739" y="21336"/>
                </a:lnTo>
                <a:lnTo>
                  <a:pt x="222707" y="24384"/>
                </a:lnTo>
                <a:lnTo>
                  <a:pt x="221183" y="28956"/>
                </a:lnTo>
                <a:lnTo>
                  <a:pt x="221183" y="21336"/>
                </a:lnTo>
                <a:lnTo>
                  <a:pt x="224739" y="21336"/>
                </a:lnTo>
                <a:lnTo>
                  <a:pt x="224739" y="15240"/>
                </a:lnTo>
                <a:lnTo>
                  <a:pt x="221183" y="15240"/>
                </a:lnTo>
                <a:lnTo>
                  <a:pt x="221183" y="9144"/>
                </a:lnTo>
                <a:lnTo>
                  <a:pt x="224231" y="6096"/>
                </a:lnTo>
                <a:lnTo>
                  <a:pt x="230327" y="6096"/>
                </a:lnTo>
                <a:lnTo>
                  <a:pt x="231851" y="1524"/>
                </a:lnTo>
                <a:lnTo>
                  <a:pt x="228803" y="0"/>
                </a:lnTo>
                <a:lnTo>
                  <a:pt x="222707" y="0"/>
                </a:lnTo>
                <a:lnTo>
                  <a:pt x="219659" y="1524"/>
                </a:lnTo>
                <a:lnTo>
                  <a:pt x="218135" y="1524"/>
                </a:lnTo>
                <a:lnTo>
                  <a:pt x="216611" y="3048"/>
                </a:lnTo>
                <a:lnTo>
                  <a:pt x="216611" y="4572"/>
                </a:lnTo>
                <a:lnTo>
                  <a:pt x="215087" y="6096"/>
                </a:lnTo>
                <a:lnTo>
                  <a:pt x="215087" y="15240"/>
                </a:lnTo>
                <a:lnTo>
                  <a:pt x="208991" y="15240"/>
                </a:lnTo>
                <a:lnTo>
                  <a:pt x="208991" y="21336"/>
                </a:lnTo>
                <a:lnTo>
                  <a:pt x="215087" y="21336"/>
                </a:lnTo>
                <a:lnTo>
                  <a:pt x="215087" y="53340"/>
                </a:lnTo>
                <a:lnTo>
                  <a:pt x="221183" y="53340"/>
                </a:lnTo>
                <a:lnTo>
                  <a:pt x="221183" y="41148"/>
                </a:lnTo>
                <a:lnTo>
                  <a:pt x="222707" y="45720"/>
                </a:lnTo>
                <a:lnTo>
                  <a:pt x="225755" y="50292"/>
                </a:lnTo>
                <a:lnTo>
                  <a:pt x="230327" y="53340"/>
                </a:lnTo>
                <a:lnTo>
                  <a:pt x="233375" y="54864"/>
                </a:lnTo>
                <a:lnTo>
                  <a:pt x="244043" y="54864"/>
                </a:lnTo>
                <a:lnTo>
                  <a:pt x="250139" y="51816"/>
                </a:lnTo>
                <a:lnTo>
                  <a:pt x="251663" y="50292"/>
                </a:lnTo>
                <a:lnTo>
                  <a:pt x="253187" y="48768"/>
                </a:lnTo>
                <a:lnTo>
                  <a:pt x="256235" y="42672"/>
                </a:lnTo>
                <a:lnTo>
                  <a:pt x="250139" y="41148"/>
                </a:lnTo>
                <a:lnTo>
                  <a:pt x="248615" y="44196"/>
                </a:lnTo>
                <a:lnTo>
                  <a:pt x="242519" y="50292"/>
                </a:lnTo>
                <a:lnTo>
                  <a:pt x="236423" y="50292"/>
                </a:lnTo>
                <a:lnTo>
                  <a:pt x="233375" y="48768"/>
                </a:lnTo>
                <a:lnTo>
                  <a:pt x="231851" y="45720"/>
                </a:lnTo>
                <a:lnTo>
                  <a:pt x="230327" y="44196"/>
                </a:lnTo>
                <a:lnTo>
                  <a:pt x="228803" y="41148"/>
                </a:lnTo>
                <a:lnTo>
                  <a:pt x="228803" y="36576"/>
                </a:lnTo>
                <a:lnTo>
                  <a:pt x="256235" y="36576"/>
                </a:lnTo>
                <a:lnTo>
                  <a:pt x="256235" y="32004"/>
                </a:lnTo>
                <a:lnTo>
                  <a:pt x="256235" y="28956"/>
                </a:lnTo>
                <a:close/>
              </a:path>
              <a:path w="299084" h="55245">
                <a:moveTo>
                  <a:pt x="298996" y="28956"/>
                </a:moveTo>
                <a:lnTo>
                  <a:pt x="297472" y="24384"/>
                </a:lnTo>
                <a:lnTo>
                  <a:pt x="294424" y="19812"/>
                </a:lnTo>
                <a:lnTo>
                  <a:pt x="291287" y="17767"/>
                </a:lnTo>
                <a:lnTo>
                  <a:pt x="291287" y="25908"/>
                </a:lnTo>
                <a:lnTo>
                  <a:pt x="291287" y="32004"/>
                </a:lnTo>
                <a:lnTo>
                  <a:pt x="269951" y="32004"/>
                </a:lnTo>
                <a:lnTo>
                  <a:pt x="269951" y="27432"/>
                </a:lnTo>
                <a:lnTo>
                  <a:pt x="277571" y="19812"/>
                </a:lnTo>
                <a:lnTo>
                  <a:pt x="285191" y="19812"/>
                </a:lnTo>
                <a:lnTo>
                  <a:pt x="291287" y="25908"/>
                </a:lnTo>
                <a:lnTo>
                  <a:pt x="291287" y="17767"/>
                </a:lnTo>
                <a:lnTo>
                  <a:pt x="289763" y="16764"/>
                </a:lnTo>
                <a:lnTo>
                  <a:pt x="286715" y="15240"/>
                </a:lnTo>
                <a:lnTo>
                  <a:pt x="276047" y="15240"/>
                </a:lnTo>
                <a:lnTo>
                  <a:pt x="271475" y="16764"/>
                </a:lnTo>
                <a:lnTo>
                  <a:pt x="268427" y="19812"/>
                </a:lnTo>
                <a:lnTo>
                  <a:pt x="265379" y="24384"/>
                </a:lnTo>
                <a:lnTo>
                  <a:pt x="263855" y="28956"/>
                </a:lnTo>
                <a:lnTo>
                  <a:pt x="263855" y="41148"/>
                </a:lnTo>
                <a:lnTo>
                  <a:pt x="265379" y="45720"/>
                </a:lnTo>
                <a:lnTo>
                  <a:pt x="268427" y="50292"/>
                </a:lnTo>
                <a:lnTo>
                  <a:pt x="271475" y="53340"/>
                </a:lnTo>
                <a:lnTo>
                  <a:pt x="276047" y="54864"/>
                </a:lnTo>
                <a:lnTo>
                  <a:pt x="286715" y="54864"/>
                </a:lnTo>
                <a:lnTo>
                  <a:pt x="289763" y="53340"/>
                </a:lnTo>
                <a:lnTo>
                  <a:pt x="292900" y="51816"/>
                </a:lnTo>
                <a:lnTo>
                  <a:pt x="294424" y="50292"/>
                </a:lnTo>
                <a:lnTo>
                  <a:pt x="295948" y="48768"/>
                </a:lnTo>
                <a:lnTo>
                  <a:pt x="298996" y="42672"/>
                </a:lnTo>
                <a:lnTo>
                  <a:pt x="291287" y="41148"/>
                </a:lnTo>
                <a:lnTo>
                  <a:pt x="291287" y="44196"/>
                </a:lnTo>
                <a:lnTo>
                  <a:pt x="286715" y="48768"/>
                </a:lnTo>
                <a:lnTo>
                  <a:pt x="283667" y="50292"/>
                </a:lnTo>
                <a:lnTo>
                  <a:pt x="279095" y="50292"/>
                </a:lnTo>
                <a:lnTo>
                  <a:pt x="276047" y="48768"/>
                </a:lnTo>
                <a:lnTo>
                  <a:pt x="271475" y="44196"/>
                </a:lnTo>
                <a:lnTo>
                  <a:pt x="269951" y="41148"/>
                </a:lnTo>
                <a:lnTo>
                  <a:pt x="269951" y="36576"/>
                </a:lnTo>
                <a:lnTo>
                  <a:pt x="298996" y="36576"/>
                </a:lnTo>
                <a:lnTo>
                  <a:pt x="298996" y="32004"/>
                </a:lnTo>
                <a:lnTo>
                  <a:pt x="298996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760856" y="5977318"/>
            <a:ext cx="408717" cy="70199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818864" y="6321552"/>
            <a:ext cx="4211955" cy="78740"/>
            <a:chOff x="818864" y="6321552"/>
            <a:chExt cx="4211955" cy="78740"/>
          </a:xfrm>
        </p:grpSpPr>
        <p:pic>
          <p:nvPicPr>
            <p:cNvPr id="87" name="object 8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18864" y="6321552"/>
              <a:ext cx="2190083" cy="7839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044094" y="6321552"/>
              <a:ext cx="1959863" cy="78390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021580" y="6373368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3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0" name="object 90"/>
          <p:cNvSpPr/>
          <p:nvPr/>
        </p:nvSpPr>
        <p:spPr>
          <a:xfrm>
            <a:off x="5743943" y="4639068"/>
            <a:ext cx="140335" cy="53975"/>
          </a:xfrm>
          <a:custGeom>
            <a:avLst/>
            <a:gdLst/>
            <a:ahLst/>
            <a:cxnLst/>
            <a:rect l="l" t="t" r="r" b="b"/>
            <a:pathLst>
              <a:path w="140335" h="53975">
                <a:moveTo>
                  <a:pt x="12204" y="0"/>
                </a:moveTo>
                <a:lnTo>
                  <a:pt x="0" y="0"/>
                </a:lnTo>
                <a:lnTo>
                  <a:pt x="0" y="53340"/>
                </a:lnTo>
                <a:lnTo>
                  <a:pt x="12204" y="53340"/>
                </a:lnTo>
                <a:lnTo>
                  <a:pt x="12204" y="0"/>
                </a:lnTo>
                <a:close/>
              </a:path>
              <a:path w="140335" h="53975">
                <a:moveTo>
                  <a:pt x="39344" y="52184"/>
                </a:moveTo>
                <a:lnTo>
                  <a:pt x="38125" y="46088"/>
                </a:lnTo>
                <a:lnTo>
                  <a:pt x="37820" y="44564"/>
                </a:lnTo>
                <a:lnTo>
                  <a:pt x="36296" y="46088"/>
                </a:lnTo>
                <a:lnTo>
                  <a:pt x="33248" y="46088"/>
                </a:lnTo>
                <a:lnTo>
                  <a:pt x="31724" y="44564"/>
                </a:lnTo>
                <a:lnTo>
                  <a:pt x="31724" y="23228"/>
                </a:lnTo>
                <a:lnTo>
                  <a:pt x="37820" y="23228"/>
                </a:lnTo>
                <a:lnTo>
                  <a:pt x="37820" y="15608"/>
                </a:lnTo>
                <a:lnTo>
                  <a:pt x="31724" y="15608"/>
                </a:lnTo>
                <a:lnTo>
                  <a:pt x="31724" y="1892"/>
                </a:lnTo>
                <a:lnTo>
                  <a:pt x="21056" y="7988"/>
                </a:lnTo>
                <a:lnTo>
                  <a:pt x="21056" y="15608"/>
                </a:lnTo>
                <a:lnTo>
                  <a:pt x="16484" y="15608"/>
                </a:lnTo>
                <a:lnTo>
                  <a:pt x="16484" y="23228"/>
                </a:lnTo>
                <a:lnTo>
                  <a:pt x="21056" y="23228"/>
                </a:lnTo>
                <a:lnTo>
                  <a:pt x="21056" y="47612"/>
                </a:lnTo>
                <a:lnTo>
                  <a:pt x="22580" y="49136"/>
                </a:lnTo>
                <a:lnTo>
                  <a:pt x="22580" y="50660"/>
                </a:lnTo>
                <a:lnTo>
                  <a:pt x="24104" y="52184"/>
                </a:lnTo>
                <a:lnTo>
                  <a:pt x="25628" y="52184"/>
                </a:lnTo>
                <a:lnTo>
                  <a:pt x="27152" y="53708"/>
                </a:lnTo>
                <a:lnTo>
                  <a:pt x="36296" y="53708"/>
                </a:lnTo>
                <a:lnTo>
                  <a:pt x="39344" y="52184"/>
                </a:lnTo>
                <a:close/>
              </a:path>
              <a:path w="140335" h="53975">
                <a:moveTo>
                  <a:pt x="74396" y="29324"/>
                </a:moveTo>
                <a:lnTo>
                  <a:pt x="72872" y="23228"/>
                </a:lnTo>
                <a:lnTo>
                  <a:pt x="71348" y="21704"/>
                </a:lnTo>
                <a:lnTo>
                  <a:pt x="69824" y="20180"/>
                </a:lnTo>
                <a:lnTo>
                  <a:pt x="66776" y="15608"/>
                </a:lnTo>
                <a:lnTo>
                  <a:pt x="65252" y="15100"/>
                </a:lnTo>
                <a:lnTo>
                  <a:pt x="65252" y="27800"/>
                </a:lnTo>
                <a:lnTo>
                  <a:pt x="65252" y="30848"/>
                </a:lnTo>
                <a:lnTo>
                  <a:pt x="50012" y="30848"/>
                </a:lnTo>
                <a:lnTo>
                  <a:pt x="50012" y="26276"/>
                </a:lnTo>
                <a:lnTo>
                  <a:pt x="54584" y="21704"/>
                </a:lnTo>
                <a:lnTo>
                  <a:pt x="59156" y="21704"/>
                </a:lnTo>
                <a:lnTo>
                  <a:pt x="65252" y="27800"/>
                </a:lnTo>
                <a:lnTo>
                  <a:pt x="65252" y="15100"/>
                </a:lnTo>
                <a:lnTo>
                  <a:pt x="62204" y="14084"/>
                </a:lnTo>
                <a:lnTo>
                  <a:pt x="51536" y="14084"/>
                </a:lnTo>
                <a:lnTo>
                  <a:pt x="46964" y="15608"/>
                </a:lnTo>
                <a:lnTo>
                  <a:pt x="43916" y="20180"/>
                </a:lnTo>
                <a:lnTo>
                  <a:pt x="40868" y="23228"/>
                </a:lnTo>
                <a:lnTo>
                  <a:pt x="39344" y="27800"/>
                </a:lnTo>
                <a:lnTo>
                  <a:pt x="39344" y="39992"/>
                </a:lnTo>
                <a:lnTo>
                  <a:pt x="40868" y="44564"/>
                </a:lnTo>
                <a:lnTo>
                  <a:pt x="42392" y="47612"/>
                </a:lnTo>
                <a:lnTo>
                  <a:pt x="45440" y="52184"/>
                </a:lnTo>
                <a:lnTo>
                  <a:pt x="51536" y="53708"/>
                </a:lnTo>
                <a:lnTo>
                  <a:pt x="65252" y="53708"/>
                </a:lnTo>
                <a:lnTo>
                  <a:pt x="68300" y="52184"/>
                </a:lnTo>
                <a:lnTo>
                  <a:pt x="71348" y="49136"/>
                </a:lnTo>
                <a:lnTo>
                  <a:pt x="72872" y="46088"/>
                </a:lnTo>
                <a:lnTo>
                  <a:pt x="74396" y="43040"/>
                </a:lnTo>
                <a:lnTo>
                  <a:pt x="63728" y="41516"/>
                </a:lnTo>
                <a:lnTo>
                  <a:pt x="63728" y="43040"/>
                </a:lnTo>
                <a:lnTo>
                  <a:pt x="62204" y="44564"/>
                </a:lnTo>
                <a:lnTo>
                  <a:pt x="62204" y="46088"/>
                </a:lnTo>
                <a:lnTo>
                  <a:pt x="53060" y="46088"/>
                </a:lnTo>
                <a:lnTo>
                  <a:pt x="50012" y="43040"/>
                </a:lnTo>
                <a:lnTo>
                  <a:pt x="50012" y="36944"/>
                </a:lnTo>
                <a:lnTo>
                  <a:pt x="74396" y="36944"/>
                </a:lnTo>
                <a:lnTo>
                  <a:pt x="74396" y="30848"/>
                </a:lnTo>
                <a:lnTo>
                  <a:pt x="74396" y="29324"/>
                </a:lnTo>
                <a:close/>
              </a:path>
              <a:path w="140335" h="53975">
                <a:moveTo>
                  <a:pt x="140017" y="24752"/>
                </a:moveTo>
                <a:lnTo>
                  <a:pt x="138493" y="23228"/>
                </a:lnTo>
                <a:lnTo>
                  <a:pt x="138493" y="21704"/>
                </a:lnTo>
                <a:lnTo>
                  <a:pt x="136969" y="18656"/>
                </a:lnTo>
                <a:lnTo>
                  <a:pt x="133921" y="15608"/>
                </a:lnTo>
                <a:lnTo>
                  <a:pt x="132397" y="15608"/>
                </a:lnTo>
                <a:lnTo>
                  <a:pt x="129349" y="14084"/>
                </a:lnTo>
                <a:lnTo>
                  <a:pt x="124777" y="14084"/>
                </a:lnTo>
                <a:lnTo>
                  <a:pt x="123253" y="15608"/>
                </a:lnTo>
                <a:lnTo>
                  <a:pt x="120205" y="15608"/>
                </a:lnTo>
                <a:lnTo>
                  <a:pt x="115544" y="20180"/>
                </a:lnTo>
                <a:lnTo>
                  <a:pt x="110972" y="15608"/>
                </a:lnTo>
                <a:lnTo>
                  <a:pt x="109448" y="15608"/>
                </a:lnTo>
                <a:lnTo>
                  <a:pt x="106400" y="14084"/>
                </a:lnTo>
                <a:lnTo>
                  <a:pt x="100304" y="14084"/>
                </a:lnTo>
                <a:lnTo>
                  <a:pt x="95732" y="17132"/>
                </a:lnTo>
                <a:lnTo>
                  <a:pt x="92684" y="20180"/>
                </a:lnTo>
                <a:lnTo>
                  <a:pt x="92684" y="15608"/>
                </a:lnTo>
                <a:lnTo>
                  <a:pt x="83540" y="15608"/>
                </a:lnTo>
                <a:lnTo>
                  <a:pt x="83540" y="53708"/>
                </a:lnTo>
                <a:lnTo>
                  <a:pt x="92684" y="53708"/>
                </a:lnTo>
                <a:lnTo>
                  <a:pt x="92684" y="30848"/>
                </a:lnTo>
                <a:lnTo>
                  <a:pt x="94208" y="29324"/>
                </a:lnTo>
                <a:lnTo>
                  <a:pt x="94208" y="24752"/>
                </a:lnTo>
                <a:lnTo>
                  <a:pt x="95732" y="24752"/>
                </a:lnTo>
                <a:lnTo>
                  <a:pt x="97256" y="23228"/>
                </a:lnTo>
                <a:lnTo>
                  <a:pt x="98780" y="23228"/>
                </a:lnTo>
                <a:lnTo>
                  <a:pt x="98780" y="21704"/>
                </a:lnTo>
                <a:lnTo>
                  <a:pt x="103352" y="21704"/>
                </a:lnTo>
                <a:lnTo>
                  <a:pt x="103352" y="23228"/>
                </a:lnTo>
                <a:lnTo>
                  <a:pt x="104876" y="23228"/>
                </a:lnTo>
                <a:lnTo>
                  <a:pt x="104876" y="24752"/>
                </a:lnTo>
                <a:lnTo>
                  <a:pt x="106400" y="24752"/>
                </a:lnTo>
                <a:lnTo>
                  <a:pt x="106400" y="53708"/>
                </a:lnTo>
                <a:lnTo>
                  <a:pt x="117068" y="53708"/>
                </a:lnTo>
                <a:lnTo>
                  <a:pt x="117068" y="26276"/>
                </a:lnTo>
                <a:lnTo>
                  <a:pt x="120205" y="23228"/>
                </a:lnTo>
                <a:lnTo>
                  <a:pt x="121729" y="23228"/>
                </a:lnTo>
                <a:lnTo>
                  <a:pt x="123253" y="21704"/>
                </a:lnTo>
                <a:lnTo>
                  <a:pt x="126301" y="21704"/>
                </a:lnTo>
                <a:lnTo>
                  <a:pt x="127825" y="23228"/>
                </a:lnTo>
                <a:lnTo>
                  <a:pt x="127825" y="24752"/>
                </a:lnTo>
                <a:lnTo>
                  <a:pt x="129349" y="24752"/>
                </a:lnTo>
                <a:lnTo>
                  <a:pt x="129349" y="53708"/>
                </a:lnTo>
                <a:lnTo>
                  <a:pt x="140017" y="53708"/>
                </a:lnTo>
                <a:lnTo>
                  <a:pt x="140017" y="247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545859" y="4639436"/>
            <a:ext cx="169545" cy="53340"/>
          </a:xfrm>
          <a:custGeom>
            <a:avLst/>
            <a:gdLst/>
            <a:ahLst/>
            <a:cxnLst/>
            <a:rect l="l" t="t" r="r" b="b"/>
            <a:pathLst>
              <a:path w="169545" h="53339">
                <a:moveTo>
                  <a:pt x="39624" y="9144"/>
                </a:moveTo>
                <a:lnTo>
                  <a:pt x="36576" y="6096"/>
                </a:lnTo>
                <a:lnTo>
                  <a:pt x="35052" y="3048"/>
                </a:lnTo>
                <a:lnTo>
                  <a:pt x="32004" y="1524"/>
                </a:lnTo>
                <a:lnTo>
                  <a:pt x="28956" y="1524"/>
                </a:lnTo>
                <a:lnTo>
                  <a:pt x="28956" y="13716"/>
                </a:lnTo>
                <a:lnTo>
                  <a:pt x="28956" y="19812"/>
                </a:lnTo>
                <a:lnTo>
                  <a:pt x="25908" y="22860"/>
                </a:lnTo>
                <a:lnTo>
                  <a:pt x="24384" y="22860"/>
                </a:lnTo>
                <a:lnTo>
                  <a:pt x="22860" y="24384"/>
                </a:lnTo>
                <a:lnTo>
                  <a:pt x="10668" y="24384"/>
                </a:lnTo>
                <a:lnTo>
                  <a:pt x="10668" y="9144"/>
                </a:lnTo>
                <a:lnTo>
                  <a:pt x="22860" y="9144"/>
                </a:lnTo>
                <a:lnTo>
                  <a:pt x="24384" y="10668"/>
                </a:lnTo>
                <a:lnTo>
                  <a:pt x="25908" y="10668"/>
                </a:lnTo>
                <a:lnTo>
                  <a:pt x="28956" y="13716"/>
                </a:lnTo>
                <a:lnTo>
                  <a:pt x="28956" y="1524"/>
                </a:lnTo>
                <a:lnTo>
                  <a:pt x="27432" y="0"/>
                </a:lnTo>
                <a:lnTo>
                  <a:pt x="0" y="0"/>
                </a:lnTo>
                <a:lnTo>
                  <a:pt x="0" y="53340"/>
                </a:lnTo>
                <a:lnTo>
                  <a:pt x="10668" y="53340"/>
                </a:lnTo>
                <a:lnTo>
                  <a:pt x="10668" y="33528"/>
                </a:lnTo>
                <a:lnTo>
                  <a:pt x="25908" y="33528"/>
                </a:lnTo>
                <a:lnTo>
                  <a:pt x="28956" y="32004"/>
                </a:lnTo>
                <a:lnTo>
                  <a:pt x="30480" y="32004"/>
                </a:lnTo>
                <a:lnTo>
                  <a:pt x="32004" y="30480"/>
                </a:lnTo>
                <a:lnTo>
                  <a:pt x="33528" y="30480"/>
                </a:lnTo>
                <a:lnTo>
                  <a:pt x="36576" y="27432"/>
                </a:lnTo>
                <a:lnTo>
                  <a:pt x="38100" y="24384"/>
                </a:lnTo>
                <a:lnTo>
                  <a:pt x="39624" y="22860"/>
                </a:lnTo>
                <a:lnTo>
                  <a:pt x="39624" y="9144"/>
                </a:lnTo>
                <a:close/>
              </a:path>
              <a:path w="169545" h="53339">
                <a:moveTo>
                  <a:pt x="82384" y="15240"/>
                </a:moveTo>
                <a:lnTo>
                  <a:pt x="76301" y="15240"/>
                </a:lnTo>
                <a:lnTo>
                  <a:pt x="74777" y="15240"/>
                </a:lnTo>
                <a:lnTo>
                  <a:pt x="71729" y="13716"/>
                </a:lnTo>
                <a:lnTo>
                  <a:pt x="67157" y="13716"/>
                </a:lnTo>
                <a:lnTo>
                  <a:pt x="61061" y="19812"/>
                </a:lnTo>
                <a:lnTo>
                  <a:pt x="61061" y="15240"/>
                </a:lnTo>
                <a:lnTo>
                  <a:pt x="51816" y="15240"/>
                </a:lnTo>
                <a:lnTo>
                  <a:pt x="51816" y="53340"/>
                </a:lnTo>
                <a:lnTo>
                  <a:pt x="61061" y="53340"/>
                </a:lnTo>
                <a:lnTo>
                  <a:pt x="61061" y="35052"/>
                </a:lnTo>
                <a:lnTo>
                  <a:pt x="62585" y="30480"/>
                </a:lnTo>
                <a:lnTo>
                  <a:pt x="62585" y="25908"/>
                </a:lnTo>
                <a:lnTo>
                  <a:pt x="65633" y="22860"/>
                </a:lnTo>
                <a:lnTo>
                  <a:pt x="70205" y="22860"/>
                </a:lnTo>
                <a:lnTo>
                  <a:pt x="71729" y="24384"/>
                </a:lnTo>
                <a:lnTo>
                  <a:pt x="73240" y="24384"/>
                </a:lnTo>
                <a:lnTo>
                  <a:pt x="73240" y="53340"/>
                </a:lnTo>
                <a:lnTo>
                  <a:pt x="82384" y="53340"/>
                </a:lnTo>
                <a:lnTo>
                  <a:pt x="82384" y="15240"/>
                </a:lnTo>
                <a:close/>
              </a:path>
              <a:path w="169545" h="53339">
                <a:moveTo>
                  <a:pt x="82384" y="0"/>
                </a:moveTo>
                <a:lnTo>
                  <a:pt x="73240" y="0"/>
                </a:lnTo>
                <a:lnTo>
                  <a:pt x="73240" y="9144"/>
                </a:lnTo>
                <a:lnTo>
                  <a:pt x="82384" y="9144"/>
                </a:lnTo>
                <a:lnTo>
                  <a:pt x="82384" y="0"/>
                </a:lnTo>
                <a:close/>
              </a:path>
              <a:path w="169545" h="53339">
                <a:moveTo>
                  <a:pt x="128117" y="39624"/>
                </a:moveTo>
                <a:lnTo>
                  <a:pt x="117449" y="38100"/>
                </a:lnTo>
                <a:lnTo>
                  <a:pt x="117449" y="41148"/>
                </a:lnTo>
                <a:lnTo>
                  <a:pt x="114401" y="44196"/>
                </a:lnTo>
                <a:lnTo>
                  <a:pt x="114401" y="45720"/>
                </a:lnTo>
                <a:lnTo>
                  <a:pt x="108305" y="45720"/>
                </a:lnTo>
                <a:lnTo>
                  <a:pt x="105257" y="44196"/>
                </a:lnTo>
                <a:lnTo>
                  <a:pt x="102209" y="41148"/>
                </a:lnTo>
                <a:lnTo>
                  <a:pt x="102209" y="25908"/>
                </a:lnTo>
                <a:lnTo>
                  <a:pt x="105257" y="22860"/>
                </a:lnTo>
                <a:lnTo>
                  <a:pt x="108305" y="21336"/>
                </a:lnTo>
                <a:lnTo>
                  <a:pt x="112877" y="21336"/>
                </a:lnTo>
                <a:lnTo>
                  <a:pt x="117449" y="25908"/>
                </a:lnTo>
                <a:lnTo>
                  <a:pt x="117449" y="27432"/>
                </a:lnTo>
                <a:lnTo>
                  <a:pt x="126593" y="25908"/>
                </a:lnTo>
                <a:lnTo>
                  <a:pt x="126593" y="21336"/>
                </a:lnTo>
                <a:lnTo>
                  <a:pt x="122021" y="16764"/>
                </a:lnTo>
                <a:lnTo>
                  <a:pt x="118973" y="15240"/>
                </a:lnTo>
                <a:lnTo>
                  <a:pt x="114401" y="13716"/>
                </a:lnTo>
                <a:lnTo>
                  <a:pt x="103733" y="13716"/>
                </a:lnTo>
                <a:lnTo>
                  <a:pt x="100685" y="15240"/>
                </a:lnTo>
                <a:lnTo>
                  <a:pt x="93065" y="22860"/>
                </a:lnTo>
                <a:lnTo>
                  <a:pt x="91541" y="27432"/>
                </a:lnTo>
                <a:lnTo>
                  <a:pt x="91541" y="39624"/>
                </a:lnTo>
                <a:lnTo>
                  <a:pt x="93065" y="45720"/>
                </a:lnTo>
                <a:lnTo>
                  <a:pt x="99161" y="51816"/>
                </a:lnTo>
                <a:lnTo>
                  <a:pt x="103733" y="53340"/>
                </a:lnTo>
                <a:lnTo>
                  <a:pt x="118973" y="53340"/>
                </a:lnTo>
                <a:lnTo>
                  <a:pt x="122021" y="50292"/>
                </a:lnTo>
                <a:lnTo>
                  <a:pt x="125069" y="48768"/>
                </a:lnTo>
                <a:lnTo>
                  <a:pt x="126085" y="45720"/>
                </a:lnTo>
                <a:lnTo>
                  <a:pt x="128117" y="39624"/>
                </a:lnTo>
                <a:close/>
              </a:path>
              <a:path w="169545" h="53339">
                <a:moveTo>
                  <a:pt x="169265" y="28956"/>
                </a:moveTo>
                <a:lnTo>
                  <a:pt x="167741" y="22860"/>
                </a:lnTo>
                <a:lnTo>
                  <a:pt x="165455" y="21336"/>
                </a:lnTo>
                <a:lnTo>
                  <a:pt x="163169" y="19812"/>
                </a:lnTo>
                <a:lnTo>
                  <a:pt x="160121" y="15240"/>
                </a:lnTo>
                <a:lnTo>
                  <a:pt x="158597" y="14732"/>
                </a:lnTo>
                <a:lnTo>
                  <a:pt x="158597" y="27432"/>
                </a:lnTo>
                <a:lnTo>
                  <a:pt x="158597" y="30480"/>
                </a:lnTo>
                <a:lnTo>
                  <a:pt x="143357" y="30480"/>
                </a:lnTo>
                <a:lnTo>
                  <a:pt x="143357" y="25908"/>
                </a:lnTo>
                <a:lnTo>
                  <a:pt x="146405" y="22860"/>
                </a:lnTo>
                <a:lnTo>
                  <a:pt x="149453" y="21336"/>
                </a:lnTo>
                <a:lnTo>
                  <a:pt x="152501" y="21336"/>
                </a:lnTo>
                <a:lnTo>
                  <a:pt x="158597" y="27432"/>
                </a:lnTo>
                <a:lnTo>
                  <a:pt x="158597" y="14732"/>
                </a:lnTo>
                <a:lnTo>
                  <a:pt x="155549" y="13716"/>
                </a:lnTo>
                <a:lnTo>
                  <a:pt x="144881" y="13716"/>
                </a:lnTo>
                <a:lnTo>
                  <a:pt x="141833" y="15240"/>
                </a:lnTo>
                <a:lnTo>
                  <a:pt x="134213" y="22860"/>
                </a:lnTo>
                <a:lnTo>
                  <a:pt x="132689" y="27432"/>
                </a:lnTo>
                <a:lnTo>
                  <a:pt x="132689" y="39624"/>
                </a:lnTo>
                <a:lnTo>
                  <a:pt x="134213" y="44196"/>
                </a:lnTo>
                <a:lnTo>
                  <a:pt x="137261" y="47244"/>
                </a:lnTo>
                <a:lnTo>
                  <a:pt x="140309" y="51816"/>
                </a:lnTo>
                <a:lnTo>
                  <a:pt x="144881" y="53340"/>
                </a:lnTo>
                <a:lnTo>
                  <a:pt x="158597" y="53340"/>
                </a:lnTo>
                <a:lnTo>
                  <a:pt x="161645" y="51816"/>
                </a:lnTo>
                <a:lnTo>
                  <a:pt x="164693" y="48768"/>
                </a:lnTo>
                <a:lnTo>
                  <a:pt x="166217" y="45720"/>
                </a:lnTo>
                <a:lnTo>
                  <a:pt x="167741" y="42672"/>
                </a:lnTo>
                <a:lnTo>
                  <a:pt x="158597" y="41148"/>
                </a:lnTo>
                <a:lnTo>
                  <a:pt x="157073" y="42672"/>
                </a:lnTo>
                <a:lnTo>
                  <a:pt x="157073" y="44196"/>
                </a:lnTo>
                <a:lnTo>
                  <a:pt x="155549" y="45720"/>
                </a:lnTo>
                <a:lnTo>
                  <a:pt x="146405" y="45720"/>
                </a:lnTo>
                <a:lnTo>
                  <a:pt x="143357" y="42672"/>
                </a:lnTo>
                <a:lnTo>
                  <a:pt x="143357" y="36576"/>
                </a:lnTo>
                <a:lnTo>
                  <a:pt x="169265" y="36576"/>
                </a:lnTo>
                <a:lnTo>
                  <a:pt x="169265" y="30480"/>
                </a:lnTo>
                <a:lnTo>
                  <a:pt x="169265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171181" y="4613148"/>
            <a:ext cx="506349" cy="122396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8205216" y="4639055"/>
            <a:ext cx="426084" cy="67945"/>
          </a:xfrm>
          <a:custGeom>
            <a:avLst/>
            <a:gdLst/>
            <a:ahLst/>
            <a:cxnLst/>
            <a:rect l="l" t="t" r="r" b="b"/>
            <a:pathLst>
              <a:path w="426084" h="67945">
                <a:moveTo>
                  <a:pt x="45808" y="15621"/>
                </a:moveTo>
                <a:lnTo>
                  <a:pt x="44284" y="11049"/>
                </a:lnTo>
                <a:lnTo>
                  <a:pt x="41236" y="4953"/>
                </a:lnTo>
                <a:lnTo>
                  <a:pt x="36664" y="1905"/>
                </a:lnTo>
                <a:lnTo>
                  <a:pt x="30568" y="381"/>
                </a:lnTo>
                <a:lnTo>
                  <a:pt x="16852" y="381"/>
                </a:lnTo>
                <a:lnTo>
                  <a:pt x="10756" y="1905"/>
                </a:lnTo>
                <a:lnTo>
                  <a:pt x="6184" y="6477"/>
                </a:lnTo>
                <a:lnTo>
                  <a:pt x="1612" y="12573"/>
                </a:lnTo>
                <a:lnTo>
                  <a:pt x="0" y="18669"/>
                </a:lnTo>
                <a:lnTo>
                  <a:pt x="0" y="35433"/>
                </a:lnTo>
                <a:lnTo>
                  <a:pt x="1612" y="43053"/>
                </a:lnTo>
                <a:lnTo>
                  <a:pt x="10756" y="52197"/>
                </a:lnTo>
                <a:lnTo>
                  <a:pt x="16852" y="53721"/>
                </a:lnTo>
                <a:lnTo>
                  <a:pt x="35140" y="53721"/>
                </a:lnTo>
                <a:lnTo>
                  <a:pt x="41236" y="47625"/>
                </a:lnTo>
                <a:lnTo>
                  <a:pt x="44284" y="43053"/>
                </a:lnTo>
                <a:lnTo>
                  <a:pt x="45808" y="36957"/>
                </a:lnTo>
                <a:lnTo>
                  <a:pt x="35140" y="33909"/>
                </a:lnTo>
                <a:lnTo>
                  <a:pt x="35140" y="38481"/>
                </a:lnTo>
                <a:lnTo>
                  <a:pt x="33616" y="41529"/>
                </a:lnTo>
                <a:lnTo>
                  <a:pt x="30568" y="43053"/>
                </a:lnTo>
                <a:lnTo>
                  <a:pt x="29044" y="44577"/>
                </a:lnTo>
                <a:lnTo>
                  <a:pt x="16852" y="44577"/>
                </a:lnTo>
                <a:lnTo>
                  <a:pt x="15328" y="41529"/>
                </a:lnTo>
                <a:lnTo>
                  <a:pt x="12280" y="38481"/>
                </a:lnTo>
                <a:lnTo>
                  <a:pt x="10756" y="33909"/>
                </a:lnTo>
                <a:lnTo>
                  <a:pt x="10756" y="20193"/>
                </a:lnTo>
                <a:lnTo>
                  <a:pt x="12280" y="15621"/>
                </a:lnTo>
                <a:lnTo>
                  <a:pt x="16852" y="11049"/>
                </a:lnTo>
                <a:lnTo>
                  <a:pt x="19900" y="9525"/>
                </a:lnTo>
                <a:lnTo>
                  <a:pt x="29044" y="9525"/>
                </a:lnTo>
                <a:lnTo>
                  <a:pt x="32092" y="11049"/>
                </a:lnTo>
                <a:lnTo>
                  <a:pt x="33616" y="12573"/>
                </a:lnTo>
                <a:lnTo>
                  <a:pt x="35140" y="15621"/>
                </a:lnTo>
                <a:lnTo>
                  <a:pt x="35140" y="17145"/>
                </a:lnTo>
                <a:lnTo>
                  <a:pt x="45808" y="15621"/>
                </a:lnTo>
                <a:close/>
              </a:path>
              <a:path w="426084" h="67945">
                <a:moveTo>
                  <a:pt x="91528" y="27813"/>
                </a:moveTo>
                <a:lnTo>
                  <a:pt x="90004" y="23241"/>
                </a:lnTo>
                <a:lnTo>
                  <a:pt x="85432" y="20193"/>
                </a:lnTo>
                <a:lnTo>
                  <a:pt x="82384" y="15621"/>
                </a:lnTo>
                <a:lnTo>
                  <a:pt x="80860" y="15113"/>
                </a:lnTo>
                <a:lnTo>
                  <a:pt x="80860" y="27813"/>
                </a:lnTo>
                <a:lnTo>
                  <a:pt x="80860" y="41529"/>
                </a:lnTo>
                <a:lnTo>
                  <a:pt x="77812" y="43053"/>
                </a:lnTo>
                <a:lnTo>
                  <a:pt x="74764" y="46101"/>
                </a:lnTo>
                <a:lnTo>
                  <a:pt x="68668" y="46101"/>
                </a:lnTo>
                <a:lnTo>
                  <a:pt x="65620" y="43053"/>
                </a:lnTo>
                <a:lnTo>
                  <a:pt x="62572" y="41529"/>
                </a:lnTo>
                <a:lnTo>
                  <a:pt x="62572" y="27813"/>
                </a:lnTo>
                <a:lnTo>
                  <a:pt x="65620" y="26289"/>
                </a:lnTo>
                <a:lnTo>
                  <a:pt x="67144" y="23241"/>
                </a:lnTo>
                <a:lnTo>
                  <a:pt x="76288" y="23241"/>
                </a:lnTo>
                <a:lnTo>
                  <a:pt x="77812" y="26289"/>
                </a:lnTo>
                <a:lnTo>
                  <a:pt x="80860" y="27813"/>
                </a:lnTo>
                <a:lnTo>
                  <a:pt x="80860" y="15113"/>
                </a:lnTo>
                <a:lnTo>
                  <a:pt x="77812" y="14097"/>
                </a:lnTo>
                <a:lnTo>
                  <a:pt x="68668" y="14097"/>
                </a:lnTo>
                <a:lnTo>
                  <a:pt x="64096" y="15621"/>
                </a:lnTo>
                <a:lnTo>
                  <a:pt x="58000" y="18669"/>
                </a:lnTo>
                <a:lnTo>
                  <a:pt x="56476" y="20193"/>
                </a:lnTo>
                <a:lnTo>
                  <a:pt x="54952" y="24765"/>
                </a:lnTo>
                <a:lnTo>
                  <a:pt x="51904" y="30861"/>
                </a:lnTo>
                <a:lnTo>
                  <a:pt x="51904" y="38481"/>
                </a:lnTo>
                <a:lnTo>
                  <a:pt x="58000" y="50673"/>
                </a:lnTo>
                <a:lnTo>
                  <a:pt x="61048" y="52197"/>
                </a:lnTo>
                <a:lnTo>
                  <a:pt x="65620" y="53721"/>
                </a:lnTo>
                <a:lnTo>
                  <a:pt x="77812" y="53721"/>
                </a:lnTo>
                <a:lnTo>
                  <a:pt x="82384" y="52197"/>
                </a:lnTo>
                <a:lnTo>
                  <a:pt x="88480" y="46101"/>
                </a:lnTo>
                <a:lnTo>
                  <a:pt x="90004" y="44577"/>
                </a:lnTo>
                <a:lnTo>
                  <a:pt x="91528" y="40005"/>
                </a:lnTo>
                <a:lnTo>
                  <a:pt x="91528" y="27813"/>
                </a:lnTo>
                <a:close/>
              </a:path>
              <a:path w="426084" h="67945">
                <a:moveTo>
                  <a:pt x="128206" y="35433"/>
                </a:moveTo>
                <a:lnTo>
                  <a:pt x="125158" y="33909"/>
                </a:lnTo>
                <a:lnTo>
                  <a:pt x="123532" y="32385"/>
                </a:lnTo>
                <a:lnTo>
                  <a:pt x="114388" y="29337"/>
                </a:lnTo>
                <a:lnTo>
                  <a:pt x="108292" y="27813"/>
                </a:lnTo>
                <a:lnTo>
                  <a:pt x="105244" y="27813"/>
                </a:lnTo>
                <a:lnTo>
                  <a:pt x="105244" y="26289"/>
                </a:lnTo>
                <a:lnTo>
                  <a:pt x="103720" y="26289"/>
                </a:lnTo>
                <a:lnTo>
                  <a:pt x="103720" y="23241"/>
                </a:lnTo>
                <a:lnTo>
                  <a:pt x="105244" y="23241"/>
                </a:lnTo>
                <a:lnTo>
                  <a:pt x="105244" y="21717"/>
                </a:lnTo>
                <a:lnTo>
                  <a:pt x="114388" y="21717"/>
                </a:lnTo>
                <a:lnTo>
                  <a:pt x="117436" y="24765"/>
                </a:lnTo>
                <a:lnTo>
                  <a:pt x="117436" y="26289"/>
                </a:lnTo>
                <a:lnTo>
                  <a:pt x="126682" y="24765"/>
                </a:lnTo>
                <a:lnTo>
                  <a:pt x="126682" y="21717"/>
                </a:lnTo>
                <a:lnTo>
                  <a:pt x="125158" y="18669"/>
                </a:lnTo>
                <a:lnTo>
                  <a:pt x="122008" y="17145"/>
                </a:lnTo>
                <a:lnTo>
                  <a:pt x="115912" y="14097"/>
                </a:lnTo>
                <a:lnTo>
                  <a:pt x="105244" y="14097"/>
                </a:lnTo>
                <a:lnTo>
                  <a:pt x="100672" y="15621"/>
                </a:lnTo>
                <a:lnTo>
                  <a:pt x="97624" y="17145"/>
                </a:lnTo>
                <a:lnTo>
                  <a:pt x="94576" y="23241"/>
                </a:lnTo>
                <a:lnTo>
                  <a:pt x="94576" y="29337"/>
                </a:lnTo>
                <a:lnTo>
                  <a:pt x="96100" y="32385"/>
                </a:lnTo>
                <a:lnTo>
                  <a:pt x="100672" y="36957"/>
                </a:lnTo>
                <a:lnTo>
                  <a:pt x="106768" y="38481"/>
                </a:lnTo>
                <a:lnTo>
                  <a:pt x="114388" y="40005"/>
                </a:lnTo>
                <a:lnTo>
                  <a:pt x="117436" y="40005"/>
                </a:lnTo>
                <a:lnTo>
                  <a:pt x="117436" y="41529"/>
                </a:lnTo>
                <a:lnTo>
                  <a:pt x="118960" y="41529"/>
                </a:lnTo>
                <a:lnTo>
                  <a:pt x="118960" y="44577"/>
                </a:lnTo>
                <a:lnTo>
                  <a:pt x="117436" y="44577"/>
                </a:lnTo>
                <a:lnTo>
                  <a:pt x="117436" y="46101"/>
                </a:lnTo>
                <a:lnTo>
                  <a:pt x="115912" y="46101"/>
                </a:lnTo>
                <a:lnTo>
                  <a:pt x="114388" y="47625"/>
                </a:lnTo>
                <a:lnTo>
                  <a:pt x="108292" y="47625"/>
                </a:lnTo>
                <a:lnTo>
                  <a:pt x="106768" y="46101"/>
                </a:lnTo>
                <a:lnTo>
                  <a:pt x="105244" y="46101"/>
                </a:lnTo>
                <a:lnTo>
                  <a:pt x="103720" y="44577"/>
                </a:lnTo>
                <a:lnTo>
                  <a:pt x="103720" y="43053"/>
                </a:lnTo>
                <a:lnTo>
                  <a:pt x="102196" y="41529"/>
                </a:lnTo>
                <a:lnTo>
                  <a:pt x="93052" y="43053"/>
                </a:lnTo>
                <a:lnTo>
                  <a:pt x="93052" y="46101"/>
                </a:lnTo>
                <a:lnTo>
                  <a:pt x="96100" y="49149"/>
                </a:lnTo>
                <a:lnTo>
                  <a:pt x="99148" y="50673"/>
                </a:lnTo>
                <a:lnTo>
                  <a:pt x="102196" y="53721"/>
                </a:lnTo>
                <a:lnTo>
                  <a:pt x="120484" y="53721"/>
                </a:lnTo>
                <a:lnTo>
                  <a:pt x="123532" y="50673"/>
                </a:lnTo>
                <a:lnTo>
                  <a:pt x="126682" y="47625"/>
                </a:lnTo>
                <a:lnTo>
                  <a:pt x="128206" y="44577"/>
                </a:lnTo>
                <a:lnTo>
                  <a:pt x="128206" y="35433"/>
                </a:lnTo>
                <a:close/>
              </a:path>
              <a:path w="426084" h="67945">
                <a:moveTo>
                  <a:pt x="157162" y="52197"/>
                </a:moveTo>
                <a:lnTo>
                  <a:pt x="155943" y="46101"/>
                </a:lnTo>
                <a:lnTo>
                  <a:pt x="155638" y="44577"/>
                </a:lnTo>
                <a:lnTo>
                  <a:pt x="154114" y="46101"/>
                </a:lnTo>
                <a:lnTo>
                  <a:pt x="149542" y="46101"/>
                </a:lnTo>
                <a:lnTo>
                  <a:pt x="149542" y="23241"/>
                </a:lnTo>
                <a:lnTo>
                  <a:pt x="155638" y="23241"/>
                </a:lnTo>
                <a:lnTo>
                  <a:pt x="155638" y="15621"/>
                </a:lnTo>
                <a:lnTo>
                  <a:pt x="149542" y="15621"/>
                </a:lnTo>
                <a:lnTo>
                  <a:pt x="149542" y="1905"/>
                </a:lnTo>
                <a:lnTo>
                  <a:pt x="138874" y="8001"/>
                </a:lnTo>
                <a:lnTo>
                  <a:pt x="138874" y="15621"/>
                </a:lnTo>
                <a:lnTo>
                  <a:pt x="134302" y="15621"/>
                </a:lnTo>
                <a:lnTo>
                  <a:pt x="134302" y="23241"/>
                </a:lnTo>
                <a:lnTo>
                  <a:pt x="138874" y="23241"/>
                </a:lnTo>
                <a:lnTo>
                  <a:pt x="138874" y="49149"/>
                </a:lnTo>
                <a:lnTo>
                  <a:pt x="143446" y="53721"/>
                </a:lnTo>
                <a:lnTo>
                  <a:pt x="154114" y="53721"/>
                </a:lnTo>
                <a:lnTo>
                  <a:pt x="157162" y="52197"/>
                </a:lnTo>
                <a:close/>
              </a:path>
              <a:path w="426084" h="67945">
                <a:moveTo>
                  <a:pt x="216598" y="27813"/>
                </a:moveTo>
                <a:lnTo>
                  <a:pt x="215074" y="23241"/>
                </a:lnTo>
                <a:lnTo>
                  <a:pt x="213550" y="21717"/>
                </a:lnTo>
                <a:lnTo>
                  <a:pt x="212026" y="20193"/>
                </a:lnTo>
                <a:lnTo>
                  <a:pt x="208978" y="15621"/>
                </a:lnTo>
                <a:lnTo>
                  <a:pt x="207454" y="14859"/>
                </a:lnTo>
                <a:lnTo>
                  <a:pt x="207454" y="30861"/>
                </a:lnTo>
                <a:lnTo>
                  <a:pt x="207454" y="38481"/>
                </a:lnTo>
                <a:lnTo>
                  <a:pt x="205930" y="41529"/>
                </a:lnTo>
                <a:lnTo>
                  <a:pt x="204406" y="43053"/>
                </a:lnTo>
                <a:lnTo>
                  <a:pt x="202882" y="46101"/>
                </a:lnTo>
                <a:lnTo>
                  <a:pt x="196786" y="46101"/>
                </a:lnTo>
                <a:lnTo>
                  <a:pt x="193738" y="44577"/>
                </a:lnTo>
                <a:lnTo>
                  <a:pt x="190690" y="41529"/>
                </a:lnTo>
                <a:lnTo>
                  <a:pt x="189166" y="38481"/>
                </a:lnTo>
                <a:lnTo>
                  <a:pt x="189166" y="29337"/>
                </a:lnTo>
                <a:lnTo>
                  <a:pt x="190690" y="27813"/>
                </a:lnTo>
                <a:lnTo>
                  <a:pt x="192214" y="24765"/>
                </a:lnTo>
                <a:lnTo>
                  <a:pt x="193738" y="23241"/>
                </a:lnTo>
                <a:lnTo>
                  <a:pt x="196786" y="21717"/>
                </a:lnTo>
                <a:lnTo>
                  <a:pt x="201358" y="21717"/>
                </a:lnTo>
                <a:lnTo>
                  <a:pt x="204406" y="24765"/>
                </a:lnTo>
                <a:lnTo>
                  <a:pt x="207454" y="30861"/>
                </a:lnTo>
                <a:lnTo>
                  <a:pt x="207454" y="14859"/>
                </a:lnTo>
                <a:lnTo>
                  <a:pt x="205930" y="14097"/>
                </a:lnTo>
                <a:lnTo>
                  <a:pt x="198310" y="14097"/>
                </a:lnTo>
                <a:lnTo>
                  <a:pt x="196786" y="15621"/>
                </a:lnTo>
                <a:lnTo>
                  <a:pt x="193738" y="15621"/>
                </a:lnTo>
                <a:lnTo>
                  <a:pt x="189166" y="20193"/>
                </a:lnTo>
                <a:lnTo>
                  <a:pt x="189166" y="15621"/>
                </a:lnTo>
                <a:lnTo>
                  <a:pt x="180022" y="15621"/>
                </a:lnTo>
                <a:lnTo>
                  <a:pt x="180022" y="67437"/>
                </a:lnTo>
                <a:lnTo>
                  <a:pt x="190690" y="67437"/>
                </a:lnTo>
                <a:lnTo>
                  <a:pt x="190690" y="49149"/>
                </a:lnTo>
                <a:lnTo>
                  <a:pt x="195262" y="53721"/>
                </a:lnTo>
                <a:lnTo>
                  <a:pt x="205930" y="53721"/>
                </a:lnTo>
                <a:lnTo>
                  <a:pt x="208978" y="52197"/>
                </a:lnTo>
                <a:lnTo>
                  <a:pt x="212026" y="49149"/>
                </a:lnTo>
                <a:lnTo>
                  <a:pt x="215074" y="46101"/>
                </a:lnTo>
                <a:lnTo>
                  <a:pt x="216598" y="40005"/>
                </a:lnTo>
                <a:lnTo>
                  <a:pt x="216598" y="27813"/>
                </a:lnTo>
                <a:close/>
              </a:path>
              <a:path w="426084" h="67945">
                <a:moveTo>
                  <a:pt x="277647" y="15621"/>
                </a:moveTo>
                <a:lnTo>
                  <a:pt x="276123" y="15621"/>
                </a:lnTo>
                <a:lnTo>
                  <a:pt x="273075" y="14097"/>
                </a:lnTo>
                <a:lnTo>
                  <a:pt x="268503" y="14097"/>
                </a:lnTo>
                <a:lnTo>
                  <a:pt x="262407" y="20193"/>
                </a:lnTo>
                <a:lnTo>
                  <a:pt x="262407" y="15621"/>
                </a:lnTo>
                <a:lnTo>
                  <a:pt x="253263" y="15621"/>
                </a:lnTo>
                <a:lnTo>
                  <a:pt x="253263" y="23241"/>
                </a:lnTo>
                <a:lnTo>
                  <a:pt x="253263" y="36957"/>
                </a:lnTo>
                <a:lnTo>
                  <a:pt x="253263" y="42849"/>
                </a:lnTo>
                <a:lnTo>
                  <a:pt x="244017" y="41529"/>
                </a:lnTo>
                <a:lnTo>
                  <a:pt x="244017" y="43053"/>
                </a:lnTo>
                <a:lnTo>
                  <a:pt x="242493" y="44577"/>
                </a:lnTo>
                <a:lnTo>
                  <a:pt x="242493" y="46101"/>
                </a:lnTo>
                <a:lnTo>
                  <a:pt x="233349" y="46101"/>
                </a:lnTo>
                <a:lnTo>
                  <a:pt x="230301" y="43053"/>
                </a:lnTo>
                <a:lnTo>
                  <a:pt x="230301" y="36957"/>
                </a:lnTo>
                <a:lnTo>
                  <a:pt x="253263" y="36957"/>
                </a:lnTo>
                <a:lnTo>
                  <a:pt x="253263" y="23241"/>
                </a:lnTo>
                <a:lnTo>
                  <a:pt x="251739" y="21717"/>
                </a:lnTo>
                <a:lnTo>
                  <a:pt x="250215" y="20193"/>
                </a:lnTo>
                <a:lnTo>
                  <a:pt x="247065" y="15621"/>
                </a:lnTo>
                <a:lnTo>
                  <a:pt x="245541" y="15113"/>
                </a:lnTo>
                <a:lnTo>
                  <a:pt x="245541" y="27813"/>
                </a:lnTo>
                <a:lnTo>
                  <a:pt x="245541" y="30861"/>
                </a:lnTo>
                <a:lnTo>
                  <a:pt x="230301" y="30861"/>
                </a:lnTo>
                <a:lnTo>
                  <a:pt x="230301" y="26289"/>
                </a:lnTo>
                <a:lnTo>
                  <a:pt x="234873" y="21717"/>
                </a:lnTo>
                <a:lnTo>
                  <a:pt x="239445" y="21717"/>
                </a:lnTo>
                <a:lnTo>
                  <a:pt x="245541" y="27813"/>
                </a:lnTo>
                <a:lnTo>
                  <a:pt x="245541" y="15113"/>
                </a:lnTo>
                <a:lnTo>
                  <a:pt x="242493" y="14097"/>
                </a:lnTo>
                <a:lnTo>
                  <a:pt x="231825" y="14097"/>
                </a:lnTo>
                <a:lnTo>
                  <a:pt x="227253" y="15621"/>
                </a:lnTo>
                <a:lnTo>
                  <a:pt x="224205" y="20193"/>
                </a:lnTo>
                <a:lnTo>
                  <a:pt x="221157" y="23241"/>
                </a:lnTo>
                <a:lnTo>
                  <a:pt x="219633" y="27813"/>
                </a:lnTo>
                <a:lnTo>
                  <a:pt x="219633" y="40005"/>
                </a:lnTo>
                <a:lnTo>
                  <a:pt x="221157" y="44577"/>
                </a:lnTo>
                <a:lnTo>
                  <a:pt x="222681" y="47625"/>
                </a:lnTo>
                <a:lnTo>
                  <a:pt x="225729" y="52197"/>
                </a:lnTo>
                <a:lnTo>
                  <a:pt x="231825" y="53721"/>
                </a:lnTo>
                <a:lnTo>
                  <a:pt x="245541" y="53721"/>
                </a:lnTo>
                <a:lnTo>
                  <a:pt x="248691" y="52197"/>
                </a:lnTo>
                <a:lnTo>
                  <a:pt x="251739" y="49149"/>
                </a:lnTo>
                <a:lnTo>
                  <a:pt x="253263" y="46101"/>
                </a:lnTo>
                <a:lnTo>
                  <a:pt x="253263" y="53721"/>
                </a:lnTo>
                <a:lnTo>
                  <a:pt x="263931" y="53721"/>
                </a:lnTo>
                <a:lnTo>
                  <a:pt x="263931" y="29337"/>
                </a:lnTo>
                <a:lnTo>
                  <a:pt x="265455" y="26289"/>
                </a:lnTo>
                <a:lnTo>
                  <a:pt x="265455" y="24765"/>
                </a:lnTo>
                <a:lnTo>
                  <a:pt x="266979" y="24765"/>
                </a:lnTo>
                <a:lnTo>
                  <a:pt x="266979" y="23241"/>
                </a:lnTo>
                <a:lnTo>
                  <a:pt x="271551" y="23241"/>
                </a:lnTo>
                <a:lnTo>
                  <a:pt x="273075" y="24765"/>
                </a:lnTo>
                <a:lnTo>
                  <a:pt x="274599" y="24765"/>
                </a:lnTo>
                <a:lnTo>
                  <a:pt x="277647" y="15621"/>
                </a:lnTo>
                <a:close/>
              </a:path>
              <a:path w="426084" h="67945">
                <a:moveTo>
                  <a:pt x="316979" y="0"/>
                </a:moveTo>
                <a:lnTo>
                  <a:pt x="306311" y="0"/>
                </a:lnTo>
                <a:lnTo>
                  <a:pt x="306311" y="53352"/>
                </a:lnTo>
                <a:lnTo>
                  <a:pt x="316979" y="53352"/>
                </a:lnTo>
                <a:lnTo>
                  <a:pt x="316979" y="0"/>
                </a:lnTo>
                <a:close/>
              </a:path>
              <a:path w="426084" h="67945">
                <a:moveTo>
                  <a:pt x="337083" y="381"/>
                </a:moveTo>
                <a:lnTo>
                  <a:pt x="326415" y="381"/>
                </a:lnTo>
                <a:lnTo>
                  <a:pt x="326415" y="9525"/>
                </a:lnTo>
                <a:lnTo>
                  <a:pt x="337083" y="9525"/>
                </a:lnTo>
                <a:lnTo>
                  <a:pt x="337083" y="381"/>
                </a:lnTo>
                <a:close/>
              </a:path>
              <a:path w="426084" h="67945">
                <a:moveTo>
                  <a:pt x="355371" y="15621"/>
                </a:moveTo>
                <a:lnTo>
                  <a:pt x="347751" y="15621"/>
                </a:lnTo>
                <a:lnTo>
                  <a:pt x="347751" y="1905"/>
                </a:lnTo>
                <a:lnTo>
                  <a:pt x="338607" y="8001"/>
                </a:lnTo>
                <a:lnTo>
                  <a:pt x="338607" y="15621"/>
                </a:lnTo>
                <a:lnTo>
                  <a:pt x="337083" y="15621"/>
                </a:lnTo>
                <a:lnTo>
                  <a:pt x="334035" y="15621"/>
                </a:lnTo>
                <a:lnTo>
                  <a:pt x="326415" y="15621"/>
                </a:lnTo>
                <a:lnTo>
                  <a:pt x="326415" y="53721"/>
                </a:lnTo>
                <a:lnTo>
                  <a:pt x="337083" y="53721"/>
                </a:lnTo>
                <a:lnTo>
                  <a:pt x="337083" y="23241"/>
                </a:lnTo>
                <a:lnTo>
                  <a:pt x="338607" y="23241"/>
                </a:lnTo>
                <a:lnTo>
                  <a:pt x="338607" y="50673"/>
                </a:lnTo>
                <a:lnTo>
                  <a:pt x="340131" y="50673"/>
                </a:lnTo>
                <a:lnTo>
                  <a:pt x="340131" y="52197"/>
                </a:lnTo>
                <a:lnTo>
                  <a:pt x="341655" y="52197"/>
                </a:lnTo>
                <a:lnTo>
                  <a:pt x="343179" y="53721"/>
                </a:lnTo>
                <a:lnTo>
                  <a:pt x="353847" y="53721"/>
                </a:lnTo>
                <a:lnTo>
                  <a:pt x="355371" y="52197"/>
                </a:lnTo>
                <a:lnTo>
                  <a:pt x="355371" y="46101"/>
                </a:lnTo>
                <a:lnTo>
                  <a:pt x="355371" y="44577"/>
                </a:lnTo>
                <a:lnTo>
                  <a:pt x="353847" y="46101"/>
                </a:lnTo>
                <a:lnTo>
                  <a:pt x="349275" y="46101"/>
                </a:lnTo>
                <a:lnTo>
                  <a:pt x="349275" y="44577"/>
                </a:lnTo>
                <a:lnTo>
                  <a:pt x="347751" y="44577"/>
                </a:lnTo>
                <a:lnTo>
                  <a:pt x="347751" y="23241"/>
                </a:lnTo>
                <a:lnTo>
                  <a:pt x="355371" y="23241"/>
                </a:lnTo>
                <a:lnTo>
                  <a:pt x="355371" y="15621"/>
                </a:lnTo>
                <a:close/>
              </a:path>
              <a:path w="426084" h="67945">
                <a:moveTo>
                  <a:pt x="425577" y="15621"/>
                </a:moveTo>
                <a:lnTo>
                  <a:pt x="422529" y="15621"/>
                </a:lnTo>
                <a:lnTo>
                  <a:pt x="421005" y="14097"/>
                </a:lnTo>
                <a:lnTo>
                  <a:pt x="414909" y="14097"/>
                </a:lnTo>
                <a:lnTo>
                  <a:pt x="411861" y="17145"/>
                </a:lnTo>
                <a:lnTo>
                  <a:pt x="411861" y="18669"/>
                </a:lnTo>
                <a:lnTo>
                  <a:pt x="408813" y="20193"/>
                </a:lnTo>
                <a:lnTo>
                  <a:pt x="408813" y="15621"/>
                </a:lnTo>
                <a:lnTo>
                  <a:pt x="399669" y="15621"/>
                </a:lnTo>
                <a:lnTo>
                  <a:pt x="399669" y="23241"/>
                </a:lnTo>
                <a:lnTo>
                  <a:pt x="399669" y="36957"/>
                </a:lnTo>
                <a:lnTo>
                  <a:pt x="399669" y="42837"/>
                </a:lnTo>
                <a:lnTo>
                  <a:pt x="390525" y="41529"/>
                </a:lnTo>
                <a:lnTo>
                  <a:pt x="390525" y="44577"/>
                </a:lnTo>
                <a:lnTo>
                  <a:pt x="389001" y="46101"/>
                </a:lnTo>
                <a:lnTo>
                  <a:pt x="379857" y="46101"/>
                </a:lnTo>
                <a:lnTo>
                  <a:pt x="376809" y="43053"/>
                </a:lnTo>
                <a:lnTo>
                  <a:pt x="376809" y="36957"/>
                </a:lnTo>
                <a:lnTo>
                  <a:pt x="399669" y="36957"/>
                </a:lnTo>
                <a:lnTo>
                  <a:pt x="399669" y="23241"/>
                </a:lnTo>
                <a:lnTo>
                  <a:pt x="398145" y="21717"/>
                </a:lnTo>
                <a:lnTo>
                  <a:pt x="396621" y="20193"/>
                </a:lnTo>
                <a:lnTo>
                  <a:pt x="393573" y="15621"/>
                </a:lnTo>
                <a:lnTo>
                  <a:pt x="392049" y="15113"/>
                </a:lnTo>
                <a:lnTo>
                  <a:pt x="392049" y="27813"/>
                </a:lnTo>
                <a:lnTo>
                  <a:pt x="392049" y="30861"/>
                </a:lnTo>
                <a:lnTo>
                  <a:pt x="376809" y="30861"/>
                </a:lnTo>
                <a:lnTo>
                  <a:pt x="376809" y="26289"/>
                </a:lnTo>
                <a:lnTo>
                  <a:pt x="381381" y="21717"/>
                </a:lnTo>
                <a:lnTo>
                  <a:pt x="385953" y="21717"/>
                </a:lnTo>
                <a:lnTo>
                  <a:pt x="392049" y="27813"/>
                </a:lnTo>
                <a:lnTo>
                  <a:pt x="392049" y="15113"/>
                </a:lnTo>
                <a:lnTo>
                  <a:pt x="389001" y="14097"/>
                </a:lnTo>
                <a:lnTo>
                  <a:pt x="378333" y="14097"/>
                </a:lnTo>
                <a:lnTo>
                  <a:pt x="373761" y="15621"/>
                </a:lnTo>
                <a:lnTo>
                  <a:pt x="370611" y="20193"/>
                </a:lnTo>
                <a:lnTo>
                  <a:pt x="367563" y="23241"/>
                </a:lnTo>
                <a:lnTo>
                  <a:pt x="366039" y="27813"/>
                </a:lnTo>
                <a:lnTo>
                  <a:pt x="366039" y="40005"/>
                </a:lnTo>
                <a:lnTo>
                  <a:pt x="367563" y="44577"/>
                </a:lnTo>
                <a:lnTo>
                  <a:pt x="369087" y="47625"/>
                </a:lnTo>
                <a:lnTo>
                  <a:pt x="373761" y="52197"/>
                </a:lnTo>
                <a:lnTo>
                  <a:pt x="378333" y="53721"/>
                </a:lnTo>
                <a:lnTo>
                  <a:pt x="392049" y="53721"/>
                </a:lnTo>
                <a:lnTo>
                  <a:pt x="395097" y="52197"/>
                </a:lnTo>
                <a:lnTo>
                  <a:pt x="398145" y="49149"/>
                </a:lnTo>
                <a:lnTo>
                  <a:pt x="399669" y="46101"/>
                </a:lnTo>
                <a:lnTo>
                  <a:pt x="399669" y="53721"/>
                </a:lnTo>
                <a:lnTo>
                  <a:pt x="410337" y="53721"/>
                </a:lnTo>
                <a:lnTo>
                  <a:pt x="410337" y="29337"/>
                </a:lnTo>
                <a:lnTo>
                  <a:pt x="411861" y="26289"/>
                </a:lnTo>
                <a:lnTo>
                  <a:pt x="411861" y="24765"/>
                </a:lnTo>
                <a:lnTo>
                  <a:pt x="413385" y="24765"/>
                </a:lnTo>
                <a:lnTo>
                  <a:pt x="414909" y="23241"/>
                </a:lnTo>
                <a:lnTo>
                  <a:pt x="417957" y="23241"/>
                </a:lnTo>
                <a:lnTo>
                  <a:pt x="419481" y="24765"/>
                </a:lnTo>
                <a:lnTo>
                  <a:pt x="422529" y="24765"/>
                </a:lnTo>
                <a:lnTo>
                  <a:pt x="423037" y="23241"/>
                </a:lnTo>
                <a:lnTo>
                  <a:pt x="424053" y="20193"/>
                </a:lnTo>
                <a:lnTo>
                  <a:pt x="425577" y="15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9259157" y="4854511"/>
            <a:ext cx="768667" cy="669702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5642990" y="4968906"/>
            <a:ext cx="137255" cy="67151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639942" y="5142832"/>
            <a:ext cx="518541" cy="54959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644514" y="5296947"/>
            <a:ext cx="646652" cy="277653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5919216" y="5644908"/>
            <a:ext cx="196850" cy="53340"/>
          </a:xfrm>
          <a:custGeom>
            <a:avLst/>
            <a:gdLst/>
            <a:ahLst/>
            <a:cxnLst/>
            <a:rect l="l" t="t" r="r" b="b"/>
            <a:pathLst>
              <a:path w="196850" h="53339">
                <a:moveTo>
                  <a:pt x="7607" y="0"/>
                </a:moveTo>
                <a:lnTo>
                  <a:pt x="0" y="0"/>
                </a:lnTo>
                <a:lnTo>
                  <a:pt x="0" y="53327"/>
                </a:lnTo>
                <a:lnTo>
                  <a:pt x="7607" y="53327"/>
                </a:lnTo>
                <a:lnTo>
                  <a:pt x="7607" y="0"/>
                </a:lnTo>
                <a:close/>
              </a:path>
              <a:path w="196850" h="53339">
                <a:moveTo>
                  <a:pt x="51625" y="25806"/>
                </a:moveTo>
                <a:lnTo>
                  <a:pt x="50101" y="24282"/>
                </a:lnTo>
                <a:lnTo>
                  <a:pt x="50101" y="19710"/>
                </a:lnTo>
                <a:lnTo>
                  <a:pt x="47053" y="16662"/>
                </a:lnTo>
                <a:lnTo>
                  <a:pt x="45529" y="16662"/>
                </a:lnTo>
                <a:lnTo>
                  <a:pt x="44005" y="15138"/>
                </a:lnTo>
                <a:lnTo>
                  <a:pt x="42481" y="15138"/>
                </a:lnTo>
                <a:lnTo>
                  <a:pt x="39433" y="13614"/>
                </a:lnTo>
                <a:lnTo>
                  <a:pt x="33337" y="13614"/>
                </a:lnTo>
                <a:lnTo>
                  <a:pt x="28765" y="16662"/>
                </a:lnTo>
                <a:lnTo>
                  <a:pt x="25717" y="19710"/>
                </a:lnTo>
                <a:lnTo>
                  <a:pt x="25717" y="15138"/>
                </a:lnTo>
                <a:lnTo>
                  <a:pt x="19621" y="15138"/>
                </a:lnTo>
                <a:lnTo>
                  <a:pt x="19621" y="53238"/>
                </a:lnTo>
                <a:lnTo>
                  <a:pt x="25717" y="53238"/>
                </a:lnTo>
                <a:lnTo>
                  <a:pt x="25717" y="27330"/>
                </a:lnTo>
                <a:lnTo>
                  <a:pt x="27241" y="24282"/>
                </a:lnTo>
                <a:lnTo>
                  <a:pt x="28765" y="22758"/>
                </a:lnTo>
                <a:lnTo>
                  <a:pt x="31813" y="21234"/>
                </a:lnTo>
                <a:lnTo>
                  <a:pt x="33337" y="19710"/>
                </a:lnTo>
                <a:lnTo>
                  <a:pt x="39433" y="19710"/>
                </a:lnTo>
                <a:lnTo>
                  <a:pt x="40957" y="21234"/>
                </a:lnTo>
                <a:lnTo>
                  <a:pt x="42481" y="21234"/>
                </a:lnTo>
                <a:lnTo>
                  <a:pt x="42481" y="22758"/>
                </a:lnTo>
                <a:lnTo>
                  <a:pt x="44005" y="24282"/>
                </a:lnTo>
                <a:lnTo>
                  <a:pt x="44005" y="53238"/>
                </a:lnTo>
                <a:lnTo>
                  <a:pt x="51625" y="53238"/>
                </a:lnTo>
                <a:lnTo>
                  <a:pt x="51625" y="25806"/>
                </a:lnTo>
                <a:close/>
              </a:path>
              <a:path w="196850" h="53339">
                <a:moveTo>
                  <a:pt x="88290" y="53238"/>
                </a:moveTo>
                <a:lnTo>
                  <a:pt x="86766" y="47142"/>
                </a:lnTo>
                <a:lnTo>
                  <a:pt x="80670" y="47142"/>
                </a:lnTo>
                <a:lnTo>
                  <a:pt x="80670" y="19710"/>
                </a:lnTo>
                <a:lnTo>
                  <a:pt x="86766" y="19710"/>
                </a:lnTo>
                <a:lnTo>
                  <a:pt x="86766" y="15138"/>
                </a:lnTo>
                <a:lnTo>
                  <a:pt x="80670" y="15138"/>
                </a:lnTo>
                <a:lnTo>
                  <a:pt x="80670" y="1422"/>
                </a:lnTo>
                <a:lnTo>
                  <a:pt x="74574" y="5994"/>
                </a:lnTo>
                <a:lnTo>
                  <a:pt x="74574" y="15138"/>
                </a:lnTo>
                <a:lnTo>
                  <a:pt x="68478" y="15138"/>
                </a:lnTo>
                <a:lnTo>
                  <a:pt x="68478" y="19710"/>
                </a:lnTo>
                <a:lnTo>
                  <a:pt x="74574" y="19710"/>
                </a:lnTo>
                <a:lnTo>
                  <a:pt x="74574" y="50190"/>
                </a:lnTo>
                <a:lnTo>
                  <a:pt x="76098" y="51714"/>
                </a:lnTo>
                <a:lnTo>
                  <a:pt x="77622" y="51714"/>
                </a:lnTo>
                <a:lnTo>
                  <a:pt x="79146" y="53238"/>
                </a:lnTo>
                <a:lnTo>
                  <a:pt x="88290" y="53238"/>
                </a:lnTo>
                <a:close/>
              </a:path>
              <a:path w="196850" h="53339">
                <a:moveTo>
                  <a:pt x="127914" y="27330"/>
                </a:moveTo>
                <a:lnTo>
                  <a:pt x="126390" y="22758"/>
                </a:lnTo>
                <a:lnTo>
                  <a:pt x="121818" y="19710"/>
                </a:lnTo>
                <a:lnTo>
                  <a:pt x="120294" y="17424"/>
                </a:lnTo>
                <a:lnTo>
                  <a:pt x="120294" y="25806"/>
                </a:lnTo>
                <a:lnTo>
                  <a:pt x="120294" y="42570"/>
                </a:lnTo>
                <a:lnTo>
                  <a:pt x="115722" y="47142"/>
                </a:lnTo>
                <a:lnTo>
                  <a:pt x="112674" y="48666"/>
                </a:lnTo>
                <a:lnTo>
                  <a:pt x="106578" y="48666"/>
                </a:lnTo>
                <a:lnTo>
                  <a:pt x="103530" y="47142"/>
                </a:lnTo>
                <a:lnTo>
                  <a:pt x="98958" y="42570"/>
                </a:lnTo>
                <a:lnTo>
                  <a:pt x="98958" y="25806"/>
                </a:lnTo>
                <a:lnTo>
                  <a:pt x="103530" y="21234"/>
                </a:lnTo>
                <a:lnTo>
                  <a:pt x="106578" y="19710"/>
                </a:lnTo>
                <a:lnTo>
                  <a:pt x="112674" y="19710"/>
                </a:lnTo>
                <a:lnTo>
                  <a:pt x="115722" y="21234"/>
                </a:lnTo>
                <a:lnTo>
                  <a:pt x="120294" y="25806"/>
                </a:lnTo>
                <a:lnTo>
                  <a:pt x="120294" y="17424"/>
                </a:lnTo>
                <a:lnTo>
                  <a:pt x="118770" y="15138"/>
                </a:lnTo>
                <a:lnTo>
                  <a:pt x="114198" y="13614"/>
                </a:lnTo>
                <a:lnTo>
                  <a:pt x="105054" y="13614"/>
                </a:lnTo>
                <a:lnTo>
                  <a:pt x="100482" y="15138"/>
                </a:lnTo>
                <a:lnTo>
                  <a:pt x="97434" y="18186"/>
                </a:lnTo>
                <a:lnTo>
                  <a:pt x="92862" y="21234"/>
                </a:lnTo>
                <a:lnTo>
                  <a:pt x="91338" y="27330"/>
                </a:lnTo>
                <a:lnTo>
                  <a:pt x="91338" y="41046"/>
                </a:lnTo>
                <a:lnTo>
                  <a:pt x="92862" y="45618"/>
                </a:lnTo>
                <a:lnTo>
                  <a:pt x="95910" y="48666"/>
                </a:lnTo>
                <a:lnTo>
                  <a:pt x="100482" y="51714"/>
                </a:lnTo>
                <a:lnTo>
                  <a:pt x="103530" y="53238"/>
                </a:lnTo>
                <a:lnTo>
                  <a:pt x="115722" y="53238"/>
                </a:lnTo>
                <a:lnTo>
                  <a:pt x="121818" y="50190"/>
                </a:lnTo>
                <a:lnTo>
                  <a:pt x="122580" y="48666"/>
                </a:lnTo>
                <a:lnTo>
                  <a:pt x="123342" y="47142"/>
                </a:lnTo>
                <a:lnTo>
                  <a:pt x="124866" y="45618"/>
                </a:lnTo>
                <a:lnTo>
                  <a:pt x="126390" y="42570"/>
                </a:lnTo>
                <a:lnTo>
                  <a:pt x="127914" y="37998"/>
                </a:lnTo>
                <a:lnTo>
                  <a:pt x="127914" y="27330"/>
                </a:lnTo>
                <a:close/>
              </a:path>
              <a:path w="196850" h="53339">
                <a:moveTo>
                  <a:pt x="150774" y="15138"/>
                </a:moveTo>
                <a:lnTo>
                  <a:pt x="143154" y="15138"/>
                </a:lnTo>
                <a:lnTo>
                  <a:pt x="143154" y="1422"/>
                </a:lnTo>
                <a:lnTo>
                  <a:pt x="137058" y="5994"/>
                </a:lnTo>
                <a:lnTo>
                  <a:pt x="137058" y="15138"/>
                </a:lnTo>
                <a:lnTo>
                  <a:pt x="132486" y="15138"/>
                </a:lnTo>
                <a:lnTo>
                  <a:pt x="132486" y="19710"/>
                </a:lnTo>
                <a:lnTo>
                  <a:pt x="137058" y="19710"/>
                </a:lnTo>
                <a:lnTo>
                  <a:pt x="137058" y="48666"/>
                </a:lnTo>
                <a:lnTo>
                  <a:pt x="140106" y="51714"/>
                </a:lnTo>
                <a:lnTo>
                  <a:pt x="141630" y="51714"/>
                </a:lnTo>
                <a:lnTo>
                  <a:pt x="141630" y="53238"/>
                </a:lnTo>
                <a:lnTo>
                  <a:pt x="150774" y="53238"/>
                </a:lnTo>
                <a:lnTo>
                  <a:pt x="150774" y="47142"/>
                </a:lnTo>
                <a:lnTo>
                  <a:pt x="144678" y="47142"/>
                </a:lnTo>
                <a:lnTo>
                  <a:pt x="144678" y="45618"/>
                </a:lnTo>
                <a:lnTo>
                  <a:pt x="143154" y="44094"/>
                </a:lnTo>
                <a:lnTo>
                  <a:pt x="143154" y="19710"/>
                </a:lnTo>
                <a:lnTo>
                  <a:pt x="150774" y="19710"/>
                </a:lnTo>
                <a:lnTo>
                  <a:pt x="150774" y="15138"/>
                </a:lnTo>
                <a:close/>
              </a:path>
              <a:path w="196850" h="53339">
                <a:moveTo>
                  <a:pt x="196596" y="0"/>
                </a:moveTo>
                <a:lnTo>
                  <a:pt x="188976" y="0"/>
                </a:lnTo>
                <a:lnTo>
                  <a:pt x="188976" y="51816"/>
                </a:lnTo>
                <a:lnTo>
                  <a:pt x="188874" y="24282"/>
                </a:lnTo>
                <a:lnTo>
                  <a:pt x="187350" y="22758"/>
                </a:lnTo>
                <a:lnTo>
                  <a:pt x="187350" y="19710"/>
                </a:lnTo>
                <a:lnTo>
                  <a:pt x="184302" y="16662"/>
                </a:lnTo>
                <a:lnTo>
                  <a:pt x="181254" y="15138"/>
                </a:lnTo>
                <a:lnTo>
                  <a:pt x="179730" y="15138"/>
                </a:lnTo>
                <a:lnTo>
                  <a:pt x="176682" y="13614"/>
                </a:lnTo>
                <a:lnTo>
                  <a:pt x="170586" y="13614"/>
                </a:lnTo>
                <a:lnTo>
                  <a:pt x="167538" y="15138"/>
                </a:lnTo>
                <a:lnTo>
                  <a:pt x="164490" y="15138"/>
                </a:lnTo>
                <a:lnTo>
                  <a:pt x="162966" y="16662"/>
                </a:lnTo>
                <a:lnTo>
                  <a:pt x="159918" y="18186"/>
                </a:lnTo>
                <a:lnTo>
                  <a:pt x="159918" y="19710"/>
                </a:lnTo>
                <a:lnTo>
                  <a:pt x="156870" y="22758"/>
                </a:lnTo>
                <a:lnTo>
                  <a:pt x="156870" y="25806"/>
                </a:lnTo>
                <a:lnTo>
                  <a:pt x="162966" y="27330"/>
                </a:lnTo>
                <a:lnTo>
                  <a:pt x="162966" y="24282"/>
                </a:lnTo>
                <a:lnTo>
                  <a:pt x="167538" y="19710"/>
                </a:lnTo>
                <a:lnTo>
                  <a:pt x="178206" y="19710"/>
                </a:lnTo>
                <a:lnTo>
                  <a:pt x="181254" y="22758"/>
                </a:lnTo>
                <a:lnTo>
                  <a:pt x="181254" y="28854"/>
                </a:lnTo>
                <a:lnTo>
                  <a:pt x="181254" y="33426"/>
                </a:lnTo>
                <a:lnTo>
                  <a:pt x="181254" y="42570"/>
                </a:lnTo>
                <a:lnTo>
                  <a:pt x="175158" y="48666"/>
                </a:lnTo>
                <a:lnTo>
                  <a:pt x="166014" y="48666"/>
                </a:lnTo>
                <a:lnTo>
                  <a:pt x="161442" y="44094"/>
                </a:lnTo>
                <a:lnTo>
                  <a:pt x="161442" y="41046"/>
                </a:lnTo>
                <a:lnTo>
                  <a:pt x="162966" y="41046"/>
                </a:lnTo>
                <a:lnTo>
                  <a:pt x="162966" y="39522"/>
                </a:lnTo>
                <a:lnTo>
                  <a:pt x="164490" y="37998"/>
                </a:lnTo>
                <a:lnTo>
                  <a:pt x="166014" y="37998"/>
                </a:lnTo>
                <a:lnTo>
                  <a:pt x="166014" y="36474"/>
                </a:lnTo>
                <a:lnTo>
                  <a:pt x="170586" y="36474"/>
                </a:lnTo>
                <a:lnTo>
                  <a:pt x="176682" y="34950"/>
                </a:lnTo>
                <a:lnTo>
                  <a:pt x="179730" y="34950"/>
                </a:lnTo>
                <a:lnTo>
                  <a:pt x="181254" y="33426"/>
                </a:lnTo>
                <a:lnTo>
                  <a:pt x="181254" y="28854"/>
                </a:lnTo>
                <a:lnTo>
                  <a:pt x="179730" y="30378"/>
                </a:lnTo>
                <a:lnTo>
                  <a:pt x="170586" y="30378"/>
                </a:lnTo>
                <a:lnTo>
                  <a:pt x="167538" y="31902"/>
                </a:lnTo>
                <a:lnTo>
                  <a:pt x="162966" y="31902"/>
                </a:lnTo>
                <a:lnTo>
                  <a:pt x="161442" y="33426"/>
                </a:lnTo>
                <a:lnTo>
                  <a:pt x="159918" y="33426"/>
                </a:lnTo>
                <a:lnTo>
                  <a:pt x="156870" y="36474"/>
                </a:lnTo>
                <a:lnTo>
                  <a:pt x="156870" y="37998"/>
                </a:lnTo>
                <a:lnTo>
                  <a:pt x="155346" y="39522"/>
                </a:lnTo>
                <a:lnTo>
                  <a:pt x="155346" y="45618"/>
                </a:lnTo>
                <a:lnTo>
                  <a:pt x="156870" y="48666"/>
                </a:lnTo>
                <a:lnTo>
                  <a:pt x="161442" y="53238"/>
                </a:lnTo>
                <a:lnTo>
                  <a:pt x="175158" y="53238"/>
                </a:lnTo>
                <a:lnTo>
                  <a:pt x="178206" y="51714"/>
                </a:lnTo>
                <a:lnTo>
                  <a:pt x="179730" y="50190"/>
                </a:lnTo>
                <a:lnTo>
                  <a:pt x="182778" y="48666"/>
                </a:lnTo>
                <a:lnTo>
                  <a:pt x="182778" y="51714"/>
                </a:lnTo>
                <a:lnTo>
                  <a:pt x="184302" y="53238"/>
                </a:lnTo>
                <a:lnTo>
                  <a:pt x="188976" y="53238"/>
                </a:lnTo>
                <a:lnTo>
                  <a:pt x="196596" y="53327"/>
                </a:lnTo>
                <a:lnTo>
                  <a:pt x="1965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28360" y="6146304"/>
            <a:ext cx="195580" cy="53975"/>
          </a:xfrm>
          <a:custGeom>
            <a:avLst/>
            <a:gdLst/>
            <a:ahLst/>
            <a:cxnLst/>
            <a:rect l="l" t="t" r="r" b="b"/>
            <a:pathLst>
              <a:path w="195579" h="53975">
                <a:moveTo>
                  <a:pt x="7620" y="0"/>
                </a:moveTo>
                <a:lnTo>
                  <a:pt x="0" y="0"/>
                </a:lnTo>
                <a:lnTo>
                  <a:pt x="0" y="53340"/>
                </a:lnTo>
                <a:lnTo>
                  <a:pt x="7620" y="53340"/>
                </a:lnTo>
                <a:lnTo>
                  <a:pt x="7620" y="0"/>
                </a:lnTo>
                <a:close/>
              </a:path>
              <a:path w="195579" h="53975">
                <a:moveTo>
                  <a:pt x="50101" y="21805"/>
                </a:moveTo>
                <a:lnTo>
                  <a:pt x="47053" y="18669"/>
                </a:lnTo>
                <a:lnTo>
                  <a:pt x="47053" y="17145"/>
                </a:lnTo>
                <a:lnTo>
                  <a:pt x="45529" y="15621"/>
                </a:lnTo>
                <a:lnTo>
                  <a:pt x="44005" y="15621"/>
                </a:lnTo>
                <a:lnTo>
                  <a:pt x="40957" y="14097"/>
                </a:lnTo>
                <a:lnTo>
                  <a:pt x="31813" y="14097"/>
                </a:lnTo>
                <a:lnTo>
                  <a:pt x="27241" y="15621"/>
                </a:lnTo>
                <a:lnTo>
                  <a:pt x="25717" y="20281"/>
                </a:lnTo>
                <a:lnTo>
                  <a:pt x="25717" y="14097"/>
                </a:lnTo>
                <a:lnTo>
                  <a:pt x="19621" y="14097"/>
                </a:lnTo>
                <a:lnTo>
                  <a:pt x="19621" y="52285"/>
                </a:lnTo>
                <a:lnTo>
                  <a:pt x="25717" y="52285"/>
                </a:lnTo>
                <a:lnTo>
                  <a:pt x="25717" y="26377"/>
                </a:lnTo>
                <a:lnTo>
                  <a:pt x="27241" y="23329"/>
                </a:lnTo>
                <a:lnTo>
                  <a:pt x="30289" y="20281"/>
                </a:lnTo>
                <a:lnTo>
                  <a:pt x="33337" y="18669"/>
                </a:lnTo>
                <a:lnTo>
                  <a:pt x="37909" y="18669"/>
                </a:lnTo>
                <a:lnTo>
                  <a:pt x="39433" y="20281"/>
                </a:lnTo>
                <a:lnTo>
                  <a:pt x="40957" y="20281"/>
                </a:lnTo>
                <a:lnTo>
                  <a:pt x="40957" y="21805"/>
                </a:lnTo>
                <a:lnTo>
                  <a:pt x="42481" y="21805"/>
                </a:lnTo>
                <a:lnTo>
                  <a:pt x="42481" y="23329"/>
                </a:lnTo>
                <a:lnTo>
                  <a:pt x="44005" y="24853"/>
                </a:lnTo>
                <a:lnTo>
                  <a:pt x="44005" y="52285"/>
                </a:lnTo>
                <a:lnTo>
                  <a:pt x="50101" y="52285"/>
                </a:lnTo>
                <a:lnTo>
                  <a:pt x="50101" y="21805"/>
                </a:lnTo>
                <a:close/>
              </a:path>
              <a:path w="195579" h="53975">
                <a:moveTo>
                  <a:pt x="86766" y="14084"/>
                </a:moveTo>
                <a:lnTo>
                  <a:pt x="79146" y="14084"/>
                </a:lnTo>
                <a:lnTo>
                  <a:pt x="79146" y="1892"/>
                </a:lnTo>
                <a:lnTo>
                  <a:pt x="73050" y="4940"/>
                </a:lnTo>
                <a:lnTo>
                  <a:pt x="73050" y="14084"/>
                </a:lnTo>
                <a:lnTo>
                  <a:pt x="68478" y="14084"/>
                </a:lnTo>
                <a:lnTo>
                  <a:pt x="68478" y="20281"/>
                </a:lnTo>
                <a:lnTo>
                  <a:pt x="73050" y="20281"/>
                </a:lnTo>
                <a:lnTo>
                  <a:pt x="73050" y="47713"/>
                </a:lnTo>
                <a:lnTo>
                  <a:pt x="74574" y="49237"/>
                </a:lnTo>
                <a:lnTo>
                  <a:pt x="74574" y="50761"/>
                </a:lnTo>
                <a:lnTo>
                  <a:pt x="76098" y="50761"/>
                </a:lnTo>
                <a:lnTo>
                  <a:pt x="76098" y="52285"/>
                </a:lnTo>
                <a:lnTo>
                  <a:pt x="77622" y="52285"/>
                </a:lnTo>
                <a:lnTo>
                  <a:pt x="79146" y="53809"/>
                </a:lnTo>
                <a:lnTo>
                  <a:pt x="85242" y="53809"/>
                </a:lnTo>
                <a:lnTo>
                  <a:pt x="86766" y="52285"/>
                </a:lnTo>
                <a:lnTo>
                  <a:pt x="86766" y="47713"/>
                </a:lnTo>
                <a:lnTo>
                  <a:pt x="82194" y="47713"/>
                </a:lnTo>
                <a:lnTo>
                  <a:pt x="79146" y="44665"/>
                </a:lnTo>
                <a:lnTo>
                  <a:pt x="79146" y="20281"/>
                </a:lnTo>
                <a:lnTo>
                  <a:pt x="86766" y="20281"/>
                </a:lnTo>
                <a:lnTo>
                  <a:pt x="86766" y="14084"/>
                </a:lnTo>
                <a:close/>
              </a:path>
              <a:path w="195579" h="53975">
                <a:moveTo>
                  <a:pt x="126390" y="27901"/>
                </a:moveTo>
                <a:lnTo>
                  <a:pt x="124866" y="21805"/>
                </a:lnTo>
                <a:lnTo>
                  <a:pt x="121818" y="18656"/>
                </a:lnTo>
                <a:lnTo>
                  <a:pt x="120294" y="17640"/>
                </a:lnTo>
                <a:lnTo>
                  <a:pt x="120294" y="29425"/>
                </a:lnTo>
                <a:lnTo>
                  <a:pt x="120294" y="38569"/>
                </a:lnTo>
                <a:lnTo>
                  <a:pt x="118770" y="41617"/>
                </a:lnTo>
                <a:lnTo>
                  <a:pt x="115722" y="44665"/>
                </a:lnTo>
                <a:lnTo>
                  <a:pt x="114198" y="47713"/>
                </a:lnTo>
                <a:lnTo>
                  <a:pt x="102006" y="47713"/>
                </a:lnTo>
                <a:lnTo>
                  <a:pt x="97434" y="38569"/>
                </a:lnTo>
                <a:lnTo>
                  <a:pt x="97434" y="29425"/>
                </a:lnTo>
                <a:lnTo>
                  <a:pt x="98958" y="24853"/>
                </a:lnTo>
                <a:lnTo>
                  <a:pt x="100482" y="23329"/>
                </a:lnTo>
                <a:lnTo>
                  <a:pt x="102006" y="20281"/>
                </a:lnTo>
                <a:lnTo>
                  <a:pt x="105054" y="18656"/>
                </a:lnTo>
                <a:lnTo>
                  <a:pt x="111150" y="18656"/>
                </a:lnTo>
                <a:lnTo>
                  <a:pt x="114198" y="20281"/>
                </a:lnTo>
                <a:lnTo>
                  <a:pt x="115722" y="23329"/>
                </a:lnTo>
                <a:lnTo>
                  <a:pt x="118770" y="24853"/>
                </a:lnTo>
                <a:lnTo>
                  <a:pt x="120294" y="29425"/>
                </a:lnTo>
                <a:lnTo>
                  <a:pt x="120294" y="17640"/>
                </a:lnTo>
                <a:lnTo>
                  <a:pt x="117246" y="15608"/>
                </a:lnTo>
                <a:lnTo>
                  <a:pt x="114198" y="14084"/>
                </a:lnTo>
                <a:lnTo>
                  <a:pt x="103530" y="14084"/>
                </a:lnTo>
                <a:lnTo>
                  <a:pt x="98958" y="15608"/>
                </a:lnTo>
                <a:lnTo>
                  <a:pt x="95910" y="18656"/>
                </a:lnTo>
                <a:lnTo>
                  <a:pt x="92862" y="21805"/>
                </a:lnTo>
                <a:lnTo>
                  <a:pt x="89814" y="26377"/>
                </a:lnTo>
                <a:lnTo>
                  <a:pt x="89814" y="40093"/>
                </a:lnTo>
                <a:lnTo>
                  <a:pt x="95910" y="49237"/>
                </a:lnTo>
                <a:lnTo>
                  <a:pt x="98958" y="52285"/>
                </a:lnTo>
                <a:lnTo>
                  <a:pt x="103530" y="53809"/>
                </a:lnTo>
                <a:lnTo>
                  <a:pt x="111150" y="53809"/>
                </a:lnTo>
                <a:lnTo>
                  <a:pt x="120294" y="49237"/>
                </a:lnTo>
                <a:lnTo>
                  <a:pt x="121818" y="47713"/>
                </a:lnTo>
                <a:lnTo>
                  <a:pt x="126390" y="38569"/>
                </a:lnTo>
                <a:lnTo>
                  <a:pt x="126390" y="27901"/>
                </a:lnTo>
                <a:close/>
              </a:path>
              <a:path w="195579" h="53975">
                <a:moveTo>
                  <a:pt x="150774" y="52285"/>
                </a:moveTo>
                <a:lnTo>
                  <a:pt x="149250" y="47713"/>
                </a:lnTo>
                <a:lnTo>
                  <a:pt x="144678" y="47713"/>
                </a:lnTo>
                <a:lnTo>
                  <a:pt x="144678" y="46189"/>
                </a:lnTo>
                <a:lnTo>
                  <a:pt x="143154" y="46189"/>
                </a:lnTo>
                <a:lnTo>
                  <a:pt x="143154" y="20281"/>
                </a:lnTo>
                <a:lnTo>
                  <a:pt x="149250" y="20281"/>
                </a:lnTo>
                <a:lnTo>
                  <a:pt x="149250" y="14084"/>
                </a:lnTo>
                <a:lnTo>
                  <a:pt x="143154" y="14084"/>
                </a:lnTo>
                <a:lnTo>
                  <a:pt x="143154" y="1892"/>
                </a:lnTo>
                <a:lnTo>
                  <a:pt x="137058" y="4940"/>
                </a:lnTo>
                <a:lnTo>
                  <a:pt x="137058" y="14084"/>
                </a:lnTo>
                <a:lnTo>
                  <a:pt x="130962" y="14084"/>
                </a:lnTo>
                <a:lnTo>
                  <a:pt x="130962" y="20281"/>
                </a:lnTo>
                <a:lnTo>
                  <a:pt x="137058" y="20281"/>
                </a:lnTo>
                <a:lnTo>
                  <a:pt x="137058" y="50761"/>
                </a:lnTo>
                <a:lnTo>
                  <a:pt x="138582" y="50761"/>
                </a:lnTo>
                <a:lnTo>
                  <a:pt x="140106" y="52285"/>
                </a:lnTo>
                <a:lnTo>
                  <a:pt x="141630" y="52285"/>
                </a:lnTo>
                <a:lnTo>
                  <a:pt x="143154" y="53809"/>
                </a:lnTo>
                <a:lnTo>
                  <a:pt x="147726" y="53809"/>
                </a:lnTo>
                <a:lnTo>
                  <a:pt x="150774" y="52285"/>
                </a:lnTo>
                <a:close/>
              </a:path>
              <a:path w="195579" h="53975">
                <a:moveTo>
                  <a:pt x="195072" y="0"/>
                </a:moveTo>
                <a:lnTo>
                  <a:pt x="187452" y="0"/>
                </a:lnTo>
                <a:lnTo>
                  <a:pt x="187452" y="21805"/>
                </a:lnTo>
                <a:lnTo>
                  <a:pt x="185928" y="20281"/>
                </a:lnTo>
                <a:lnTo>
                  <a:pt x="185928" y="18656"/>
                </a:lnTo>
                <a:lnTo>
                  <a:pt x="182880" y="15608"/>
                </a:lnTo>
                <a:lnTo>
                  <a:pt x="179730" y="15608"/>
                </a:lnTo>
                <a:lnTo>
                  <a:pt x="178206" y="14084"/>
                </a:lnTo>
                <a:lnTo>
                  <a:pt x="166014" y="14084"/>
                </a:lnTo>
                <a:lnTo>
                  <a:pt x="162966" y="15608"/>
                </a:lnTo>
                <a:lnTo>
                  <a:pt x="161442" y="15608"/>
                </a:lnTo>
                <a:lnTo>
                  <a:pt x="158394" y="18656"/>
                </a:lnTo>
                <a:lnTo>
                  <a:pt x="156870" y="20281"/>
                </a:lnTo>
                <a:lnTo>
                  <a:pt x="155346" y="23329"/>
                </a:lnTo>
                <a:lnTo>
                  <a:pt x="155346" y="24853"/>
                </a:lnTo>
                <a:lnTo>
                  <a:pt x="161442" y="26377"/>
                </a:lnTo>
                <a:lnTo>
                  <a:pt x="161442" y="23329"/>
                </a:lnTo>
                <a:lnTo>
                  <a:pt x="164490" y="20281"/>
                </a:lnTo>
                <a:lnTo>
                  <a:pt x="166014" y="20281"/>
                </a:lnTo>
                <a:lnTo>
                  <a:pt x="167538" y="18656"/>
                </a:lnTo>
                <a:lnTo>
                  <a:pt x="175158" y="18656"/>
                </a:lnTo>
                <a:lnTo>
                  <a:pt x="176682" y="20281"/>
                </a:lnTo>
                <a:lnTo>
                  <a:pt x="178206" y="21805"/>
                </a:lnTo>
                <a:lnTo>
                  <a:pt x="179730" y="21805"/>
                </a:lnTo>
                <a:lnTo>
                  <a:pt x="179730" y="27901"/>
                </a:lnTo>
                <a:lnTo>
                  <a:pt x="179730" y="33997"/>
                </a:lnTo>
                <a:lnTo>
                  <a:pt x="179730" y="43141"/>
                </a:lnTo>
                <a:lnTo>
                  <a:pt x="175158" y="47713"/>
                </a:lnTo>
                <a:lnTo>
                  <a:pt x="173634" y="47713"/>
                </a:lnTo>
                <a:lnTo>
                  <a:pt x="170586" y="49237"/>
                </a:lnTo>
                <a:lnTo>
                  <a:pt x="166014" y="49237"/>
                </a:lnTo>
                <a:lnTo>
                  <a:pt x="162966" y="46189"/>
                </a:lnTo>
                <a:lnTo>
                  <a:pt x="161442" y="46189"/>
                </a:lnTo>
                <a:lnTo>
                  <a:pt x="161442" y="40093"/>
                </a:lnTo>
                <a:lnTo>
                  <a:pt x="164490" y="37045"/>
                </a:lnTo>
                <a:lnTo>
                  <a:pt x="167538" y="37045"/>
                </a:lnTo>
                <a:lnTo>
                  <a:pt x="170586" y="35521"/>
                </a:lnTo>
                <a:lnTo>
                  <a:pt x="175158" y="35521"/>
                </a:lnTo>
                <a:lnTo>
                  <a:pt x="178206" y="33997"/>
                </a:lnTo>
                <a:lnTo>
                  <a:pt x="179730" y="33997"/>
                </a:lnTo>
                <a:lnTo>
                  <a:pt x="179730" y="27901"/>
                </a:lnTo>
                <a:lnTo>
                  <a:pt x="178206" y="29425"/>
                </a:lnTo>
                <a:lnTo>
                  <a:pt x="173634" y="30949"/>
                </a:lnTo>
                <a:lnTo>
                  <a:pt x="164490" y="30949"/>
                </a:lnTo>
                <a:lnTo>
                  <a:pt x="162966" y="32473"/>
                </a:lnTo>
                <a:lnTo>
                  <a:pt x="159918" y="32473"/>
                </a:lnTo>
                <a:lnTo>
                  <a:pt x="156870" y="35521"/>
                </a:lnTo>
                <a:lnTo>
                  <a:pt x="155346" y="35521"/>
                </a:lnTo>
                <a:lnTo>
                  <a:pt x="155346" y="37045"/>
                </a:lnTo>
                <a:lnTo>
                  <a:pt x="153822" y="38569"/>
                </a:lnTo>
                <a:lnTo>
                  <a:pt x="153822" y="46189"/>
                </a:lnTo>
                <a:lnTo>
                  <a:pt x="155346" y="49237"/>
                </a:lnTo>
                <a:lnTo>
                  <a:pt x="156870" y="50761"/>
                </a:lnTo>
                <a:lnTo>
                  <a:pt x="162966" y="53809"/>
                </a:lnTo>
                <a:lnTo>
                  <a:pt x="172110" y="53809"/>
                </a:lnTo>
                <a:lnTo>
                  <a:pt x="173634" y="52285"/>
                </a:lnTo>
                <a:lnTo>
                  <a:pt x="176682" y="52285"/>
                </a:lnTo>
                <a:lnTo>
                  <a:pt x="178206" y="50761"/>
                </a:lnTo>
                <a:lnTo>
                  <a:pt x="179781" y="49237"/>
                </a:lnTo>
                <a:lnTo>
                  <a:pt x="181356" y="47713"/>
                </a:lnTo>
                <a:lnTo>
                  <a:pt x="181356" y="50761"/>
                </a:lnTo>
                <a:lnTo>
                  <a:pt x="182880" y="52285"/>
                </a:lnTo>
                <a:lnTo>
                  <a:pt x="187452" y="52285"/>
                </a:lnTo>
                <a:lnTo>
                  <a:pt x="187452" y="53340"/>
                </a:lnTo>
                <a:lnTo>
                  <a:pt x="195072" y="53340"/>
                </a:lnTo>
                <a:lnTo>
                  <a:pt x="1950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16168" y="6801624"/>
            <a:ext cx="193675" cy="54610"/>
          </a:xfrm>
          <a:custGeom>
            <a:avLst/>
            <a:gdLst/>
            <a:ahLst/>
            <a:cxnLst/>
            <a:rect l="l" t="t" r="r" b="b"/>
            <a:pathLst>
              <a:path w="193675" h="54609">
                <a:moveTo>
                  <a:pt x="7620" y="0"/>
                </a:moveTo>
                <a:lnTo>
                  <a:pt x="0" y="0"/>
                </a:lnTo>
                <a:lnTo>
                  <a:pt x="0" y="53340"/>
                </a:lnTo>
                <a:lnTo>
                  <a:pt x="7620" y="53340"/>
                </a:lnTo>
                <a:lnTo>
                  <a:pt x="7620" y="0"/>
                </a:lnTo>
                <a:close/>
              </a:path>
              <a:path w="193675" h="54609">
                <a:moveTo>
                  <a:pt x="50101" y="27051"/>
                </a:moveTo>
                <a:lnTo>
                  <a:pt x="48577" y="24003"/>
                </a:lnTo>
                <a:lnTo>
                  <a:pt x="48577" y="19431"/>
                </a:lnTo>
                <a:lnTo>
                  <a:pt x="47053" y="17907"/>
                </a:lnTo>
                <a:lnTo>
                  <a:pt x="45529" y="17907"/>
                </a:lnTo>
                <a:lnTo>
                  <a:pt x="42481" y="14859"/>
                </a:lnTo>
                <a:lnTo>
                  <a:pt x="40957" y="14859"/>
                </a:lnTo>
                <a:lnTo>
                  <a:pt x="39433" y="13335"/>
                </a:lnTo>
                <a:lnTo>
                  <a:pt x="31813" y="13335"/>
                </a:lnTo>
                <a:lnTo>
                  <a:pt x="27241" y="16383"/>
                </a:lnTo>
                <a:lnTo>
                  <a:pt x="24193" y="20955"/>
                </a:lnTo>
                <a:lnTo>
                  <a:pt x="24193" y="14859"/>
                </a:lnTo>
                <a:lnTo>
                  <a:pt x="18097" y="14859"/>
                </a:lnTo>
                <a:lnTo>
                  <a:pt x="18097" y="52959"/>
                </a:lnTo>
                <a:lnTo>
                  <a:pt x="25717" y="52959"/>
                </a:lnTo>
                <a:lnTo>
                  <a:pt x="25717" y="24003"/>
                </a:lnTo>
                <a:lnTo>
                  <a:pt x="27241" y="22479"/>
                </a:lnTo>
                <a:lnTo>
                  <a:pt x="30289" y="20955"/>
                </a:lnTo>
                <a:lnTo>
                  <a:pt x="31813" y="19431"/>
                </a:lnTo>
                <a:lnTo>
                  <a:pt x="37909" y="19431"/>
                </a:lnTo>
                <a:lnTo>
                  <a:pt x="39433" y="20955"/>
                </a:lnTo>
                <a:lnTo>
                  <a:pt x="40957" y="20955"/>
                </a:lnTo>
                <a:lnTo>
                  <a:pt x="42481" y="22479"/>
                </a:lnTo>
                <a:lnTo>
                  <a:pt x="42481" y="52959"/>
                </a:lnTo>
                <a:lnTo>
                  <a:pt x="50101" y="52959"/>
                </a:lnTo>
                <a:lnTo>
                  <a:pt x="50101" y="27051"/>
                </a:lnTo>
                <a:close/>
              </a:path>
              <a:path w="193675" h="54609">
                <a:moveTo>
                  <a:pt x="85242" y="14846"/>
                </a:moveTo>
                <a:lnTo>
                  <a:pt x="79146" y="14846"/>
                </a:lnTo>
                <a:lnTo>
                  <a:pt x="79146" y="1130"/>
                </a:lnTo>
                <a:lnTo>
                  <a:pt x="71526" y="5702"/>
                </a:lnTo>
                <a:lnTo>
                  <a:pt x="71526" y="14846"/>
                </a:lnTo>
                <a:lnTo>
                  <a:pt x="66865" y="14846"/>
                </a:lnTo>
                <a:lnTo>
                  <a:pt x="66865" y="19418"/>
                </a:lnTo>
                <a:lnTo>
                  <a:pt x="71526" y="19418"/>
                </a:lnTo>
                <a:lnTo>
                  <a:pt x="71526" y="45326"/>
                </a:lnTo>
                <a:lnTo>
                  <a:pt x="73050" y="48374"/>
                </a:lnTo>
                <a:lnTo>
                  <a:pt x="73050" y="51422"/>
                </a:lnTo>
                <a:lnTo>
                  <a:pt x="74574" y="51422"/>
                </a:lnTo>
                <a:lnTo>
                  <a:pt x="76098" y="52946"/>
                </a:lnTo>
                <a:lnTo>
                  <a:pt x="85242" y="52946"/>
                </a:lnTo>
                <a:lnTo>
                  <a:pt x="85242" y="46850"/>
                </a:lnTo>
                <a:lnTo>
                  <a:pt x="79146" y="46850"/>
                </a:lnTo>
                <a:lnTo>
                  <a:pt x="79146" y="19418"/>
                </a:lnTo>
                <a:lnTo>
                  <a:pt x="85242" y="19418"/>
                </a:lnTo>
                <a:lnTo>
                  <a:pt x="85242" y="14846"/>
                </a:lnTo>
                <a:close/>
              </a:path>
              <a:path w="193675" h="54609">
                <a:moveTo>
                  <a:pt x="124866" y="27038"/>
                </a:moveTo>
                <a:lnTo>
                  <a:pt x="123342" y="22466"/>
                </a:lnTo>
                <a:lnTo>
                  <a:pt x="120294" y="19418"/>
                </a:lnTo>
                <a:lnTo>
                  <a:pt x="118770" y="17894"/>
                </a:lnTo>
                <a:lnTo>
                  <a:pt x="118770" y="28562"/>
                </a:lnTo>
                <a:lnTo>
                  <a:pt x="118770" y="39230"/>
                </a:lnTo>
                <a:lnTo>
                  <a:pt x="115722" y="45326"/>
                </a:lnTo>
                <a:lnTo>
                  <a:pt x="112674" y="46850"/>
                </a:lnTo>
                <a:lnTo>
                  <a:pt x="111150" y="48374"/>
                </a:lnTo>
                <a:lnTo>
                  <a:pt x="103530" y="48374"/>
                </a:lnTo>
                <a:lnTo>
                  <a:pt x="102006" y="46850"/>
                </a:lnTo>
                <a:lnTo>
                  <a:pt x="98958" y="45326"/>
                </a:lnTo>
                <a:lnTo>
                  <a:pt x="95910" y="39230"/>
                </a:lnTo>
                <a:lnTo>
                  <a:pt x="95910" y="28562"/>
                </a:lnTo>
                <a:lnTo>
                  <a:pt x="98958" y="22466"/>
                </a:lnTo>
                <a:lnTo>
                  <a:pt x="102006" y="20942"/>
                </a:lnTo>
                <a:lnTo>
                  <a:pt x="103530" y="19418"/>
                </a:lnTo>
                <a:lnTo>
                  <a:pt x="111150" y="19418"/>
                </a:lnTo>
                <a:lnTo>
                  <a:pt x="112674" y="20942"/>
                </a:lnTo>
                <a:lnTo>
                  <a:pt x="115722" y="22466"/>
                </a:lnTo>
                <a:lnTo>
                  <a:pt x="118770" y="28562"/>
                </a:lnTo>
                <a:lnTo>
                  <a:pt x="118770" y="17894"/>
                </a:lnTo>
                <a:lnTo>
                  <a:pt x="117246" y="16370"/>
                </a:lnTo>
                <a:lnTo>
                  <a:pt x="112674" y="13322"/>
                </a:lnTo>
                <a:lnTo>
                  <a:pt x="102006" y="13322"/>
                </a:lnTo>
                <a:lnTo>
                  <a:pt x="98958" y="14846"/>
                </a:lnTo>
                <a:lnTo>
                  <a:pt x="95910" y="17894"/>
                </a:lnTo>
                <a:lnTo>
                  <a:pt x="91338" y="20942"/>
                </a:lnTo>
                <a:lnTo>
                  <a:pt x="89814" y="27038"/>
                </a:lnTo>
                <a:lnTo>
                  <a:pt x="89814" y="40754"/>
                </a:lnTo>
                <a:lnTo>
                  <a:pt x="91338" y="45326"/>
                </a:lnTo>
                <a:lnTo>
                  <a:pt x="97434" y="51422"/>
                </a:lnTo>
                <a:lnTo>
                  <a:pt x="102006" y="54470"/>
                </a:lnTo>
                <a:lnTo>
                  <a:pt x="111150" y="54470"/>
                </a:lnTo>
                <a:lnTo>
                  <a:pt x="117246" y="51422"/>
                </a:lnTo>
                <a:lnTo>
                  <a:pt x="118770" y="49898"/>
                </a:lnTo>
                <a:lnTo>
                  <a:pt x="121818" y="48374"/>
                </a:lnTo>
                <a:lnTo>
                  <a:pt x="124866" y="42278"/>
                </a:lnTo>
                <a:lnTo>
                  <a:pt x="124866" y="27038"/>
                </a:lnTo>
                <a:close/>
              </a:path>
              <a:path w="193675" h="54609">
                <a:moveTo>
                  <a:pt x="149250" y="52946"/>
                </a:moveTo>
                <a:lnTo>
                  <a:pt x="147726" y="46850"/>
                </a:lnTo>
                <a:lnTo>
                  <a:pt x="141630" y="46850"/>
                </a:lnTo>
                <a:lnTo>
                  <a:pt x="141630" y="19418"/>
                </a:lnTo>
                <a:lnTo>
                  <a:pt x="147726" y="19418"/>
                </a:lnTo>
                <a:lnTo>
                  <a:pt x="147726" y="14846"/>
                </a:lnTo>
                <a:lnTo>
                  <a:pt x="141630" y="14846"/>
                </a:lnTo>
                <a:lnTo>
                  <a:pt x="141630" y="1130"/>
                </a:lnTo>
                <a:lnTo>
                  <a:pt x="135534" y="5702"/>
                </a:lnTo>
                <a:lnTo>
                  <a:pt x="135534" y="14846"/>
                </a:lnTo>
                <a:lnTo>
                  <a:pt x="130962" y="14846"/>
                </a:lnTo>
                <a:lnTo>
                  <a:pt x="130962" y="19418"/>
                </a:lnTo>
                <a:lnTo>
                  <a:pt x="135534" y="19418"/>
                </a:lnTo>
                <a:lnTo>
                  <a:pt x="135534" y="51422"/>
                </a:lnTo>
                <a:lnTo>
                  <a:pt x="137058" y="51422"/>
                </a:lnTo>
                <a:lnTo>
                  <a:pt x="138582" y="52946"/>
                </a:lnTo>
                <a:lnTo>
                  <a:pt x="149250" y="52946"/>
                </a:lnTo>
                <a:close/>
              </a:path>
              <a:path w="193675" h="54609">
                <a:moveTo>
                  <a:pt x="193548" y="0"/>
                </a:moveTo>
                <a:lnTo>
                  <a:pt x="185928" y="0"/>
                </a:lnTo>
                <a:lnTo>
                  <a:pt x="185928" y="49999"/>
                </a:lnTo>
                <a:lnTo>
                  <a:pt x="185826" y="22466"/>
                </a:lnTo>
                <a:lnTo>
                  <a:pt x="184302" y="20942"/>
                </a:lnTo>
                <a:lnTo>
                  <a:pt x="184302" y="19418"/>
                </a:lnTo>
                <a:lnTo>
                  <a:pt x="182778" y="17894"/>
                </a:lnTo>
                <a:lnTo>
                  <a:pt x="182778" y="16370"/>
                </a:lnTo>
                <a:lnTo>
                  <a:pt x="181254" y="16370"/>
                </a:lnTo>
                <a:lnTo>
                  <a:pt x="178206" y="14846"/>
                </a:lnTo>
                <a:lnTo>
                  <a:pt x="176682" y="14846"/>
                </a:lnTo>
                <a:lnTo>
                  <a:pt x="173634" y="13322"/>
                </a:lnTo>
                <a:lnTo>
                  <a:pt x="167538" y="13322"/>
                </a:lnTo>
                <a:lnTo>
                  <a:pt x="164490" y="14846"/>
                </a:lnTo>
                <a:lnTo>
                  <a:pt x="161442" y="14846"/>
                </a:lnTo>
                <a:lnTo>
                  <a:pt x="153822" y="22466"/>
                </a:lnTo>
                <a:lnTo>
                  <a:pt x="153822" y="25514"/>
                </a:lnTo>
                <a:lnTo>
                  <a:pt x="159918" y="27038"/>
                </a:lnTo>
                <a:lnTo>
                  <a:pt x="159918" y="23990"/>
                </a:lnTo>
                <a:lnTo>
                  <a:pt x="164490" y="19418"/>
                </a:lnTo>
                <a:lnTo>
                  <a:pt x="175158" y="19418"/>
                </a:lnTo>
                <a:lnTo>
                  <a:pt x="179730" y="23990"/>
                </a:lnTo>
                <a:lnTo>
                  <a:pt x="179730" y="28562"/>
                </a:lnTo>
                <a:lnTo>
                  <a:pt x="179730" y="33134"/>
                </a:lnTo>
                <a:lnTo>
                  <a:pt x="179730" y="39230"/>
                </a:lnTo>
                <a:lnTo>
                  <a:pt x="178206" y="40754"/>
                </a:lnTo>
                <a:lnTo>
                  <a:pt x="178206" y="42278"/>
                </a:lnTo>
                <a:lnTo>
                  <a:pt x="176682" y="45326"/>
                </a:lnTo>
                <a:lnTo>
                  <a:pt x="175158" y="46850"/>
                </a:lnTo>
                <a:lnTo>
                  <a:pt x="173634" y="46850"/>
                </a:lnTo>
                <a:lnTo>
                  <a:pt x="172110" y="48374"/>
                </a:lnTo>
                <a:lnTo>
                  <a:pt x="162966" y="48374"/>
                </a:lnTo>
                <a:lnTo>
                  <a:pt x="159918" y="45326"/>
                </a:lnTo>
                <a:lnTo>
                  <a:pt x="159918" y="39230"/>
                </a:lnTo>
                <a:lnTo>
                  <a:pt x="161442" y="39230"/>
                </a:lnTo>
                <a:lnTo>
                  <a:pt x="161442" y="37706"/>
                </a:lnTo>
                <a:lnTo>
                  <a:pt x="164490" y="37706"/>
                </a:lnTo>
                <a:lnTo>
                  <a:pt x="166014" y="36182"/>
                </a:lnTo>
                <a:lnTo>
                  <a:pt x="173634" y="36182"/>
                </a:lnTo>
                <a:lnTo>
                  <a:pt x="179730" y="33134"/>
                </a:lnTo>
                <a:lnTo>
                  <a:pt x="179730" y="28562"/>
                </a:lnTo>
                <a:lnTo>
                  <a:pt x="176682" y="30086"/>
                </a:lnTo>
                <a:lnTo>
                  <a:pt x="172110" y="30086"/>
                </a:lnTo>
                <a:lnTo>
                  <a:pt x="167538" y="31610"/>
                </a:lnTo>
                <a:lnTo>
                  <a:pt x="161442" y="31610"/>
                </a:lnTo>
                <a:lnTo>
                  <a:pt x="159918" y="33134"/>
                </a:lnTo>
                <a:lnTo>
                  <a:pt x="158394" y="33134"/>
                </a:lnTo>
                <a:lnTo>
                  <a:pt x="156870" y="34658"/>
                </a:lnTo>
                <a:lnTo>
                  <a:pt x="155346" y="34658"/>
                </a:lnTo>
                <a:lnTo>
                  <a:pt x="155346" y="36182"/>
                </a:lnTo>
                <a:lnTo>
                  <a:pt x="152298" y="39230"/>
                </a:lnTo>
                <a:lnTo>
                  <a:pt x="152298" y="46850"/>
                </a:lnTo>
                <a:lnTo>
                  <a:pt x="153822" y="48374"/>
                </a:lnTo>
                <a:lnTo>
                  <a:pt x="155346" y="51422"/>
                </a:lnTo>
                <a:lnTo>
                  <a:pt x="161442" y="54470"/>
                </a:lnTo>
                <a:lnTo>
                  <a:pt x="167538" y="54470"/>
                </a:lnTo>
                <a:lnTo>
                  <a:pt x="170586" y="52946"/>
                </a:lnTo>
                <a:lnTo>
                  <a:pt x="172110" y="52946"/>
                </a:lnTo>
                <a:lnTo>
                  <a:pt x="175158" y="51422"/>
                </a:lnTo>
                <a:lnTo>
                  <a:pt x="176682" y="49898"/>
                </a:lnTo>
                <a:lnTo>
                  <a:pt x="179730" y="48374"/>
                </a:lnTo>
                <a:lnTo>
                  <a:pt x="179730" y="51422"/>
                </a:lnTo>
                <a:lnTo>
                  <a:pt x="181254" y="52946"/>
                </a:lnTo>
                <a:lnTo>
                  <a:pt x="185928" y="52946"/>
                </a:lnTo>
                <a:lnTo>
                  <a:pt x="185928" y="53327"/>
                </a:lnTo>
                <a:lnTo>
                  <a:pt x="193548" y="53327"/>
                </a:lnTo>
                <a:lnTo>
                  <a:pt x="1935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1" name="object 10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5629275" y="6629400"/>
            <a:ext cx="457580" cy="68008"/>
          </a:xfrm>
          <a:prstGeom prst="rect">
            <a:avLst/>
          </a:prstGeom>
        </p:spPr>
      </p:pic>
      <p:sp>
        <p:nvSpPr>
          <p:cNvPr id="102" name="object 102"/>
          <p:cNvSpPr/>
          <p:nvPr/>
        </p:nvSpPr>
        <p:spPr>
          <a:xfrm>
            <a:off x="5624703" y="5800344"/>
            <a:ext cx="300990" cy="55244"/>
          </a:xfrm>
          <a:custGeom>
            <a:avLst/>
            <a:gdLst/>
            <a:ahLst/>
            <a:cxnLst/>
            <a:rect l="l" t="t" r="r" b="b"/>
            <a:pathLst>
              <a:path w="300989" h="55245">
                <a:moveTo>
                  <a:pt x="67056" y="1524"/>
                </a:moveTo>
                <a:lnTo>
                  <a:pt x="60960" y="1524"/>
                </a:lnTo>
                <a:lnTo>
                  <a:pt x="51816" y="35153"/>
                </a:lnTo>
                <a:lnTo>
                  <a:pt x="50292" y="39725"/>
                </a:lnTo>
                <a:lnTo>
                  <a:pt x="50292" y="42773"/>
                </a:lnTo>
                <a:lnTo>
                  <a:pt x="48768" y="47345"/>
                </a:lnTo>
                <a:lnTo>
                  <a:pt x="48768" y="41249"/>
                </a:lnTo>
                <a:lnTo>
                  <a:pt x="47244" y="35153"/>
                </a:lnTo>
                <a:lnTo>
                  <a:pt x="45720" y="27533"/>
                </a:lnTo>
                <a:lnTo>
                  <a:pt x="39903" y="7721"/>
                </a:lnTo>
                <a:lnTo>
                  <a:pt x="38100" y="1524"/>
                </a:lnTo>
                <a:lnTo>
                  <a:pt x="28956" y="1524"/>
                </a:lnTo>
                <a:lnTo>
                  <a:pt x="19812" y="36677"/>
                </a:lnTo>
                <a:lnTo>
                  <a:pt x="19812" y="38201"/>
                </a:lnTo>
                <a:lnTo>
                  <a:pt x="18288" y="41249"/>
                </a:lnTo>
                <a:lnTo>
                  <a:pt x="16764" y="47345"/>
                </a:lnTo>
                <a:lnTo>
                  <a:pt x="16764" y="42773"/>
                </a:lnTo>
                <a:lnTo>
                  <a:pt x="15240" y="39725"/>
                </a:lnTo>
                <a:lnTo>
                  <a:pt x="15240" y="36677"/>
                </a:lnTo>
                <a:lnTo>
                  <a:pt x="6096" y="1524"/>
                </a:lnTo>
                <a:lnTo>
                  <a:pt x="0" y="1524"/>
                </a:lnTo>
                <a:lnTo>
                  <a:pt x="13716" y="53441"/>
                </a:lnTo>
                <a:lnTo>
                  <a:pt x="21336" y="53441"/>
                </a:lnTo>
                <a:lnTo>
                  <a:pt x="22974" y="47345"/>
                </a:lnTo>
                <a:lnTo>
                  <a:pt x="32004" y="13817"/>
                </a:lnTo>
                <a:lnTo>
                  <a:pt x="32004" y="12293"/>
                </a:lnTo>
                <a:lnTo>
                  <a:pt x="33528" y="10769"/>
                </a:lnTo>
                <a:lnTo>
                  <a:pt x="35052" y="13817"/>
                </a:lnTo>
                <a:lnTo>
                  <a:pt x="45720" y="53441"/>
                </a:lnTo>
                <a:lnTo>
                  <a:pt x="53340" y="53441"/>
                </a:lnTo>
                <a:lnTo>
                  <a:pt x="54940" y="47345"/>
                </a:lnTo>
                <a:lnTo>
                  <a:pt x="67056" y="1524"/>
                </a:lnTo>
                <a:close/>
              </a:path>
              <a:path w="300989" h="55245">
                <a:moveTo>
                  <a:pt x="99047" y="51917"/>
                </a:moveTo>
                <a:lnTo>
                  <a:pt x="97523" y="48869"/>
                </a:lnTo>
                <a:lnTo>
                  <a:pt x="97523" y="35153"/>
                </a:lnTo>
                <a:lnTo>
                  <a:pt x="97523" y="21437"/>
                </a:lnTo>
                <a:lnTo>
                  <a:pt x="95999" y="19913"/>
                </a:lnTo>
                <a:lnTo>
                  <a:pt x="92951" y="16865"/>
                </a:lnTo>
                <a:lnTo>
                  <a:pt x="91427" y="16865"/>
                </a:lnTo>
                <a:lnTo>
                  <a:pt x="88379" y="15341"/>
                </a:lnTo>
                <a:lnTo>
                  <a:pt x="76187" y="15341"/>
                </a:lnTo>
                <a:lnTo>
                  <a:pt x="74663" y="16865"/>
                </a:lnTo>
                <a:lnTo>
                  <a:pt x="71615" y="16865"/>
                </a:lnTo>
                <a:lnTo>
                  <a:pt x="67043" y="21437"/>
                </a:lnTo>
                <a:lnTo>
                  <a:pt x="67043" y="24485"/>
                </a:lnTo>
                <a:lnTo>
                  <a:pt x="65519" y="27533"/>
                </a:lnTo>
                <a:lnTo>
                  <a:pt x="71615" y="27533"/>
                </a:lnTo>
                <a:lnTo>
                  <a:pt x="73139" y="24485"/>
                </a:lnTo>
                <a:lnTo>
                  <a:pt x="74663" y="22961"/>
                </a:lnTo>
                <a:lnTo>
                  <a:pt x="74663" y="21437"/>
                </a:lnTo>
                <a:lnTo>
                  <a:pt x="76187" y="21437"/>
                </a:lnTo>
                <a:lnTo>
                  <a:pt x="79235" y="19913"/>
                </a:lnTo>
                <a:lnTo>
                  <a:pt x="85331" y="19913"/>
                </a:lnTo>
                <a:lnTo>
                  <a:pt x="88379" y="21437"/>
                </a:lnTo>
                <a:lnTo>
                  <a:pt x="91427" y="24485"/>
                </a:lnTo>
                <a:lnTo>
                  <a:pt x="91427" y="30581"/>
                </a:lnTo>
                <a:lnTo>
                  <a:pt x="91427" y="35153"/>
                </a:lnTo>
                <a:lnTo>
                  <a:pt x="91427" y="42773"/>
                </a:lnTo>
                <a:lnTo>
                  <a:pt x="89903" y="44297"/>
                </a:lnTo>
                <a:lnTo>
                  <a:pt x="89903" y="45821"/>
                </a:lnTo>
                <a:lnTo>
                  <a:pt x="88379" y="47345"/>
                </a:lnTo>
                <a:lnTo>
                  <a:pt x="85331" y="48869"/>
                </a:lnTo>
                <a:lnTo>
                  <a:pt x="83807" y="48869"/>
                </a:lnTo>
                <a:lnTo>
                  <a:pt x="82283" y="50393"/>
                </a:lnTo>
                <a:lnTo>
                  <a:pt x="76187" y="50393"/>
                </a:lnTo>
                <a:lnTo>
                  <a:pt x="74663" y="48869"/>
                </a:lnTo>
                <a:lnTo>
                  <a:pt x="73139" y="48869"/>
                </a:lnTo>
                <a:lnTo>
                  <a:pt x="71615" y="47345"/>
                </a:lnTo>
                <a:lnTo>
                  <a:pt x="71615" y="41249"/>
                </a:lnTo>
                <a:lnTo>
                  <a:pt x="73139" y="41249"/>
                </a:lnTo>
                <a:lnTo>
                  <a:pt x="73139" y="39725"/>
                </a:lnTo>
                <a:lnTo>
                  <a:pt x="74663" y="39725"/>
                </a:lnTo>
                <a:lnTo>
                  <a:pt x="74663" y="38201"/>
                </a:lnTo>
                <a:lnTo>
                  <a:pt x="80759" y="38201"/>
                </a:lnTo>
                <a:lnTo>
                  <a:pt x="85331" y="36677"/>
                </a:lnTo>
                <a:lnTo>
                  <a:pt x="88379" y="36677"/>
                </a:lnTo>
                <a:lnTo>
                  <a:pt x="91427" y="35153"/>
                </a:lnTo>
                <a:lnTo>
                  <a:pt x="91427" y="30581"/>
                </a:lnTo>
                <a:lnTo>
                  <a:pt x="88379" y="30581"/>
                </a:lnTo>
                <a:lnTo>
                  <a:pt x="85331" y="32105"/>
                </a:lnTo>
                <a:lnTo>
                  <a:pt x="77711" y="32105"/>
                </a:lnTo>
                <a:lnTo>
                  <a:pt x="74663" y="33629"/>
                </a:lnTo>
                <a:lnTo>
                  <a:pt x="70091" y="33629"/>
                </a:lnTo>
                <a:lnTo>
                  <a:pt x="70091" y="35153"/>
                </a:lnTo>
                <a:lnTo>
                  <a:pt x="65519" y="39725"/>
                </a:lnTo>
                <a:lnTo>
                  <a:pt x="65519" y="50393"/>
                </a:lnTo>
                <a:lnTo>
                  <a:pt x="68567" y="51917"/>
                </a:lnTo>
                <a:lnTo>
                  <a:pt x="70091" y="53441"/>
                </a:lnTo>
                <a:lnTo>
                  <a:pt x="73139" y="54965"/>
                </a:lnTo>
                <a:lnTo>
                  <a:pt x="82283" y="54965"/>
                </a:lnTo>
                <a:lnTo>
                  <a:pt x="85331" y="53441"/>
                </a:lnTo>
                <a:lnTo>
                  <a:pt x="86855" y="53441"/>
                </a:lnTo>
                <a:lnTo>
                  <a:pt x="89903" y="51917"/>
                </a:lnTo>
                <a:lnTo>
                  <a:pt x="90665" y="50393"/>
                </a:lnTo>
                <a:lnTo>
                  <a:pt x="91427" y="48869"/>
                </a:lnTo>
                <a:lnTo>
                  <a:pt x="91427" y="51917"/>
                </a:lnTo>
                <a:lnTo>
                  <a:pt x="92951" y="53441"/>
                </a:lnTo>
                <a:lnTo>
                  <a:pt x="99047" y="53441"/>
                </a:lnTo>
                <a:lnTo>
                  <a:pt x="99047" y="51917"/>
                </a:lnTo>
                <a:close/>
              </a:path>
              <a:path w="300989" h="55245">
                <a:moveTo>
                  <a:pt x="125056" y="53441"/>
                </a:moveTo>
                <a:lnTo>
                  <a:pt x="123532" y="48869"/>
                </a:lnTo>
                <a:lnTo>
                  <a:pt x="118960" y="48869"/>
                </a:lnTo>
                <a:lnTo>
                  <a:pt x="117436" y="47345"/>
                </a:lnTo>
                <a:lnTo>
                  <a:pt x="117436" y="21437"/>
                </a:lnTo>
                <a:lnTo>
                  <a:pt x="123532" y="21437"/>
                </a:lnTo>
                <a:lnTo>
                  <a:pt x="123532" y="15341"/>
                </a:lnTo>
                <a:lnTo>
                  <a:pt x="117436" y="15341"/>
                </a:lnTo>
                <a:lnTo>
                  <a:pt x="117436" y="3060"/>
                </a:lnTo>
                <a:lnTo>
                  <a:pt x="109715" y="6197"/>
                </a:lnTo>
                <a:lnTo>
                  <a:pt x="109715" y="15341"/>
                </a:lnTo>
                <a:lnTo>
                  <a:pt x="105143" y="15341"/>
                </a:lnTo>
                <a:lnTo>
                  <a:pt x="105143" y="21437"/>
                </a:lnTo>
                <a:lnTo>
                  <a:pt x="109715" y="21437"/>
                </a:lnTo>
                <a:lnTo>
                  <a:pt x="109715" y="47345"/>
                </a:lnTo>
                <a:lnTo>
                  <a:pt x="111239" y="48869"/>
                </a:lnTo>
                <a:lnTo>
                  <a:pt x="111239" y="51917"/>
                </a:lnTo>
                <a:lnTo>
                  <a:pt x="112763" y="53441"/>
                </a:lnTo>
                <a:lnTo>
                  <a:pt x="114388" y="53441"/>
                </a:lnTo>
                <a:lnTo>
                  <a:pt x="115912" y="54965"/>
                </a:lnTo>
                <a:lnTo>
                  <a:pt x="122008" y="54965"/>
                </a:lnTo>
                <a:lnTo>
                  <a:pt x="125056" y="53441"/>
                </a:lnTo>
                <a:close/>
              </a:path>
              <a:path w="300989" h="55245">
                <a:moveTo>
                  <a:pt x="163156" y="29057"/>
                </a:moveTo>
                <a:lnTo>
                  <a:pt x="161632" y="24485"/>
                </a:lnTo>
                <a:lnTo>
                  <a:pt x="158584" y="19913"/>
                </a:lnTo>
                <a:lnTo>
                  <a:pt x="157060" y="18389"/>
                </a:lnTo>
                <a:lnTo>
                  <a:pt x="157060" y="32105"/>
                </a:lnTo>
                <a:lnTo>
                  <a:pt x="135724" y="32105"/>
                </a:lnTo>
                <a:lnTo>
                  <a:pt x="135724" y="26009"/>
                </a:lnTo>
                <a:lnTo>
                  <a:pt x="140296" y="21437"/>
                </a:lnTo>
                <a:lnTo>
                  <a:pt x="143344" y="19913"/>
                </a:lnTo>
                <a:lnTo>
                  <a:pt x="149440" y="19913"/>
                </a:lnTo>
                <a:lnTo>
                  <a:pt x="152488" y="21437"/>
                </a:lnTo>
                <a:lnTo>
                  <a:pt x="154012" y="24485"/>
                </a:lnTo>
                <a:lnTo>
                  <a:pt x="155536" y="26009"/>
                </a:lnTo>
                <a:lnTo>
                  <a:pt x="150964" y="15341"/>
                </a:lnTo>
                <a:lnTo>
                  <a:pt x="140296" y="15341"/>
                </a:lnTo>
                <a:lnTo>
                  <a:pt x="135724" y="16865"/>
                </a:lnTo>
                <a:lnTo>
                  <a:pt x="132676" y="19913"/>
                </a:lnTo>
                <a:lnTo>
                  <a:pt x="129628" y="24485"/>
                </a:lnTo>
                <a:lnTo>
                  <a:pt x="128104" y="29057"/>
                </a:lnTo>
                <a:lnTo>
                  <a:pt x="128104" y="41249"/>
                </a:lnTo>
                <a:lnTo>
                  <a:pt x="129628" y="45821"/>
                </a:lnTo>
                <a:lnTo>
                  <a:pt x="132676" y="50393"/>
                </a:lnTo>
                <a:lnTo>
                  <a:pt x="135724" y="53441"/>
                </a:lnTo>
                <a:lnTo>
                  <a:pt x="140296" y="54965"/>
                </a:lnTo>
                <a:lnTo>
                  <a:pt x="150964" y="54965"/>
                </a:lnTo>
                <a:lnTo>
                  <a:pt x="160108" y="50393"/>
                </a:lnTo>
                <a:lnTo>
                  <a:pt x="161632" y="47345"/>
                </a:lnTo>
                <a:lnTo>
                  <a:pt x="163156" y="42773"/>
                </a:lnTo>
                <a:lnTo>
                  <a:pt x="157060" y="41249"/>
                </a:lnTo>
                <a:lnTo>
                  <a:pt x="154012" y="47345"/>
                </a:lnTo>
                <a:lnTo>
                  <a:pt x="152488" y="47345"/>
                </a:lnTo>
                <a:lnTo>
                  <a:pt x="150964" y="48869"/>
                </a:lnTo>
                <a:lnTo>
                  <a:pt x="147916" y="50393"/>
                </a:lnTo>
                <a:lnTo>
                  <a:pt x="143344" y="50393"/>
                </a:lnTo>
                <a:lnTo>
                  <a:pt x="140296" y="48869"/>
                </a:lnTo>
                <a:lnTo>
                  <a:pt x="138772" y="45821"/>
                </a:lnTo>
                <a:lnTo>
                  <a:pt x="135724" y="44297"/>
                </a:lnTo>
                <a:lnTo>
                  <a:pt x="135724" y="41249"/>
                </a:lnTo>
                <a:lnTo>
                  <a:pt x="134200" y="36677"/>
                </a:lnTo>
                <a:lnTo>
                  <a:pt x="163156" y="36677"/>
                </a:lnTo>
                <a:lnTo>
                  <a:pt x="163156" y="32105"/>
                </a:lnTo>
                <a:lnTo>
                  <a:pt x="163156" y="29057"/>
                </a:lnTo>
                <a:close/>
              </a:path>
              <a:path w="300989" h="55245">
                <a:moveTo>
                  <a:pt x="193636" y="16865"/>
                </a:moveTo>
                <a:lnTo>
                  <a:pt x="190588" y="15341"/>
                </a:lnTo>
                <a:lnTo>
                  <a:pt x="182968" y="15341"/>
                </a:lnTo>
                <a:lnTo>
                  <a:pt x="182968" y="16865"/>
                </a:lnTo>
                <a:lnTo>
                  <a:pt x="181444" y="16865"/>
                </a:lnTo>
                <a:lnTo>
                  <a:pt x="179920" y="19913"/>
                </a:lnTo>
                <a:lnTo>
                  <a:pt x="178396" y="21437"/>
                </a:lnTo>
                <a:lnTo>
                  <a:pt x="178396" y="15341"/>
                </a:lnTo>
                <a:lnTo>
                  <a:pt x="172300" y="15341"/>
                </a:lnTo>
                <a:lnTo>
                  <a:pt x="172300" y="53441"/>
                </a:lnTo>
                <a:lnTo>
                  <a:pt x="178396" y="53441"/>
                </a:lnTo>
                <a:lnTo>
                  <a:pt x="178396" y="32105"/>
                </a:lnTo>
                <a:lnTo>
                  <a:pt x="179920" y="29057"/>
                </a:lnTo>
                <a:lnTo>
                  <a:pt x="179920" y="24485"/>
                </a:lnTo>
                <a:lnTo>
                  <a:pt x="181444" y="24485"/>
                </a:lnTo>
                <a:lnTo>
                  <a:pt x="184492" y="21437"/>
                </a:lnTo>
                <a:lnTo>
                  <a:pt x="187540" y="21437"/>
                </a:lnTo>
                <a:lnTo>
                  <a:pt x="189064" y="22961"/>
                </a:lnTo>
                <a:lnTo>
                  <a:pt x="190588" y="22961"/>
                </a:lnTo>
                <a:lnTo>
                  <a:pt x="193636" y="16865"/>
                </a:lnTo>
                <a:close/>
              </a:path>
              <a:path w="300989" h="55245">
                <a:moveTo>
                  <a:pt x="257746" y="29057"/>
                </a:moveTo>
                <a:lnTo>
                  <a:pt x="256222" y="24485"/>
                </a:lnTo>
                <a:lnTo>
                  <a:pt x="253174" y="19913"/>
                </a:lnTo>
                <a:lnTo>
                  <a:pt x="251650" y="18389"/>
                </a:lnTo>
                <a:lnTo>
                  <a:pt x="251650" y="27533"/>
                </a:lnTo>
                <a:lnTo>
                  <a:pt x="251650" y="32105"/>
                </a:lnTo>
                <a:lnTo>
                  <a:pt x="230212" y="32105"/>
                </a:lnTo>
                <a:lnTo>
                  <a:pt x="230212" y="27533"/>
                </a:lnTo>
                <a:lnTo>
                  <a:pt x="231736" y="26009"/>
                </a:lnTo>
                <a:lnTo>
                  <a:pt x="233260" y="22961"/>
                </a:lnTo>
                <a:lnTo>
                  <a:pt x="234784" y="21437"/>
                </a:lnTo>
                <a:lnTo>
                  <a:pt x="237934" y="19913"/>
                </a:lnTo>
                <a:lnTo>
                  <a:pt x="244030" y="19913"/>
                </a:lnTo>
                <a:lnTo>
                  <a:pt x="247078" y="21437"/>
                </a:lnTo>
                <a:lnTo>
                  <a:pt x="248602" y="24485"/>
                </a:lnTo>
                <a:lnTo>
                  <a:pt x="251650" y="27533"/>
                </a:lnTo>
                <a:lnTo>
                  <a:pt x="251650" y="18389"/>
                </a:lnTo>
                <a:lnTo>
                  <a:pt x="250126" y="16865"/>
                </a:lnTo>
                <a:lnTo>
                  <a:pt x="245554" y="15341"/>
                </a:lnTo>
                <a:lnTo>
                  <a:pt x="234784" y="15341"/>
                </a:lnTo>
                <a:lnTo>
                  <a:pt x="231736" y="16865"/>
                </a:lnTo>
                <a:lnTo>
                  <a:pt x="230212" y="17881"/>
                </a:lnTo>
                <a:lnTo>
                  <a:pt x="230212" y="15341"/>
                </a:lnTo>
                <a:lnTo>
                  <a:pt x="226148" y="15341"/>
                </a:lnTo>
                <a:lnTo>
                  <a:pt x="226148" y="21437"/>
                </a:lnTo>
                <a:lnTo>
                  <a:pt x="224116" y="24485"/>
                </a:lnTo>
                <a:lnTo>
                  <a:pt x="222592" y="29057"/>
                </a:lnTo>
                <a:lnTo>
                  <a:pt x="222592" y="21437"/>
                </a:lnTo>
                <a:lnTo>
                  <a:pt x="226148" y="21437"/>
                </a:lnTo>
                <a:lnTo>
                  <a:pt x="226148" y="15341"/>
                </a:lnTo>
                <a:lnTo>
                  <a:pt x="222592" y="15341"/>
                </a:lnTo>
                <a:lnTo>
                  <a:pt x="222592" y="9245"/>
                </a:lnTo>
                <a:lnTo>
                  <a:pt x="225640" y="6197"/>
                </a:lnTo>
                <a:lnTo>
                  <a:pt x="230212" y="6197"/>
                </a:lnTo>
                <a:lnTo>
                  <a:pt x="231736" y="7721"/>
                </a:lnTo>
                <a:lnTo>
                  <a:pt x="232117" y="6197"/>
                </a:lnTo>
                <a:lnTo>
                  <a:pt x="233260" y="1524"/>
                </a:lnTo>
                <a:lnTo>
                  <a:pt x="230212" y="1524"/>
                </a:lnTo>
                <a:lnTo>
                  <a:pt x="228688" y="0"/>
                </a:lnTo>
                <a:lnTo>
                  <a:pt x="224116" y="0"/>
                </a:lnTo>
                <a:lnTo>
                  <a:pt x="221068" y="1524"/>
                </a:lnTo>
                <a:lnTo>
                  <a:pt x="219544" y="1524"/>
                </a:lnTo>
                <a:lnTo>
                  <a:pt x="218020" y="3048"/>
                </a:lnTo>
                <a:lnTo>
                  <a:pt x="218020" y="4572"/>
                </a:lnTo>
                <a:lnTo>
                  <a:pt x="216496" y="6197"/>
                </a:lnTo>
                <a:lnTo>
                  <a:pt x="216496" y="15341"/>
                </a:lnTo>
                <a:lnTo>
                  <a:pt x="210400" y="15341"/>
                </a:lnTo>
                <a:lnTo>
                  <a:pt x="210400" y="21437"/>
                </a:lnTo>
                <a:lnTo>
                  <a:pt x="216496" y="21437"/>
                </a:lnTo>
                <a:lnTo>
                  <a:pt x="216496" y="53441"/>
                </a:lnTo>
                <a:lnTo>
                  <a:pt x="222592" y="53441"/>
                </a:lnTo>
                <a:lnTo>
                  <a:pt x="222592" y="41249"/>
                </a:lnTo>
                <a:lnTo>
                  <a:pt x="224116" y="45821"/>
                </a:lnTo>
                <a:lnTo>
                  <a:pt x="227164" y="50393"/>
                </a:lnTo>
                <a:lnTo>
                  <a:pt x="230212" y="53441"/>
                </a:lnTo>
                <a:lnTo>
                  <a:pt x="234784" y="54965"/>
                </a:lnTo>
                <a:lnTo>
                  <a:pt x="245554" y="54965"/>
                </a:lnTo>
                <a:lnTo>
                  <a:pt x="254698" y="50393"/>
                </a:lnTo>
                <a:lnTo>
                  <a:pt x="256222" y="47345"/>
                </a:lnTo>
                <a:lnTo>
                  <a:pt x="257746" y="42773"/>
                </a:lnTo>
                <a:lnTo>
                  <a:pt x="251650" y="41249"/>
                </a:lnTo>
                <a:lnTo>
                  <a:pt x="248602" y="47345"/>
                </a:lnTo>
                <a:lnTo>
                  <a:pt x="247078" y="47345"/>
                </a:lnTo>
                <a:lnTo>
                  <a:pt x="244030" y="50393"/>
                </a:lnTo>
                <a:lnTo>
                  <a:pt x="237934" y="50393"/>
                </a:lnTo>
                <a:lnTo>
                  <a:pt x="234784" y="48869"/>
                </a:lnTo>
                <a:lnTo>
                  <a:pt x="233260" y="45821"/>
                </a:lnTo>
                <a:lnTo>
                  <a:pt x="230212" y="44297"/>
                </a:lnTo>
                <a:lnTo>
                  <a:pt x="230212" y="36677"/>
                </a:lnTo>
                <a:lnTo>
                  <a:pt x="257746" y="36677"/>
                </a:lnTo>
                <a:lnTo>
                  <a:pt x="257746" y="32105"/>
                </a:lnTo>
                <a:lnTo>
                  <a:pt x="257746" y="29057"/>
                </a:lnTo>
                <a:close/>
              </a:path>
              <a:path w="300989" h="55245">
                <a:moveTo>
                  <a:pt x="300418" y="29057"/>
                </a:moveTo>
                <a:lnTo>
                  <a:pt x="298894" y="24485"/>
                </a:lnTo>
                <a:lnTo>
                  <a:pt x="295846" y="19913"/>
                </a:lnTo>
                <a:lnTo>
                  <a:pt x="292798" y="16865"/>
                </a:lnTo>
                <a:lnTo>
                  <a:pt x="292798" y="26009"/>
                </a:lnTo>
                <a:lnTo>
                  <a:pt x="292798" y="32105"/>
                </a:lnTo>
                <a:lnTo>
                  <a:pt x="271462" y="32105"/>
                </a:lnTo>
                <a:lnTo>
                  <a:pt x="272986" y="27533"/>
                </a:lnTo>
                <a:lnTo>
                  <a:pt x="272986" y="26009"/>
                </a:lnTo>
                <a:lnTo>
                  <a:pt x="277558" y="21437"/>
                </a:lnTo>
                <a:lnTo>
                  <a:pt x="280606" y="19913"/>
                </a:lnTo>
                <a:lnTo>
                  <a:pt x="286702" y="19913"/>
                </a:lnTo>
                <a:lnTo>
                  <a:pt x="292798" y="26009"/>
                </a:lnTo>
                <a:lnTo>
                  <a:pt x="292798" y="16865"/>
                </a:lnTo>
                <a:lnTo>
                  <a:pt x="288226" y="15341"/>
                </a:lnTo>
                <a:lnTo>
                  <a:pt x="277558" y="15341"/>
                </a:lnTo>
                <a:lnTo>
                  <a:pt x="272986" y="16865"/>
                </a:lnTo>
                <a:lnTo>
                  <a:pt x="269938" y="19913"/>
                </a:lnTo>
                <a:lnTo>
                  <a:pt x="266890" y="24485"/>
                </a:lnTo>
                <a:lnTo>
                  <a:pt x="265366" y="29057"/>
                </a:lnTo>
                <a:lnTo>
                  <a:pt x="265366" y="41249"/>
                </a:lnTo>
                <a:lnTo>
                  <a:pt x="266890" y="45821"/>
                </a:lnTo>
                <a:lnTo>
                  <a:pt x="269938" y="50393"/>
                </a:lnTo>
                <a:lnTo>
                  <a:pt x="272986" y="53441"/>
                </a:lnTo>
                <a:lnTo>
                  <a:pt x="277558" y="54965"/>
                </a:lnTo>
                <a:lnTo>
                  <a:pt x="288226" y="54965"/>
                </a:lnTo>
                <a:lnTo>
                  <a:pt x="297370" y="50393"/>
                </a:lnTo>
                <a:lnTo>
                  <a:pt x="298894" y="47345"/>
                </a:lnTo>
                <a:lnTo>
                  <a:pt x="300418" y="42773"/>
                </a:lnTo>
                <a:lnTo>
                  <a:pt x="292798" y="41249"/>
                </a:lnTo>
                <a:lnTo>
                  <a:pt x="292798" y="44297"/>
                </a:lnTo>
                <a:lnTo>
                  <a:pt x="291274" y="47345"/>
                </a:lnTo>
                <a:lnTo>
                  <a:pt x="289750" y="47345"/>
                </a:lnTo>
                <a:lnTo>
                  <a:pt x="288226" y="48869"/>
                </a:lnTo>
                <a:lnTo>
                  <a:pt x="285178" y="50393"/>
                </a:lnTo>
                <a:lnTo>
                  <a:pt x="280606" y="50393"/>
                </a:lnTo>
                <a:lnTo>
                  <a:pt x="277558" y="48869"/>
                </a:lnTo>
                <a:lnTo>
                  <a:pt x="276034" y="45821"/>
                </a:lnTo>
                <a:lnTo>
                  <a:pt x="272986" y="44297"/>
                </a:lnTo>
                <a:lnTo>
                  <a:pt x="271462" y="41249"/>
                </a:lnTo>
                <a:lnTo>
                  <a:pt x="271462" y="36677"/>
                </a:lnTo>
                <a:lnTo>
                  <a:pt x="300418" y="36677"/>
                </a:lnTo>
                <a:lnTo>
                  <a:pt x="300418" y="32105"/>
                </a:lnTo>
                <a:lnTo>
                  <a:pt x="300418" y="290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" name="object 103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5629275" y="5968174"/>
            <a:ext cx="410241" cy="70199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5662803" y="6318503"/>
            <a:ext cx="4213225" cy="80010"/>
            <a:chOff x="5662803" y="6318503"/>
            <a:chExt cx="4213225" cy="80010"/>
          </a:xfrm>
        </p:grpSpPr>
        <p:pic>
          <p:nvPicPr>
            <p:cNvPr id="105" name="object 10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662803" y="6318503"/>
              <a:ext cx="2190178" cy="7991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888033" y="6318503"/>
              <a:ext cx="1959863" cy="79915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9866375" y="6370319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144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675417" y="7075837"/>
            <a:ext cx="3131820" cy="332740"/>
            <a:chOff x="675417" y="7075837"/>
            <a:chExt cx="3131820" cy="332740"/>
          </a:xfrm>
        </p:grpSpPr>
        <p:sp>
          <p:nvSpPr>
            <p:cNvPr id="109" name="object 109"/>
            <p:cNvSpPr/>
            <p:nvPr/>
          </p:nvSpPr>
          <p:spPr>
            <a:xfrm>
              <a:off x="2955036" y="7136892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10667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75417" y="7075837"/>
              <a:ext cx="3106864" cy="33251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796284" y="7379208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10667" y="10668"/>
                  </a:moveTo>
                  <a:lnTo>
                    <a:pt x="0" y="10668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5559075" y="7062025"/>
            <a:ext cx="3129280" cy="334645"/>
            <a:chOff x="5559075" y="7062025"/>
            <a:chExt cx="3129280" cy="334645"/>
          </a:xfrm>
        </p:grpSpPr>
        <p:sp>
          <p:nvSpPr>
            <p:cNvPr id="113" name="object 113"/>
            <p:cNvSpPr/>
            <p:nvPr/>
          </p:nvSpPr>
          <p:spPr>
            <a:xfrm>
              <a:off x="7839455" y="712317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10667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559075" y="7062025"/>
              <a:ext cx="3105244" cy="334136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8677655" y="7365492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10667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6357" y="572071"/>
            <a:ext cx="1593850" cy="165100"/>
            <a:chOff x="576357" y="572071"/>
            <a:chExt cx="1593850" cy="165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357" y="572071"/>
              <a:ext cx="137255" cy="1647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520" y="575119"/>
              <a:ext cx="105251" cy="1586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156" y="616362"/>
              <a:ext cx="106775" cy="1204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1826" y="578167"/>
              <a:ext cx="509905" cy="158750"/>
            </a:xfrm>
            <a:custGeom>
              <a:avLst/>
              <a:gdLst/>
              <a:ahLst/>
              <a:cxnLst/>
              <a:rect l="l" t="t" r="r" b="b"/>
              <a:pathLst>
                <a:path w="509905" h="158750">
                  <a:moveTo>
                    <a:pt x="73253" y="44297"/>
                  </a:moveTo>
                  <a:lnTo>
                    <a:pt x="67157" y="39725"/>
                  </a:lnTo>
                  <a:lnTo>
                    <a:pt x="61061" y="38201"/>
                  </a:lnTo>
                  <a:lnTo>
                    <a:pt x="48869" y="38201"/>
                  </a:lnTo>
                  <a:lnTo>
                    <a:pt x="44196" y="39725"/>
                  </a:lnTo>
                  <a:lnTo>
                    <a:pt x="41148" y="42773"/>
                  </a:lnTo>
                  <a:lnTo>
                    <a:pt x="36576" y="44297"/>
                  </a:lnTo>
                  <a:lnTo>
                    <a:pt x="32004" y="48869"/>
                  </a:lnTo>
                  <a:lnTo>
                    <a:pt x="27432" y="56489"/>
                  </a:lnTo>
                  <a:lnTo>
                    <a:pt x="27432" y="41249"/>
                  </a:lnTo>
                  <a:lnTo>
                    <a:pt x="0" y="41249"/>
                  </a:lnTo>
                  <a:lnTo>
                    <a:pt x="0" y="155638"/>
                  </a:lnTo>
                  <a:lnTo>
                    <a:pt x="30480" y="155638"/>
                  </a:lnTo>
                  <a:lnTo>
                    <a:pt x="30480" y="120586"/>
                  </a:lnTo>
                  <a:lnTo>
                    <a:pt x="30670" y="96354"/>
                  </a:lnTo>
                  <a:lnTo>
                    <a:pt x="45720" y="65633"/>
                  </a:lnTo>
                  <a:lnTo>
                    <a:pt x="54965" y="65633"/>
                  </a:lnTo>
                  <a:lnTo>
                    <a:pt x="59537" y="67157"/>
                  </a:lnTo>
                  <a:lnTo>
                    <a:pt x="64109" y="70205"/>
                  </a:lnTo>
                  <a:lnTo>
                    <a:pt x="73253" y="44297"/>
                  </a:lnTo>
                  <a:close/>
                </a:path>
                <a:path w="509905" h="158750">
                  <a:moveTo>
                    <a:pt x="195275" y="155638"/>
                  </a:moveTo>
                  <a:lnTo>
                    <a:pt x="192227" y="149542"/>
                  </a:lnTo>
                  <a:lnTo>
                    <a:pt x="190195" y="143446"/>
                  </a:lnTo>
                  <a:lnTo>
                    <a:pt x="190080" y="143141"/>
                  </a:lnTo>
                  <a:lnTo>
                    <a:pt x="189179" y="140398"/>
                  </a:lnTo>
                  <a:lnTo>
                    <a:pt x="189179" y="137350"/>
                  </a:lnTo>
                  <a:lnTo>
                    <a:pt x="189179" y="135826"/>
                  </a:lnTo>
                  <a:lnTo>
                    <a:pt x="187655" y="128206"/>
                  </a:lnTo>
                  <a:lnTo>
                    <a:pt x="187629" y="100774"/>
                  </a:lnTo>
                  <a:lnTo>
                    <a:pt x="187604" y="80873"/>
                  </a:lnTo>
                  <a:lnTo>
                    <a:pt x="170662" y="42697"/>
                  </a:lnTo>
                  <a:lnTo>
                    <a:pt x="140309" y="38201"/>
                  </a:lnTo>
                  <a:lnTo>
                    <a:pt x="129717" y="38747"/>
                  </a:lnTo>
                  <a:lnTo>
                    <a:pt x="92849" y="62750"/>
                  </a:lnTo>
                  <a:lnTo>
                    <a:pt x="90017" y="70205"/>
                  </a:lnTo>
                  <a:lnTo>
                    <a:pt x="117449" y="76301"/>
                  </a:lnTo>
                  <a:lnTo>
                    <a:pt x="122021" y="67157"/>
                  </a:lnTo>
                  <a:lnTo>
                    <a:pt x="125069" y="64109"/>
                  </a:lnTo>
                  <a:lnTo>
                    <a:pt x="128117" y="62585"/>
                  </a:lnTo>
                  <a:lnTo>
                    <a:pt x="132689" y="61061"/>
                  </a:lnTo>
                  <a:lnTo>
                    <a:pt x="146405" y="61061"/>
                  </a:lnTo>
                  <a:lnTo>
                    <a:pt x="150977" y="62585"/>
                  </a:lnTo>
                  <a:lnTo>
                    <a:pt x="154025" y="65633"/>
                  </a:lnTo>
                  <a:lnTo>
                    <a:pt x="157073" y="67157"/>
                  </a:lnTo>
                  <a:lnTo>
                    <a:pt x="158597" y="71729"/>
                  </a:lnTo>
                  <a:lnTo>
                    <a:pt x="158597" y="80873"/>
                  </a:lnTo>
                  <a:lnTo>
                    <a:pt x="158597" y="100774"/>
                  </a:lnTo>
                  <a:lnTo>
                    <a:pt x="158597" y="119062"/>
                  </a:lnTo>
                  <a:lnTo>
                    <a:pt x="157073" y="120586"/>
                  </a:lnTo>
                  <a:lnTo>
                    <a:pt x="155549" y="125158"/>
                  </a:lnTo>
                  <a:lnTo>
                    <a:pt x="154025" y="128206"/>
                  </a:lnTo>
                  <a:lnTo>
                    <a:pt x="140309" y="137350"/>
                  </a:lnTo>
                  <a:lnTo>
                    <a:pt x="129641" y="137350"/>
                  </a:lnTo>
                  <a:lnTo>
                    <a:pt x="125069" y="135826"/>
                  </a:lnTo>
                  <a:lnTo>
                    <a:pt x="118973" y="129730"/>
                  </a:lnTo>
                  <a:lnTo>
                    <a:pt x="117449" y="125158"/>
                  </a:lnTo>
                  <a:lnTo>
                    <a:pt x="117449" y="117538"/>
                  </a:lnTo>
                  <a:lnTo>
                    <a:pt x="140309" y="105346"/>
                  </a:lnTo>
                  <a:lnTo>
                    <a:pt x="147929" y="103822"/>
                  </a:lnTo>
                  <a:lnTo>
                    <a:pt x="154025" y="102298"/>
                  </a:lnTo>
                  <a:lnTo>
                    <a:pt x="158597" y="100774"/>
                  </a:lnTo>
                  <a:lnTo>
                    <a:pt x="158597" y="80873"/>
                  </a:lnTo>
                  <a:lnTo>
                    <a:pt x="153428" y="82283"/>
                  </a:lnTo>
                  <a:lnTo>
                    <a:pt x="146977" y="84112"/>
                  </a:lnTo>
                  <a:lnTo>
                    <a:pt x="139090" y="86233"/>
                  </a:lnTo>
                  <a:lnTo>
                    <a:pt x="129641" y="88493"/>
                  </a:lnTo>
                  <a:lnTo>
                    <a:pt x="118973" y="90017"/>
                  </a:lnTo>
                  <a:lnTo>
                    <a:pt x="105257" y="94589"/>
                  </a:lnTo>
                  <a:lnTo>
                    <a:pt x="99161" y="97726"/>
                  </a:lnTo>
                  <a:lnTo>
                    <a:pt x="94589" y="102298"/>
                  </a:lnTo>
                  <a:lnTo>
                    <a:pt x="88493" y="111442"/>
                  </a:lnTo>
                  <a:lnTo>
                    <a:pt x="86969" y="117538"/>
                  </a:lnTo>
                  <a:lnTo>
                    <a:pt x="87096" y="125158"/>
                  </a:lnTo>
                  <a:lnTo>
                    <a:pt x="109639" y="156210"/>
                  </a:lnTo>
                  <a:lnTo>
                    <a:pt x="125069" y="158686"/>
                  </a:lnTo>
                  <a:lnTo>
                    <a:pt x="132689" y="158686"/>
                  </a:lnTo>
                  <a:lnTo>
                    <a:pt x="138785" y="157162"/>
                  </a:lnTo>
                  <a:lnTo>
                    <a:pt x="144881" y="154114"/>
                  </a:lnTo>
                  <a:lnTo>
                    <a:pt x="149453" y="151066"/>
                  </a:lnTo>
                  <a:lnTo>
                    <a:pt x="155549" y="148018"/>
                  </a:lnTo>
                  <a:lnTo>
                    <a:pt x="160121" y="143446"/>
                  </a:lnTo>
                  <a:lnTo>
                    <a:pt x="161645" y="143446"/>
                  </a:lnTo>
                  <a:lnTo>
                    <a:pt x="161645" y="146494"/>
                  </a:lnTo>
                  <a:lnTo>
                    <a:pt x="163169" y="151066"/>
                  </a:lnTo>
                  <a:lnTo>
                    <a:pt x="164693" y="154114"/>
                  </a:lnTo>
                  <a:lnTo>
                    <a:pt x="164693" y="155638"/>
                  </a:lnTo>
                  <a:lnTo>
                    <a:pt x="195275" y="155638"/>
                  </a:lnTo>
                  <a:close/>
                </a:path>
                <a:path w="509905" h="158750">
                  <a:moveTo>
                    <a:pt x="312712" y="116014"/>
                  </a:moveTo>
                  <a:lnTo>
                    <a:pt x="282143" y="111442"/>
                  </a:lnTo>
                  <a:lnTo>
                    <a:pt x="280619" y="119062"/>
                  </a:lnTo>
                  <a:lnTo>
                    <a:pt x="279095" y="125158"/>
                  </a:lnTo>
                  <a:lnTo>
                    <a:pt x="274523" y="128206"/>
                  </a:lnTo>
                  <a:lnTo>
                    <a:pt x="271475" y="131254"/>
                  </a:lnTo>
                  <a:lnTo>
                    <a:pt x="266903" y="132778"/>
                  </a:lnTo>
                  <a:lnTo>
                    <a:pt x="253187" y="132778"/>
                  </a:lnTo>
                  <a:lnTo>
                    <a:pt x="247091" y="131254"/>
                  </a:lnTo>
                  <a:lnTo>
                    <a:pt x="236423" y="96113"/>
                  </a:lnTo>
                  <a:lnTo>
                    <a:pt x="236728" y="87566"/>
                  </a:lnTo>
                  <a:lnTo>
                    <a:pt x="253187" y="62585"/>
                  </a:lnTo>
                  <a:lnTo>
                    <a:pt x="266903" y="62585"/>
                  </a:lnTo>
                  <a:lnTo>
                    <a:pt x="271475" y="64109"/>
                  </a:lnTo>
                  <a:lnTo>
                    <a:pt x="277571" y="70205"/>
                  </a:lnTo>
                  <a:lnTo>
                    <a:pt x="280619" y="74777"/>
                  </a:lnTo>
                  <a:lnTo>
                    <a:pt x="280619" y="80873"/>
                  </a:lnTo>
                  <a:lnTo>
                    <a:pt x="311188" y="74777"/>
                  </a:lnTo>
                  <a:lnTo>
                    <a:pt x="286524" y="43345"/>
                  </a:lnTo>
                  <a:lnTo>
                    <a:pt x="260807" y="38201"/>
                  </a:lnTo>
                  <a:lnTo>
                    <a:pt x="248158" y="39293"/>
                  </a:lnTo>
                  <a:lnTo>
                    <a:pt x="212775" y="62280"/>
                  </a:lnTo>
                  <a:lnTo>
                    <a:pt x="204419" y="97726"/>
                  </a:lnTo>
                  <a:lnTo>
                    <a:pt x="205295" y="111493"/>
                  </a:lnTo>
                  <a:lnTo>
                    <a:pt x="227342" y="149047"/>
                  </a:lnTo>
                  <a:lnTo>
                    <a:pt x="259283" y="158686"/>
                  </a:lnTo>
                  <a:lnTo>
                    <a:pt x="270116" y="157886"/>
                  </a:lnTo>
                  <a:lnTo>
                    <a:pt x="305854" y="134302"/>
                  </a:lnTo>
                  <a:lnTo>
                    <a:pt x="312712" y="116014"/>
                  </a:lnTo>
                  <a:close/>
                </a:path>
                <a:path w="509905" h="158750">
                  <a:moveTo>
                    <a:pt x="391960" y="154114"/>
                  </a:moveTo>
                  <a:lnTo>
                    <a:pt x="390626" y="132778"/>
                  </a:lnTo>
                  <a:lnTo>
                    <a:pt x="390525" y="131254"/>
                  </a:lnTo>
                  <a:lnTo>
                    <a:pt x="390436" y="129730"/>
                  </a:lnTo>
                  <a:lnTo>
                    <a:pt x="384238" y="131254"/>
                  </a:lnTo>
                  <a:lnTo>
                    <a:pt x="379666" y="132778"/>
                  </a:lnTo>
                  <a:lnTo>
                    <a:pt x="373570" y="132778"/>
                  </a:lnTo>
                  <a:lnTo>
                    <a:pt x="368998" y="128206"/>
                  </a:lnTo>
                  <a:lnTo>
                    <a:pt x="368998" y="65633"/>
                  </a:lnTo>
                  <a:lnTo>
                    <a:pt x="390436" y="65633"/>
                  </a:lnTo>
                  <a:lnTo>
                    <a:pt x="390436" y="41249"/>
                  </a:lnTo>
                  <a:lnTo>
                    <a:pt x="368998" y="41249"/>
                  </a:lnTo>
                  <a:lnTo>
                    <a:pt x="368998" y="0"/>
                  </a:lnTo>
                  <a:lnTo>
                    <a:pt x="338518" y="18288"/>
                  </a:lnTo>
                  <a:lnTo>
                    <a:pt x="338518" y="41249"/>
                  </a:lnTo>
                  <a:lnTo>
                    <a:pt x="324802" y="41249"/>
                  </a:lnTo>
                  <a:lnTo>
                    <a:pt x="324802" y="65633"/>
                  </a:lnTo>
                  <a:lnTo>
                    <a:pt x="338518" y="65633"/>
                  </a:lnTo>
                  <a:lnTo>
                    <a:pt x="338518" y="132778"/>
                  </a:lnTo>
                  <a:lnTo>
                    <a:pt x="340042" y="135826"/>
                  </a:lnTo>
                  <a:lnTo>
                    <a:pt x="340042" y="141922"/>
                  </a:lnTo>
                  <a:lnTo>
                    <a:pt x="341566" y="144970"/>
                  </a:lnTo>
                  <a:lnTo>
                    <a:pt x="344614" y="148018"/>
                  </a:lnTo>
                  <a:lnTo>
                    <a:pt x="346138" y="151066"/>
                  </a:lnTo>
                  <a:lnTo>
                    <a:pt x="349186" y="154114"/>
                  </a:lnTo>
                  <a:lnTo>
                    <a:pt x="362902" y="158686"/>
                  </a:lnTo>
                  <a:lnTo>
                    <a:pt x="376618" y="158686"/>
                  </a:lnTo>
                  <a:lnTo>
                    <a:pt x="385762" y="157162"/>
                  </a:lnTo>
                  <a:lnTo>
                    <a:pt x="391960" y="154114"/>
                  </a:lnTo>
                  <a:close/>
                </a:path>
                <a:path w="509905" h="158750">
                  <a:moveTo>
                    <a:pt x="509409" y="106870"/>
                  </a:moveTo>
                  <a:lnTo>
                    <a:pt x="508546" y="90792"/>
                  </a:lnTo>
                  <a:lnTo>
                    <a:pt x="508114" y="88493"/>
                  </a:lnTo>
                  <a:lnTo>
                    <a:pt x="505980" y="76885"/>
                  </a:lnTo>
                  <a:lnTo>
                    <a:pt x="501688" y="64985"/>
                  </a:lnTo>
                  <a:lnTo>
                    <a:pt x="499338" y="61061"/>
                  </a:lnTo>
                  <a:lnTo>
                    <a:pt x="495693" y="54965"/>
                  </a:lnTo>
                  <a:lnTo>
                    <a:pt x="487121" y="47840"/>
                  </a:lnTo>
                  <a:lnTo>
                    <a:pt x="478929" y="43408"/>
                  </a:lnTo>
                  <a:lnTo>
                    <a:pt x="478929" y="79349"/>
                  </a:lnTo>
                  <a:lnTo>
                    <a:pt x="478929" y="88493"/>
                  </a:lnTo>
                  <a:lnTo>
                    <a:pt x="433209" y="88493"/>
                  </a:lnTo>
                  <a:lnTo>
                    <a:pt x="433209" y="79349"/>
                  </a:lnTo>
                  <a:lnTo>
                    <a:pt x="436257" y="73253"/>
                  </a:lnTo>
                  <a:lnTo>
                    <a:pt x="440829" y="68681"/>
                  </a:lnTo>
                  <a:lnTo>
                    <a:pt x="443877" y="64109"/>
                  </a:lnTo>
                  <a:lnTo>
                    <a:pt x="449973" y="61061"/>
                  </a:lnTo>
                  <a:lnTo>
                    <a:pt x="462165" y="61061"/>
                  </a:lnTo>
                  <a:lnTo>
                    <a:pt x="468261" y="64109"/>
                  </a:lnTo>
                  <a:lnTo>
                    <a:pt x="472833" y="68681"/>
                  </a:lnTo>
                  <a:lnTo>
                    <a:pt x="475881" y="73253"/>
                  </a:lnTo>
                  <a:lnTo>
                    <a:pt x="478929" y="79349"/>
                  </a:lnTo>
                  <a:lnTo>
                    <a:pt x="478929" y="43408"/>
                  </a:lnTo>
                  <a:lnTo>
                    <a:pt x="477405" y="42583"/>
                  </a:lnTo>
                  <a:lnTo>
                    <a:pt x="466547" y="39319"/>
                  </a:lnTo>
                  <a:lnTo>
                    <a:pt x="454545" y="38201"/>
                  </a:lnTo>
                  <a:lnTo>
                    <a:pt x="443661" y="39319"/>
                  </a:lnTo>
                  <a:lnTo>
                    <a:pt x="410349" y="63588"/>
                  </a:lnTo>
                  <a:lnTo>
                    <a:pt x="402628" y="99250"/>
                  </a:lnTo>
                  <a:lnTo>
                    <a:pt x="403225" y="110375"/>
                  </a:lnTo>
                  <a:lnTo>
                    <a:pt x="421322" y="147116"/>
                  </a:lnTo>
                  <a:lnTo>
                    <a:pt x="457593" y="158686"/>
                  </a:lnTo>
                  <a:lnTo>
                    <a:pt x="466445" y="158115"/>
                  </a:lnTo>
                  <a:lnTo>
                    <a:pt x="499884" y="138874"/>
                  </a:lnTo>
                  <a:lnTo>
                    <a:pt x="501764" y="135826"/>
                  </a:lnTo>
                  <a:lnTo>
                    <a:pt x="504164" y="131978"/>
                  </a:lnTo>
                  <a:lnTo>
                    <a:pt x="507885" y="123634"/>
                  </a:lnTo>
                  <a:lnTo>
                    <a:pt x="477405" y="119062"/>
                  </a:lnTo>
                  <a:lnTo>
                    <a:pt x="475881" y="125158"/>
                  </a:lnTo>
                  <a:lnTo>
                    <a:pt x="472833" y="129730"/>
                  </a:lnTo>
                  <a:lnTo>
                    <a:pt x="469785" y="131254"/>
                  </a:lnTo>
                  <a:lnTo>
                    <a:pt x="466737" y="134302"/>
                  </a:lnTo>
                  <a:lnTo>
                    <a:pt x="462165" y="135826"/>
                  </a:lnTo>
                  <a:lnTo>
                    <a:pt x="451497" y="135826"/>
                  </a:lnTo>
                  <a:lnTo>
                    <a:pt x="445401" y="132778"/>
                  </a:lnTo>
                  <a:lnTo>
                    <a:pt x="436257" y="123634"/>
                  </a:lnTo>
                  <a:lnTo>
                    <a:pt x="433209" y="116014"/>
                  </a:lnTo>
                  <a:lnTo>
                    <a:pt x="433209" y="106870"/>
                  </a:lnTo>
                  <a:lnTo>
                    <a:pt x="509409" y="10687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7144" y="616362"/>
              <a:ext cx="74771" cy="1174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33245" y="575119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5162" y="578167"/>
              <a:ext cx="181451" cy="1586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95563" y="575119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2053" y="616362"/>
              <a:ext cx="218122" cy="12049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55520" y="572071"/>
            <a:ext cx="208978" cy="16478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534697" y="572071"/>
            <a:ext cx="737235" cy="205104"/>
            <a:chOff x="2534697" y="572071"/>
            <a:chExt cx="737235" cy="205104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34697" y="573595"/>
              <a:ext cx="83820" cy="656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44425" y="572071"/>
              <a:ext cx="128111" cy="1647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98540" y="619410"/>
              <a:ext cx="105251" cy="1174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35795" y="616362"/>
              <a:ext cx="234886" cy="1602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8113" y="616362"/>
              <a:ext cx="73247" cy="117443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329273" y="574548"/>
            <a:ext cx="582930" cy="162560"/>
            <a:chOff x="3329273" y="574548"/>
            <a:chExt cx="582930" cy="162560"/>
          </a:xfrm>
        </p:grpSpPr>
        <p:sp>
          <p:nvSpPr>
            <p:cNvPr id="20" name="object 20"/>
            <p:cNvSpPr/>
            <p:nvPr/>
          </p:nvSpPr>
          <p:spPr>
            <a:xfrm>
              <a:off x="3329267" y="574547"/>
              <a:ext cx="205104" cy="160020"/>
            </a:xfrm>
            <a:custGeom>
              <a:avLst/>
              <a:gdLst/>
              <a:ahLst/>
              <a:cxnLst/>
              <a:rect l="l" t="t" r="r" b="b"/>
              <a:pathLst>
                <a:path w="205104" h="160020">
                  <a:moveTo>
                    <a:pt x="158584" y="159258"/>
                  </a:moveTo>
                  <a:lnTo>
                    <a:pt x="144183" y="122682"/>
                  </a:lnTo>
                  <a:lnTo>
                    <a:pt x="133946" y="96685"/>
                  </a:lnTo>
                  <a:lnTo>
                    <a:pt x="110540" y="37249"/>
                  </a:lnTo>
                  <a:lnTo>
                    <a:pt x="100672" y="12192"/>
                  </a:lnTo>
                  <a:lnTo>
                    <a:pt x="100672" y="96685"/>
                  </a:lnTo>
                  <a:lnTo>
                    <a:pt x="57912" y="96685"/>
                  </a:lnTo>
                  <a:lnTo>
                    <a:pt x="79336" y="37249"/>
                  </a:lnTo>
                  <a:lnTo>
                    <a:pt x="100672" y="96685"/>
                  </a:lnTo>
                  <a:lnTo>
                    <a:pt x="100672" y="12192"/>
                  </a:lnTo>
                  <a:lnTo>
                    <a:pt x="96100" y="571"/>
                  </a:lnTo>
                  <a:lnTo>
                    <a:pt x="62484" y="571"/>
                  </a:lnTo>
                  <a:lnTo>
                    <a:pt x="0" y="159258"/>
                  </a:lnTo>
                  <a:lnTo>
                    <a:pt x="35052" y="159258"/>
                  </a:lnTo>
                  <a:lnTo>
                    <a:pt x="47244" y="122682"/>
                  </a:lnTo>
                  <a:lnTo>
                    <a:pt x="111340" y="122682"/>
                  </a:lnTo>
                  <a:lnTo>
                    <a:pt x="125056" y="159258"/>
                  </a:lnTo>
                  <a:lnTo>
                    <a:pt x="158584" y="159258"/>
                  </a:lnTo>
                  <a:close/>
                </a:path>
                <a:path w="205104" h="160020">
                  <a:moveTo>
                    <a:pt x="204889" y="0"/>
                  </a:moveTo>
                  <a:lnTo>
                    <a:pt x="174396" y="0"/>
                  </a:lnTo>
                  <a:lnTo>
                    <a:pt x="174396" y="160020"/>
                  </a:lnTo>
                  <a:lnTo>
                    <a:pt x="204889" y="160020"/>
                  </a:lnTo>
                  <a:lnTo>
                    <a:pt x="204889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65683" y="575119"/>
              <a:ext cx="225742" cy="16173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19131" y="574547"/>
              <a:ext cx="92710" cy="160020"/>
            </a:xfrm>
            <a:custGeom>
              <a:avLst/>
              <a:gdLst/>
              <a:ahLst/>
              <a:cxnLst/>
              <a:rect l="l" t="t" r="r" b="b"/>
              <a:pathLst>
                <a:path w="92710" h="160020">
                  <a:moveTo>
                    <a:pt x="30492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30492" y="160020"/>
                  </a:lnTo>
                  <a:lnTo>
                    <a:pt x="30492" y="0"/>
                  </a:lnTo>
                  <a:close/>
                </a:path>
                <a:path w="92710" h="160020">
                  <a:moveTo>
                    <a:pt x="92684" y="44869"/>
                  </a:moveTo>
                  <a:lnTo>
                    <a:pt x="62204" y="44869"/>
                  </a:lnTo>
                  <a:lnTo>
                    <a:pt x="62204" y="159258"/>
                  </a:lnTo>
                  <a:lnTo>
                    <a:pt x="92684" y="159258"/>
                  </a:lnTo>
                  <a:lnTo>
                    <a:pt x="92684" y="44869"/>
                  </a:lnTo>
                  <a:close/>
                </a:path>
                <a:path w="92710" h="160020">
                  <a:moveTo>
                    <a:pt x="92684" y="571"/>
                  </a:moveTo>
                  <a:lnTo>
                    <a:pt x="62204" y="571"/>
                  </a:lnTo>
                  <a:lnTo>
                    <a:pt x="62204" y="29629"/>
                  </a:lnTo>
                  <a:lnTo>
                    <a:pt x="92684" y="29629"/>
                  </a:lnTo>
                  <a:lnTo>
                    <a:pt x="92684" y="571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006596" y="574548"/>
            <a:ext cx="303530" cy="162560"/>
            <a:chOff x="4006596" y="574548"/>
            <a:chExt cx="303530" cy="162560"/>
          </a:xfrm>
        </p:grpSpPr>
        <p:sp>
          <p:nvSpPr>
            <p:cNvPr id="24" name="object 24"/>
            <p:cNvSpPr/>
            <p:nvPr/>
          </p:nvSpPr>
          <p:spPr>
            <a:xfrm>
              <a:off x="4006596" y="574548"/>
              <a:ext cx="32384" cy="160020"/>
            </a:xfrm>
            <a:custGeom>
              <a:avLst/>
              <a:gdLst/>
              <a:ahLst/>
              <a:cxnLst/>
              <a:rect l="l" t="t" r="r" b="b"/>
              <a:pathLst>
                <a:path w="32385" h="160020">
                  <a:moveTo>
                    <a:pt x="32003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2003" y="0"/>
                  </a:lnTo>
                  <a:lnTo>
                    <a:pt x="32003" y="16002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62888" y="616362"/>
              <a:ext cx="117443" cy="1204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06239" y="616362"/>
              <a:ext cx="103727" cy="117443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390834" y="575119"/>
            <a:ext cx="704850" cy="161925"/>
            <a:chOff x="4390834" y="575119"/>
            <a:chExt cx="704850" cy="161925"/>
          </a:xfrm>
        </p:grpSpPr>
        <p:sp>
          <p:nvSpPr>
            <p:cNvPr id="28" name="object 28"/>
            <p:cNvSpPr/>
            <p:nvPr/>
          </p:nvSpPr>
          <p:spPr>
            <a:xfrm>
              <a:off x="4390834" y="575119"/>
              <a:ext cx="512445" cy="161925"/>
            </a:xfrm>
            <a:custGeom>
              <a:avLst/>
              <a:gdLst/>
              <a:ahLst/>
              <a:cxnLst/>
              <a:rect l="l" t="t" r="r" b="b"/>
              <a:pathLst>
                <a:path w="512445" h="161925">
                  <a:moveTo>
                    <a:pt x="207352" y="0"/>
                  </a:moveTo>
                  <a:lnTo>
                    <a:pt x="175348" y="0"/>
                  </a:lnTo>
                  <a:lnTo>
                    <a:pt x="150964" y="111442"/>
                  </a:lnTo>
                  <a:lnTo>
                    <a:pt x="123532" y="0"/>
                  </a:lnTo>
                  <a:lnTo>
                    <a:pt x="85344" y="0"/>
                  </a:lnTo>
                  <a:lnTo>
                    <a:pt x="56388" y="108394"/>
                  </a:lnTo>
                  <a:lnTo>
                    <a:pt x="32004" y="0"/>
                  </a:lnTo>
                  <a:lnTo>
                    <a:pt x="0" y="0"/>
                  </a:lnTo>
                  <a:lnTo>
                    <a:pt x="38100" y="158686"/>
                  </a:lnTo>
                  <a:lnTo>
                    <a:pt x="71628" y="158686"/>
                  </a:lnTo>
                  <a:lnTo>
                    <a:pt x="103632" y="39725"/>
                  </a:lnTo>
                  <a:lnTo>
                    <a:pt x="135724" y="158686"/>
                  </a:lnTo>
                  <a:lnTo>
                    <a:pt x="169252" y="158686"/>
                  </a:lnTo>
                  <a:lnTo>
                    <a:pt x="207352" y="0"/>
                  </a:lnTo>
                  <a:close/>
                </a:path>
                <a:path w="512445" h="161925">
                  <a:moveTo>
                    <a:pt x="314121" y="158686"/>
                  </a:moveTo>
                  <a:lnTo>
                    <a:pt x="311073" y="152590"/>
                  </a:lnTo>
                  <a:lnTo>
                    <a:pt x="309549" y="148018"/>
                  </a:lnTo>
                  <a:lnTo>
                    <a:pt x="309549" y="146494"/>
                  </a:lnTo>
                  <a:lnTo>
                    <a:pt x="309549" y="143446"/>
                  </a:lnTo>
                  <a:lnTo>
                    <a:pt x="308533" y="140398"/>
                  </a:lnTo>
                  <a:lnTo>
                    <a:pt x="308025" y="138874"/>
                  </a:lnTo>
                  <a:lnTo>
                    <a:pt x="308025" y="103822"/>
                  </a:lnTo>
                  <a:lnTo>
                    <a:pt x="305892" y="64109"/>
                  </a:lnTo>
                  <a:lnTo>
                    <a:pt x="303453" y="58013"/>
                  </a:lnTo>
                  <a:lnTo>
                    <a:pt x="301929" y="53441"/>
                  </a:lnTo>
                  <a:lnTo>
                    <a:pt x="259257" y="41249"/>
                  </a:lnTo>
                  <a:lnTo>
                    <a:pt x="249301" y="41795"/>
                  </a:lnTo>
                  <a:lnTo>
                    <a:pt x="212991" y="65798"/>
                  </a:lnTo>
                  <a:lnTo>
                    <a:pt x="210400" y="73253"/>
                  </a:lnTo>
                  <a:lnTo>
                    <a:pt x="237921" y="79349"/>
                  </a:lnTo>
                  <a:lnTo>
                    <a:pt x="239445" y="73253"/>
                  </a:lnTo>
                  <a:lnTo>
                    <a:pt x="245541" y="67157"/>
                  </a:lnTo>
                  <a:lnTo>
                    <a:pt x="251637" y="64109"/>
                  </a:lnTo>
                  <a:lnTo>
                    <a:pt x="265353" y="64109"/>
                  </a:lnTo>
                  <a:lnTo>
                    <a:pt x="271449" y="65633"/>
                  </a:lnTo>
                  <a:lnTo>
                    <a:pt x="274497" y="68681"/>
                  </a:lnTo>
                  <a:lnTo>
                    <a:pt x="277545" y="70205"/>
                  </a:lnTo>
                  <a:lnTo>
                    <a:pt x="277545" y="83921"/>
                  </a:lnTo>
                  <a:lnTo>
                    <a:pt x="277545" y="103822"/>
                  </a:lnTo>
                  <a:lnTo>
                    <a:pt x="277545" y="123634"/>
                  </a:lnTo>
                  <a:lnTo>
                    <a:pt x="276021" y="128206"/>
                  </a:lnTo>
                  <a:lnTo>
                    <a:pt x="269925" y="134302"/>
                  </a:lnTo>
                  <a:lnTo>
                    <a:pt x="265353" y="137350"/>
                  </a:lnTo>
                  <a:lnTo>
                    <a:pt x="259257" y="140398"/>
                  </a:lnTo>
                  <a:lnTo>
                    <a:pt x="248589" y="140398"/>
                  </a:lnTo>
                  <a:lnTo>
                    <a:pt x="245541" y="138874"/>
                  </a:lnTo>
                  <a:lnTo>
                    <a:pt x="239445" y="132778"/>
                  </a:lnTo>
                  <a:lnTo>
                    <a:pt x="237921" y="128206"/>
                  </a:lnTo>
                  <a:lnTo>
                    <a:pt x="237921" y="120586"/>
                  </a:lnTo>
                  <a:lnTo>
                    <a:pt x="239445" y="116014"/>
                  </a:lnTo>
                  <a:lnTo>
                    <a:pt x="244017" y="112966"/>
                  </a:lnTo>
                  <a:lnTo>
                    <a:pt x="245541" y="111442"/>
                  </a:lnTo>
                  <a:lnTo>
                    <a:pt x="251637" y="109918"/>
                  </a:lnTo>
                  <a:lnTo>
                    <a:pt x="259257" y="108394"/>
                  </a:lnTo>
                  <a:lnTo>
                    <a:pt x="268401" y="106870"/>
                  </a:lnTo>
                  <a:lnTo>
                    <a:pt x="274497" y="105346"/>
                  </a:lnTo>
                  <a:lnTo>
                    <a:pt x="277545" y="103822"/>
                  </a:lnTo>
                  <a:lnTo>
                    <a:pt x="277545" y="83921"/>
                  </a:lnTo>
                  <a:lnTo>
                    <a:pt x="273024" y="85331"/>
                  </a:lnTo>
                  <a:lnTo>
                    <a:pt x="266496" y="87160"/>
                  </a:lnTo>
                  <a:lnTo>
                    <a:pt x="258267" y="89281"/>
                  </a:lnTo>
                  <a:lnTo>
                    <a:pt x="248589" y="91541"/>
                  </a:lnTo>
                  <a:lnTo>
                    <a:pt x="237921" y="93065"/>
                  </a:lnTo>
                  <a:lnTo>
                    <a:pt x="230212" y="96113"/>
                  </a:lnTo>
                  <a:lnTo>
                    <a:pt x="207352" y="120586"/>
                  </a:lnTo>
                  <a:lnTo>
                    <a:pt x="207467" y="128206"/>
                  </a:lnTo>
                  <a:lnTo>
                    <a:pt x="236893" y="161150"/>
                  </a:lnTo>
                  <a:lnTo>
                    <a:pt x="245541" y="161734"/>
                  </a:lnTo>
                  <a:lnTo>
                    <a:pt x="251637" y="161734"/>
                  </a:lnTo>
                  <a:lnTo>
                    <a:pt x="257733" y="160210"/>
                  </a:lnTo>
                  <a:lnTo>
                    <a:pt x="276021" y="151066"/>
                  </a:lnTo>
                  <a:lnTo>
                    <a:pt x="280593" y="146494"/>
                  </a:lnTo>
                  <a:lnTo>
                    <a:pt x="280593" y="148018"/>
                  </a:lnTo>
                  <a:lnTo>
                    <a:pt x="282117" y="149542"/>
                  </a:lnTo>
                  <a:lnTo>
                    <a:pt x="282117" y="154114"/>
                  </a:lnTo>
                  <a:lnTo>
                    <a:pt x="283641" y="157162"/>
                  </a:lnTo>
                  <a:lnTo>
                    <a:pt x="285165" y="158686"/>
                  </a:lnTo>
                  <a:lnTo>
                    <a:pt x="314121" y="158686"/>
                  </a:lnTo>
                  <a:close/>
                </a:path>
                <a:path w="512445" h="161925">
                  <a:moveTo>
                    <a:pt x="396519" y="157162"/>
                  </a:moveTo>
                  <a:lnTo>
                    <a:pt x="393471" y="132778"/>
                  </a:lnTo>
                  <a:lnTo>
                    <a:pt x="384327" y="135826"/>
                  </a:lnTo>
                  <a:lnTo>
                    <a:pt x="378231" y="135826"/>
                  </a:lnTo>
                  <a:lnTo>
                    <a:pt x="375183" y="132778"/>
                  </a:lnTo>
                  <a:lnTo>
                    <a:pt x="373659" y="132778"/>
                  </a:lnTo>
                  <a:lnTo>
                    <a:pt x="373659" y="68681"/>
                  </a:lnTo>
                  <a:lnTo>
                    <a:pt x="393471" y="68681"/>
                  </a:lnTo>
                  <a:lnTo>
                    <a:pt x="393471" y="44297"/>
                  </a:lnTo>
                  <a:lnTo>
                    <a:pt x="373659" y="44297"/>
                  </a:lnTo>
                  <a:lnTo>
                    <a:pt x="373659" y="3048"/>
                  </a:lnTo>
                  <a:lnTo>
                    <a:pt x="343090" y="21437"/>
                  </a:lnTo>
                  <a:lnTo>
                    <a:pt x="343090" y="44297"/>
                  </a:lnTo>
                  <a:lnTo>
                    <a:pt x="327850" y="44297"/>
                  </a:lnTo>
                  <a:lnTo>
                    <a:pt x="327850" y="68681"/>
                  </a:lnTo>
                  <a:lnTo>
                    <a:pt x="343090" y="68681"/>
                  </a:lnTo>
                  <a:lnTo>
                    <a:pt x="343090" y="138874"/>
                  </a:lnTo>
                  <a:lnTo>
                    <a:pt x="366039" y="161734"/>
                  </a:lnTo>
                  <a:lnTo>
                    <a:pt x="381279" y="161734"/>
                  </a:lnTo>
                  <a:lnTo>
                    <a:pt x="388899" y="160210"/>
                  </a:lnTo>
                  <a:lnTo>
                    <a:pt x="396519" y="157162"/>
                  </a:lnTo>
                  <a:close/>
                </a:path>
                <a:path w="512445" h="161925">
                  <a:moveTo>
                    <a:pt x="512445" y="109918"/>
                  </a:moveTo>
                  <a:lnTo>
                    <a:pt x="512343" y="102298"/>
                  </a:lnTo>
                  <a:lnTo>
                    <a:pt x="512229" y="93840"/>
                  </a:lnTo>
                  <a:lnTo>
                    <a:pt x="511784" y="91541"/>
                  </a:lnTo>
                  <a:lnTo>
                    <a:pt x="509587" y="79933"/>
                  </a:lnTo>
                  <a:lnTo>
                    <a:pt x="504939" y="68033"/>
                  </a:lnTo>
                  <a:lnTo>
                    <a:pt x="502500" y="64109"/>
                  </a:lnTo>
                  <a:lnTo>
                    <a:pt x="498729" y="58013"/>
                  </a:lnTo>
                  <a:lnTo>
                    <a:pt x="491020" y="50888"/>
                  </a:lnTo>
                  <a:lnTo>
                    <a:pt x="483387" y="46583"/>
                  </a:lnTo>
                  <a:lnTo>
                    <a:pt x="483387" y="91541"/>
                  </a:lnTo>
                  <a:lnTo>
                    <a:pt x="437667" y="91541"/>
                  </a:lnTo>
                  <a:lnTo>
                    <a:pt x="437667" y="82397"/>
                  </a:lnTo>
                  <a:lnTo>
                    <a:pt x="439191" y="76301"/>
                  </a:lnTo>
                  <a:lnTo>
                    <a:pt x="448335" y="67157"/>
                  </a:lnTo>
                  <a:lnTo>
                    <a:pt x="452907" y="64109"/>
                  </a:lnTo>
                  <a:lnTo>
                    <a:pt x="466623" y="64109"/>
                  </a:lnTo>
                  <a:lnTo>
                    <a:pt x="483387" y="91541"/>
                  </a:lnTo>
                  <a:lnTo>
                    <a:pt x="483387" y="46583"/>
                  </a:lnTo>
                  <a:lnTo>
                    <a:pt x="481723" y="45631"/>
                  </a:lnTo>
                  <a:lnTo>
                    <a:pt x="470992" y="42367"/>
                  </a:lnTo>
                  <a:lnTo>
                    <a:pt x="459003" y="41249"/>
                  </a:lnTo>
                  <a:lnTo>
                    <a:pt x="447903" y="42367"/>
                  </a:lnTo>
                  <a:lnTo>
                    <a:pt x="414020" y="66636"/>
                  </a:lnTo>
                  <a:lnTo>
                    <a:pt x="405663" y="102298"/>
                  </a:lnTo>
                  <a:lnTo>
                    <a:pt x="406501" y="113423"/>
                  </a:lnTo>
                  <a:lnTo>
                    <a:pt x="425615" y="150164"/>
                  </a:lnTo>
                  <a:lnTo>
                    <a:pt x="462051" y="161734"/>
                  </a:lnTo>
                  <a:lnTo>
                    <a:pt x="470903" y="161163"/>
                  </a:lnTo>
                  <a:lnTo>
                    <a:pt x="504063" y="141922"/>
                  </a:lnTo>
                  <a:lnTo>
                    <a:pt x="505828" y="138874"/>
                  </a:lnTo>
                  <a:lnTo>
                    <a:pt x="508063" y="135026"/>
                  </a:lnTo>
                  <a:lnTo>
                    <a:pt x="510921" y="126682"/>
                  </a:lnTo>
                  <a:lnTo>
                    <a:pt x="480339" y="122110"/>
                  </a:lnTo>
                  <a:lnTo>
                    <a:pt x="478815" y="128206"/>
                  </a:lnTo>
                  <a:lnTo>
                    <a:pt x="477291" y="132778"/>
                  </a:lnTo>
                  <a:lnTo>
                    <a:pt x="474243" y="134302"/>
                  </a:lnTo>
                  <a:lnTo>
                    <a:pt x="469671" y="137350"/>
                  </a:lnTo>
                  <a:lnTo>
                    <a:pt x="466623" y="138874"/>
                  </a:lnTo>
                  <a:lnTo>
                    <a:pt x="454431" y="138874"/>
                  </a:lnTo>
                  <a:lnTo>
                    <a:pt x="448335" y="135826"/>
                  </a:lnTo>
                  <a:lnTo>
                    <a:pt x="439191" y="126682"/>
                  </a:lnTo>
                  <a:lnTo>
                    <a:pt x="437667" y="119062"/>
                  </a:lnTo>
                  <a:lnTo>
                    <a:pt x="436143" y="109918"/>
                  </a:lnTo>
                  <a:lnTo>
                    <a:pt x="512445" y="109918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30711" y="575119"/>
              <a:ext cx="164687" cy="158686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5186933" y="575119"/>
            <a:ext cx="1121410" cy="204470"/>
            <a:chOff x="5186933" y="575119"/>
            <a:chExt cx="1121410" cy="204470"/>
          </a:xfrm>
        </p:grpSpPr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86933" y="616362"/>
              <a:ext cx="112871" cy="16321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22664" y="616362"/>
              <a:ext cx="106775" cy="1204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56872" y="616362"/>
              <a:ext cx="103727" cy="11744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84983" y="578167"/>
              <a:ext cx="399573" cy="15868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004458" y="575119"/>
              <a:ext cx="29209" cy="158750"/>
            </a:xfrm>
            <a:custGeom>
              <a:avLst/>
              <a:gdLst/>
              <a:ahLst/>
              <a:cxnLst/>
              <a:rect l="l" t="t" r="r" b="b"/>
              <a:pathLst>
                <a:path w="29210" h="158750">
                  <a:moveTo>
                    <a:pt x="28956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28956" y="158686"/>
                  </a:lnTo>
                  <a:lnTo>
                    <a:pt x="28956" y="44297"/>
                  </a:lnTo>
                  <a:close/>
                </a:path>
                <a:path w="29210" h="158750">
                  <a:moveTo>
                    <a:pt x="28956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8956" y="29057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59328" y="616362"/>
              <a:ext cx="118967" cy="1204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02680" y="616362"/>
              <a:ext cx="105251" cy="117443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6396513" y="575119"/>
            <a:ext cx="672465" cy="161925"/>
            <a:chOff x="6396513" y="575119"/>
            <a:chExt cx="672465" cy="161925"/>
          </a:xfrm>
        </p:grpSpPr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96513" y="575119"/>
              <a:ext cx="111252" cy="16173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30625" y="575119"/>
              <a:ext cx="280606" cy="16173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37140" y="616362"/>
              <a:ext cx="231838" cy="120491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9641967" y="7178040"/>
            <a:ext cx="128270" cy="99695"/>
            <a:chOff x="9641967" y="7178040"/>
            <a:chExt cx="128270" cy="99695"/>
          </a:xfrm>
        </p:grpSpPr>
        <p:sp>
          <p:nvSpPr>
            <p:cNvPr id="43" name="object 43"/>
            <p:cNvSpPr/>
            <p:nvPr/>
          </p:nvSpPr>
          <p:spPr>
            <a:xfrm>
              <a:off x="9641967" y="7178040"/>
              <a:ext cx="35560" cy="97790"/>
            </a:xfrm>
            <a:custGeom>
              <a:avLst/>
              <a:gdLst/>
              <a:ahLst/>
              <a:cxnLst/>
              <a:rect l="l" t="t" r="r" b="b"/>
              <a:pathLst>
                <a:path w="35559" h="97790">
                  <a:moveTo>
                    <a:pt x="35051" y="97631"/>
                  </a:moveTo>
                  <a:lnTo>
                    <a:pt x="24383" y="97631"/>
                  </a:lnTo>
                  <a:lnTo>
                    <a:pt x="24383" y="21335"/>
                  </a:lnTo>
                  <a:lnTo>
                    <a:pt x="21335" y="24384"/>
                  </a:lnTo>
                  <a:lnTo>
                    <a:pt x="12191" y="30480"/>
                  </a:lnTo>
                  <a:lnTo>
                    <a:pt x="7619" y="32004"/>
                  </a:lnTo>
                  <a:lnTo>
                    <a:pt x="3047" y="35052"/>
                  </a:lnTo>
                  <a:lnTo>
                    <a:pt x="0" y="36576"/>
                  </a:lnTo>
                  <a:lnTo>
                    <a:pt x="0" y="24384"/>
                  </a:lnTo>
                  <a:lnTo>
                    <a:pt x="12191" y="18287"/>
                  </a:lnTo>
                  <a:lnTo>
                    <a:pt x="16763" y="13716"/>
                  </a:lnTo>
                  <a:lnTo>
                    <a:pt x="22859" y="9144"/>
                  </a:lnTo>
                  <a:lnTo>
                    <a:pt x="25907" y="4572"/>
                  </a:lnTo>
                  <a:lnTo>
                    <a:pt x="27431" y="0"/>
                  </a:lnTo>
                  <a:lnTo>
                    <a:pt x="35051" y="0"/>
                  </a:lnTo>
                  <a:lnTo>
                    <a:pt x="35051" y="9763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706070" y="7179564"/>
              <a:ext cx="64007" cy="97631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5225786" y="2713282"/>
            <a:ext cx="4324350" cy="3538220"/>
            <a:chOff x="5225786" y="2713282"/>
            <a:chExt cx="4324350" cy="3538220"/>
          </a:xfrm>
        </p:grpSpPr>
        <p:sp>
          <p:nvSpPr>
            <p:cNvPr id="46" name="object 46"/>
            <p:cNvSpPr/>
            <p:nvPr/>
          </p:nvSpPr>
          <p:spPr>
            <a:xfrm>
              <a:off x="5240273" y="2727769"/>
              <a:ext cx="3455035" cy="3509010"/>
            </a:xfrm>
            <a:custGeom>
              <a:avLst/>
              <a:gdLst/>
              <a:ahLst/>
              <a:cxnLst/>
              <a:rect l="l" t="t" r="r" b="b"/>
              <a:pathLst>
                <a:path w="3455034" h="3509010">
                  <a:moveTo>
                    <a:pt x="3196780" y="3508914"/>
                  </a:moveTo>
                  <a:lnTo>
                    <a:pt x="257841" y="3508914"/>
                  </a:lnTo>
                  <a:lnTo>
                    <a:pt x="211620" y="3504742"/>
                  </a:lnTo>
                  <a:lnTo>
                    <a:pt x="168065" y="3492711"/>
                  </a:lnTo>
                  <a:lnTo>
                    <a:pt x="127917" y="3473548"/>
                  </a:lnTo>
                  <a:lnTo>
                    <a:pt x="91914" y="3447981"/>
                  </a:lnTo>
                  <a:lnTo>
                    <a:pt x="60799" y="3416738"/>
                  </a:lnTo>
                  <a:lnTo>
                    <a:pt x="35309" y="3380545"/>
                  </a:lnTo>
                  <a:lnTo>
                    <a:pt x="16186" y="3340131"/>
                  </a:lnTo>
                  <a:lnTo>
                    <a:pt x="4169" y="3296223"/>
                  </a:lnTo>
                  <a:lnTo>
                    <a:pt x="0" y="3249548"/>
                  </a:lnTo>
                  <a:lnTo>
                    <a:pt x="0" y="257841"/>
                  </a:lnTo>
                  <a:lnTo>
                    <a:pt x="4169" y="211645"/>
                  </a:lnTo>
                  <a:lnTo>
                    <a:pt x="16186" y="168104"/>
                  </a:lnTo>
                  <a:lnTo>
                    <a:pt x="35309" y="127959"/>
                  </a:lnTo>
                  <a:lnTo>
                    <a:pt x="60799" y="91954"/>
                  </a:lnTo>
                  <a:lnTo>
                    <a:pt x="91914" y="60830"/>
                  </a:lnTo>
                  <a:lnTo>
                    <a:pt x="127917" y="35330"/>
                  </a:lnTo>
                  <a:lnTo>
                    <a:pt x="168065" y="16197"/>
                  </a:lnTo>
                  <a:lnTo>
                    <a:pt x="211620" y="4173"/>
                  </a:lnTo>
                  <a:lnTo>
                    <a:pt x="257841" y="0"/>
                  </a:lnTo>
                  <a:lnTo>
                    <a:pt x="3196780" y="0"/>
                  </a:lnTo>
                  <a:lnTo>
                    <a:pt x="3242998" y="4173"/>
                  </a:lnTo>
                  <a:lnTo>
                    <a:pt x="3286544" y="16197"/>
                  </a:lnTo>
                  <a:lnTo>
                    <a:pt x="3326680" y="35330"/>
                  </a:lnTo>
                  <a:lnTo>
                    <a:pt x="3362667" y="60830"/>
                  </a:lnTo>
                  <a:lnTo>
                    <a:pt x="3393767" y="91954"/>
                  </a:lnTo>
                  <a:lnTo>
                    <a:pt x="3419242" y="127959"/>
                  </a:lnTo>
                  <a:lnTo>
                    <a:pt x="3438352" y="168104"/>
                  </a:lnTo>
                  <a:lnTo>
                    <a:pt x="3450360" y="211645"/>
                  </a:lnTo>
                  <a:lnTo>
                    <a:pt x="3454526" y="257841"/>
                  </a:lnTo>
                  <a:lnTo>
                    <a:pt x="3454526" y="3249548"/>
                  </a:lnTo>
                  <a:lnTo>
                    <a:pt x="3450360" y="3296223"/>
                  </a:lnTo>
                  <a:lnTo>
                    <a:pt x="3438352" y="3340131"/>
                  </a:lnTo>
                  <a:lnTo>
                    <a:pt x="3419242" y="3380545"/>
                  </a:lnTo>
                  <a:lnTo>
                    <a:pt x="3393767" y="3416738"/>
                  </a:lnTo>
                  <a:lnTo>
                    <a:pt x="3362667" y="3447981"/>
                  </a:lnTo>
                  <a:lnTo>
                    <a:pt x="3326680" y="3473548"/>
                  </a:lnTo>
                  <a:lnTo>
                    <a:pt x="3286544" y="3492711"/>
                  </a:lnTo>
                  <a:lnTo>
                    <a:pt x="3242998" y="3504742"/>
                  </a:lnTo>
                  <a:lnTo>
                    <a:pt x="3196780" y="3508914"/>
                  </a:lnTo>
                  <a:close/>
                </a:path>
              </a:pathLst>
            </a:custGeom>
            <a:solidFill>
              <a:srgbClr val="B5DF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240273" y="2727769"/>
              <a:ext cx="3455035" cy="3509010"/>
            </a:xfrm>
            <a:custGeom>
              <a:avLst/>
              <a:gdLst/>
              <a:ahLst/>
              <a:cxnLst/>
              <a:rect l="l" t="t" r="r" b="b"/>
              <a:pathLst>
                <a:path w="3455034" h="3509010">
                  <a:moveTo>
                    <a:pt x="0" y="257841"/>
                  </a:moveTo>
                  <a:lnTo>
                    <a:pt x="4169" y="211645"/>
                  </a:lnTo>
                  <a:lnTo>
                    <a:pt x="16186" y="168104"/>
                  </a:lnTo>
                  <a:lnTo>
                    <a:pt x="35309" y="127959"/>
                  </a:lnTo>
                  <a:lnTo>
                    <a:pt x="60799" y="91954"/>
                  </a:lnTo>
                  <a:lnTo>
                    <a:pt x="91914" y="60830"/>
                  </a:lnTo>
                  <a:lnTo>
                    <a:pt x="127917" y="35330"/>
                  </a:lnTo>
                  <a:lnTo>
                    <a:pt x="168065" y="16197"/>
                  </a:lnTo>
                  <a:lnTo>
                    <a:pt x="211620" y="4173"/>
                  </a:lnTo>
                  <a:lnTo>
                    <a:pt x="257841" y="0"/>
                  </a:lnTo>
                  <a:lnTo>
                    <a:pt x="3196780" y="0"/>
                  </a:lnTo>
                  <a:lnTo>
                    <a:pt x="3242998" y="4173"/>
                  </a:lnTo>
                  <a:lnTo>
                    <a:pt x="3286544" y="16197"/>
                  </a:lnTo>
                  <a:lnTo>
                    <a:pt x="3326680" y="35330"/>
                  </a:lnTo>
                  <a:lnTo>
                    <a:pt x="3362667" y="60830"/>
                  </a:lnTo>
                  <a:lnTo>
                    <a:pt x="3393767" y="91954"/>
                  </a:lnTo>
                  <a:lnTo>
                    <a:pt x="3419242" y="127959"/>
                  </a:lnTo>
                  <a:lnTo>
                    <a:pt x="3438352" y="168104"/>
                  </a:lnTo>
                  <a:lnTo>
                    <a:pt x="3450360" y="211645"/>
                  </a:lnTo>
                  <a:lnTo>
                    <a:pt x="3454526" y="257841"/>
                  </a:lnTo>
                  <a:lnTo>
                    <a:pt x="3454526" y="3249548"/>
                  </a:lnTo>
                  <a:lnTo>
                    <a:pt x="3450360" y="3296223"/>
                  </a:lnTo>
                  <a:lnTo>
                    <a:pt x="3438352" y="3340131"/>
                  </a:lnTo>
                  <a:lnTo>
                    <a:pt x="3419242" y="3380545"/>
                  </a:lnTo>
                  <a:lnTo>
                    <a:pt x="3393767" y="3416738"/>
                  </a:lnTo>
                  <a:lnTo>
                    <a:pt x="3362667" y="3447981"/>
                  </a:lnTo>
                  <a:lnTo>
                    <a:pt x="3326680" y="3473548"/>
                  </a:lnTo>
                  <a:lnTo>
                    <a:pt x="3286544" y="3492711"/>
                  </a:lnTo>
                  <a:lnTo>
                    <a:pt x="3242998" y="3504742"/>
                  </a:lnTo>
                  <a:lnTo>
                    <a:pt x="3196780" y="3508914"/>
                  </a:lnTo>
                  <a:lnTo>
                    <a:pt x="257841" y="3508914"/>
                  </a:lnTo>
                  <a:lnTo>
                    <a:pt x="211620" y="3504742"/>
                  </a:lnTo>
                  <a:lnTo>
                    <a:pt x="168065" y="3492711"/>
                  </a:lnTo>
                  <a:lnTo>
                    <a:pt x="127917" y="3473548"/>
                  </a:lnTo>
                  <a:lnTo>
                    <a:pt x="91914" y="3447981"/>
                  </a:lnTo>
                  <a:lnTo>
                    <a:pt x="60799" y="3416738"/>
                  </a:lnTo>
                  <a:lnTo>
                    <a:pt x="35309" y="3380545"/>
                  </a:lnTo>
                  <a:lnTo>
                    <a:pt x="16186" y="3340131"/>
                  </a:lnTo>
                  <a:lnTo>
                    <a:pt x="4169" y="3296223"/>
                  </a:lnTo>
                  <a:lnTo>
                    <a:pt x="0" y="3249548"/>
                  </a:lnTo>
                  <a:lnTo>
                    <a:pt x="0" y="257841"/>
                  </a:lnTo>
                  <a:close/>
                </a:path>
              </a:pathLst>
            </a:custGeom>
            <a:ln w="289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65819" y="5023104"/>
              <a:ext cx="1069848" cy="68884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464581" y="5017770"/>
              <a:ext cx="1070610" cy="694690"/>
            </a:xfrm>
            <a:custGeom>
              <a:avLst/>
              <a:gdLst/>
              <a:ahLst/>
              <a:cxnLst/>
              <a:rect l="l" t="t" r="r" b="b"/>
              <a:pathLst>
                <a:path w="1070609" h="694689">
                  <a:moveTo>
                    <a:pt x="0" y="173926"/>
                  </a:moveTo>
                  <a:lnTo>
                    <a:pt x="805243" y="173926"/>
                  </a:lnTo>
                  <a:lnTo>
                    <a:pt x="805243" y="454628"/>
                  </a:lnTo>
                  <a:lnTo>
                    <a:pt x="713708" y="454628"/>
                  </a:lnTo>
                  <a:lnTo>
                    <a:pt x="892206" y="694086"/>
                  </a:lnTo>
                  <a:lnTo>
                    <a:pt x="1070610" y="454628"/>
                  </a:lnTo>
                  <a:lnTo>
                    <a:pt x="979170" y="454628"/>
                  </a:lnTo>
                  <a:lnTo>
                    <a:pt x="979170" y="0"/>
                  </a:lnTo>
                  <a:lnTo>
                    <a:pt x="0" y="0"/>
                  </a:lnTo>
                  <a:lnTo>
                    <a:pt x="0" y="173926"/>
                  </a:lnTo>
                  <a:close/>
                </a:path>
              </a:pathLst>
            </a:custGeom>
            <a:ln w="28975">
              <a:solidFill>
                <a:srgbClr val="085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89192" y="2727959"/>
              <a:ext cx="989330" cy="3508375"/>
            </a:xfrm>
            <a:custGeom>
              <a:avLst/>
              <a:gdLst/>
              <a:ahLst/>
              <a:cxnLst/>
              <a:rect l="l" t="t" r="r" b="b"/>
              <a:pathLst>
                <a:path w="989329" h="3508375">
                  <a:moveTo>
                    <a:pt x="989075" y="3508247"/>
                  </a:moveTo>
                  <a:lnTo>
                    <a:pt x="0" y="3508247"/>
                  </a:lnTo>
                  <a:lnTo>
                    <a:pt x="0" y="0"/>
                  </a:lnTo>
                  <a:lnTo>
                    <a:pt x="989075" y="0"/>
                  </a:lnTo>
                  <a:lnTo>
                    <a:pt x="989075" y="3508247"/>
                  </a:lnTo>
                  <a:close/>
                </a:path>
              </a:pathLst>
            </a:custGeom>
            <a:solidFill>
              <a:srgbClr val="EDF2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89477" y="2727769"/>
              <a:ext cx="988694" cy="3509010"/>
            </a:xfrm>
            <a:custGeom>
              <a:avLst/>
              <a:gdLst/>
              <a:ahLst/>
              <a:cxnLst/>
              <a:rect l="l" t="t" r="r" b="b"/>
              <a:pathLst>
                <a:path w="988695" h="3509010">
                  <a:moveTo>
                    <a:pt x="0" y="3508914"/>
                  </a:moveTo>
                  <a:lnTo>
                    <a:pt x="988314" y="3508914"/>
                  </a:lnTo>
                  <a:lnTo>
                    <a:pt x="988314" y="0"/>
                  </a:lnTo>
                  <a:lnTo>
                    <a:pt x="0" y="0"/>
                  </a:lnTo>
                  <a:lnTo>
                    <a:pt x="0" y="3508914"/>
                  </a:lnTo>
                  <a:close/>
                </a:path>
              </a:pathLst>
            </a:custGeom>
            <a:ln w="28975">
              <a:solidFill>
                <a:srgbClr val="A5C1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5561352" y="1493600"/>
            <a:ext cx="3169920" cy="3014345"/>
            <a:chOff x="5561352" y="1493600"/>
            <a:chExt cx="3169920" cy="3014345"/>
          </a:xfrm>
        </p:grpSpPr>
        <p:sp>
          <p:nvSpPr>
            <p:cNvPr id="53" name="object 53"/>
            <p:cNvSpPr/>
            <p:nvPr/>
          </p:nvSpPr>
          <p:spPr>
            <a:xfrm>
              <a:off x="5885497" y="1514951"/>
              <a:ext cx="352425" cy="0"/>
            </a:xfrm>
            <a:custGeom>
              <a:avLst/>
              <a:gdLst/>
              <a:ahLst/>
              <a:cxnLst/>
              <a:rect l="l" t="t" r="r" b="b"/>
              <a:pathLst>
                <a:path w="352425">
                  <a:moveTo>
                    <a:pt x="0" y="0"/>
                  </a:moveTo>
                  <a:lnTo>
                    <a:pt x="352234" y="0"/>
                  </a:lnTo>
                </a:path>
              </a:pathLst>
            </a:custGeom>
            <a:ln w="4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874829" y="1493615"/>
              <a:ext cx="0" cy="1707514"/>
            </a:xfrm>
            <a:custGeom>
              <a:avLst/>
              <a:gdLst/>
              <a:ahLst/>
              <a:cxnLst/>
              <a:rect l="l" t="t" r="r" b="b"/>
              <a:pathLst>
                <a:path h="1707514">
                  <a:moveTo>
                    <a:pt x="0" y="0"/>
                  </a:moveTo>
                  <a:lnTo>
                    <a:pt x="0" y="1707165"/>
                  </a:lnTo>
                </a:path>
              </a:pathLst>
            </a:custGeom>
            <a:ln w="4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576316" y="3189731"/>
              <a:ext cx="609600" cy="1303020"/>
            </a:xfrm>
            <a:custGeom>
              <a:avLst/>
              <a:gdLst/>
              <a:ahLst/>
              <a:cxnLst/>
              <a:rect l="l" t="t" r="r" b="b"/>
              <a:pathLst>
                <a:path w="609600" h="1303020">
                  <a:moveTo>
                    <a:pt x="609600" y="1303019"/>
                  </a:moveTo>
                  <a:lnTo>
                    <a:pt x="0" y="1303019"/>
                  </a:lnTo>
                  <a:lnTo>
                    <a:pt x="0" y="0"/>
                  </a:lnTo>
                  <a:lnTo>
                    <a:pt x="609600" y="0"/>
                  </a:lnTo>
                  <a:lnTo>
                    <a:pt x="609600" y="13030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575839" y="3190017"/>
              <a:ext cx="610235" cy="1303020"/>
            </a:xfrm>
            <a:custGeom>
              <a:avLst/>
              <a:gdLst/>
              <a:ahLst/>
              <a:cxnLst/>
              <a:rect l="l" t="t" r="r" b="b"/>
              <a:pathLst>
                <a:path w="610235" h="1303020">
                  <a:moveTo>
                    <a:pt x="0" y="1302924"/>
                  </a:moveTo>
                  <a:lnTo>
                    <a:pt x="610076" y="1302924"/>
                  </a:lnTo>
                  <a:lnTo>
                    <a:pt x="610076" y="0"/>
                  </a:lnTo>
                  <a:lnTo>
                    <a:pt x="0" y="0"/>
                  </a:lnTo>
                  <a:lnTo>
                    <a:pt x="0" y="1302924"/>
                  </a:lnTo>
                  <a:close/>
                </a:path>
              </a:pathLst>
            </a:custGeom>
            <a:ln w="289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45707" y="2049780"/>
              <a:ext cx="2670048" cy="1024127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037993" y="2044350"/>
              <a:ext cx="2678430" cy="1029969"/>
            </a:xfrm>
            <a:custGeom>
              <a:avLst/>
              <a:gdLst/>
              <a:ahLst/>
              <a:cxnLst/>
              <a:rect l="l" t="t" r="r" b="b"/>
              <a:pathLst>
                <a:path w="2678429" h="1029969">
                  <a:moveTo>
                    <a:pt x="2678239" y="141827"/>
                  </a:moveTo>
                  <a:lnTo>
                    <a:pt x="236410" y="141827"/>
                  </a:lnTo>
                  <a:lnTo>
                    <a:pt x="236410" y="799433"/>
                  </a:lnTo>
                  <a:lnTo>
                    <a:pt x="332517" y="799433"/>
                  </a:lnTo>
                  <a:lnTo>
                    <a:pt x="166211" y="1029747"/>
                  </a:lnTo>
                  <a:lnTo>
                    <a:pt x="0" y="799433"/>
                  </a:lnTo>
                  <a:lnTo>
                    <a:pt x="96107" y="799433"/>
                  </a:lnTo>
                  <a:lnTo>
                    <a:pt x="96107" y="0"/>
                  </a:lnTo>
                  <a:lnTo>
                    <a:pt x="2678239" y="0"/>
                  </a:lnTo>
                  <a:lnTo>
                    <a:pt x="2678239" y="141827"/>
                  </a:lnTo>
                  <a:close/>
                </a:path>
              </a:pathLst>
            </a:custGeom>
            <a:ln w="28975">
              <a:solidFill>
                <a:srgbClr val="085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8744416" y="5749280"/>
            <a:ext cx="1246505" cy="723265"/>
            <a:chOff x="8744416" y="5749280"/>
            <a:chExt cx="1246505" cy="723265"/>
          </a:xfrm>
        </p:grpSpPr>
        <p:sp>
          <p:nvSpPr>
            <p:cNvPr id="60" name="object 60"/>
            <p:cNvSpPr/>
            <p:nvPr/>
          </p:nvSpPr>
          <p:spPr>
            <a:xfrm>
              <a:off x="8758904" y="5763767"/>
              <a:ext cx="1217295" cy="694690"/>
            </a:xfrm>
            <a:custGeom>
              <a:avLst/>
              <a:gdLst/>
              <a:ahLst/>
              <a:cxnLst/>
              <a:rect l="l" t="t" r="r" b="b"/>
              <a:pathLst>
                <a:path w="1217295" h="694689">
                  <a:moveTo>
                    <a:pt x="1102709" y="694181"/>
                  </a:moveTo>
                  <a:lnTo>
                    <a:pt x="114395" y="694181"/>
                  </a:lnTo>
                  <a:lnTo>
                    <a:pt x="70120" y="685069"/>
                  </a:lnTo>
                  <a:lnTo>
                    <a:pt x="33730" y="660213"/>
                  </a:lnTo>
                  <a:lnTo>
                    <a:pt x="9074" y="623338"/>
                  </a:lnTo>
                  <a:lnTo>
                    <a:pt x="0" y="578167"/>
                  </a:lnTo>
                  <a:lnTo>
                    <a:pt x="0" y="115919"/>
                  </a:lnTo>
                  <a:lnTo>
                    <a:pt x="9074" y="70803"/>
                  </a:lnTo>
                  <a:lnTo>
                    <a:pt x="33730" y="33956"/>
                  </a:lnTo>
                  <a:lnTo>
                    <a:pt x="70120" y="9111"/>
                  </a:lnTo>
                  <a:lnTo>
                    <a:pt x="114395" y="0"/>
                  </a:lnTo>
                  <a:lnTo>
                    <a:pt x="1102709" y="0"/>
                  </a:lnTo>
                  <a:lnTo>
                    <a:pt x="1146943" y="9111"/>
                  </a:lnTo>
                  <a:lnTo>
                    <a:pt x="1183338" y="33956"/>
                  </a:lnTo>
                  <a:lnTo>
                    <a:pt x="1208017" y="70803"/>
                  </a:lnTo>
                  <a:lnTo>
                    <a:pt x="1217104" y="115919"/>
                  </a:lnTo>
                  <a:lnTo>
                    <a:pt x="1217104" y="578167"/>
                  </a:lnTo>
                  <a:lnTo>
                    <a:pt x="1208017" y="623338"/>
                  </a:lnTo>
                  <a:lnTo>
                    <a:pt x="1183338" y="660213"/>
                  </a:lnTo>
                  <a:lnTo>
                    <a:pt x="1146943" y="685069"/>
                  </a:lnTo>
                  <a:lnTo>
                    <a:pt x="1102709" y="694181"/>
                  </a:lnTo>
                  <a:close/>
                </a:path>
              </a:pathLst>
            </a:custGeom>
            <a:solidFill>
              <a:srgbClr val="75A1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758904" y="5763767"/>
              <a:ext cx="1217295" cy="694690"/>
            </a:xfrm>
            <a:custGeom>
              <a:avLst/>
              <a:gdLst/>
              <a:ahLst/>
              <a:cxnLst/>
              <a:rect l="l" t="t" r="r" b="b"/>
              <a:pathLst>
                <a:path w="1217295" h="694689">
                  <a:moveTo>
                    <a:pt x="0" y="115919"/>
                  </a:moveTo>
                  <a:lnTo>
                    <a:pt x="9074" y="70803"/>
                  </a:lnTo>
                  <a:lnTo>
                    <a:pt x="33730" y="33956"/>
                  </a:lnTo>
                  <a:lnTo>
                    <a:pt x="70120" y="9111"/>
                  </a:lnTo>
                  <a:lnTo>
                    <a:pt x="114395" y="0"/>
                  </a:lnTo>
                  <a:lnTo>
                    <a:pt x="1102709" y="0"/>
                  </a:lnTo>
                  <a:lnTo>
                    <a:pt x="1146943" y="9111"/>
                  </a:lnTo>
                  <a:lnTo>
                    <a:pt x="1183338" y="33956"/>
                  </a:lnTo>
                  <a:lnTo>
                    <a:pt x="1208017" y="70803"/>
                  </a:lnTo>
                  <a:lnTo>
                    <a:pt x="1217104" y="115919"/>
                  </a:lnTo>
                  <a:lnTo>
                    <a:pt x="1217104" y="578167"/>
                  </a:lnTo>
                  <a:lnTo>
                    <a:pt x="1208017" y="623338"/>
                  </a:lnTo>
                  <a:lnTo>
                    <a:pt x="1183338" y="660213"/>
                  </a:lnTo>
                  <a:lnTo>
                    <a:pt x="1146943" y="685069"/>
                  </a:lnTo>
                  <a:lnTo>
                    <a:pt x="1102709" y="694181"/>
                  </a:lnTo>
                  <a:lnTo>
                    <a:pt x="114395" y="694181"/>
                  </a:lnTo>
                  <a:lnTo>
                    <a:pt x="70120" y="685069"/>
                  </a:lnTo>
                  <a:lnTo>
                    <a:pt x="33730" y="660213"/>
                  </a:lnTo>
                  <a:lnTo>
                    <a:pt x="9074" y="623338"/>
                  </a:lnTo>
                  <a:lnTo>
                    <a:pt x="0" y="578167"/>
                  </a:lnTo>
                  <a:lnTo>
                    <a:pt x="0" y="115919"/>
                  </a:lnTo>
                  <a:close/>
                </a:path>
              </a:pathLst>
            </a:custGeom>
            <a:ln w="28975">
              <a:solidFill>
                <a:srgbClr val="085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121901" y="6039897"/>
              <a:ext cx="507873" cy="148018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729728" y="1431788"/>
            <a:ext cx="2251624" cy="3075641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5088531" y="5759948"/>
            <a:ext cx="3148330" cy="786130"/>
            <a:chOff x="5088531" y="5759948"/>
            <a:chExt cx="3148330" cy="786130"/>
          </a:xfrm>
        </p:grpSpPr>
        <p:pic>
          <p:nvPicPr>
            <p:cNvPr id="65" name="object 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06923" y="6417564"/>
              <a:ext cx="3051048" cy="111251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103018" y="6415182"/>
              <a:ext cx="3056890" cy="116205"/>
            </a:xfrm>
            <a:custGeom>
              <a:avLst/>
              <a:gdLst/>
              <a:ahLst/>
              <a:cxnLst/>
              <a:rect l="l" t="t" r="r" b="b"/>
              <a:pathLst>
                <a:path w="3056890" h="116204">
                  <a:moveTo>
                    <a:pt x="0" y="116014"/>
                  </a:moveTo>
                  <a:lnTo>
                    <a:pt x="3056477" y="116014"/>
                  </a:lnTo>
                  <a:lnTo>
                    <a:pt x="3056477" y="0"/>
                  </a:lnTo>
                  <a:lnTo>
                    <a:pt x="0" y="0"/>
                  </a:lnTo>
                  <a:lnTo>
                    <a:pt x="0" y="116014"/>
                  </a:lnTo>
                  <a:close/>
                </a:path>
              </a:pathLst>
            </a:custGeom>
            <a:ln w="28975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976616" y="5779007"/>
              <a:ext cx="245364" cy="63550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970424" y="5774435"/>
              <a:ext cx="252095" cy="641350"/>
            </a:xfrm>
            <a:custGeom>
              <a:avLst/>
              <a:gdLst/>
              <a:ahLst/>
              <a:cxnLst/>
              <a:rect l="l" t="t" r="r" b="b"/>
              <a:pathLst>
                <a:path w="252095" h="641350">
                  <a:moveTo>
                    <a:pt x="0" y="219741"/>
                  </a:moveTo>
                  <a:lnTo>
                    <a:pt x="126587" y="0"/>
                  </a:lnTo>
                  <a:lnTo>
                    <a:pt x="251650" y="219741"/>
                  </a:lnTo>
                  <a:lnTo>
                    <a:pt x="189071" y="219741"/>
                  </a:lnTo>
                  <a:lnTo>
                    <a:pt x="189071" y="640746"/>
                  </a:lnTo>
                  <a:lnTo>
                    <a:pt x="62484" y="640746"/>
                  </a:lnTo>
                  <a:lnTo>
                    <a:pt x="62484" y="219741"/>
                  </a:lnTo>
                  <a:lnTo>
                    <a:pt x="0" y="219741"/>
                  </a:lnTo>
                  <a:close/>
                </a:path>
              </a:pathLst>
            </a:custGeom>
            <a:ln w="28975">
              <a:solidFill>
                <a:srgbClr val="085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039004" y="6410610"/>
              <a:ext cx="107314" cy="0"/>
            </a:xfrm>
            <a:custGeom>
              <a:avLst/>
              <a:gdLst/>
              <a:ahLst/>
              <a:cxnLst/>
              <a:rect l="l" t="t" r="r" b="b"/>
              <a:pathLst>
                <a:path w="107315">
                  <a:moveTo>
                    <a:pt x="0" y="0"/>
                  </a:moveTo>
                  <a:lnTo>
                    <a:pt x="106775" y="0"/>
                  </a:lnTo>
                </a:path>
              </a:pathLst>
            </a:custGeom>
            <a:ln w="85410">
              <a:solidFill>
                <a:srgbClr val="5990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0" name="object 7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223339" y="1358541"/>
            <a:ext cx="1520589" cy="407308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990993" y="3279262"/>
            <a:ext cx="193652" cy="193843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5600218" y="3222112"/>
            <a:ext cx="438150" cy="439420"/>
            <a:chOff x="5600218" y="3222112"/>
            <a:chExt cx="438150" cy="439420"/>
          </a:xfrm>
        </p:grpSpPr>
        <p:sp>
          <p:nvSpPr>
            <p:cNvPr id="73" name="object 73"/>
            <p:cNvSpPr/>
            <p:nvPr/>
          </p:nvSpPr>
          <p:spPr>
            <a:xfrm>
              <a:off x="5607843" y="3229736"/>
              <a:ext cx="422909" cy="424180"/>
            </a:xfrm>
            <a:custGeom>
              <a:avLst/>
              <a:gdLst/>
              <a:ahLst/>
              <a:cxnLst/>
              <a:rect l="l" t="t" r="r" b="b"/>
              <a:pathLst>
                <a:path w="422910" h="424179">
                  <a:moveTo>
                    <a:pt x="210502" y="424148"/>
                  </a:moveTo>
                  <a:lnTo>
                    <a:pt x="154102" y="417242"/>
                  </a:lnTo>
                  <a:lnTo>
                    <a:pt x="102203" y="396621"/>
                  </a:lnTo>
                  <a:lnTo>
                    <a:pt x="58959" y="364224"/>
                  </a:lnTo>
                  <a:lnTo>
                    <a:pt x="26003" y="320325"/>
                  </a:lnTo>
                  <a:lnTo>
                    <a:pt x="6715" y="269069"/>
                  </a:lnTo>
                  <a:lnTo>
                    <a:pt x="0" y="212026"/>
                  </a:lnTo>
                  <a:lnTo>
                    <a:pt x="1729" y="182888"/>
                  </a:lnTo>
                  <a:lnTo>
                    <a:pt x="15510" y="128578"/>
                  </a:lnTo>
                  <a:lnTo>
                    <a:pt x="42648" y="80233"/>
                  </a:lnTo>
                  <a:lnTo>
                    <a:pt x="80891" y="42353"/>
                  </a:lnTo>
                  <a:lnTo>
                    <a:pt x="128380" y="15430"/>
                  </a:lnTo>
                  <a:lnTo>
                    <a:pt x="181616" y="1714"/>
                  </a:lnTo>
                  <a:lnTo>
                    <a:pt x="210502" y="0"/>
                  </a:lnTo>
                  <a:lnTo>
                    <a:pt x="239401" y="1714"/>
                  </a:lnTo>
                  <a:lnTo>
                    <a:pt x="266747" y="6858"/>
                  </a:lnTo>
                  <a:lnTo>
                    <a:pt x="292664" y="15430"/>
                  </a:lnTo>
                  <a:lnTo>
                    <a:pt x="317277" y="27432"/>
                  </a:lnTo>
                  <a:lnTo>
                    <a:pt x="324816" y="32004"/>
                  </a:lnTo>
                  <a:lnTo>
                    <a:pt x="193738" y="32004"/>
                  </a:lnTo>
                  <a:lnTo>
                    <a:pt x="174829" y="35147"/>
                  </a:lnTo>
                  <a:lnTo>
                    <a:pt x="122015" y="54864"/>
                  </a:lnTo>
                  <a:lnTo>
                    <a:pt x="85439" y="82379"/>
                  </a:lnTo>
                  <a:lnTo>
                    <a:pt x="58007" y="118967"/>
                  </a:lnTo>
                  <a:lnTo>
                    <a:pt x="42005" y="156162"/>
                  </a:lnTo>
                  <a:lnTo>
                    <a:pt x="35147" y="196786"/>
                  </a:lnTo>
                  <a:lnTo>
                    <a:pt x="421658" y="196786"/>
                  </a:lnTo>
                  <a:lnTo>
                    <a:pt x="422529" y="212026"/>
                  </a:lnTo>
                  <a:lnTo>
                    <a:pt x="421633" y="227266"/>
                  </a:lnTo>
                  <a:lnTo>
                    <a:pt x="35147" y="227266"/>
                  </a:lnTo>
                  <a:lnTo>
                    <a:pt x="37433" y="247609"/>
                  </a:lnTo>
                  <a:lnTo>
                    <a:pt x="48863" y="286510"/>
                  </a:lnTo>
                  <a:lnTo>
                    <a:pt x="70580" y="324571"/>
                  </a:lnTo>
                  <a:lnTo>
                    <a:pt x="102584" y="356614"/>
                  </a:lnTo>
                  <a:lnTo>
                    <a:pt x="138620" y="378333"/>
                  </a:lnTo>
                  <a:lnTo>
                    <a:pt x="193738" y="392049"/>
                  </a:lnTo>
                  <a:lnTo>
                    <a:pt x="325900" y="392049"/>
                  </a:lnTo>
                  <a:lnTo>
                    <a:pt x="318801" y="396621"/>
                  </a:lnTo>
                  <a:lnTo>
                    <a:pt x="293950" y="408637"/>
                  </a:lnTo>
                  <a:lnTo>
                    <a:pt x="267509" y="417242"/>
                  </a:lnTo>
                  <a:lnTo>
                    <a:pt x="239640" y="422418"/>
                  </a:lnTo>
                  <a:lnTo>
                    <a:pt x="210502" y="424148"/>
                  </a:lnTo>
                  <a:close/>
                </a:path>
                <a:path w="422910" h="424179">
                  <a:moveTo>
                    <a:pt x="225742" y="196786"/>
                  </a:moveTo>
                  <a:lnTo>
                    <a:pt x="193738" y="196786"/>
                  </a:lnTo>
                  <a:lnTo>
                    <a:pt x="193738" y="32004"/>
                  </a:lnTo>
                  <a:lnTo>
                    <a:pt x="225742" y="32004"/>
                  </a:lnTo>
                  <a:lnTo>
                    <a:pt x="225742" y="196786"/>
                  </a:lnTo>
                  <a:close/>
                </a:path>
                <a:path w="422910" h="424179">
                  <a:moveTo>
                    <a:pt x="421658" y="196786"/>
                  </a:moveTo>
                  <a:lnTo>
                    <a:pt x="385953" y="196786"/>
                  </a:lnTo>
                  <a:lnTo>
                    <a:pt x="383722" y="176269"/>
                  </a:lnTo>
                  <a:lnTo>
                    <a:pt x="383652" y="175626"/>
                  </a:lnTo>
                  <a:lnTo>
                    <a:pt x="379047" y="155590"/>
                  </a:lnTo>
                  <a:lnTo>
                    <a:pt x="372234" y="136912"/>
                  </a:lnTo>
                  <a:lnTo>
                    <a:pt x="372156" y="136698"/>
                  </a:lnTo>
                  <a:lnTo>
                    <a:pt x="350448" y="98677"/>
                  </a:lnTo>
                  <a:lnTo>
                    <a:pt x="319063" y="66634"/>
                  </a:lnTo>
                  <a:lnTo>
                    <a:pt x="283044" y="45934"/>
                  </a:lnTo>
                  <a:lnTo>
                    <a:pt x="245783" y="34932"/>
                  </a:lnTo>
                  <a:lnTo>
                    <a:pt x="225742" y="32004"/>
                  </a:lnTo>
                  <a:lnTo>
                    <a:pt x="324816" y="32004"/>
                  </a:lnTo>
                  <a:lnTo>
                    <a:pt x="361295" y="59102"/>
                  </a:lnTo>
                  <a:lnTo>
                    <a:pt x="395097" y="102203"/>
                  </a:lnTo>
                  <a:lnTo>
                    <a:pt x="415671" y="153685"/>
                  </a:lnTo>
                  <a:lnTo>
                    <a:pt x="420814" y="182007"/>
                  </a:lnTo>
                  <a:lnTo>
                    <a:pt x="421658" y="196786"/>
                  </a:lnTo>
                  <a:close/>
                </a:path>
                <a:path w="422910" h="424179">
                  <a:moveTo>
                    <a:pt x="225742" y="392049"/>
                  </a:moveTo>
                  <a:lnTo>
                    <a:pt x="193738" y="392049"/>
                  </a:lnTo>
                  <a:lnTo>
                    <a:pt x="193738" y="227266"/>
                  </a:lnTo>
                  <a:lnTo>
                    <a:pt x="225742" y="227266"/>
                  </a:lnTo>
                  <a:lnTo>
                    <a:pt x="225742" y="392049"/>
                  </a:lnTo>
                  <a:close/>
                </a:path>
                <a:path w="422910" h="424179">
                  <a:moveTo>
                    <a:pt x="325900" y="392049"/>
                  </a:moveTo>
                  <a:lnTo>
                    <a:pt x="225742" y="392049"/>
                  </a:lnTo>
                  <a:lnTo>
                    <a:pt x="245783" y="389763"/>
                  </a:lnTo>
                  <a:lnTo>
                    <a:pt x="264842" y="385191"/>
                  </a:lnTo>
                  <a:lnTo>
                    <a:pt x="300513" y="369188"/>
                  </a:lnTo>
                  <a:lnTo>
                    <a:pt x="337089" y="341745"/>
                  </a:lnTo>
                  <a:lnTo>
                    <a:pt x="364521" y="305085"/>
                  </a:lnTo>
                  <a:lnTo>
                    <a:pt x="379237" y="267354"/>
                  </a:lnTo>
                  <a:lnTo>
                    <a:pt x="385953" y="227266"/>
                  </a:lnTo>
                  <a:lnTo>
                    <a:pt x="421633" y="227266"/>
                  </a:lnTo>
                  <a:lnTo>
                    <a:pt x="415671" y="269069"/>
                  </a:lnTo>
                  <a:lnTo>
                    <a:pt x="395097" y="320325"/>
                  </a:lnTo>
                  <a:lnTo>
                    <a:pt x="362628" y="363652"/>
                  </a:lnTo>
                  <a:lnTo>
                    <a:pt x="342282" y="381498"/>
                  </a:lnTo>
                  <a:lnTo>
                    <a:pt x="325900" y="392049"/>
                  </a:lnTo>
                  <a:close/>
                </a:path>
              </a:pathLst>
            </a:custGeom>
            <a:solidFill>
              <a:srgbClr val="FF7C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607843" y="3229736"/>
              <a:ext cx="422909" cy="424180"/>
            </a:xfrm>
            <a:custGeom>
              <a:avLst/>
              <a:gdLst/>
              <a:ahLst/>
              <a:cxnLst/>
              <a:rect l="l" t="t" r="r" b="b"/>
              <a:pathLst>
                <a:path w="422910" h="424179">
                  <a:moveTo>
                    <a:pt x="210502" y="0"/>
                  </a:moveTo>
                  <a:lnTo>
                    <a:pt x="266747" y="6858"/>
                  </a:lnTo>
                  <a:lnTo>
                    <a:pt x="317277" y="27432"/>
                  </a:lnTo>
                  <a:lnTo>
                    <a:pt x="361295" y="59102"/>
                  </a:lnTo>
                  <a:lnTo>
                    <a:pt x="395096" y="102203"/>
                  </a:lnTo>
                  <a:lnTo>
                    <a:pt x="415670" y="153685"/>
                  </a:lnTo>
                  <a:lnTo>
                    <a:pt x="422528" y="212026"/>
                  </a:lnTo>
                  <a:lnTo>
                    <a:pt x="420814" y="241204"/>
                  </a:lnTo>
                  <a:lnTo>
                    <a:pt x="407098" y="295487"/>
                  </a:lnTo>
                  <a:lnTo>
                    <a:pt x="380135" y="343217"/>
                  </a:lnTo>
                  <a:lnTo>
                    <a:pt x="342282" y="381498"/>
                  </a:lnTo>
                  <a:lnTo>
                    <a:pt x="293950" y="408637"/>
                  </a:lnTo>
                  <a:lnTo>
                    <a:pt x="239640" y="422418"/>
                  </a:lnTo>
                  <a:lnTo>
                    <a:pt x="210502" y="424148"/>
                  </a:lnTo>
                  <a:lnTo>
                    <a:pt x="181592" y="422418"/>
                  </a:lnTo>
                  <a:lnTo>
                    <a:pt x="127737" y="408637"/>
                  </a:lnTo>
                  <a:lnTo>
                    <a:pt x="79367" y="381712"/>
                  </a:lnTo>
                  <a:lnTo>
                    <a:pt x="41124" y="343859"/>
                  </a:lnTo>
                  <a:lnTo>
                    <a:pt x="14867" y="295487"/>
                  </a:lnTo>
                  <a:lnTo>
                    <a:pt x="1705" y="241204"/>
                  </a:lnTo>
                  <a:lnTo>
                    <a:pt x="0" y="212026"/>
                  </a:lnTo>
                  <a:lnTo>
                    <a:pt x="1729" y="182888"/>
                  </a:lnTo>
                  <a:lnTo>
                    <a:pt x="15510" y="128578"/>
                  </a:lnTo>
                  <a:lnTo>
                    <a:pt x="42648" y="80233"/>
                  </a:lnTo>
                  <a:lnTo>
                    <a:pt x="80891" y="42353"/>
                  </a:lnTo>
                  <a:lnTo>
                    <a:pt x="128380" y="15430"/>
                  </a:lnTo>
                  <a:lnTo>
                    <a:pt x="181616" y="1714"/>
                  </a:lnTo>
                  <a:lnTo>
                    <a:pt x="210502" y="0"/>
                  </a:lnTo>
                  <a:close/>
                </a:path>
              </a:pathLst>
            </a:custGeom>
            <a:ln w="15249">
              <a:solidFill>
                <a:srgbClr val="FF7C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635365" y="3254116"/>
              <a:ext cx="366055" cy="375294"/>
            </a:xfrm>
            <a:prstGeom prst="rect">
              <a:avLst/>
            </a:prstGeom>
          </p:spPr>
        </p:pic>
      </p:grpSp>
      <p:sp>
        <p:nvSpPr>
          <p:cNvPr id="76" name="object 76"/>
          <p:cNvSpPr/>
          <p:nvPr/>
        </p:nvSpPr>
        <p:spPr>
          <a:xfrm>
            <a:off x="5817095" y="3690467"/>
            <a:ext cx="93345" cy="517525"/>
          </a:xfrm>
          <a:custGeom>
            <a:avLst/>
            <a:gdLst/>
            <a:ahLst/>
            <a:cxnLst/>
            <a:rect l="l" t="t" r="r" b="b"/>
            <a:pathLst>
              <a:path w="93345" h="517525">
                <a:moveTo>
                  <a:pt x="91249" y="450049"/>
                </a:moveTo>
                <a:lnTo>
                  <a:pt x="80581" y="450049"/>
                </a:lnTo>
                <a:lnTo>
                  <a:pt x="80581" y="505015"/>
                </a:lnTo>
                <a:lnTo>
                  <a:pt x="50101" y="505015"/>
                </a:lnTo>
                <a:lnTo>
                  <a:pt x="50101" y="454621"/>
                </a:lnTo>
                <a:lnTo>
                  <a:pt x="39344" y="454621"/>
                </a:lnTo>
                <a:lnTo>
                  <a:pt x="39344" y="505015"/>
                </a:lnTo>
                <a:lnTo>
                  <a:pt x="11912" y="505015"/>
                </a:lnTo>
                <a:lnTo>
                  <a:pt x="11912" y="451573"/>
                </a:lnTo>
                <a:lnTo>
                  <a:pt x="1244" y="451573"/>
                </a:lnTo>
                <a:lnTo>
                  <a:pt x="1244" y="517207"/>
                </a:lnTo>
                <a:lnTo>
                  <a:pt x="91249" y="517207"/>
                </a:lnTo>
                <a:lnTo>
                  <a:pt x="91249" y="450049"/>
                </a:lnTo>
                <a:close/>
              </a:path>
              <a:path w="93345" h="517525">
                <a:moveTo>
                  <a:pt x="91249" y="251739"/>
                </a:moveTo>
                <a:lnTo>
                  <a:pt x="80581" y="253263"/>
                </a:lnTo>
                <a:lnTo>
                  <a:pt x="82105" y="254787"/>
                </a:lnTo>
                <a:lnTo>
                  <a:pt x="82105" y="259359"/>
                </a:lnTo>
                <a:lnTo>
                  <a:pt x="80581" y="260883"/>
                </a:lnTo>
                <a:lnTo>
                  <a:pt x="80581" y="262407"/>
                </a:lnTo>
                <a:lnTo>
                  <a:pt x="79057" y="262407"/>
                </a:lnTo>
                <a:lnTo>
                  <a:pt x="77533" y="263931"/>
                </a:lnTo>
                <a:lnTo>
                  <a:pt x="34772" y="263931"/>
                </a:lnTo>
                <a:lnTo>
                  <a:pt x="34772" y="253263"/>
                </a:lnTo>
                <a:lnTo>
                  <a:pt x="25628" y="253263"/>
                </a:lnTo>
                <a:lnTo>
                  <a:pt x="25628" y="263931"/>
                </a:lnTo>
                <a:lnTo>
                  <a:pt x="2768" y="263931"/>
                </a:lnTo>
                <a:lnTo>
                  <a:pt x="8864" y="274599"/>
                </a:lnTo>
                <a:lnTo>
                  <a:pt x="25628" y="274599"/>
                </a:lnTo>
                <a:lnTo>
                  <a:pt x="25628" y="282219"/>
                </a:lnTo>
                <a:lnTo>
                  <a:pt x="34772" y="282219"/>
                </a:lnTo>
                <a:lnTo>
                  <a:pt x="34772" y="274599"/>
                </a:lnTo>
                <a:lnTo>
                  <a:pt x="83629" y="274599"/>
                </a:lnTo>
                <a:lnTo>
                  <a:pt x="85153" y="273075"/>
                </a:lnTo>
                <a:lnTo>
                  <a:pt x="86677" y="273075"/>
                </a:lnTo>
                <a:lnTo>
                  <a:pt x="88201" y="271551"/>
                </a:lnTo>
                <a:lnTo>
                  <a:pt x="89725" y="268503"/>
                </a:lnTo>
                <a:lnTo>
                  <a:pt x="91249" y="266979"/>
                </a:lnTo>
                <a:lnTo>
                  <a:pt x="91249" y="251739"/>
                </a:lnTo>
                <a:close/>
              </a:path>
              <a:path w="93345" h="517525">
                <a:moveTo>
                  <a:pt x="91249" y="224218"/>
                </a:moveTo>
                <a:lnTo>
                  <a:pt x="47053" y="224218"/>
                </a:lnTo>
                <a:lnTo>
                  <a:pt x="40868" y="221170"/>
                </a:lnTo>
                <a:lnTo>
                  <a:pt x="36296" y="216598"/>
                </a:lnTo>
                <a:lnTo>
                  <a:pt x="34772" y="213550"/>
                </a:lnTo>
                <a:lnTo>
                  <a:pt x="34772" y="208978"/>
                </a:lnTo>
                <a:lnTo>
                  <a:pt x="37820" y="202882"/>
                </a:lnTo>
                <a:lnTo>
                  <a:pt x="27152" y="199834"/>
                </a:lnTo>
                <a:lnTo>
                  <a:pt x="25628" y="202882"/>
                </a:lnTo>
                <a:lnTo>
                  <a:pt x="24104" y="207454"/>
                </a:lnTo>
                <a:lnTo>
                  <a:pt x="24104" y="216598"/>
                </a:lnTo>
                <a:lnTo>
                  <a:pt x="30200" y="222694"/>
                </a:lnTo>
                <a:lnTo>
                  <a:pt x="34772" y="225831"/>
                </a:lnTo>
                <a:lnTo>
                  <a:pt x="25628" y="225831"/>
                </a:lnTo>
                <a:lnTo>
                  <a:pt x="25628" y="234975"/>
                </a:lnTo>
                <a:lnTo>
                  <a:pt x="91249" y="234975"/>
                </a:lnTo>
                <a:lnTo>
                  <a:pt x="91249" y="224218"/>
                </a:lnTo>
                <a:close/>
              </a:path>
              <a:path w="93345" h="517525">
                <a:moveTo>
                  <a:pt x="91452" y="422808"/>
                </a:moveTo>
                <a:lnTo>
                  <a:pt x="0" y="422808"/>
                </a:lnTo>
                <a:lnTo>
                  <a:pt x="0" y="435000"/>
                </a:lnTo>
                <a:lnTo>
                  <a:pt x="91452" y="435000"/>
                </a:lnTo>
                <a:lnTo>
                  <a:pt x="91452" y="422808"/>
                </a:lnTo>
                <a:close/>
              </a:path>
              <a:path w="93345" h="517525">
                <a:moveTo>
                  <a:pt x="92773" y="367665"/>
                </a:moveTo>
                <a:lnTo>
                  <a:pt x="91249" y="361569"/>
                </a:lnTo>
                <a:lnTo>
                  <a:pt x="86677" y="356997"/>
                </a:lnTo>
                <a:lnTo>
                  <a:pt x="83629" y="352425"/>
                </a:lnTo>
                <a:lnTo>
                  <a:pt x="77533" y="347853"/>
                </a:lnTo>
                <a:lnTo>
                  <a:pt x="71437" y="346329"/>
                </a:lnTo>
                <a:lnTo>
                  <a:pt x="71374" y="346900"/>
                </a:lnTo>
                <a:lnTo>
                  <a:pt x="71247" y="347853"/>
                </a:lnTo>
                <a:lnTo>
                  <a:pt x="71158" y="348615"/>
                </a:lnTo>
                <a:lnTo>
                  <a:pt x="69913" y="358521"/>
                </a:lnTo>
                <a:lnTo>
                  <a:pt x="74485" y="360045"/>
                </a:lnTo>
                <a:lnTo>
                  <a:pt x="77533" y="361569"/>
                </a:lnTo>
                <a:lnTo>
                  <a:pt x="80581" y="364617"/>
                </a:lnTo>
                <a:lnTo>
                  <a:pt x="83629" y="370713"/>
                </a:lnTo>
                <a:lnTo>
                  <a:pt x="83629" y="381381"/>
                </a:lnTo>
                <a:lnTo>
                  <a:pt x="82105" y="385953"/>
                </a:lnTo>
                <a:lnTo>
                  <a:pt x="77533" y="389001"/>
                </a:lnTo>
                <a:lnTo>
                  <a:pt x="74485" y="393573"/>
                </a:lnTo>
                <a:lnTo>
                  <a:pt x="68389" y="395097"/>
                </a:lnTo>
                <a:lnTo>
                  <a:pt x="60769" y="395097"/>
                </a:lnTo>
                <a:lnTo>
                  <a:pt x="60769" y="358521"/>
                </a:lnTo>
                <a:lnTo>
                  <a:pt x="60769" y="346329"/>
                </a:lnTo>
                <a:lnTo>
                  <a:pt x="57721" y="346329"/>
                </a:lnTo>
                <a:lnTo>
                  <a:pt x="51625" y="346798"/>
                </a:lnTo>
                <a:lnTo>
                  <a:pt x="51625" y="358521"/>
                </a:lnTo>
                <a:lnTo>
                  <a:pt x="51625" y="395097"/>
                </a:lnTo>
                <a:lnTo>
                  <a:pt x="42392" y="392049"/>
                </a:lnTo>
                <a:lnTo>
                  <a:pt x="37820" y="389001"/>
                </a:lnTo>
                <a:lnTo>
                  <a:pt x="34772" y="385953"/>
                </a:lnTo>
                <a:lnTo>
                  <a:pt x="33248" y="381381"/>
                </a:lnTo>
                <a:lnTo>
                  <a:pt x="33248" y="370713"/>
                </a:lnTo>
                <a:lnTo>
                  <a:pt x="34772" y="366141"/>
                </a:lnTo>
                <a:lnTo>
                  <a:pt x="39344" y="361569"/>
                </a:lnTo>
                <a:lnTo>
                  <a:pt x="42392" y="360045"/>
                </a:lnTo>
                <a:lnTo>
                  <a:pt x="47053" y="358521"/>
                </a:lnTo>
                <a:lnTo>
                  <a:pt x="51625" y="358521"/>
                </a:lnTo>
                <a:lnTo>
                  <a:pt x="51625" y="346798"/>
                </a:lnTo>
                <a:lnTo>
                  <a:pt x="50253" y="346900"/>
                </a:lnTo>
                <a:lnTo>
                  <a:pt x="43776" y="348615"/>
                </a:lnTo>
                <a:lnTo>
                  <a:pt x="38150" y="351472"/>
                </a:lnTo>
                <a:lnTo>
                  <a:pt x="33248" y="355473"/>
                </a:lnTo>
                <a:lnTo>
                  <a:pt x="27152" y="360045"/>
                </a:lnTo>
                <a:lnTo>
                  <a:pt x="24104" y="367665"/>
                </a:lnTo>
                <a:lnTo>
                  <a:pt x="24104" y="385953"/>
                </a:lnTo>
                <a:lnTo>
                  <a:pt x="59245" y="407377"/>
                </a:lnTo>
                <a:lnTo>
                  <a:pt x="66700" y="406793"/>
                </a:lnTo>
                <a:lnTo>
                  <a:pt x="73152" y="405053"/>
                </a:lnTo>
                <a:lnTo>
                  <a:pt x="78752" y="402158"/>
                </a:lnTo>
                <a:lnTo>
                  <a:pt x="83629" y="398145"/>
                </a:lnTo>
                <a:lnTo>
                  <a:pt x="86677" y="395097"/>
                </a:lnTo>
                <a:lnTo>
                  <a:pt x="89725" y="392049"/>
                </a:lnTo>
                <a:lnTo>
                  <a:pt x="92773" y="384429"/>
                </a:lnTo>
                <a:lnTo>
                  <a:pt x="92773" y="367665"/>
                </a:lnTo>
                <a:close/>
              </a:path>
              <a:path w="93345" h="517525">
                <a:moveTo>
                  <a:pt x="92773" y="306603"/>
                </a:moveTo>
                <a:lnTo>
                  <a:pt x="89725" y="300507"/>
                </a:lnTo>
                <a:lnTo>
                  <a:pt x="86677" y="295935"/>
                </a:lnTo>
                <a:lnTo>
                  <a:pt x="82105" y="289839"/>
                </a:lnTo>
                <a:lnTo>
                  <a:pt x="76009" y="286791"/>
                </a:lnTo>
                <a:lnTo>
                  <a:pt x="68389" y="286791"/>
                </a:lnTo>
                <a:lnTo>
                  <a:pt x="66865" y="297459"/>
                </a:lnTo>
                <a:lnTo>
                  <a:pt x="72961" y="297459"/>
                </a:lnTo>
                <a:lnTo>
                  <a:pt x="77533" y="300507"/>
                </a:lnTo>
                <a:lnTo>
                  <a:pt x="82105" y="305079"/>
                </a:lnTo>
                <a:lnTo>
                  <a:pt x="83629" y="309651"/>
                </a:lnTo>
                <a:lnTo>
                  <a:pt x="83629" y="318897"/>
                </a:lnTo>
                <a:lnTo>
                  <a:pt x="82105" y="323469"/>
                </a:lnTo>
                <a:lnTo>
                  <a:pt x="77533" y="326517"/>
                </a:lnTo>
                <a:lnTo>
                  <a:pt x="72961" y="331089"/>
                </a:lnTo>
                <a:lnTo>
                  <a:pt x="66865" y="332613"/>
                </a:lnTo>
                <a:lnTo>
                  <a:pt x="50101" y="332613"/>
                </a:lnTo>
                <a:lnTo>
                  <a:pt x="43916" y="329565"/>
                </a:lnTo>
                <a:lnTo>
                  <a:pt x="34772" y="323469"/>
                </a:lnTo>
                <a:lnTo>
                  <a:pt x="33248" y="318897"/>
                </a:lnTo>
                <a:lnTo>
                  <a:pt x="33248" y="309651"/>
                </a:lnTo>
                <a:lnTo>
                  <a:pt x="36296" y="303555"/>
                </a:lnTo>
                <a:lnTo>
                  <a:pt x="39344" y="300507"/>
                </a:lnTo>
                <a:lnTo>
                  <a:pt x="42392" y="298983"/>
                </a:lnTo>
                <a:lnTo>
                  <a:pt x="47053" y="297459"/>
                </a:lnTo>
                <a:lnTo>
                  <a:pt x="45529" y="286791"/>
                </a:lnTo>
                <a:lnTo>
                  <a:pt x="24104" y="306603"/>
                </a:lnTo>
                <a:lnTo>
                  <a:pt x="24104" y="318897"/>
                </a:lnTo>
                <a:lnTo>
                  <a:pt x="25628" y="324993"/>
                </a:lnTo>
                <a:lnTo>
                  <a:pt x="28676" y="329565"/>
                </a:lnTo>
                <a:lnTo>
                  <a:pt x="30200" y="334137"/>
                </a:lnTo>
                <a:lnTo>
                  <a:pt x="39344" y="340233"/>
                </a:lnTo>
                <a:lnTo>
                  <a:pt x="51625" y="343281"/>
                </a:lnTo>
                <a:lnTo>
                  <a:pt x="59245" y="343281"/>
                </a:lnTo>
                <a:lnTo>
                  <a:pt x="92773" y="321945"/>
                </a:lnTo>
                <a:lnTo>
                  <a:pt x="92773" y="306603"/>
                </a:lnTo>
                <a:close/>
              </a:path>
              <a:path w="93345" h="517525">
                <a:moveTo>
                  <a:pt x="92773" y="97624"/>
                </a:moveTo>
                <a:lnTo>
                  <a:pt x="89725" y="91528"/>
                </a:lnTo>
                <a:lnTo>
                  <a:pt x="83629" y="87871"/>
                </a:lnTo>
                <a:lnTo>
                  <a:pt x="83629" y="100672"/>
                </a:lnTo>
                <a:lnTo>
                  <a:pt x="83629" y="109816"/>
                </a:lnTo>
                <a:lnTo>
                  <a:pt x="80581" y="114388"/>
                </a:lnTo>
                <a:lnTo>
                  <a:pt x="77533" y="117436"/>
                </a:lnTo>
                <a:lnTo>
                  <a:pt x="72961" y="120484"/>
                </a:lnTo>
                <a:lnTo>
                  <a:pt x="66865" y="122008"/>
                </a:lnTo>
                <a:lnTo>
                  <a:pt x="50101" y="122008"/>
                </a:lnTo>
                <a:lnTo>
                  <a:pt x="43916" y="120484"/>
                </a:lnTo>
                <a:lnTo>
                  <a:pt x="34772" y="114388"/>
                </a:lnTo>
                <a:lnTo>
                  <a:pt x="33248" y="109816"/>
                </a:lnTo>
                <a:lnTo>
                  <a:pt x="33248" y="100672"/>
                </a:lnTo>
                <a:lnTo>
                  <a:pt x="34772" y="96100"/>
                </a:lnTo>
                <a:lnTo>
                  <a:pt x="39344" y="93052"/>
                </a:lnTo>
                <a:lnTo>
                  <a:pt x="43916" y="88480"/>
                </a:lnTo>
                <a:lnTo>
                  <a:pt x="50101" y="86956"/>
                </a:lnTo>
                <a:lnTo>
                  <a:pt x="66865" y="86956"/>
                </a:lnTo>
                <a:lnTo>
                  <a:pt x="72961" y="88480"/>
                </a:lnTo>
                <a:lnTo>
                  <a:pt x="77533" y="93052"/>
                </a:lnTo>
                <a:lnTo>
                  <a:pt x="82105" y="96100"/>
                </a:lnTo>
                <a:lnTo>
                  <a:pt x="83629" y="100672"/>
                </a:lnTo>
                <a:lnTo>
                  <a:pt x="83629" y="87871"/>
                </a:lnTo>
                <a:lnTo>
                  <a:pt x="82105" y="86956"/>
                </a:lnTo>
                <a:lnTo>
                  <a:pt x="91249" y="86956"/>
                </a:lnTo>
                <a:lnTo>
                  <a:pt x="91249" y="77812"/>
                </a:lnTo>
                <a:lnTo>
                  <a:pt x="1244" y="77812"/>
                </a:lnTo>
                <a:lnTo>
                  <a:pt x="1244" y="88480"/>
                </a:lnTo>
                <a:lnTo>
                  <a:pt x="33248" y="88480"/>
                </a:lnTo>
                <a:lnTo>
                  <a:pt x="30200" y="90004"/>
                </a:lnTo>
                <a:lnTo>
                  <a:pt x="27152" y="96100"/>
                </a:lnTo>
                <a:lnTo>
                  <a:pt x="24104" y="99148"/>
                </a:lnTo>
                <a:lnTo>
                  <a:pt x="24104" y="111340"/>
                </a:lnTo>
                <a:lnTo>
                  <a:pt x="51625" y="134200"/>
                </a:lnTo>
                <a:lnTo>
                  <a:pt x="65341" y="134200"/>
                </a:lnTo>
                <a:lnTo>
                  <a:pt x="87185" y="122008"/>
                </a:lnTo>
                <a:lnTo>
                  <a:pt x="91249" y="115912"/>
                </a:lnTo>
                <a:lnTo>
                  <a:pt x="92773" y="111340"/>
                </a:lnTo>
                <a:lnTo>
                  <a:pt x="92773" y="97624"/>
                </a:lnTo>
                <a:close/>
              </a:path>
              <a:path w="93345" h="517525">
                <a:moveTo>
                  <a:pt x="92773" y="21336"/>
                </a:moveTo>
                <a:lnTo>
                  <a:pt x="91249" y="15240"/>
                </a:lnTo>
                <a:lnTo>
                  <a:pt x="86677" y="10668"/>
                </a:lnTo>
                <a:lnTo>
                  <a:pt x="83629" y="6096"/>
                </a:lnTo>
                <a:lnTo>
                  <a:pt x="77533" y="1524"/>
                </a:lnTo>
                <a:lnTo>
                  <a:pt x="71437" y="0"/>
                </a:lnTo>
                <a:lnTo>
                  <a:pt x="71374" y="546"/>
                </a:lnTo>
                <a:lnTo>
                  <a:pt x="71247" y="1524"/>
                </a:lnTo>
                <a:lnTo>
                  <a:pt x="71183" y="2095"/>
                </a:lnTo>
                <a:lnTo>
                  <a:pt x="69913" y="12192"/>
                </a:lnTo>
                <a:lnTo>
                  <a:pt x="74485" y="13716"/>
                </a:lnTo>
                <a:lnTo>
                  <a:pt x="77533" y="15240"/>
                </a:lnTo>
                <a:lnTo>
                  <a:pt x="80581" y="18288"/>
                </a:lnTo>
                <a:lnTo>
                  <a:pt x="83629" y="24384"/>
                </a:lnTo>
                <a:lnTo>
                  <a:pt x="83629" y="35052"/>
                </a:lnTo>
                <a:lnTo>
                  <a:pt x="82105" y="39624"/>
                </a:lnTo>
                <a:lnTo>
                  <a:pt x="77533" y="42672"/>
                </a:lnTo>
                <a:lnTo>
                  <a:pt x="74485" y="45821"/>
                </a:lnTo>
                <a:lnTo>
                  <a:pt x="68389" y="48869"/>
                </a:lnTo>
                <a:lnTo>
                  <a:pt x="60769" y="48869"/>
                </a:lnTo>
                <a:lnTo>
                  <a:pt x="60769" y="12192"/>
                </a:lnTo>
                <a:lnTo>
                  <a:pt x="60769" y="0"/>
                </a:lnTo>
                <a:lnTo>
                  <a:pt x="57721" y="0"/>
                </a:lnTo>
                <a:lnTo>
                  <a:pt x="51625" y="457"/>
                </a:lnTo>
                <a:lnTo>
                  <a:pt x="51625" y="12192"/>
                </a:lnTo>
                <a:lnTo>
                  <a:pt x="51625" y="48869"/>
                </a:lnTo>
                <a:lnTo>
                  <a:pt x="42392" y="45821"/>
                </a:lnTo>
                <a:lnTo>
                  <a:pt x="37820" y="42672"/>
                </a:lnTo>
                <a:lnTo>
                  <a:pt x="34772" y="39624"/>
                </a:lnTo>
                <a:lnTo>
                  <a:pt x="33248" y="35052"/>
                </a:lnTo>
                <a:lnTo>
                  <a:pt x="33248" y="24384"/>
                </a:lnTo>
                <a:lnTo>
                  <a:pt x="34772" y="19812"/>
                </a:lnTo>
                <a:lnTo>
                  <a:pt x="39344" y="15240"/>
                </a:lnTo>
                <a:lnTo>
                  <a:pt x="42392" y="13716"/>
                </a:lnTo>
                <a:lnTo>
                  <a:pt x="47053" y="12192"/>
                </a:lnTo>
                <a:lnTo>
                  <a:pt x="51625" y="12192"/>
                </a:lnTo>
                <a:lnTo>
                  <a:pt x="51625" y="457"/>
                </a:lnTo>
                <a:lnTo>
                  <a:pt x="24104" y="21336"/>
                </a:lnTo>
                <a:lnTo>
                  <a:pt x="24104" y="38100"/>
                </a:lnTo>
                <a:lnTo>
                  <a:pt x="59245" y="61061"/>
                </a:lnTo>
                <a:lnTo>
                  <a:pt x="66700" y="60490"/>
                </a:lnTo>
                <a:lnTo>
                  <a:pt x="73152" y="58775"/>
                </a:lnTo>
                <a:lnTo>
                  <a:pt x="78752" y="55918"/>
                </a:lnTo>
                <a:lnTo>
                  <a:pt x="83629" y="51917"/>
                </a:lnTo>
                <a:lnTo>
                  <a:pt x="86677" y="48869"/>
                </a:lnTo>
                <a:lnTo>
                  <a:pt x="89725" y="45821"/>
                </a:lnTo>
                <a:lnTo>
                  <a:pt x="92773" y="38100"/>
                </a:lnTo>
                <a:lnTo>
                  <a:pt x="92773" y="21336"/>
                </a:lnTo>
                <a:close/>
              </a:path>
              <a:path w="93345" h="517525">
                <a:moveTo>
                  <a:pt x="92786" y="160210"/>
                </a:moveTo>
                <a:lnTo>
                  <a:pt x="91262" y="155638"/>
                </a:lnTo>
                <a:lnTo>
                  <a:pt x="85166" y="146494"/>
                </a:lnTo>
                <a:lnTo>
                  <a:pt x="83642" y="144208"/>
                </a:lnTo>
                <a:lnTo>
                  <a:pt x="83642" y="160210"/>
                </a:lnTo>
                <a:lnTo>
                  <a:pt x="83642" y="172402"/>
                </a:lnTo>
                <a:lnTo>
                  <a:pt x="80594" y="176974"/>
                </a:lnTo>
                <a:lnTo>
                  <a:pt x="72974" y="184594"/>
                </a:lnTo>
                <a:lnTo>
                  <a:pt x="66878" y="186118"/>
                </a:lnTo>
                <a:lnTo>
                  <a:pt x="50114" y="186118"/>
                </a:lnTo>
                <a:lnTo>
                  <a:pt x="43916" y="184594"/>
                </a:lnTo>
                <a:lnTo>
                  <a:pt x="39344" y="180022"/>
                </a:lnTo>
                <a:lnTo>
                  <a:pt x="34772" y="176974"/>
                </a:lnTo>
                <a:lnTo>
                  <a:pt x="33248" y="172402"/>
                </a:lnTo>
                <a:lnTo>
                  <a:pt x="33248" y="160210"/>
                </a:lnTo>
                <a:lnTo>
                  <a:pt x="34772" y="155638"/>
                </a:lnTo>
                <a:lnTo>
                  <a:pt x="43916" y="149542"/>
                </a:lnTo>
                <a:lnTo>
                  <a:pt x="50114" y="146494"/>
                </a:lnTo>
                <a:lnTo>
                  <a:pt x="66878" y="146494"/>
                </a:lnTo>
                <a:lnTo>
                  <a:pt x="72974" y="149542"/>
                </a:lnTo>
                <a:lnTo>
                  <a:pt x="77546" y="152590"/>
                </a:lnTo>
                <a:lnTo>
                  <a:pt x="80594" y="155638"/>
                </a:lnTo>
                <a:lnTo>
                  <a:pt x="83642" y="160210"/>
                </a:lnTo>
                <a:lnTo>
                  <a:pt x="83642" y="144208"/>
                </a:lnTo>
                <a:lnTo>
                  <a:pt x="82118" y="141922"/>
                </a:lnTo>
                <a:lnTo>
                  <a:pt x="77546" y="138874"/>
                </a:lnTo>
                <a:lnTo>
                  <a:pt x="72974" y="137350"/>
                </a:lnTo>
                <a:lnTo>
                  <a:pt x="65354" y="135826"/>
                </a:lnTo>
                <a:lnTo>
                  <a:pt x="57734" y="135826"/>
                </a:lnTo>
                <a:lnTo>
                  <a:pt x="50253" y="136398"/>
                </a:lnTo>
                <a:lnTo>
                  <a:pt x="43776" y="138112"/>
                </a:lnTo>
                <a:lnTo>
                  <a:pt x="38150" y="140970"/>
                </a:lnTo>
                <a:lnTo>
                  <a:pt x="33248" y="144970"/>
                </a:lnTo>
                <a:lnTo>
                  <a:pt x="27152" y="149542"/>
                </a:lnTo>
                <a:lnTo>
                  <a:pt x="24104" y="157162"/>
                </a:lnTo>
                <a:lnTo>
                  <a:pt x="24104" y="173926"/>
                </a:lnTo>
                <a:lnTo>
                  <a:pt x="57734" y="196786"/>
                </a:lnTo>
                <a:lnTo>
                  <a:pt x="66421" y="196215"/>
                </a:lnTo>
                <a:lnTo>
                  <a:pt x="66167" y="196215"/>
                </a:lnTo>
                <a:lnTo>
                  <a:pt x="72974" y="194691"/>
                </a:lnTo>
                <a:lnTo>
                  <a:pt x="78727" y="192290"/>
                </a:lnTo>
                <a:lnTo>
                  <a:pt x="83642" y="189166"/>
                </a:lnTo>
                <a:lnTo>
                  <a:pt x="86690" y="186118"/>
                </a:lnTo>
                <a:lnTo>
                  <a:pt x="89738" y="183070"/>
                </a:lnTo>
                <a:lnTo>
                  <a:pt x="92786" y="175450"/>
                </a:lnTo>
                <a:lnTo>
                  <a:pt x="92786" y="160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6728936" y="2906268"/>
            <a:ext cx="503555" cy="125730"/>
            <a:chOff x="6728936" y="2906268"/>
            <a:chExt cx="503555" cy="125730"/>
          </a:xfrm>
        </p:grpSpPr>
        <p:pic>
          <p:nvPicPr>
            <p:cNvPr id="78" name="object 7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728936" y="2906268"/>
              <a:ext cx="256222" cy="12515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006495" y="2909316"/>
              <a:ext cx="126586" cy="12211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52894" y="2939891"/>
              <a:ext cx="79343" cy="90011"/>
            </a:xfrm>
            <a:prstGeom prst="rect">
              <a:avLst/>
            </a:prstGeom>
          </p:spPr>
        </p:pic>
      </p:grpSp>
      <p:pic>
        <p:nvPicPr>
          <p:cNvPr id="81" name="object 8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568726" y="3109245"/>
            <a:ext cx="834294" cy="321849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6570249" y="3508914"/>
            <a:ext cx="299085" cy="128270"/>
            <a:chOff x="6570249" y="3508914"/>
            <a:chExt cx="299085" cy="128270"/>
          </a:xfrm>
        </p:grpSpPr>
        <p:pic>
          <p:nvPicPr>
            <p:cNvPr id="83" name="object 8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570249" y="3508914"/>
              <a:ext cx="173926" cy="10067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6772643" y="3509784"/>
              <a:ext cx="97155" cy="127635"/>
            </a:xfrm>
            <a:custGeom>
              <a:avLst/>
              <a:gdLst/>
              <a:ahLst/>
              <a:cxnLst/>
              <a:rect l="l" t="t" r="r" b="b"/>
              <a:pathLst>
                <a:path w="97154" h="127635">
                  <a:moveTo>
                    <a:pt x="19812" y="0"/>
                  </a:moveTo>
                  <a:lnTo>
                    <a:pt x="0" y="0"/>
                  </a:lnTo>
                  <a:lnTo>
                    <a:pt x="0" y="100571"/>
                  </a:lnTo>
                  <a:lnTo>
                    <a:pt x="19812" y="100571"/>
                  </a:lnTo>
                  <a:lnTo>
                    <a:pt x="19812" y="0"/>
                  </a:lnTo>
                  <a:close/>
                </a:path>
                <a:path w="97154" h="127635">
                  <a:moveTo>
                    <a:pt x="96583" y="28092"/>
                  </a:moveTo>
                  <a:lnTo>
                    <a:pt x="76771" y="28092"/>
                  </a:lnTo>
                  <a:lnTo>
                    <a:pt x="59918" y="78473"/>
                  </a:lnTo>
                  <a:lnTo>
                    <a:pt x="43154" y="28092"/>
                  </a:lnTo>
                  <a:lnTo>
                    <a:pt x="23342" y="28092"/>
                  </a:lnTo>
                  <a:lnTo>
                    <a:pt x="50774" y="98285"/>
                  </a:lnTo>
                  <a:lnTo>
                    <a:pt x="49250" y="102857"/>
                  </a:lnTo>
                  <a:lnTo>
                    <a:pt x="46202" y="108953"/>
                  </a:lnTo>
                  <a:lnTo>
                    <a:pt x="40106" y="112001"/>
                  </a:lnTo>
                  <a:lnTo>
                    <a:pt x="27914" y="112001"/>
                  </a:lnTo>
                  <a:lnTo>
                    <a:pt x="29438" y="125717"/>
                  </a:lnTo>
                  <a:lnTo>
                    <a:pt x="34010" y="127241"/>
                  </a:lnTo>
                  <a:lnTo>
                    <a:pt x="47726" y="127241"/>
                  </a:lnTo>
                  <a:lnTo>
                    <a:pt x="50774" y="125717"/>
                  </a:lnTo>
                  <a:lnTo>
                    <a:pt x="52298" y="125717"/>
                  </a:lnTo>
                  <a:lnTo>
                    <a:pt x="55346" y="124193"/>
                  </a:lnTo>
                  <a:lnTo>
                    <a:pt x="56870" y="122669"/>
                  </a:lnTo>
                  <a:lnTo>
                    <a:pt x="59918" y="121145"/>
                  </a:lnTo>
                  <a:lnTo>
                    <a:pt x="62966" y="118097"/>
                  </a:lnTo>
                  <a:lnTo>
                    <a:pt x="66014" y="112001"/>
                  </a:lnTo>
                  <a:lnTo>
                    <a:pt x="67538" y="107429"/>
                  </a:lnTo>
                  <a:lnTo>
                    <a:pt x="72110" y="95237"/>
                  </a:lnTo>
                  <a:lnTo>
                    <a:pt x="96583" y="28092"/>
                  </a:lnTo>
                  <a:close/>
                </a:path>
              </a:pathLst>
            </a:custGeom>
            <a:solidFill>
              <a:srgbClr val="FF7C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5" name="object 85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916483" y="3510438"/>
            <a:ext cx="475868" cy="99155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809708" y="3704177"/>
            <a:ext cx="344709" cy="73247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8977027" y="4750784"/>
            <a:ext cx="793115" cy="117475"/>
            <a:chOff x="8977027" y="4750784"/>
            <a:chExt cx="793115" cy="117475"/>
          </a:xfrm>
        </p:grpSpPr>
        <p:pic>
          <p:nvPicPr>
            <p:cNvPr id="88" name="object 8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977027" y="4750784"/>
              <a:ext cx="190595" cy="117443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9190470" y="4753838"/>
              <a:ext cx="579755" cy="114935"/>
            </a:xfrm>
            <a:custGeom>
              <a:avLst/>
              <a:gdLst/>
              <a:ahLst/>
              <a:cxnLst/>
              <a:rect l="l" t="t" r="r" b="b"/>
              <a:pathLst>
                <a:path w="579754" h="114935">
                  <a:moveTo>
                    <a:pt x="74777" y="47244"/>
                  </a:moveTo>
                  <a:lnTo>
                    <a:pt x="68681" y="35052"/>
                  </a:lnTo>
                  <a:lnTo>
                    <a:pt x="65633" y="33528"/>
                  </a:lnTo>
                  <a:lnTo>
                    <a:pt x="61061" y="32004"/>
                  </a:lnTo>
                  <a:lnTo>
                    <a:pt x="56489" y="28956"/>
                  </a:lnTo>
                  <a:lnTo>
                    <a:pt x="47345" y="28956"/>
                  </a:lnTo>
                  <a:lnTo>
                    <a:pt x="39649" y="29806"/>
                  </a:lnTo>
                  <a:lnTo>
                    <a:pt x="32677" y="32385"/>
                  </a:lnTo>
                  <a:lnTo>
                    <a:pt x="26555" y="36664"/>
                  </a:lnTo>
                  <a:lnTo>
                    <a:pt x="21437" y="42672"/>
                  </a:lnTo>
                  <a:lnTo>
                    <a:pt x="21437" y="30480"/>
                  </a:lnTo>
                  <a:lnTo>
                    <a:pt x="0" y="30480"/>
                  </a:lnTo>
                  <a:lnTo>
                    <a:pt x="0" y="112864"/>
                  </a:lnTo>
                  <a:lnTo>
                    <a:pt x="22961" y="112864"/>
                  </a:lnTo>
                  <a:lnTo>
                    <a:pt x="22961" y="59436"/>
                  </a:lnTo>
                  <a:lnTo>
                    <a:pt x="24485" y="56388"/>
                  </a:lnTo>
                  <a:lnTo>
                    <a:pt x="24485" y="53340"/>
                  </a:lnTo>
                  <a:lnTo>
                    <a:pt x="27533" y="50292"/>
                  </a:lnTo>
                  <a:lnTo>
                    <a:pt x="30581" y="48768"/>
                  </a:lnTo>
                  <a:lnTo>
                    <a:pt x="33629" y="45720"/>
                  </a:lnTo>
                  <a:lnTo>
                    <a:pt x="45821" y="45720"/>
                  </a:lnTo>
                  <a:lnTo>
                    <a:pt x="47345" y="47244"/>
                  </a:lnTo>
                  <a:lnTo>
                    <a:pt x="50393" y="48768"/>
                  </a:lnTo>
                  <a:lnTo>
                    <a:pt x="51917" y="50292"/>
                  </a:lnTo>
                  <a:lnTo>
                    <a:pt x="51917" y="53340"/>
                  </a:lnTo>
                  <a:lnTo>
                    <a:pt x="53441" y="56388"/>
                  </a:lnTo>
                  <a:lnTo>
                    <a:pt x="53441" y="112864"/>
                  </a:lnTo>
                  <a:lnTo>
                    <a:pt x="74777" y="112864"/>
                  </a:lnTo>
                  <a:lnTo>
                    <a:pt x="74777" y="47244"/>
                  </a:lnTo>
                  <a:close/>
                </a:path>
                <a:path w="579754" h="114935">
                  <a:moveTo>
                    <a:pt x="166319" y="77812"/>
                  </a:moveTo>
                  <a:lnTo>
                    <a:pt x="165722" y="66052"/>
                  </a:lnTo>
                  <a:lnTo>
                    <a:pt x="165354" y="64096"/>
                  </a:lnTo>
                  <a:lnTo>
                    <a:pt x="163842" y="56019"/>
                  </a:lnTo>
                  <a:lnTo>
                    <a:pt x="143459" y="31953"/>
                  </a:lnTo>
                  <a:lnTo>
                    <a:pt x="143459" y="57912"/>
                  </a:lnTo>
                  <a:lnTo>
                    <a:pt x="143459" y="64096"/>
                  </a:lnTo>
                  <a:lnTo>
                    <a:pt x="111353" y="64096"/>
                  </a:lnTo>
                  <a:lnTo>
                    <a:pt x="111353" y="57912"/>
                  </a:lnTo>
                  <a:lnTo>
                    <a:pt x="112877" y="53340"/>
                  </a:lnTo>
                  <a:lnTo>
                    <a:pt x="118973" y="47244"/>
                  </a:lnTo>
                  <a:lnTo>
                    <a:pt x="123545" y="45720"/>
                  </a:lnTo>
                  <a:lnTo>
                    <a:pt x="132791" y="45720"/>
                  </a:lnTo>
                  <a:lnTo>
                    <a:pt x="135839" y="47244"/>
                  </a:lnTo>
                  <a:lnTo>
                    <a:pt x="141935" y="53340"/>
                  </a:lnTo>
                  <a:lnTo>
                    <a:pt x="143459" y="57912"/>
                  </a:lnTo>
                  <a:lnTo>
                    <a:pt x="143459" y="31953"/>
                  </a:lnTo>
                  <a:lnTo>
                    <a:pt x="142875" y="31623"/>
                  </a:lnTo>
                  <a:lnTo>
                    <a:pt x="135153" y="29552"/>
                  </a:lnTo>
                  <a:lnTo>
                    <a:pt x="134912" y="29552"/>
                  </a:lnTo>
                  <a:lnTo>
                    <a:pt x="126593" y="28956"/>
                  </a:lnTo>
                  <a:lnTo>
                    <a:pt x="91541" y="53340"/>
                  </a:lnTo>
                  <a:lnTo>
                    <a:pt x="88493" y="71716"/>
                  </a:lnTo>
                  <a:lnTo>
                    <a:pt x="89065" y="80314"/>
                  </a:lnTo>
                  <a:lnTo>
                    <a:pt x="118465" y="113538"/>
                  </a:lnTo>
                  <a:lnTo>
                    <a:pt x="128219" y="114388"/>
                  </a:lnTo>
                  <a:lnTo>
                    <a:pt x="137363" y="114388"/>
                  </a:lnTo>
                  <a:lnTo>
                    <a:pt x="144983" y="112864"/>
                  </a:lnTo>
                  <a:lnTo>
                    <a:pt x="157175" y="103720"/>
                  </a:lnTo>
                  <a:lnTo>
                    <a:pt x="161747" y="97624"/>
                  </a:lnTo>
                  <a:lnTo>
                    <a:pt x="164795" y="90004"/>
                  </a:lnTo>
                  <a:lnTo>
                    <a:pt x="143459" y="86956"/>
                  </a:lnTo>
                  <a:lnTo>
                    <a:pt x="140411" y="93052"/>
                  </a:lnTo>
                  <a:lnTo>
                    <a:pt x="135839" y="97624"/>
                  </a:lnTo>
                  <a:lnTo>
                    <a:pt x="123545" y="97624"/>
                  </a:lnTo>
                  <a:lnTo>
                    <a:pt x="120497" y="96100"/>
                  </a:lnTo>
                  <a:lnTo>
                    <a:pt x="115925" y="93052"/>
                  </a:lnTo>
                  <a:lnTo>
                    <a:pt x="112877" y="88480"/>
                  </a:lnTo>
                  <a:lnTo>
                    <a:pt x="111353" y="83908"/>
                  </a:lnTo>
                  <a:lnTo>
                    <a:pt x="111353" y="77812"/>
                  </a:lnTo>
                  <a:lnTo>
                    <a:pt x="166319" y="77812"/>
                  </a:lnTo>
                  <a:close/>
                </a:path>
                <a:path w="579754" h="114935">
                  <a:moveTo>
                    <a:pt x="231838" y="33528"/>
                  </a:moveTo>
                  <a:lnTo>
                    <a:pt x="227266" y="30480"/>
                  </a:lnTo>
                  <a:lnTo>
                    <a:pt x="222694" y="28956"/>
                  </a:lnTo>
                  <a:lnTo>
                    <a:pt x="210502" y="28956"/>
                  </a:lnTo>
                  <a:lnTo>
                    <a:pt x="205930" y="33528"/>
                  </a:lnTo>
                  <a:lnTo>
                    <a:pt x="201358" y="36576"/>
                  </a:lnTo>
                  <a:lnTo>
                    <a:pt x="198310" y="42672"/>
                  </a:lnTo>
                  <a:lnTo>
                    <a:pt x="198310" y="30480"/>
                  </a:lnTo>
                  <a:lnTo>
                    <a:pt x="178498" y="30480"/>
                  </a:lnTo>
                  <a:lnTo>
                    <a:pt x="178498" y="112864"/>
                  </a:lnTo>
                  <a:lnTo>
                    <a:pt x="199834" y="112864"/>
                  </a:lnTo>
                  <a:lnTo>
                    <a:pt x="199834" y="86956"/>
                  </a:lnTo>
                  <a:lnTo>
                    <a:pt x="200075" y="77533"/>
                  </a:lnTo>
                  <a:lnTo>
                    <a:pt x="201358" y="59436"/>
                  </a:lnTo>
                  <a:lnTo>
                    <a:pt x="202882" y="54864"/>
                  </a:lnTo>
                  <a:lnTo>
                    <a:pt x="204406" y="51816"/>
                  </a:lnTo>
                  <a:lnTo>
                    <a:pt x="207454" y="50292"/>
                  </a:lnTo>
                  <a:lnTo>
                    <a:pt x="208978" y="48768"/>
                  </a:lnTo>
                  <a:lnTo>
                    <a:pt x="221170" y="48768"/>
                  </a:lnTo>
                  <a:lnTo>
                    <a:pt x="224218" y="51816"/>
                  </a:lnTo>
                  <a:lnTo>
                    <a:pt x="231838" y="33528"/>
                  </a:lnTo>
                  <a:close/>
                </a:path>
                <a:path w="579754" h="114935">
                  <a:moveTo>
                    <a:pt x="303568" y="112864"/>
                  </a:moveTo>
                  <a:lnTo>
                    <a:pt x="302044" y="108292"/>
                  </a:lnTo>
                  <a:lnTo>
                    <a:pt x="299758" y="103720"/>
                  </a:lnTo>
                  <a:lnTo>
                    <a:pt x="298996" y="102196"/>
                  </a:lnTo>
                  <a:lnTo>
                    <a:pt x="298996" y="99148"/>
                  </a:lnTo>
                  <a:lnTo>
                    <a:pt x="298996" y="73240"/>
                  </a:lnTo>
                  <a:lnTo>
                    <a:pt x="298996" y="50292"/>
                  </a:lnTo>
                  <a:lnTo>
                    <a:pt x="297853" y="45720"/>
                  </a:lnTo>
                  <a:lnTo>
                    <a:pt x="297472" y="44196"/>
                  </a:lnTo>
                  <a:lnTo>
                    <a:pt x="295948" y="41148"/>
                  </a:lnTo>
                  <a:lnTo>
                    <a:pt x="294424" y="36576"/>
                  </a:lnTo>
                  <a:lnTo>
                    <a:pt x="289852" y="35052"/>
                  </a:lnTo>
                  <a:lnTo>
                    <a:pt x="285280" y="32004"/>
                  </a:lnTo>
                  <a:lnTo>
                    <a:pt x="280708" y="30480"/>
                  </a:lnTo>
                  <a:lnTo>
                    <a:pt x="273088" y="28956"/>
                  </a:lnTo>
                  <a:lnTo>
                    <a:pt x="253276" y="28956"/>
                  </a:lnTo>
                  <a:lnTo>
                    <a:pt x="245554" y="30480"/>
                  </a:lnTo>
                  <a:lnTo>
                    <a:pt x="239458" y="35052"/>
                  </a:lnTo>
                  <a:lnTo>
                    <a:pt x="234886" y="38100"/>
                  </a:lnTo>
                  <a:lnTo>
                    <a:pt x="230314" y="44196"/>
                  </a:lnTo>
                  <a:lnTo>
                    <a:pt x="228790" y="51816"/>
                  </a:lnTo>
                  <a:lnTo>
                    <a:pt x="248602" y="54864"/>
                  </a:lnTo>
                  <a:lnTo>
                    <a:pt x="250126" y="51816"/>
                  </a:lnTo>
                  <a:lnTo>
                    <a:pt x="251752" y="48768"/>
                  </a:lnTo>
                  <a:lnTo>
                    <a:pt x="253276" y="47244"/>
                  </a:lnTo>
                  <a:lnTo>
                    <a:pt x="256324" y="45720"/>
                  </a:lnTo>
                  <a:lnTo>
                    <a:pt x="271564" y="45720"/>
                  </a:lnTo>
                  <a:lnTo>
                    <a:pt x="274612" y="47244"/>
                  </a:lnTo>
                  <a:lnTo>
                    <a:pt x="277660" y="53340"/>
                  </a:lnTo>
                  <a:lnTo>
                    <a:pt x="277660" y="59436"/>
                  </a:lnTo>
                  <a:lnTo>
                    <a:pt x="277660" y="73240"/>
                  </a:lnTo>
                  <a:lnTo>
                    <a:pt x="277660" y="85432"/>
                  </a:lnTo>
                  <a:lnTo>
                    <a:pt x="276136" y="88480"/>
                  </a:lnTo>
                  <a:lnTo>
                    <a:pt x="276136" y="91528"/>
                  </a:lnTo>
                  <a:lnTo>
                    <a:pt x="274612" y="93052"/>
                  </a:lnTo>
                  <a:lnTo>
                    <a:pt x="271564" y="94576"/>
                  </a:lnTo>
                  <a:lnTo>
                    <a:pt x="266992" y="97624"/>
                  </a:lnTo>
                  <a:lnTo>
                    <a:pt x="263944" y="99148"/>
                  </a:lnTo>
                  <a:lnTo>
                    <a:pt x="256324" y="99148"/>
                  </a:lnTo>
                  <a:lnTo>
                    <a:pt x="253276" y="97624"/>
                  </a:lnTo>
                  <a:lnTo>
                    <a:pt x="251752" y="96100"/>
                  </a:lnTo>
                  <a:lnTo>
                    <a:pt x="248602" y="93052"/>
                  </a:lnTo>
                  <a:lnTo>
                    <a:pt x="248602" y="85432"/>
                  </a:lnTo>
                  <a:lnTo>
                    <a:pt x="250126" y="82384"/>
                  </a:lnTo>
                  <a:lnTo>
                    <a:pt x="251752" y="80860"/>
                  </a:lnTo>
                  <a:lnTo>
                    <a:pt x="257848" y="77812"/>
                  </a:lnTo>
                  <a:lnTo>
                    <a:pt x="270040" y="74764"/>
                  </a:lnTo>
                  <a:lnTo>
                    <a:pt x="274612" y="74764"/>
                  </a:lnTo>
                  <a:lnTo>
                    <a:pt x="277660" y="73240"/>
                  </a:lnTo>
                  <a:lnTo>
                    <a:pt x="277660" y="59436"/>
                  </a:lnTo>
                  <a:lnTo>
                    <a:pt x="273088" y="60960"/>
                  </a:lnTo>
                  <a:lnTo>
                    <a:pt x="266992" y="62572"/>
                  </a:lnTo>
                  <a:lnTo>
                    <a:pt x="230314" y="77812"/>
                  </a:lnTo>
                  <a:lnTo>
                    <a:pt x="227266" y="80860"/>
                  </a:lnTo>
                  <a:lnTo>
                    <a:pt x="225742" y="85432"/>
                  </a:lnTo>
                  <a:lnTo>
                    <a:pt x="225742" y="97624"/>
                  </a:lnTo>
                  <a:lnTo>
                    <a:pt x="228790" y="102196"/>
                  </a:lnTo>
                  <a:lnTo>
                    <a:pt x="237934" y="111340"/>
                  </a:lnTo>
                  <a:lnTo>
                    <a:pt x="245554" y="114388"/>
                  </a:lnTo>
                  <a:lnTo>
                    <a:pt x="257848" y="114388"/>
                  </a:lnTo>
                  <a:lnTo>
                    <a:pt x="271564" y="109816"/>
                  </a:lnTo>
                  <a:lnTo>
                    <a:pt x="274612" y="106768"/>
                  </a:lnTo>
                  <a:lnTo>
                    <a:pt x="279184" y="103720"/>
                  </a:lnTo>
                  <a:lnTo>
                    <a:pt x="279184" y="106768"/>
                  </a:lnTo>
                  <a:lnTo>
                    <a:pt x="280708" y="108292"/>
                  </a:lnTo>
                  <a:lnTo>
                    <a:pt x="280708" y="111340"/>
                  </a:lnTo>
                  <a:lnTo>
                    <a:pt x="282232" y="112864"/>
                  </a:lnTo>
                  <a:lnTo>
                    <a:pt x="303568" y="112864"/>
                  </a:lnTo>
                  <a:close/>
                </a:path>
                <a:path w="579754" h="114935">
                  <a:moveTo>
                    <a:pt x="366052" y="111340"/>
                  </a:moveTo>
                  <a:lnTo>
                    <a:pt x="364667" y="96100"/>
                  </a:lnTo>
                  <a:lnTo>
                    <a:pt x="364528" y="94576"/>
                  </a:lnTo>
                  <a:lnTo>
                    <a:pt x="359956" y="96100"/>
                  </a:lnTo>
                  <a:lnTo>
                    <a:pt x="352336" y="96100"/>
                  </a:lnTo>
                  <a:lnTo>
                    <a:pt x="349288" y="93052"/>
                  </a:lnTo>
                  <a:lnTo>
                    <a:pt x="349288" y="47244"/>
                  </a:lnTo>
                  <a:lnTo>
                    <a:pt x="364528" y="47244"/>
                  </a:lnTo>
                  <a:lnTo>
                    <a:pt x="364528" y="30480"/>
                  </a:lnTo>
                  <a:lnTo>
                    <a:pt x="349288" y="30480"/>
                  </a:lnTo>
                  <a:lnTo>
                    <a:pt x="349288" y="1524"/>
                  </a:lnTo>
                  <a:lnTo>
                    <a:pt x="327952" y="13716"/>
                  </a:lnTo>
                  <a:lnTo>
                    <a:pt x="327952" y="30480"/>
                  </a:lnTo>
                  <a:lnTo>
                    <a:pt x="317284" y="30480"/>
                  </a:lnTo>
                  <a:lnTo>
                    <a:pt x="317284" y="47244"/>
                  </a:lnTo>
                  <a:lnTo>
                    <a:pt x="327952" y="47244"/>
                  </a:lnTo>
                  <a:lnTo>
                    <a:pt x="327952" y="99148"/>
                  </a:lnTo>
                  <a:lnTo>
                    <a:pt x="329476" y="102196"/>
                  </a:lnTo>
                  <a:lnTo>
                    <a:pt x="329476" y="105244"/>
                  </a:lnTo>
                  <a:lnTo>
                    <a:pt x="331000" y="106768"/>
                  </a:lnTo>
                  <a:lnTo>
                    <a:pt x="332524" y="109816"/>
                  </a:lnTo>
                  <a:lnTo>
                    <a:pt x="341668" y="114388"/>
                  </a:lnTo>
                  <a:lnTo>
                    <a:pt x="355384" y="114388"/>
                  </a:lnTo>
                  <a:lnTo>
                    <a:pt x="361480" y="112864"/>
                  </a:lnTo>
                  <a:lnTo>
                    <a:pt x="366052" y="111340"/>
                  </a:lnTo>
                  <a:close/>
                </a:path>
                <a:path w="579754" h="114935">
                  <a:moveTo>
                    <a:pt x="390537" y="30480"/>
                  </a:moveTo>
                  <a:lnTo>
                    <a:pt x="369100" y="30480"/>
                  </a:lnTo>
                  <a:lnTo>
                    <a:pt x="369100" y="112877"/>
                  </a:lnTo>
                  <a:lnTo>
                    <a:pt x="390537" y="112877"/>
                  </a:lnTo>
                  <a:lnTo>
                    <a:pt x="390537" y="30480"/>
                  </a:lnTo>
                  <a:close/>
                </a:path>
                <a:path w="579754" h="114935">
                  <a:moveTo>
                    <a:pt x="390537" y="0"/>
                  </a:moveTo>
                  <a:lnTo>
                    <a:pt x="369100" y="0"/>
                  </a:lnTo>
                  <a:lnTo>
                    <a:pt x="369100" y="19812"/>
                  </a:lnTo>
                  <a:lnTo>
                    <a:pt x="390537" y="19812"/>
                  </a:lnTo>
                  <a:lnTo>
                    <a:pt x="390537" y="0"/>
                  </a:lnTo>
                  <a:close/>
                </a:path>
                <a:path w="579754" h="114935">
                  <a:moveTo>
                    <a:pt x="489585" y="71716"/>
                  </a:moveTo>
                  <a:lnTo>
                    <a:pt x="471347" y="35382"/>
                  </a:lnTo>
                  <a:lnTo>
                    <a:pt x="468249" y="33705"/>
                  </a:lnTo>
                  <a:lnTo>
                    <a:pt x="468249" y="64096"/>
                  </a:lnTo>
                  <a:lnTo>
                    <a:pt x="468249" y="79336"/>
                  </a:lnTo>
                  <a:lnTo>
                    <a:pt x="465201" y="85432"/>
                  </a:lnTo>
                  <a:lnTo>
                    <a:pt x="462153" y="90004"/>
                  </a:lnTo>
                  <a:lnTo>
                    <a:pt x="457581" y="94576"/>
                  </a:lnTo>
                  <a:lnTo>
                    <a:pt x="453009" y="96100"/>
                  </a:lnTo>
                  <a:lnTo>
                    <a:pt x="442341" y="96100"/>
                  </a:lnTo>
                  <a:lnTo>
                    <a:pt x="437769" y="94576"/>
                  </a:lnTo>
                  <a:lnTo>
                    <a:pt x="433197" y="90004"/>
                  </a:lnTo>
                  <a:lnTo>
                    <a:pt x="430149" y="85432"/>
                  </a:lnTo>
                  <a:lnTo>
                    <a:pt x="427101" y="79336"/>
                  </a:lnTo>
                  <a:lnTo>
                    <a:pt x="427101" y="64096"/>
                  </a:lnTo>
                  <a:lnTo>
                    <a:pt x="430149" y="56388"/>
                  </a:lnTo>
                  <a:lnTo>
                    <a:pt x="437769" y="48768"/>
                  </a:lnTo>
                  <a:lnTo>
                    <a:pt x="442341" y="45720"/>
                  </a:lnTo>
                  <a:lnTo>
                    <a:pt x="453009" y="45720"/>
                  </a:lnTo>
                  <a:lnTo>
                    <a:pt x="457581" y="48768"/>
                  </a:lnTo>
                  <a:lnTo>
                    <a:pt x="465201" y="56388"/>
                  </a:lnTo>
                  <a:lnTo>
                    <a:pt x="468249" y="64096"/>
                  </a:lnTo>
                  <a:lnTo>
                    <a:pt x="468249" y="33705"/>
                  </a:lnTo>
                  <a:lnTo>
                    <a:pt x="464439" y="31623"/>
                  </a:lnTo>
                  <a:lnTo>
                    <a:pt x="456399" y="29578"/>
                  </a:lnTo>
                  <a:lnTo>
                    <a:pt x="446913" y="28956"/>
                  </a:lnTo>
                  <a:lnTo>
                    <a:pt x="439293" y="28956"/>
                  </a:lnTo>
                  <a:lnTo>
                    <a:pt x="407289" y="56388"/>
                  </a:lnTo>
                  <a:lnTo>
                    <a:pt x="405765" y="62572"/>
                  </a:lnTo>
                  <a:lnTo>
                    <a:pt x="405765" y="79336"/>
                  </a:lnTo>
                  <a:lnTo>
                    <a:pt x="407289" y="88480"/>
                  </a:lnTo>
                  <a:lnTo>
                    <a:pt x="407390" y="88671"/>
                  </a:lnTo>
                  <a:lnTo>
                    <a:pt x="410337" y="94576"/>
                  </a:lnTo>
                  <a:lnTo>
                    <a:pt x="440817" y="114388"/>
                  </a:lnTo>
                  <a:lnTo>
                    <a:pt x="448437" y="114388"/>
                  </a:lnTo>
                  <a:lnTo>
                    <a:pt x="483006" y="96100"/>
                  </a:lnTo>
                  <a:lnTo>
                    <a:pt x="483158" y="95935"/>
                  </a:lnTo>
                  <a:lnTo>
                    <a:pt x="486918" y="88671"/>
                  </a:lnTo>
                  <a:lnTo>
                    <a:pt x="486968" y="88480"/>
                  </a:lnTo>
                  <a:lnTo>
                    <a:pt x="488975" y="80556"/>
                  </a:lnTo>
                  <a:lnTo>
                    <a:pt x="489051" y="79336"/>
                  </a:lnTo>
                  <a:lnTo>
                    <a:pt x="489585" y="71716"/>
                  </a:lnTo>
                  <a:close/>
                </a:path>
                <a:path w="579754" h="114935">
                  <a:moveTo>
                    <a:pt x="579602" y="50292"/>
                  </a:moveTo>
                  <a:lnTo>
                    <a:pt x="578078" y="47244"/>
                  </a:lnTo>
                  <a:lnTo>
                    <a:pt x="578078" y="44196"/>
                  </a:lnTo>
                  <a:lnTo>
                    <a:pt x="576554" y="41148"/>
                  </a:lnTo>
                  <a:lnTo>
                    <a:pt x="573506" y="38100"/>
                  </a:lnTo>
                  <a:lnTo>
                    <a:pt x="571982" y="35052"/>
                  </a:lnTo>
                  <a:lnTo>
                    <a:pt x="565886" y="32004"/>
                  </a:lnTo>
                  <a:lnTo>
                    <a:pt x="561314" y="28956"/>
                  </a:lnTo>
                  <a:lnTo>
                    <a:pt x="552170" y="28956"/>
                  </a:lnTo>
                  <a:lnTo>
                    <a:pt x="544449" y="29806"/>
                  </a:lnTo>
                  <a:lnTo>
                    <a:pt x="537311" y="32385"/>
                  </a:lnTo>
                  <a:lnTo>
                    <a:pt x="530733" y="36664"/>
                  </a:lnTo>
                  <a:lnTo>
                    <a:pt x="524738" y="42672"/>
                  </a:lnTo>
                  <a:lnTo>
                    <a:pt x="524738" y="30480"/>
                  </a:lnTo>
                  <a:lnTo>
                    <a:pt x="504926" y="30480"/>
                  </a:lnTo>
                  <a:lnTo>
                    <a:pt x="504926" y="112864"/>
                  </a:lnTo>
                  <a:lnTo>
                    <a:pt x="526262" y="112864"/>
                  </a:lnTo>
                  <a:lnTo>
                    <a:pt x="526262" y="65620"/>
                  </a:lnTo>
                  <a:lnTo>
                    <a:pt x="527786" y="59436"/>
                  </a:lnTo>
                  <a:lnTo>
                    <a:pt x="527786" y="56388"/>
                  </a:lnTo>
                  <a:lnTo>
                    <a:pt x="530834" y="50292"/>
                  </a:lnTo>
                  <a:lnTo>
                    <a:pt x="533882" y="48768"/>
                  </a:lnTo>
                  <a:lnTo>
                    <a:pt x="536930" y="45720"/>
                  </a:lnTo>
                  <a:lnTo>
                    <a:pt x="550646" y="45720"/>
                  </a:lnTo>
                  <a:lnTo>
                    <a:pt x="555218" y="50292"/>
                  </a:lnTo>
                  <a:lnTo>
                    <a:pt x="556742" y="53340"/>
                  </a:lnTo>
                  <a:lnTo>
                    <a:pt x="556742" y="56388"/>
                  </a:lnTo>
                  <a:lnTo>
                    <a:pt x="558266" y="62572"/>
                  </a:lnTo>
                  <a:lnTo>
                    <a:pt x="558266" y="112864"/>
                  </a:lnTo>
                  <a:lnTo>
                    <a:pt x="579602" y="112864"/>
                  </a:lnTo>
                  <a:lnTo>
                    <a:pt x="579602" y="50292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0" name="object 90"/>
          <p:cNvGrpSpPr/>
          <p:nvPr/>
        </p:nvGrpSpPr>
        <p:grpSpPr>
          <a:xfrm>
            <a:off x="4204715" y="6349650"/>
            <a:ext cx="332740" cy="114935"/>
            <a:chOff x="4204715" y="6349650"/>
            <a:chExt cx="332740" cy="114935"/>
          </a:xfrm>
        </p:grpSpPr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204715" y="6349650"/>
              <a:ext cx="178498" cy="11439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03026" y="6378606"/>
              <a:ext cx="134207" cy="85439"/>
            </a:xfrm>
            <a:prstGeom prst="rect">
              <a:avLst/>
            </a:prstGeom>
          </p:spPr>
        </p:pic>
      </p:grpSp>
      <p:pic>
        <p:nvPicPr>
          <p:cNvPr id="93" name="object 9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582953" y="6351174"/>
            <a:ext cx="398049" cy="112871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453318" y="6535769"/>
            <a:ext cx="274510" cy="146399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6347554" y="4991766"/>
            <a:ext cx="1415415" cy="252095"/>
          </a:xfrm>
          <a:custGeom>
            <a:avLst/>
            <a:gdLst/>
            <a:ahLst/>
            <a:cxnLst/>
            <a:rect l="l" t="t" r="r" b="b"/>
            <a:pathLst>
              <a:path w="1415415" h="252095">
                <a:moveTo>
                  <a:pt x="1162240" y="251745"/>
                </a:moveTo>
                <a:lnTo>
                  <a:pt x="1162240" y="0"/>
                </a:lnTo>
                <a:lnTo>
                  <a:pt x="1329944" y="83915"/>
                </a:lnTo>
                <a:lnTo>
                  <a:pt x="1204912" y="83915"/>
                </a:lnTo>
                <a:lnTo>
                  <a:pt x="1204912" y="167830"/>
                </a:lnTo>
                <a:lnTo>
                  <a:pt x="1332116" y="167830"/>
                </a:lnTo>
                <a:lnTo>
                  <a:pt x="1162240" y="251745"/>
                </a:lnTo>
                <a:close/>
              </a:path>
              <a:path w="1415415" h="252095">
                <a:moveTo>
                  <a:pt x="1162240" y="167830"/>
                </a:moveTo>
                <a:lnTo>
                  <a:pt x="0" y="167830"/>
                </a:lnTo>
                <a:lnTo>
                  <a:pt x="0" y="83915"/>
                </a:lnTo>
                <a:lnTo>
                  <a:pt x="1162240" y="83915"/>
                </a:lnTo>
                <a:lnTo>
                  <a:pt x="1162240" y="167830"/>
                </a:lnTo>
                <a:close/>
              </a:path>
              <a:path w="1415415" h="252095">
                <a:moveTo>
                  <a:pt x="1332116" y="167830"/>
                </a:moveTo>
                <a:lnTo>
                  <a:pt x="1204912" y="167830"/>
                </a:lnTo>
                <a:lnTo>
                  <a:pt x="1204912" y="83915"/>
                </a:lnTo>
                <a:lnTo>
                  <a:pt x="1329944" y="83915"/>
                </a:lnTo>
                <a:lnTo>
                  <a:pt x="1415415" y="126682"/>
                </a:lnTo>
                <a:lnTo>
                  <a:pt x="1332116" y="167830"/>
                </a:lnTo>
                <a:close/>
              </a:path>
            </a:pathLst>
          </a:custGeom>
          <a:solidFill>
            <a:srgbClr val="0A6D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7918513" y="4980336"/>
            <a:ext cx="159353" cy="118300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095904" y="4980336"/>
            <a:ext cx="159353" cy="118300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6347554" y="5432678"/>
            <a:ext cx="1415415" cy="252095"/>
          </a:xfrm>
          <a:custGeom>
            <a:avLst/>
            <a:gdLst/>
            <a:ahLst/>
            <a:cxnLst/>
            <a:rect l="l" t="t" r="r" b="b"/>
            <a:pathLst>
              <a:path w="1415415" h="252095">
                <a:moveTo>
                  <a:pt x="1162240" y="251745"/>
                </a:moveTo>
                <a:lnTo>
                  <a:pt x="1162240" y="0"/>
                </a:lnTo>
                <a:lnTo>
                  <a:pt x="1329944" y="83915"/>
                </a:lnTo>
                <a:lnTo>
                  <a:pt x="1204912" y="83915"/>
                </a:lnTo>
                <a:lnTo>
                  <a:pt x="1204912" y="167830"/>
                </a:lnTo>
                <a:lnTo>
                  <a:pt x="1332116" y="167830"/>
                </a:lnTo>
                <a:lnTo>
                  <a:pt x="1162240" y="251745"/>
                </a:lnTo>
                <a:close/>
              </a:path>
              <a:path w="1415415" h="252095">
                <a:moveTo>
                  <a:pt x="1162240" y="167830"/>
                </a:moveTo>
                <a:lnTo>
                  <a:pt x="0" y="167830"/>
                </a:lnTo>
                <a:lnTo>
                  <a:pt x="0" y="83915"/>
                </a:lnTo>
                <a:lnTo>
                  <a:pt x="1162240" y="83915"/>
                </a:lnTo>
                <a:lnTo>
                  <a:pt x="1162240" y="167830"/>
                </a:lnTo>
                <a:close/>
              </a:path>
              <a:path w="1415415" h="252095">
                <a:moveTo>
                  <a:pt x="1332116" y="167830"/>
                </a:moveTo>
                <a:lnTo>
                  <a:pt x="1204912" y="167830"/>
                </a:lnTo>
                <a:lnTo>
                  <a:pt x="1204912" y="83915"/>
                </a:lnTo>
                <a:lnTo>
                  <a:pt x="1329944" y="83915"/>
                </a:lnTo>
                <a:lnTo>
                  <a:pt x="1415415" y="126682"/>
                </a:lnTo>
                <a:lnTo>
                  <a:pt x="1332116" y="167830"/>
                </a:lnTo>
                <a:close/>
              </a:path>
            </a:pathLst>
          </a:custGeom>
          <a:solidFill>
            <a:srgbClr val="0A6D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9" name="object 99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888034" y="5425820"/>
            <a:ext cx="159352" cy="118300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095904" y="5425820"/>
            <a:ext cx="159448" cy="118300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7994808" y="4387691"/>
            <a:ext cx="283210" cy="344805"/>
            <a:chOff x="7994808" y="4387691"/>
            <a:chExt cx="283210" cy="344805"/>
          </a:xfrm>
        </p:grpSpPr>
        <p:sp>
          <p:nvSpPr>
            <p:cNvPr id="102" name="object 102"/>
            <p:cNvSpPr/>
            <p:nvPr/>
          </p:nvSpPr>
          <p:spPr>
            <a:xfrm>
              <a:off x="7994803" y="4614963"/>
              <a:ext cx="210820" cy="118110"/>
            </a:xfrm>
            <a:custGeom>
              <a:avLst/>
              <a:gdLst/>
              <a:ahLst/>
              <a:cxnLst/>
              <a:rect l="l" t="t" r="r" b="b"/>
              <a:pathLst>
                <a:path w="210820" h="118110">
                  <a:moveTo>
                    <a:pt x="109816" y="59537"/>
                  </a:moveTo>
                  <a:lnTo>
                    <a:pt x="108724" y="46431"/>
                  </a:lnTo>
                  <a:lnTo>
                    <a:pt x="105625" y="34759"/>
                  </a:lnTo>
                  <a:lnTo>
                    <a:pt x="100825" y="24777"/>
                  </a:lnTo>
                  <a:lnTo>
                    <a:pt x="96951" y="19812"/>
                  </a:lnTo>
                  <a:lnTo>
                    <a:pt x="94576" y="16764"/>
                  </a:lnTo>
                  <a:lnTo>
                    <a:pt x="86194" y="9639"/>
                  </a:lnTo>
                  <a:lnTo>
                    <a:pt x="85344" y="9156"/>
                  </a:lnTo>
                  <a:lnTo>
                    <a:pt x="85344" y="59537"/>
                  </a:lnTo>
                  <a:lnTo>
                    <a:pt x="84797" y="68338"/>
                  </a:lnTo>
                  <a:lnTo>
                    <a:pt x="64008" y="97637"/>
                  </a:lnTo>
                  <a:lnTo>
                    <a:pt x="45720" y="97637"/>
                  </a:lnTo>
                  <a:lnTo>
                    <a:pt x="22860" y="59537"/>
                  </a:lnTo>
                  <a:lnTo>
                    <a:pt x="23431" y="50076"/>
                  </a:lnTo>
                  <a:lnTo>
                    <a:pt x="45720" y="19812"/>
                  </a:lnTo>
                  <a:lnTo>
                    <a:pt x="64008" y="19812"/>
                  </a:lnTo>
                  <a:lnTo>
                    <a:pt x="85344" y="59537"/>
                  </a:lnTo>
                  <a:lnTo>
                    <a:pt x="85344" y="9156"/>
                  </a:lnTo>
                  <a:lnTo>
                    <a:pt x="76974" y="4381"/>
                  </a:lnTo>
                  <a:lnTo>
                    <a:pt x="66624" y="1117"/>
                  </a:lnTo>
                  <a:lnTo>
                    <a:pt x="54864" y="0"/>
                  </a:lnTo>
                  <a:lnTo>
                    <a:pt x="45720" y="0"/>
                  </a:lnTo>
                  <a:lnTo>
                    <a:pt x="10668" y="19812"/>
                  </a:lnTo>
                  <a:lnTo>
                    <a:pt x="0" y="59537"/>
                  </a:lnTo>
                  <a:lnTo>
                    <a:pt x="876" y="72415"/>
                  </a:lnTo>
                  <a:lnTo>
                    <a:pt x="22936" y="109143"/>
                  </a:lnTo>
                  <a:lnTo>
                    <a:pt x="54864" y="117538"/>
                  </a:lnTo>
                  <a:lnTo>
                    <a:pt x="66624" y="116662"/>
                  </a:lnTo>
                  <a:lnTo>
                    <a:pt x="101460" y="93611"/>
                  </a:lnTo>
                  <a:lnTo>
                    <a:pt x="108940" y="72415"/>
                  </a:lnTo>
                  <a:lnTo>
                    <a:pt x="109816" y="59537"/>
                  </a:lnTo>
                  <a:close/>
                </a:path>
                <a:path w="210820" h="118110">
                  <a:moveTo>
                    <a:pt x="210502" y="2984"/>
                  </a:moveTo>
                  <a:lnTo>
                    <a:pt x="187642" y="2984"/>
                  </a:lnTo>
                  <a:lnTo>
                    <a:pt x="187642" y="47434"/>
                  </a:lnTo>
                  <a:lnTo>
                    <a:pt x="143446" y="47434"/>
                  </a:lnTo>
                  <a:lnTo>
                    <a:pt x="143446" y="2984"/>
                  </a:lnTo>
                  <a:lnTo>
                    <a:pt x="120497" y="2984"/>
                  </a:lnTo>
                  <a:lnTo>
                    <a:pt x="120497" y="47434"/>
                  </a:lnTo>
                  <a:lnTo>
                    <a:pt x="120497" y="65214"/>
                  </a:lnTo>
                  <a:lnTo>
                    <a:pt x="120497" y="116014"/>
                  </a:lnTo>
                  <a:lnTo>
                    <a:pt x="143446" y="116014"/>
                  </a:lnTo>
                  <a:lnTo>
                    <a:pt x="143446" y="65214"/>
                  </a:lnTo>
                  <a:lnTo>
                    <a:pt x="187642" y="65214"/>
                  </a:lnTo>
                  <a:lnTo>
                    <a:pt x="187642" y="116014"/>
                  </a:lnTo>
                  <a:lnTo>
                    <a:pt x="210502" y="116014"/>
                  </a:lnTo>
                  <a:lnTo>
                    <a:pt x="210502" y="65214"/>
                  </a:lnTo>
                  <a:lnTo>
                    <a:pt x="210502" y="47434"/>
                  </a:lnTo>
                  <a:lnTo>
                    <a:pt x="210502" y="2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226647" y="4634769"/>
              <a:ext cx="48895" cy="9525"/>
            </a:xfrm>
            <a:custGeom>
              <a:avLst/>
              <a:gdLst/>
              <a:ahLst/>
              <a:cxnLst/>
              <a:rect l="l" t="t" r="r" b="b"/>
              <a:pathLst>
                <a:path w="48895" h="9525">
                  <a:moveTo>
                    <a:pt x="48767" y="9239"/>
                  </a:moveTo>
                  <a:lnTo>
                    <a:pt x="0" y="9239"/>
                  </a:lnTo>
                  <a:lnTo>
                    <a:pt x="0" y="0"/>
                  </a:lnTo>
                  <a:lnTo>
                    <a:pt x="48767" y="0"/>
                  </a:lnTo>
                  <a:lnTo>
                    <a:pt x="48767" y="9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8226647" y="4634769"/>
              <a:ext cx="48895" cy="9525"/>
            </a:xfrm>
            <a:custGeom>
              <a:avLst/>
              <a:gdLst/>
              <a:ahLst/>
              <a:cxnLst/>
              <a:rect l="l" t="t" r="r" b="b"/>
              <a:pathLst>
                <a:path w="48895" h="9525">
                  <a:moveTo>
                    <a:pt x="0" y="9239"/>
                  </a:moveTo>
                  <a:lnTo>
                    <a:pt x="0" y="0"/>
                  </a:lnTo>
                  <a:lnTo>
                    <a:pt x="48767" y="0"/>
                  </a:lnTo>
                  <a:lnTo>
                    <a:pt x="48767" y="9239"/>
                  </a:lnTo>
                  <a:lnTo>
                    <a:pt x="0" y="9239"/>
                  </a:lnTo>
                  <a:close/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054244" y="4387691"/>
              <a:ext cx="84455" cy="219710"/>
            </a:xfrm>
            <a:custGeom>
              <a:avLst/>
              <a:gdLst/>
              <a:ahLst/>
              <a:cxnLst/>
              <a:rect l="l" t="t" r="r" b="b"/>
              <a:pathLst>
                <a:path w="84454" h="219710">
                  <a:moveTo>
                    <a:pt x="48863" y="149447"/>
                  </a:moveTo>
                  <a:lnTo>
                    <a:pt x="35147" y="149447"/>
                  </a:lnTo>
                  <a:lnTo>
                    <a:pt x="35147" y="0"/>
                  </a:lnTo>
                  <a:lnTo>
                    <a:pt x="48863" y="0"/>
                  </a:lnTo>
                  <a:lnTo>
                    <a:pt x="48863" y="149447"/>
                  </a:lnTo>
                  <a:close/>
                </a:path>
                <a:path w="84454" h="219710">
                  <a:moveTo>
                    <a:pt x="42767" y="219646"/>
                  </a:moveTo>
                  <a:lnTo>
                    <a:pt x="0" y="135731"/>
                  </a:lnTo>
                  <a:lnTo>
                    <a:pt x="35147" y="135731"/>
                  </a:lnTo>
                  <a:lnTo>
                    <a:pt x="35147" y="149447"/>
                  </a:lnTo>
                  <a:lnTo>
                    <a:pt x="77189" y="149447"/>
                  </a:lnTo>
                  <a:lnTo>
                    <a:pt x="42767" y="219646"/>
                  </a:lnTo>
                  <a:close/>
                </a:path>
                <a:path w="84454" h="219710">
                  <a:moveTo>
                    <a:pt x="77189" y="149447"/>
                  </a:moveTo>
                  <a:lnTo>
                    <a:pt x="48863" y="149447"/>
                  </a:lnTo>
                  <a:lnTo>
                    <a:pt x="48863" y="135731"/>
                  </a:lnTo>
                  <a:lnTo>
                    <a:pt x="83915" y="135731"/>
                  </a:lnTo>
                  <a:lnTo>
                    <a:pt x="77189" y="1494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6"/>
          <p:cNvGrpSpPr/>
          <p:nvPr/>
        </p:nvGrpSpPr>
        <p:grpSpPr>
          <a:xfrm>
            <a:off x="4479978" y="4887267"/>
            <a:ext cx="1258570" cy="1132205"/>
            <a:chOff x="4479978" y="4887267"/>
            <a:chExt cx="1258570" cy="1132205"/>
          </a:xfrm>
        </p:grpSpPr>
        <p:pic>
          <p:nvPicPr>
            <p:cNvPr id="107" name="object 10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00371" y="4902707"/>
              <a:ext cx="1223771" cy="1101852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494466" y="4901755"/>
              <a:ext cx="1229360" cy="1103630"/>
            </a:xfrm>
            <a:custGeom>
              <a:avLst/>
              <a:gdLst/>
              <a:ahLst/>
              <a:cxnLst/>
              <a:rect l="l" t="t" r="r" b="b"/>
              <a:pathLst>
                <a:path w="1229360" h="1103629">
                  <a:moveTo>
                    <a:pt x="140398" y="0"/>
                  </a:moveTo>
                  <a:lnTo>
                    <a:pt x="140398" y="836104"/>
                  </a:lnTo>
                  <a:lnTo>
                    <a:pt x="951738" y="836104"/>
                  </a:lnTo>
                  <a:lnTo>
                    <a:pt x="951738" y="710945"/>
                  </a:lnTo>
                  <a:lnTo>
                    <a:pt x="1229296" y="907827"/>
                  </a:lnTo>
                  <a:lnTo>
                    <a:pt x="951738" y="1103090"/>
                  </a:lnTo>
                  <a:lnTo>
                    <a:pt x="951738" y="977931"/>
                  </a:lnTo>
                  <a:lnTo>
                    <a:pt x="0" y="977931"/>
                  </a:lnTo>
                  <a:lnTo>
                    <a:pt x="0" y="0"/>
                  </a:lnTo>
                  <a:lnTo>
                    <a:pt x="140398" y="0"/>
                  </a:lnTo>
                  <a:close/>
                </a:path>
              </a:pathLst>
            </a:custGeom>
            <a:ln w="28975">
              <a:solidFill>
                <a:srgbClr val="085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4415971" y="2859776"/>
            <a:ext cx="1258570" cy="1069975"/>
            <a:chOff x="4415971" y="2859776"/>
            <a:chExt cx="1258570" cy="1069975"/>
          </a:xfrm>
        </p:grpSpPr>
        <p:pic>
          <p:nvPicPr>
            <p:cNvPr id="110" name="object 11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436364" y="2877311"/>
              <a:ext cx="1223771" cy="1037844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4430458" y="2874263"/>
              <a:ext cx="1229360" cy="1040765"/>
            </a:xfrm>
            <a:custGeom>
              <a:avLst/>
              <a:gdLst/>
              <a:ahLst/>
              <a:cxnLst/>
              <a:rect l="l" t="t" r="r" b="b"/>
              <a:pathLst>
                <a:path w="1229360" h="1040764">
                  <a:moveTo>
                    <a:pt x="1229296" y="149542"/>
                  </a:moveTo>
                  <a:lnTo>
                    <a:pt x="259270" y="149542"/>
                  </a:lnTo>
                  <a:lnTo>
                    <a:pt x="259270" y="811625"/>
                  </a:lnTo>
                  <a:lnTo>
                    <a:pt x="370617" y="811625"/>
                  </a:lnTo>
                  <a:lnTo>
                    <a:pt x="186023" y="1040415"/>
                  </a:lnTo>
                  <a:lnTo>
                    <a:pt x="0" y="811625"/>
                  </a:lnTo>
                  <a:lnTo>
                    <a:pt x="111347" y="811625"/>
                  </a:lnTo>
                  <a:lnTo>
                    <a:pt x="111347" y="0"/>
                  </a:lnTo>
                  <a:lnTo>
                    <a:pt x="1229296" y="0"/>
                  </a:lnTo>
                  <a:lnTo>
                    <a:pt x="1229296" y="149542"/>
                  </a:lnTo>
                  <a:close/>
                </a:path>
              </a:pathLst>
            </a:custGeom>
            <a:ln w="28975">
              <a:solidFill>
                <a:srgbClr val="085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2" name="object 112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136135" y="4138993"/>
            <a:ext cx="887634" cy="337184"/>
          </a:xfrm>
          <a:prstGeom prst="rect">
            <a:avLst/>
          </a:prstGeom>
        </p:spPr>
      </p:pic>
      <p:sp>
        <p:nvSpPr>
          <p:cNvPr id="113" name="object 113"/>
          <p:cNvSpPr/>
          <p:nvPr/>
        </p:nvSpPr>
        <p:spPr>
          <a:xfrm>
            <a:off x="8286083" y="3873531"/>
            <a:ext cx="599440" cy="84455"/>
          </a:xfrm>
          <a:custGeom>
            <a:avLst/>
            <a:gdLst/>
            <a:ahLst/>
            <a:cxnLst/>
            <a:rect l="l" t="t" r="r" b="b"/>
            <a:pathLst>
              <a:path w="599440" h="84454">
                <a:moveTo>
                  <a:pt x="515493" y="83915"/>
                </a:moveTo>
                <a:lnTo>
                  <a:pt x="515493" y="0"/>
                </a:lnTo>
                <a:lnTo>
                  <a:pt x="586895" y="35012"/>
                </a:lnTo>
                <a:lnTo>
                  <a:pt x="529209" y="35012"/>
                </a:lnTo>
                <a:lnTo>
                  <a:pt x="529209" y="48863"/>
                </a:lnTo>
                <a:lnTo>
                  <a:pt x="584269" y="48863"/>
                </a:lnTo>
                <a:lnTo>
                  <a:pt x="515493" y="83915"/>
                </a:lnTo>
                <a:close/>
              </a:path>
              <a:path w="599440" h="84454">
                <a:moveTo>
                  <a:pt x="515493" y="48863"/>
                </a:moveTo>
                <a:lnTo>
                  <a:pt x="0" y="48863"/>
                </a:lnTo>
                <a:lnTo>
                  <a:pt x="0" y="33528"/>
                </a:lnTo>
                <a:lnTo>
                  <a:pt x="515493" y="35012"/>
                </a:lnTo>
                <a:lnTo>
                  <a:pt x="515493" y="48863"/>
                </a:lnTo>
                <a:close/>
              </a:path>
              <a:path w="599440" h="84454">
                <a:moveTo>
                  <a:pt x="584269" y="48863"/>
                </a:moveTo>
                <a:lnTo>
                  <a:pt x="529209" y="48863"/>
                </a:lnTo>
                <a:lnTo>
                  <a:pt x="529209" y="35012"/>
                </a:lnTo>
                <a:lnTo>
                  <a:pt x="586895" y="35012"/>
                </a:lnTo>
                <a:lnTo>
                  <a:pt x="599408" y="41148"/>
                </a:lnTo>
                <a:lnTo>
                  <a:pt x="584269" y="488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4" name="object 114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9134094" y="3786409"/>
            <a:ext cx="154019" cy="143605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9343072" y="3783520"/>
            <a:ext cx="425481" cy="149542"/>
          </a:xfrm>
          <a:prstGeom prst="rect">
            <a:avLst/>
          </a:prstGeom>
        </p:spPr>
      </p:pic>
      <p:sp>
        <p:nvSpPr>
          <p:cNvPr id="116" name="object 116"/>
          <p:cNvSpPr/>
          <p:nvPr/>
        </p:nvSpPr>
        <p:spPr>
          <a:xfrm>
            <a:off x="5254085" y="2222849"/>
            <a:ext cx="415290" cy="984250"/>
          </a:xfrm>
          <a:custGeom>
            <a:avLst/>
            <a:gdLst/>
            <a:ahLst/>
            <a:cxnLst/>
            <a:rect l="l" t="t" r="r" b="b"/>
            <a:pathLst>
              <a:path w="415289" h="984250">
                <a:moveTo>
                  <a:pt x="0" y="94583"/>
                </a:moveTo>
                <a:lnTo>
                  <a:pt x="7619" y="0"/>
                </a:lnTo>
                <a:lnTo>
                  <a:pt x="77723" y="62483"/>
                </a:lnTo>
                <a:lnTo>
                  <a:pt x="39623" y="62483"/>
                </a:lnTo>
                <a:lnTo>
                  <a:pt x="27432" y="68579"/>
                </a:lnTo>
                <a:lnTo>
                  <a:pt x="32575" y="81129"/>
                </a:lnTo>
                <a:lnTo>
                  <a:pt x="0" y="94583"/>
                </a:lnTo>
                <a:close/>
              </a:path>
              <a:path w="415289" h="984250">
                <a:moveTo>
                  <a:pt x="32575" y="81129"/>
                </a:moveTo>
                <a:lnTo>
                  <a:pt x="27432" y="68579"/>
                </a:lnTo>
                <a:lnTo>
                  <a:pt x="39623" y="62483"/>
                </a:lnTo>
                <a:lnTo>
                  <a:pt x="45131" y="75944"/>
                </a:lnTo>
                <a:lnTo>
                  <a:pt x="32575" y="81129"/>
                </a:lnTo>
                <a:close/>
              </a:path>
              <a:path w="415289" h="984250">
                <a:moveTo>
                  <a:pt x="45131" y="75944"/>
                </a:moveTo>
                <a:lnTo>
                  <a:pt x="39623" y="62483"/>
                </a:lnTo>
                <a:lnTo>
                  <a:pt x="77723" y="62483"/>
                </a:lnTo>
                <a:lnTo>
                  <a:pt x="45131" y="75944"/>
                </a:lnTo>
                <a:close/>
              </a:path>
              <a:path w="415289" h="984250">
                <a:moveTo>
                  <a:pt x="402621" y="984027"/>
                </a:moveTo>
                <a:lnTo>
                  <a:pt x="32575" y="81129"/>
                </a:lnTo>
                <a:lnTo>
                  <a:pt x="45131" y="75944"/>
                </a:lnTo>
                <a:lnTo>
                  <a:pt x="414813" y="979455"/>
                </a:lnTo>
                <a:lnTo>
                  <a:pt x="402621" y="9840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7" name="object 117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823936" y="1669065"/>
            <a:ext cx="681799" cy="295941"/>
          </a:xfrm>
          <a:prstGeom prst="rect">
            <a:avLst/>
          </a:prstGeom>
        </p:spPr>
      </p:pic>
      <p:sp>
        <p:nvSpPr>
          <p:cNvPr id="118" name="object 118"/>
          <p:cNvSpPr/>
          <p:nvPr/>
        </p:nvSpPr>
        <p:spPr>
          <a:xfrm>
            <a:off x="8052816" y="3606558"/>
            <a:ext cx="93345" cy="516255"/>
          </a:xfrm>
          <a:custGeom>
            <a:avLst/>
            <a:gdLst/>
            <a:ahLst/>
            <a:cxnLst/>
            <a:rect l="l" t="t" r="r" b="b"/>
            <a:pathLst>
              <a:path w="93345" h="516254">
                <a:moveTo>
                  <a:pt x="91427" y="448525"/>
                </a:moveTo>
                <a:lnTo>
                  <a:pt x="80759" y="448525"/>
                </a:lnTo>
                <a:lnTo>
                  <a:pt x="80759" y="503478"/>
                </a:lnTo>
                <a:lnTo>
                  <a:pt x="50279" y="503478"/>
                </a:lnTo>
                <a:lnTo>
                  <a:pt x="50279" y="454621"/>
                </a:lnTo>
                <a:lnTo>
                  <a:pt x="39611" y="454621"/>
                </a:lnTo>
                <a:lnTo>
                  <a:pt x="39611" y="503478"/>
                </a:lnTo>
                <a:lnTo>
                  <a:pt x="12090" y="503478"/>
                </a:lnTo>
                <a:lnTo>
                  <a:pt x="12090" y="450049"/>
                </a:lnTo>
                <a:lnTo>
                  <a:pt x="1422" y="450049"/>
                </a:lnTo>
                <a:lnTo>
                  <a:pt x="1422" y="515670"/>
                </a:lnTo>
                <a:lnTo>
                  <a:pt x="91427" y="515670"/>
                </a:lnTo>
                <a:lnTo>
                  <a:pt x="91427" y="448525"/>
                </a:lnTo>
                <a:close/>
              </a:path>
              <a:path w="93345" h="516254">
                <a:moveTo>
                  <a:pt x="91427" y="422897"/>
                </a:moveTo>
                <a:lnTo>
                  <a:pt x="0" y="422897"/>
                </a:lnTo>
                <a:lnTo>
                  <a:pt x="0" y="435089"/>
                </a:lnTo>
                <a:lnTo>
                  <a:pt x="91427" y="435089"/>
                </a:lnTo>
                <a:lnTo>
                  <a:pt x="91427" y="422897"/>
                </a:lnTo>
                <a:close/>
              </a:path>
              <a:path w="93345" h="516254">
                <a:moveTo>
                  <a:pt x="91427" y="222783"/>
                </a:moveTo>
                <a:lnTo>
                  <a:pt x="48755" y="222783"/>
                </a:lnTo>
                <a:lnTo>
                  <a:pt x="44183" y="221259"/>
                </a:lnTo>
                <a:lnTo>
                  <a:pt x="41135" y="221259"/>
                </a:lnTo>
                <a:lnTo>
                  <a:pt x="38087" y="218109"/>
                </a:lnTo>
                <a:lnTo>
                  <a:pt x="36563" y="215061"/>
                </a:lnTo>
                <a:lnTo>
                  <a:pt x="36563" y="205917"/>
                </a:lnTo>
                <a:lnTo>
                  <a:pt x="38087" y="202869"/>
                </a:lnTo>
                <a:lnTo>
                  <a:pt x="28854" y="198297"/>
                </a:lnTo>
                <a:lnTo>
                  <a:pt x="25806" y="202869"/>
                </a:lnTo>
                <a:lnTo>
                  <a:pt x="24282" y="205917"/>
                </a:lnTo>
                <a:lnTo>
                  <a:pt x="24282" y="213537"/>
                </a:lnTo>
                <a:lnTo>
                  <a:pt x="25806" y="215061"/>
                </a:lnTo>
                <a:lnTo>
                  <a:pt x="27330" y="218109"/>
                </a:lnTo>
                <a:lnTo>
                  <a:pt x="28854" y="219735"/>
                </a:lnTo>
                <a:lnTo>
                  <a:pt x="31991" y="221259"/>
                </a:lnTo>
                <a:lnTo>
                  <a:pt x="36563" y="224307"/>
                </a:lnTo>
                <a:lnTo>
                  <a:pt x="25806" y="224307"/>
                </a:lnTo>
                <a:lnTo>
                  <a:pt x="25806" y="234975"/>
                </a:lnTo>
                <a:lnTo>
                  <a:pt x="91427" y="234975"/>
                </a:lnTo>
                <a:lnTo>
                  <a:pt x="91427" y="222783"/>
                </a:lnTo>
                <a:close/>
              </a:path>
              <a:path w="93345" h="516254">
                <a:moveTo>
                  <a:pt x="92951" y="367652"/>
                </a:moveTo>
                <a:lnTo>
                  <a:pt x="91427" y="361556"/>
                </a:lnTo>
                <a:lnTo>
                  <a:pt x="86855" y="355460"/>
                </a:lnTo>
                <a:lnTo>
                  <a:pt x="83807" y="350888"/>
                </a:lnTo>
                <a:lnTo>
                  <a:pt x="79235" y="347840"/>
                </a:lnTo>
                <a:lnTo>
                  <a:pt x="71615" y="346316"/>
                </a:lnTo>
                <a:lnTo>
                  <a:pt x="71577" y="346659"/>
                </a:lnTo>
                <a:lnTo>
                  <a:pt x="70091" y="356984"/>
                </a:lnTo>
                <a:lnTo>
                  <a:pt x="74663" y="358508"/>
                </a:lnTo>
                <a:lnTo>
                  <a:pt x="79235" y="361556"/>
                </a:lnTo>
                <a:lnTo>
                  <a:pt x="83807" y="370700"/>
                </a:lnTo>
                <a:lnTo>
                  <a:pt x="83807" y="379844"/>
                </a:lnTo>
                <a:lnTo>
                  <a:pt x="82283" y="384416"/>
                </a:lnTo>
                <a:lnTo>
                  <a:pt x="74663" y="392036"/>
                </a:lnTo>
                <a:lnTo>
                  <a:pt x="68567" y="393560"/>
                </a:lnTo>
                <a:lnTo>
                  <a:pt x="60947" y="395084"/>
                </a:lnTo>
                <a:lnTo>
                  <a:pt x="60947" y="393560"/>
                </a:lnTo>
                <a:lnTo>
                  <a:pt x="60947" y="356984"/>
                </a:lnTo>
                <a:lnTo>
                  <a:pt x="60947" y="346316"/>
                </a:lnTo>
                <a:lnTo>
                  <a:pt x="59423" y="346316"/>
                </a:lnTo>
                <a:lnTo>
                  <a:pt x="51803" y="346633"/>
                </a:lnTo>
                <a:lnTo>
                  <a:pt x="51803" y="356984"/>
                </a:lnTo>
                <a:lnTo>
                  <a:pt x="51803" y="393560"/>
                </a:lnTo>
                <a:lnTo>
                  <a:pt x="47231" y="393560"/>
                </a:lnTo>
                <a:lnTo>
                  <a:pt x="42659" y="392036"/>
                </a:lnTo>
                <a:lnTo>
                  <a:pt x="39611" y="387464"/>
                </a:lnTo>
                <a:lnTo>
                  <a:pt x="35039" y="384416"/>
                </a:lnTo>
                <a:lnTo>
                  <a:pt x="33515" y="379844"/>
                </a:lnTo>
                <a:lnTo>
                  <a:pt x="33515" y="369176"/>
                </a:lnTo>
                <a:lnTo>
                  <a:pt x="36563" y="364604"/>
                </a:lnTo>
                <a:lnTo>
                  <a:pt x="42659" y="358508"/>
                </a:lnTo>
                <a:lnTo>
                  <a:pt x="47231" y="358508"/>
                </a:lnTo>
                <a:lnTo>
                  <a:pt x="51803" y="356984"/>
                </a:lnTo>
                <a:lnTo>
                  <a:pt x="51803" y="346633"/>
                </a:lnTo>
                <a:lnTo>
                  <a:pt x="51092" y="346659"/>
                </a:lnTo>
                <a:lnTo>
                  <a:pt x="44183" y="347840"/>
                </a:lnTo>
                <a:lnTo>
                  <a:pt x="38430" y="350177"/>
                </a:lnTo>
                <a:lnTo>
                  <a:pt x="33515" y="353936"/>
                </a:lnTo>
                <a:lnTo>
                  <a:pt x="27330" y="360032"/>
                </a:lnTo>
                <a:lnTo>
                  <a:pt x="24282" y="366128"/>
                </a:lnTo>
                <a:lnTo>
                  <a:pt x="24282" y="384416"/>
                </a:lnTo>
                <a:lnTo>
                  <a:pt x="59423" y="405853"/>
                </a:lnTo>
                <a:lnTo>
                  <a:pt x="66878" y="405307"/>
                </a:lnTo>
                <a:lnTo>
                  <a:pt x="73329" y="403745"/>
                </a:lnTo>
                <a:lnTo>
                  <a:pt x="78930" y="401307"/>
                </a:lnTo>
                <a:lnTo>
                  <a:pt x="83807" y="398132"/>
                </a:lnTo>
                <a:lnTo>
                  <a:pt x="86855" y="395084"/>
                </a:lnTo>
                <a:lnTo>
                  <a:pt x="89903" y="392036"/>
                </a:lnTo>
                <a:lnTo>
                  <a:pt x="92951" y="384416"/>
                </a:lnTo>
                <a:lnTo>
                  <a:pt x="92951" y="367652"/>
                </a:lnTo>
                <a:close/>
              </a:path>
              <a:path w="93345" h="516254">
                <a:moveTo>
                  <a:pt x="92951" y="305079"/>
                </a:moveTo>
                <a:lnTo>
                  <a:pt x="91427" y="298983"/>
                </a:lnTo>
                <a:lnTo>
                  <a:pt x="82283" y="289839"/>
                </a:lnTo>
                <a:lnTo>
                  <a:pt x="76187" y="286791"/>
                </a:lnTo>
                <a:lnTo>
                  <a:pt x="68567" y="285267"/>
                </a:lnTo>
                <a:lnTo>
                  <a:pt x="67043" y="295935"/>
                </a:lnTo>
                <a:lnTo>
                  <a:pt x="73139" y="297459"/>
                </a:lnTo>
                <a:lnTo>
                  <a:pt x="77711" y="298983"/>
                </a:lnTo>
                <a:lnTo>
                  <a:pt x="79235" y="302031"/>
                </a:lnTo>
                <a:lnTo>
                  <a:pt x="82283" y="305079"/>
                </a:lnTo>
                <a:lnTo>
                  <a:pt x="83807" y="308127"/>
                </a:lnTo>
                <a:lnTo>
                  <a:pt x="83807" y="318884"/>
                </a:lnTo>
                <a:lnTo>
                  <a:pt x="82283" y="323456"/>
                </a:lnTo>
                <a:lnTo>
                  <a:pt x="73139" y="329552"/>
                </a:lnTo>
                <a:lnTo>
                  <a:pt x="67043" y="331076"/>
                </a:lnTo>
                <a:lnTo>
                  <a:pt x="50279" y="331076"/>
                </a:lnTo>
                <a:lnTo>
                  <a:pt x="44183" y="329552"/>
                </a:lnTo>
                <a:lnTo>
                  <a:pt x="39611" y="326504"/>
                </a:lnTo>
                <a:lnTo>
                  <a:pt x="35039" y="321932"/>
                </a:lnTo>
                <a:lnTo>
                  <a:pt x="33515" y="317360"/>
                </a:lnTo>
                <a:lnTo>
                  <a:pt x="33515" y="308127"/>
                </a:lnTo>
                <a:lnTo>
                  <a:pt x="35039" y="305079"/>
                </a:lnTo>
                <a:lnTo>
                  <a:pt x="39611" y="300507"/>
                </a:lnTo>
                <a:lnTo>
                  <a:pt x="42659" y="298983"/>
                </a:lnTo>
                <a:lnTo>
                  <a:pt x="47231" y="297459"/>
                </a:lnTo>
                <a:lnTo>
                  <a:pt x="45707" y="286791"/>
                </a:lnTo>
                <a:lnTo>
                  <a:pt x="38087" y="288315"/>
                </a:lnTo>
                <a:lnTo>
                  <a:pt x="33515" y="291363"/>
                </a:lnTo>
                <a:lnTo>
                  <a:pt x="30378" y="295935"/>
                </a:lnTo>
                <a:lnTo>
                  <a:pt x="25806" y="300507"/>
                </a:lnTo>
                <a:lnTo>
                  <a:pt x="24282" y="305079"/>
                </a:lnTo>
                <a:lnTo>
                  <a:pt x="24282" y="318884"/>
                </a:lnTo>
                <a:lnTo>
                  <a:pt x="25806" y="323456"/>
                </a:lnTo>
                <a:lnTo>
                  <a:pt x="35039" y="337172"/>
                </a:lnTo>
                <a:lnTo>
                  <a:pt x="41135" y="338696"/>
                </a:lnTo>
                <a:lnTo>
                  <a:pt x="45707" y="341744"/>
                </a:lnTo>
                <a:lnTo>
                  <a:pt x="51803" y="343268"/>
                </a:lnTo>
                <a:lnTo>
                  <a:pt x="59423" y="343268"/>
                </a:lnTo>
                <a:lnTo>
                  <a:pt x="66878" y="342696"/>
                </a:lnTo>
                <a:lnTo>
                  <a:pt x="73329" y="340982"/>
                </a:lnTo>
                <a:lnTo>
                  <a:pt x="78930" y="338124"/>
                </a:lnTo>
                <a:lnTo>
                  <a:pt x="83807" y="334124"/>
                </a:lnTo>
                <a:lnTo>
                  <a:pt x="89903" y="329552"/>
                </a:lnTo>
                <a:lnTo>
                  <a:pt x="92951" y="321932"/>
                </a:lnTo>
                <a:lnTo>
                  <a:pt x="92951" y="305079"/>
                </a:lnTo>
                <a:close/>
              </a:path>
              <a:path w="93345" h="516254">
                <a:moveTo>
                  <a:pt x="92951" y="160197"/>
                </a:moveTo>
                <a:lnTo>
                  <a:pt x="91427" y="154101"/>
                </a:lnTo>
                <a:lnTo>
                  <a:pt x="88379" y="149529"/>
                </a:lnTo>
                <a:lnTo>
                  <a:pt x="87363" y="146481"/>
                </a:lnTo>
                <a:lnTo>
                  <a:pt x="86855" y="144957"/>
                </a:lnTo>
                <a:lnTo>
                  <a:pt x="83807" y="142925"/>
                </a:lnTo>
                <a:lnTo>
                  <a:pt x="83807" y="160197"/>
                </a:lnTo>
                <a:lnTo>
                  <a:pt x="83807" y="170865"/>
                </a:lnTo>
                <a:lnTo>
                  <a:pt x="82283" y="175437"/>
                </a:lnTo>
                <a:lnTo>
                  <a:pt x="77711" y="180009"/>
                </a:lnTo>
                <a:lnTo>
                  <a:pt x="73139" y="183057"/>
                </a:lnTo>
                <a:lnTo>
                  <a:pt x="67043" y="184581"/>
                </a:lnTo>
                <a:lnTo>
                  <a:pt x="50279" y="184581"/>
                </a:lnTo>
                <a:lnTo>
                  <a:pt x="44183" y="183057"/>
                </a:lnTo>
                <a:lnTo>
                  <a:pt x="39611" y="180009"/>
                </a:lnTo>
                <a:lnTo>
                  <a:pt x="33515" y="170865"/>
                </a:lnTo>
                <a:lnTo>
                  <a:pt x="33515" y="160197"/>
                </a:lnTo>
                <a:lnTo>
                  <a:pt x="36563" y="155625"/>
                </a:lnTo>
                <a:lnTo>
                  <a:pt x="44183" y="148005"/>
                </a:lnTo>
                <a:lnTo>
                  <a:pt x="50279" y="146481"/>
                </a:lnTo>
                <a:lnTo>
                  <a:pt x="67043" y="146481"/>
                </a:lnTo>
                <a:lnTo>
                  <a:pt x="73139" y="148005"/>
                </a:lnTo>
                <a:lnTo>
                  <a:pt x="77711" y="152577"/>
                </a:lnTo>
                <a:lnTo>
                  <a:pt x="82283" y="155625"/>
                </a:lnTo>
                <a:lnTo>
                  <a:pt x="83807" y="160197"/>
                </a:lnTo>
                <a:lnTo>
                  <a:pt x="83807" y="142925"/>
                </a:lnTo>
                <a:lnTo>
                  <a:pt x="73139" y="135813"/>
                </a:lnTo>
                <a:lnTo>
                  <a:pt x="57899" y="135813"/>
                </a:lnTo>
                <a:lnTo>
                  <a:pt x="24282" y="157149"/>
                </a:lnTo>
                <a:lnTo>
                  <a:pt x="24282" y="173913"/>
                </a:lnTo>
                <a:lnTo>
                  <a:pt x="59423" y="196773"/>
                </a:lnTo>
                <a:lnTo>
                  <a:pt x="67195" y="196189"/>
                </a:lnTo>
                <a:lnTo>
                  <a:pt x="66967" y="196189"/>
                </a:lnTo>
                <a:lnTo>
                  <a:pt x="73329" y="194487"/>
                </a:lnTo>
                <a:lnTo>
                  <a:pt x="78930" y="191630"/>
                </a:lnTo>
                <a:lnTo>
                  <a:pt x="83807" y="187629"/>
                </a:lnTo>
                <a:lnTo>
                  <a:pt x="87871" y="184581"/>
                </a:lnTo>
                <a:lnTo>
                  <a:pt x="89903" y="183057"/>
                </a:lnTo>
                <a:lnTo>
                  <a:pt x="92951" y="175437"/>
                </a:lnTo>
                <a:lnTo>
                  <a:pt x="92951" y="160197"/>
                </a:lnTo>
                <a:close/>
              </a:path>
              <a:path w="93345" h="516254">
                <a:moveTo>
                  <a:pt x="92951" y="97624"/>
                </a:moveTo>
                <a:lnTo>
                  <a:pt x="89903" y="91528"/>
                </a:lnTo>
                <a:lnTo>
                  <a:pt x="83807" y="86956"/>
                </a:lnTo>
                <a:lnTo>
                  <a:pt x="83807" y="99148"/>
                </a:lnTo>
                <a:lnTo>
                  <a:pt x="83807" y="108292"/>
                </a:lnTo>
                <a:lnTo>
                  <a:pt x="82283" y="112864"/>
                </a:lnTo>
                <a:lnTo>
                  <a:pt x="77711" y="115912"/>
                </a:lnTo>
                <a:lnTo>
                  <a:pt x="73139" y="120484"/>
                </a:lnTo>
                <a:lnTo>
                  <a:pt x="67043" y="122008"/>
                </a:lnTo>
                <a:lnTo>
                  <a:pt x="50279" y="122008"/>
                </a:lnTo>
                <a:lnTo>
                  <a:pt x="44183" y="120484"/>
                </a:lnTo>
                <a:lnTo>
                  <a:pt x="39611" y="117436"/>
                </a:lnTo>
                <a:lnTo>
                  <a:pt x="36563" y="112864"/>
                </a:lnTo>
                <a:lnTo>
                  <a:pt x="33515" y="109816"/>
                </a:lnTo>
                <a:lnTo>
                  <a:pt x="33515" y="99148"/>
                </a:lnTo>
                <a:lnTo>
                  <a:pt x="36563" y="94576"/>
                </a:lnTo>
                <a:lnTo>
                  <a:pt x="39611" y="91528"/>
                </a:lnTo>
                <a:lnTo>
                  <a:pt x="44183" y="88480"/>
                </a:lnTo>
                <a:lnTo>
                  <a:pt x="50279" y="86956"/>
                </a:lnTo>
                <a:lnTo>
                  <a:pt x="68567" y="86956"/>
                </a:lnTo>
                <a:lnTo>
                  <a:pt x="74663" y="88480"/>
                </a:lnTo>
                <a:lnTo>
                  <a:pt x="77711" y="91528"/>
                </a:lnTo>
                <a:lnTo>
                  <a:pt x="82283" y="94576"/>
                </a:lnTo>
                <a:lnTo>
                  <a:pt x="83807" y="99148"/>
                </a:lnTo>
                <a:lnTo>
                  <a:pt x="83807" y="86956"/>
                </a:lnTo>
                <a:lnTo>
                  <a:pt x="91427" y="86956"/>
                </a:lnTo>
                <a:lnTo>
                  <a:pt x="91427" y="76288"/>
                </a:lnTo>
                <a:lnTo>
                  <a:pt x="1422" y="76288"/>
                </a:lnTo>
                <a:lnTo>
                  <a:pt x="1422" y="86956"/>
                </a:lnTo>
                <a:lnTo>
                  <a:pt x="33515" y="86956"/>
                </a:lnTo>
                <a:lnTo>
                  <a:pt x="30378" y="90004"/>
                </a:lnTo>
                <a:lnTo>
                  <a:pt x="28854" y="91528"/>
                </a:lnTo>
                <a:lnTo>
                  <a:pt x="25806" y="97624"/>
                </a:lnTo>
                <a:lnTo>
                  <a:pt x="24282" y="102196"/>
                </a:lnTo>
                <a:lnTo>
                  <a:pt x="24282" y="111340"/>
                </a:lnTo>
                <a:lnTo>
                  <a:pt x="41135" y="129717"/>
                </a:lnTo>
                <a:lnTo>
                  <a:pt x="45707" y="132765"/>
                </a:lnTo>
                <a:lnTo>
                  <a:pt x="71615" y="132765"/>
                </a:lnTo>
                <a:lnTo>
                  <a:pt x="76187" y="129717"/>
                </a:lnTo>
                <a:lnTo>
                  <a:pt x="82283" y="126580"/>
                </a:lnTo>
                <a:lnTo>
                  <a:pt x="85331" y="123532"/>
                </a:lnTo>
                <a:lnTo>
                  <a:pt x="86347" y="122008"/>
                </a:lnTo>
                <a:lnTo>
                  <a:pt x="88379" y="118960"/>
                </a:lnTo>
                <a:lnTo>
                  <a:pt x="91427" y="115912"/>
                </a:lnTo>
                <a:lnTo>
                  <a:pt x="92951" y="109816"/>
                </a:lnTo>
                <a:lnTo>
                  <a:pt x="92951" y="97624"/>
                </a:lnTo>
                <a:close/>
              </a:path>
              <a:path w="93345" h="516254">
                <a:moveTo>
                  <a:pt x="92951" y="21336"/>
                </a:moveTo>
                <a:lnTo>
                  <a:pt x="91427" y="15240"/>
                </a:lnTo>
                <a:lnTo>
                  <a:pt x="86855" y="9144"/>
                </a:lnTo>
                <a:lnTo>
                  <a:pt x="83807" y="4572"/>
                </a:lnTo>
                <a:lnTo>
                  <a:pt x="79235" y="1524"/>
                </a:lnTo>
                <a:lnTo>
                  <a:pt x="71615" y="0"/>
                </a:lnTo>
                <a:lnTo>
                  <a:pt x="71577" y="330"/>
                </a:lnTo>
                <a:lnTo>
                  <a:pt x="70091" y="10668"/>
                </a:lnTo>
                <a:lnTo>
                  <a:pt x="74663" y="12192"/>
                </a:lnTo>
                <a:lnTo>
                  <a:pt x="79235" y="15240"/>
                </a:lnTo>
                <a:lnTo>
                  <a:pt x="83807" y="24384"/>
                </a:lnTo>
                <a:lnTo>
                  <a:pt x="83807" y="33528"/>
                </a:lnTo>
                <a:lnTo>
                  <a:pt x="82283" y="38100"/>
                </a:lnTo>
                <a:lnTo>
                  <a:pt x="74663" y="45720"/>
                </a:lnTo>
                <a:lnTo>
                  <a:pt x="68567" y="47244"/>
                </a:lnTo>
                <a:lnTo>
                  <a:pt x="60947" y="48768"/>
                </a:lnTo>
                <a:lnTo>
                  <a:pt x="60947" y="47244"/>
                </a:lnTo>
                <a:lnTo>
                  <a:pt x="60947" y="10668"/>
                </a:lnTo>
                <a:lnTo>
                  <a:pt x="60947" y="0"/>
                </a:lnTo>
                <a:lnTo>
                  <a:pt x="59423" y="0"/>
                </a:lnTo>
                <a:lnTo>
                  <a:pt x="51803" y="304"/>
                </a:lnTo>
                <a:lnTo>
                  <a:pt x="51803" y="10668"/>
                </a:lnTo>
                <a:lnTo>
                  <a:pt x="51803" y="47244"/>
                </a:lnTo>
                <a:lnTo>
                  <a:pt x="47231" y="47244"/>
                </a:lnTo>
                <a:lnTo>
                  <a:pt x="42659" y="45720"/>
                </a:lnTo>
                <a:lnTo>
                  <a:pt x="39611" y="41148"/>
                </a:lnTo>
                <a:lnTo>
                  <a:pt x="35039" y="38100"/>
                </a:lnTo>
                <a:lnTo>
                  <a:pt x="33515" y="33528"/>
                </a:lnTo>
                <a:lnTo>
                  <a:pt x="33515" y="22860"/>
                </a:lnTo>
                <a:lnTo>
                  <a:pt x="36563" y="18288"/>
                </a:lnTo>
                <a:lnTo>
                  <a:pt x="42659" y="12192"/>
                </a:lnTo>
                <a:lnTo>
                  <a:pt x="47231" y="12192"/>
                </a:lnTo>
                <a:lnTo>
                  <a:pt x="51803" y="10668"/>
                </a:lnTo>
                <a:lnTo>
                  <a:pt x="51803" y="304"/>
                </a:lnTo>
                <a:lnTo>
                  <a:pt x="51092" y="330"/>
                </a:lnTo>
                <a:lnTo>
                  <a:pt x="44183" y="1524"/>
                </a:lnTo>
                <a:lnTo>
                  <a:pt x="38430" y="3848"/>
                </a:lnTo>
                <a:lnTo>
                  <a:pt x="33515" y="7620"/>
                </a:lnTo>
                <a:lnTo>
                  <a:pt x="27330" y="13716"/>
                </a:lnTo>
                <a:lnTo>
                  <a:pt x="24282" y="19812"/>
                </a:lnTo>
                <a:lnTo>
                  <a:pt x="24282" y="38100"/>
                </a:lnTo>
                <a:lnTo>
                  <a:pt x="59423" y="59524"/>
                </a:lnTo>
                <a:lnTo>
                  <a:pt x="66878" y="58978"/>
                </a:lnTo>
                <a:lnTo>
                  <a:pt x="73329" y="57416"/>
                </a:lnTo>
                <a:lnTo>
                  <a:pt x="78930" y="54978"/>
                </a:lnTo>
                <a:lnTo>
                  <a:pt x="83807" y="51816"/>
                </a:lnTo>
                <a:lnTo>
                  <a:pt x="86855" y="48768"/>
                </a:lnTo>
                <a:lnTo>
                  <a:pt x="89903" y="45720"/>
                </a:lnTo>
                <a:lnTo>
                  <a:pt x="92951" y="38100"/>
                </a:lnTo>
                <a:lnTo>
                  <a:pt x="92951" y="21336"/>
                </a:lnTo>
                <a:close/>
              </a:path>
              <a:path w="93345" h="516254">
                <a:moveTo>
                  <a:pt x="92964" y="256311"/>
                </a:moveTo>
                <a:lnTo>
                  <a:pt x="91440" y="253263"/>
                </a:lnTo>
                <a:lnTo>
                  <a:pt x="91440" y="250215"/>
                </a:lnTo>
                <a:lnTo>
                  <a:pt x="82296" y="251739"/>
                </a:lnTo>
                <a:lnTo>
                  <a:pt x="82296" y="259359"/>
                </a:lnTo>
                <a:lnTo>
                  <a:pt x="79248" y="262407"/>
                </a:lnTo>
                <a:lnTo>
                  <a:pt x="35052" y="262407"/>
                </a:lnTo>
                <a:lnTo>
                  <a:pt x="35052" y="251739"/>
                </a:lnTo>
                <a:lnTo>
                  <a:pt x="25806" y="251739"/>
                </a:lnTo>
                <a:lnTo>
                  <a:pt x="25806" y="262407"/>
                </a:lnTo>
                <a:lnTo>
                  <a:pt x="2946" y="262407"/>
                </a:lnTo>
                <a:lnTo>
                  <a:pt x="10566" y="274599"/>
                </a:lnTo>
                <a:lnTo>
                  <a:pt x="25806" y="274599"/>
                </a:lnTo>
                <a:lnTo>
                  <a:pt x="25806" y="282219"/>
                </a:lnTo>
                <a:lnTo>
                  <a:pt x="35052" y="282219"/>
                </a:lnTo>
                <a:lnTo>
                  <a:pt x="35052" y="274599"/>
                </a:lnTo>
                <a:lnTo>
                  <a:pt x="79248" y="274599"/>
                </a:lnTo>
                <a:lnTo>
                  <a:pt x="83820" y="273075"/>
                </a:lnTo>
                <a:lnTo>
                  <a:pt x="85344" y="273075"/>
                </a:lnTo>
                <a:lnTo>
                  <a:pt x="86868" y="271551"/>
                </a:lnTo>
                <a:lnTo>
                  <a:pt x="89916" y="270027"/>
                </a:lnTo>
                <a:lnTo>
                  <a:pt x="89916" y="268503"/>
                </a:lnTo>
                <a:lnTo>
                  <a:pt x="92964" y="262407"/>
                </a:lnTo>
                <a:lnTo>
                  <a:pt x="92964" y="2563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9" name="object 119"/>
          <p:cNvGrpSpPr/>
          <p:nvPr/>
        </p:nvGrpSpPr>
        <p:grpSpPr>
          <a:xfrm>
            <a:off x="934783" y="1168908"/>
            <a:ext cx="1106170" cy="205740"/>
            <a:chOff x="934783" y="1168908"/>
            <a:chExt cx="1106170" cy="205740"/>
          </a:xfrm>
        </p:grpSpPr>
        <p:sp>
          <p:nvSpPr>
            <p:cNvPr id="120" name="object 120"/>
            <p:cNvSpPr/>
            <p:nvPr/>
          </p:nvSpPr>
          <p:spPr>
            <a:xfrm>
              <a:off x="934770" y="1168907"/>
              <a:ext cx="162560" cy="158750"/>
            </a:xfrm>
            <a:custGeom>
              <a:avLst/>
              <a:gdLst/>
              <a:ahLst/>
              <a:cxnLst/>
              <a:rect l="l" t="t" r="r" b="b"/>
              <a:pathLst>
                <a:path w="162559" h="158750">
                  <a:moveTo>
                    <a:pt x="117449" y="140627"/>
                  </a:moveTo>
                  <a:lnTo>
                    <a:pt x="21336" y="140627"/>
                  </a:lnTo>
                  <a:lnTo>
                    <a:pt x="21336" y="87287"/>
                  </a:lnTo>
                  <a:lnTo>
                    <a:pt x="108204" y="87287"/>
                  </a:lnTo>
                  <a:lnTo>
                    <a:pt x="108204" y="68237"/>
                  </a:lnTo>
                  <a:lnTo>
                    <a:pt x="21336" y="68237"/>
                  </a:lnTo>
                  <a:lnTo>
                    <a:pt x="21336" y="19977"/>
                  </a:lnTo>
                  <a:lnTo>
                    <a:pt x="114401" y="19977"/>
                  </a:lnTo>
                  <a:lnTo>
                    <a:pt x="114401" y="927"/>
                  </a:lnTo>
                  <a:lnTo>
                    <a:pt x="0" y="927"/>
                  </a:lnTo>
                  <a:lnTo>
                    <a:pt x="0" y="19977"/>
                  </a:lnTo>
                  <a:lnTo>
                    <a:pt x="0" y="68237"/>
                  </a:lnTo>
                  <a:lnTo>
                    <a:pt x="0" y="87287"/>
                  </a:lnTo>
                  <a:lnTo>
                    <a:pt x="0" y="140627"/>
                  </a:lnTo>
                  <a:lnTo>
                    <a:pt x="0" y="158407"/>
                  </a:lnTo>
                  <a:lnTo>
                    <a:pt x="117449" y="158407"/>
                  </a:lnTo>
                  <a:lnTo>
                    <a:pt x="117449" y="140627"/>
                  </a:lnTo>
                  <a:close/>
                </a:path>
                <a:path w="162559" h="158750">
                  <a:moveTo>
                    <a:pt x="162496" y="0"/>
                  </a:moveTo>
                  <a:lnTo>
                    <a:pt x="142697" y="0"/>
                  </a:lnTo>
                  <a:lnTo>
                    <a:pt x="142697" y="158496"/>
                  </a:lnTo>
                  <a:lnTo>
                    <a:pt x="162496" y="158496"/>
                  </a:lnTo>
                  <a:lnTo>
                    <a:pt x="1624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25378" y="1209865"/>
              <a:ext cx="105251" cy="120491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251965" y="1168908"/>
              <a:ext cx="393954" cy="161448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68398" y="1170146"/>
              <a:ext cx="251555" cy="20440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944433" y="1209770"/>
              <a:ext cx="96107" cy="120586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>
            <a:off x="2131980" y="1170146"/>
            <a:ext cx="765810" cy="160655"/>
            <a:chOff x="2131980" y="1170146"/>
            <a:chExt cx="765810" cy="160655"/>
          </a:xfrm>
        </p:grpSpPr>
        <p:pic>
          <p:nvPicPr>
            <p:cNvPr id="126" name="object 12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131980" y="1209770"/>
              <a:ext cx="172402" cy="120586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325719" y="1209770"/>
              <a:ext cx="105251" cy="12058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452306" y="1170146"/>
              <a:ext cx="193643" cy="16021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671952" y="1209770"/>
              <a:ext cx="106775" cy="120586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804636" y="1209770"/>
              <a:ext cx="92963" cy="117538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2995231" y="1170146"/>
            <a:ext cx="134620" cy="157480"/>
            <a:chOff x="2995231" y="1170146"/>
            <a:chExt cx="134620" cy="157480"/>
          </a:xfrm>
        </p:grpSpPr>
        <p:sp>
          <p:nvSpPr>
            <p:cNvPr id="132" name="object 132"/>
            <p:cNvSpPr/>
            <p:nvPr/>
          </p:nvSpPr>
          <p:spPr>
            <a:xfrm>
              <a:off x="2995218" y="1170152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4" h="157480">
                  <a:moveTo>
                    <a:pt x="18288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8288" y="157060"/>
                  </a:lnTo>
                  <a:lnTo>
                    <a:pt x="18288" y="42672"/>
                  </a:lnTo>
                  <a:close/>
                </a:path>
                <a:path w="18414" h="157480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036474" y="1209770"/>
              <a:ext cx="92963" cy="117538"/>
            </a:xfrm>
            <a:prstGeom prst="rect">
              <a:avLst/>
            </a:prstGeom>
          </p:spPr>
        </p:pic>
      </p:grpSp>
      <p:grpSp>
        <p:nvGrpSpPr>
          <p:cNvPr id="134" name="object 134"/>
          <p:cNvGrpSpPr/>
          <p:nvPr/>
        </p:nvGrpSpPr>
        <p:grpSpPr>
          <a:xfrm>
            <a:off x="3220974" y="1167098"/>
            <a:ext cx="555625" cy="163830"/>
            <a:chOff x="3220974" y="1167098"/>
            <a:chExt cx="555625" cy="163830"/>
          </a:xfrm>
        </p:grpSpPr>
        <p:pic>
          <p:nvPicPr>
            <p:cNvPr id="135" name="object 13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220974" y="1167098"/>
              <a:ext cx="285178" cy="163258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3526536" y="1168908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6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571779" y="1170146"/>
              <a:ext cx="204406" cy="157162"/>
            </a:xfrm>
            <a:prstGeom prst="rect">
              <a:avLst/>
            </a:prstGeom>
          </p:spPr>
        </p:pic>
      </p:grpSp>
      <p:grpSp>
        <p:nvGrpSpPr>
          <p:cNvPr id="138" name="object 138"/>
          <p:cNvGrpSpPr/>
          <p:nvPr/>
        </p:nvGrpSpPr>
        <p:grpSpPr>
          <a:xfrm>
            <a:off x="3860006" y="1170146"/>
            <a:ext cx="1026794" cy="204470"/>
            <a:chOff x="3860006" y="1170146"/>
            <a:chExt cx="1026794" cy="204470"/>
          </a:xfrm>
        </p:grpSpPr>
        <p:pic>
          <p:nvPicPr>
            <p:cNvPr id="139" name="object 13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860006" y="1209770"/>
              <a:ext cx="222694" cy="164782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110132" y="1209865"/>
              <a:ext cx="92963" cy="117443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229099" y="1209770"/>
              <a:ext cx="106775" cy="120586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361783" y="1170146"/>
              <a:ext cx="283654" cy="16021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671440" y="1209770"/>
              <a:ext cx="214979" cy="120586"/>
            </a:xfrm>
            <a:prstGeom prst="rect">
              <a:avLst/>
            </a:prstGeom>
          </p:spPr>
        </p:pic>
      </p:grpSp>
      <p:grpSp>
        <p:nvGrpSpPr>
          <p:cNvPr id="144" name="object 144"/>
          <p:cNvGrpSpPr/>
          <p:nvPr/>
        </p:nvGrpSpPr>
        <p:grpSpPr>
          <a:xfrm>
            <a:off x="2594133" y="1432464"/>
            <a:ext cx="633095" cy="160655"/>
            <a:chOff x="2594133" y="1432464"/>
            <a:chExt cx="633095" cy="160655"/>
          </a:xfrm>
        </p:grpSpPr>
        <p:pic>
          <p:nvPicPr>
            <p:cNvPr id="145" name="object 14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594133" y="1432559"/>
              <a:ext cx="100679" cy="16021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720720" y="1432464"/>
              <a:ext cx="257746" cy="16021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005899" y="1473708"/>
              <a:ext cx="221170" cy="119062"/>
            </a:xfrm>
            <a:prstGeom prst="rect">
              <a:avLst/>
            </a:prstGeom>
          </p:spPr>
        </p:pic>
      </p:grpSp>
      <p:grpSp>
        <p:nvGrpSpPr>
          <p:cNvPr id="148" name="object 148"/>
          <p:cNvGrpSpPr/>
          <p:nvPr/>
        </p:nvGrpSpPr>
        <p:grpSpPr>
          <a:xfrm>
            <a:off x="2138076" y="1705641"/>
            <a:ext cx="676275" cy="161925"/>
            <a:chOff x="2138076" y="1705641"/>
            <a:chExt cx="676275" cy="161925"/>
          </a:xfrm>
        </p:grpSpPr>
        <p:pic>
          <p:nvPicPr>
            <p:cNvPr id="149" name="object 14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138076" y="1705641"/>
              <a:ext cx="256222" cy="158686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418778" y="1705641"/>
              <a:ext cx="225647" cy="161734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678048" y="1705641"/>
              <a:ext cx="135731" cy="161734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2897600" y="1705546"/>
            <a:ext cx="765810" cy="161925"/>
            <a:chOff x="2897600" y="1705546"/>
            <a:chExt cx="765810" cy="161925"/>
          </a:xfrm>
        </p:grpSpPr>
        <p:pic>
          <p:nvPicPr>
            <p:cNvPr id="153" name="object 15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897600" y="1746789"/>
              <a:ext cx="173926" cy="120586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091338" y="1746789"/>
              <a:ext cx="105251" cy="120586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217925" y="1705546"/>
              <a:ext cx="326421" cy="161829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570255" y="1746789"/>
              <a:ext cx="93059" cy="117538"/>
            </a:xfrm>
            <a:prstGeom prst="rect">
              <a:avLst/>
            </a:prstGeom>
          </p:spPr>
        </p:pic>
      </p:grpSp>
      <p:pic>
        <p:nvPicPr>
          <p:cNvPr id="157" name="object 157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54761" y="1951291"/>
            <a:ext cx="234886" cy="233362"/>
          </a:xfrm>
          <a:prstGeom prst="rect">
            <a:avLst/>
          </a:prstGeom>
        </p:spPr>
      </p:pic>
      <p:grpSp>
        <p:nvGrpSpPr>
          <p:cNvPr id="158" name="object 158"/>
          <p:cNvGrpSpPr/>
          <p:nvPr/>
        </p:nvGrpSpPr>
        <p:grpSpPr>
          <a:xfrm>
            <a:off x="1075086" y="1977135"/>
            <a:ext cx="173990" cy="181610"/>
            <a:chOff x="1075086" y="1977135"/>
            <a:chExt cx="173990" cy="181610"/>
          </a:xfrm>
        </p:grpSpPr>
        <p:pic>
          <p:nvPicPr>
            <p:cNvPr id="159" name="object 15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75086" y="1977199"/>
              <a:ext cx="120491" cy="181546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1224533" y="1977135"/>
              <a:ext cx="24765" cy="74930"/>
            </a:xfrm>
            <a:custGeom>
              <a:avLst/>
              <a:gdLst/>
              <a:ahLst/>
              <a:cxnLst/>
              <a:rect l="l" t="t" r="r" b="b"/>
              <a:pathLst>
                <a:path w="24765" h="74930">
                  <a:moveTo>
                    <a:pt x="0" y="0"/>
                  </a:moveTo>
                  <a:lnTo>
                    <a:pt x="24384" y="0"/>
                  </a:lnTo>
                  <a:lnTo>
                    <a:pt x="24384" y="74930"/>
                  </a:lnTo>
                  <a:lnTo>
                    <a:pt x="0" y="74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1" name="object 161"/>
          <p:cNvSpPr/>
          <p:nvPr/>
        </p:nvSpPr>
        <p:spPr>
          <a:xfrm>
            <a:off x="1224521" y="1977135"/>
            <a:ext cx="142240" cy="181610"/>
          </a:xfrm>
          <a:custGeom>
            <a:avLst/>
            <a:gdLst/>
            <a:ahLst/>
            <a:cxnLst/>
            <a:rect l="l" t="t" r="r" b="b"/>
            <a:pathLst>
              <a:path w="142240" h="181610">
                <a:moveTo>
                  <a:pt x="141833" y="0"/>
                </a:moveTo>
                <a:lnTo>
                  <a:pt x="118973" y="0"/>
                </a:lnTo>
                <a:lnTo>
                  <a:pt x="118973" y="74930"/>
                </a:lnTo>
                <a:lnTo>
                  <a:pt x="0" y="74930"/>
                </a:lnTo>
                <a:lnTo>
                  <a:pt x="0" y="96520"/>
                </a:lnTo>
                <a:lnTo>
                  <a:pt x="0" y="181610"/>
                </a:lnTo>
                <a:lnTo>
                  <a:pt x="24384" y="181610"/>
                </a:lnTo>
                <a:lnTo>
                  <a:pt x="24384" y="96520"/>
                </a:lnTo>
                <a:lnTo>
                  <a:pt x="118973" y="96520"/>
                </a:lnTo>
                <a:lnTo>
                  <a:pt x="118973" y="181610"/>
                </a:lnTo>
                <a:lnTo>
                  <a:pt x="141833" y="181610"/>
                </a:lnTo>
                <a:lnTo>
                  <a:pt x="141833" y="96520"/>
                </a:lnTo>
                <a:lnTo>
                  <a:pt x="141833" y="74930"/>
                </a:lnTo>
                <a:lnTo>
                  <a:pt x="141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2" name="object 162"/>
          <p:cNvGrpSpPr/>
          <p:nvPr/>
        </p:nvGrpSpPr>
        <p:grpSpPr>
          <a:xfrm>
            <a:off x="1395317" y="1974151"/>
            <a:ext cx="273685" cy="236854"/>
            <a:chOff x="1395317" y="1974151"/>
            <a:chExt cx="273685" cy="236854"/>
          </a:xfrm>
        </p:grpSpPr>
        <p:pic>
          <p:nvPicPr>
            <p:cNvPr id="163" name="object 16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495996" y="1974151"/>
              <a:ext cx="172402" cy="187642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395317" y="2090070"/>
              <a:ext cx="79343" cy="120586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764411" y="2022919"/>
            <a:ext cx="189166" cy="128206"/>
          </a:xfrm>
          <a:prstGeom prst="rect">
            <a:avLst/>
          </a:prstGeom>
        </p:spPr>
      </p:pic>
      <p:grpSp>
        <p:nvGrpSpPr>
          <p:cNvPr id="166" name="object 166"/>
          <p:cNvGrpSpPr/>
          <p:nvPr/>
        </p:nvGrpSpPr>
        <p:grpSpPr>
          <a:xfrm>
            <a:off x="2042064" y="1977135"/>
            <a:ext cx="177165" cy="181610"/>
            <a:chOff x="2042064" y="1977135"/>
            <a:chExt cx="177165" cy="181610"/>
          </a:xfrm>
        </p:grpSpPr>
        <p:pic>
          <p:nvPicPr>
            <p:cNvPr id="167" name="object 16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042064" y="1977199"/>
              <a:ext cx="125063" cy="181546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2196083" y="1977135"/>
              <a:ext cx="22860" cy="74930"/>
            </a:xfrm>
            <a:custGeom>
              <a:avLst/>
              <a:gdLst/>
              <a:ahLst/>
              <a:cxnLst/>
              <a:rect l="l" t="t" r="r" b="b"/>
              <a:pathLst>
                <a:path w="22860" h="74930">
                  <a:moveTo>
                    <a:pt x="0" y="0"/>
                  </a:moveTo>
                  <a:lnTo>
                    <a:pt x="22859" y="0"/>
                  </a:lnTo>
                  <a:lnTo>
                    <a:pt x="22859" y="74930"/>
                  </a:lnTo>
                  <a:lnTo>
                    <a:pt x="0" y="74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9" name="object 169"/>
          <p:cNvGrpSpPr/>
          <p:nvPr/>
        </p:nvGrpSpPr>
        <p:grpSpPr>
          <a:xfrm>
            <a:off x="2196083" y="1972627"/>
            <a:ext cx="256540" cy="186690"/>
            <a:chOff x="2196083" y="1972627"/>
            <a:chExt cx="256540" cy="186690"/>
          </a:xfrm>
        </p:grpSpPr>
        <p:sp>
          <p:nvSpPr>
            <p:cNvPr id="170" name="object 170"/>
            <p:cNvSpPr/>
            <p:nvPr/>
          </p:nvSpPr>
          <p:spPr>
            <a:xfrm>
              <a:off x="2196071" y="1977135"/>
              <a:ext cx="142240" cy="181610"/>
            </a:xfrm>
            <a:custGeom>
              <a:avLst/>
              <a:gdLst/>
              <a:ahLst/>
              <a:cxnLst/>
              <a:rect l="l" t="t" r="r" b="b"/>
              <a:pathLst>
                <a:path w="142239" h="181610">
                  <a:moveTo>
                    <a:pt x="141833" y="0"/>
                  </a:moveTo>
                  <a:lnTo>
                    <a:pt x="117449" y="0"/>
                  </a:lnTo>
                  <a:lnTo>
                    <a:pt x="117449" y="74930"/>
                  </a:lnTo>
                  <a:lnTo>
                    <a:pt x="0" y="74930"/>
                  </a:lnTo>
                  <a:lnTo>
                    <a:pt x="0" y="96520"/>
                  </a:lnTo>
                  <a:lnTo>
                    <a:pt x="0" y="181610"/>
                  </a:lnTo>
                  <a:lnTo>
                    <a:pt x="22860" y="181610"/>
                  </a:lnTo>
                  <a:lnTo>
                    <a:pt x="22860" y="96520"/>
                  </a:lnTo>
                  <a:lnTo>
                    <a:pt x="117449" y="96520"/>
                  </a:lnTo>
                  <a:lnTo>
                    <a:pt x="117449" y="181610"/>
                  </a:lnTo>
                  <a:lnTo>
                    <a:pt x="141833" y="181610"/>
                  </a:lnTo>
                  <a:lnTo>
                    <a:pt x="141833" y="96520"/>
                  </a:lnTo>
                  <a:lnTo>
                    <a:pt x="141833" y="74930"/>
                  </a:lnTo>
                  <a:lnTo>
                    <a:pt x="1418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374487" y="1972627"/>
              <a:ext cx="77819" cy="79343"/>
            </a:xfrm>
            <a:prstGeom prst="rect">
              <a:avLst/>
            </a:prstGeom>
          </p:spPr>
        </p:pic>
      </p:grpSp>
      <p:sp>
        <p:nvSpPr>
          <p:cNvPr id="172" name="object 172"/>
          <p:cNvSpPr/>
          <p:nvPr/>
        </p:nvSpPr>
        <p:spPr>
          <a:xfrm>
            <a:off x="2496502" y="1972627"/>
            <a:ext cx="187960" cy="189230"/>
          </a:xfrm>
          <a:custGeom>
            <a:avLst/>
            <a:gdLst/>
            <a:ahLst/>
            <a:cxnLst/>
            <a:rect l="l" t="t" r="r" b="b"/>
            <a:pathLst>
              <a:path w="187960" h="189230">
                <a:moveTo>
                  <a:pt x="187642" y="90170"/>
                </a:moveTo>
                <a:lnTo>
                  <a:pt x="100672" y="90170"/>
                </a:lnTo>
                <a:lnTo>
                  <a:pt x="100672" y="0"/>
                </a:lnTo>
                <a:lnTo>
                  <a:pt x="88480" y="0"/>
                </a:lnTo>
                <a:lnTo>
                  <a:pt x="88480" y="90170"/>
                </a:lnTo>
                <a:lnTo>
                  <a:pt x="0" y="90170"/>
                </a:lnTo>
                <a:lnTo>
                  <a:pt x="0" y="100330"/>
                </a:lnTo>
                <a:lnTo>
                  <a:pt x="88480" y="100330"/>
                </a:lnTo>
                <a:lnTo>
                  <a:pt x="88480" y="189230"/>
                </a:lnTo>
                <a:lnTo>
                  <a:pt x="100672" y="189230"/>
                </a:lnTo>
                <a:lnTo>
                  <a:pt x="100672" y="100330"/>
                </a:lnTo>
                <a:lnTo>
                  <a:pt x="187642" y="100330"/>
                </a:lnTo>
                <a:lnTo>
                  <a:pt x="187642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3" name="object 173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2800064" y="1974151"/>
            <a:ext cx="268414" cy="236505"/>
          </a:xfrm>
          <a:prstGeom prst="rect">
            <a:avLst/>
          </a:prstGeom>
        </p:spPr>
      </p:pic>
      <p:grpSp>
        <p:nvGrpSpPr>
          <p:cNvPr id="174" name="object 174"/>
          <p:cNvGrpSpPr/>
          <p:nvPr/>
        </p:nvGrpSpPr>
        <p:grpSpPr>
          <a:xfrm>
            <a:off x="3178206" y="1972627"/>
            <a:ext cx="592455" cy="189230"/>
            <a:chOff x="3178206" y="1972627"/>
            <a:chExt cx="592455" cy="189230"/>
          </a:xfrm>
        </p:grpSpPr>
        <p:sp>
          <p:nvSpPr>
            <p:cNvPr id="175" name="object 175"/>
            <p:cNvSpPr/>
            <p:nvPr/>
          </p:nvSpPr>
          <p:spPr>
            <a:xfrm>
              <a:off x="3178200" y="1972627"/>
              <a:ext cx="187960" cy="189230"/>
            </a:xfrm>
            <a:custGeom>
              <a:avLst/>
              <a:gdLst/>
              <a:ahLst/>
              <a:cxnLst/>
              <a:rect l="l" t="t" r="r" b="b"/>
              <a:pathLst>
                <a:path w="187960" h="189230">
                  <a:moveTo>
                    <a:pt x="187642" y="90170"/>
                  </a:moveTo>
                  <a:lnTo>
                    <a:pt x="100672" y="90170"/>
                  </a:lnTo>
                  <a:lnTo>
                    <a:pt x="100672" y="0"/>
                  </a:lnTo>
                  <a:lnTo>
                    <a:pt x="88480" y="0"/>
                  </a:lnTo>
                  <a:lnTo>
                    <a:pt x="88480" y="90170"/>
                  </a:lnTo>
                  <a:lnTo>
                    <a:pt x="0" y="90170"/>
                  </a:lnTo>
                  <a:lnTo>
                    <a:pt x="0" y="100330"/>
                  </a:lnTo>
                  <a:lnTo>
                    <a:pt x="88480" y="100330"/>
                  </a:lnTo>
                  <a:lnTo>
                    <a:pt x="88480" y="189230"/>
                  </a:lnTo>
                  <a:lnTo>
                    <a:pt x="100672" y="189230"/>
                  </a:lnTo>
                  <a:lnTo>
                    <a:pt x="100672" y="100330"/>
                  </a:lnTo>
                  <a:lnTo>
                    <a:pt x="187642" y="100330"/>
                  </a:lnTo>
                  <a:lnTo>
                    <a:pt x="187642" y="901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402520" y="1977199"/>
              <a:ext cx="262318" cy="184594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3692651" y="2005584"/>
              <a:ext cx="78105" cy="13970"/>
            </a:xfrm>
            <a:custGeom>
              <a:avLst/>
              <a:gdLst/>
              <a:ahLst/>
              <a:cxnLst/>
              <a:rect l="l" t="t" r="r" b="b"/>
              <a:pathLst>
                <a:path w="78104" h="13969">
                  <a:moveTo>
                    <a:pt x="77724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77724" y="0"/>
                  </a:lnTo>
                  <a:lnTo>
                    <a:pt x="77724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8" name="object 178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54873" y="2254853"/>
            <a:ext cx="233192" cy="234981"/>
          </a:xfrm>
          <a:prstGeom prst="rect">
            <a:avLst/>
          </a:prstGeom>
        </p:spPr>
      </p:pic>
      <p:grpSp>
        <p:nvGrpSpPr>
          <p:cNvPr id="179" name="object 179"/>
          <p:cNvGrpSpPr/>
          <p:nvPr/>
        </p:nvGrpSpPr>
        <p:grpSpPr>
          <a:xfrm>
            <a:off x="1087278" y="2279237"/>
            <a:ext cx="706755" cy="240029"/>
            <a:chOff x="1087278" y="2279237"/>
            <a:chExt cx="706755" cy="240029"/>
          </a:xfrm>
        </p:grpSpPr>
        <p:pic>
          <p:nvPicPr>
            <p:cNvPr id="180" name="object 18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087278" y="2282285"/>
              <a:ext cx="233362" cy="234981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341977" y="2279237"/>
              <a:ext cx="350805" cy="187642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714119" y="2395251"/>
              <a:ext cx="79343" cy="123539"/>
            </a:xfrm>
            <a:prstGeom prst="rect">
              <a:avLst/>
            </a:prstGeom>
          </p:spPr>
        </p:pic>
      </p:grpSp>
      <p:grpSp>
        <p:nvGrpSpPr>
          <p:cNvPr id="183" name="object 183"/>
          <p:cNvGrpSpPr/>
          <p:nvPr/>
        </p:nvGrpSpPr>
        <p:grpSpPr>
          <a:xfrm>
            <a:off x="1901666" y="2277713"/>
            <a:ext cx="403225" cy="189230"/>
            <a:chOff x="1901666" y="2277713"/>
            <a:chExt cx="403225" cy="189230"/>
          </a:xfrm>
        </p:grpSpPr>
        <p:sp>
          <p:nvSpPr>
            <p:cNvPr id="184" name="object 184"/>
            <p:cNvSpPr/>
            <p:nvPr/>
          </p:nvSpPr>
          <p:spPr>
            <a:xfrm>
              <a:off x="1901660" y="2277719"/>
              <a:ext cx="189230" cy="189230"/>
            </a:xfrm>
            <a:custGeom>
              <a:avLst/>
              <a:gdLst/>
              <a:ahLst/>
              <a:cxnLst/>
              <a:rect l="l" t="t" r="r" b="b"/>
              <a:pathLst>
                <a:path w="189230" h="189230">
                  <a:moveTo>
                    <a:pt x="189166" y="90170"/>
                  </a:moveTo>
                  <a:lnTo>
                    <a:pt x="100685" y="90170"/>
                  </a:lnTo>
                  <a:lnTo>
                    <a:pt x="100685" y="0"/>
                  </a:lnTo>
                  <a:lnTo>
                    <a:pt x="88493" y="0"/>
                  </a:lnTo>
                  <a:lnTo>
                    <a:pt x="88493" y="90170"/>
                  </a:lnTo>
                  <a:lnTo>
                    <a:pt x="0" y="90170"/>
                  </a:lnTo>
                  <a:lnTo>
                    <a:pt x="0" y="100330"/>
                  </a:lnTo>
                  <a:lnTo>
                    <a:pt x="88493" y="100330"/>
                  </a:lnTo>
                  <a:lnTo>
                    <a:pt x="88493" y="189230"/>
                  </a:lnTo>
                  <a:lnTo>
                    <a:pt x="100685" y="189230"/>
                  </a:lnTo>
                  <a:lnTo>
                    <a:pt x="100685" y="100330"/>
                  </a:lnTo>
                  <a:lnTo>
                    <a:pt x="189166" y="100330"/>
                  </a:lnTo>
                  <a:lnTo>
                    <a:pt x="189166" y="901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130456" y="2282285"/>
              <a:ext cx="118967" cy="181546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2279904" y="2282221"/>
              <a:ext cx="24765" cy="74930"/>
            </a:xfrm>
            <a:custGeom>
              <a:avLst/>
              <a:gdLst/>
              <a:ahLst/>
              <a:cxnLst/>
              <a:rect l="l" t="t" r="r" b="b"/>
              <a:pathLst>
                <a:path w="24764" h="74930">
                  <a:moveTo>
                    <a:pt x="0" y="0"/>
                  </a:moveTo>
                  <a:lnTo>
                    <a:pt x="24479" y="0"/>
                  </a:lnTo>
                  <a:lnTo>
                    <a:pt x="24479" y="74930"/>
                  </a:lnTo>
                  <a:lnTo>
                    <a:pt x="0" y="74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7" name="object 187"/>
          <p:cNvGrpSpPr/>
          <p:nvPr/>
        </p:nvGrpSpPr>
        <p:grpSpPr>
          <a:xfrm>
            <a:off x="2279904" y="2277713"/>
            <a:ext cx="256540" cy="186690"/>
            <a:chOff x="2279904" y="2277713"/>
            <a:chExt cx="256540" cy="186690"/>
          </a:xfrm>
        </p:grpSpPr>
        <p:sp>
          <p:nvSpPr>
            <p:cNvPr id="188" name="object 188"/>
            <p:cNvSpPr/>
            <p:nvPr/>
          </p:nvSpPr>
          <p:spPr>
            <a:xfrm>
              <a:off x="2279904" y="2282227"/>
              <a:ext cx="142240" cy="181610"/>
            </a:xfrm>
            <a:custGeom>
              <a:avLst/>
              <a:gdLst/>
              <a:ahLst/>
              <a:cxnLst/>
              <a:rect l="l" t="t" r="r" b="b"/>
              <a:pathLst>
                <a:path w="142239" h="181610">
                  <a:moveTo>
                    <a:pt x="141922" y="0"/>
                  </a:moveTo>
                  <a:lnTo>
                    <a:pt x="117436" y="0"/>
                  </a:lnTo>
                  <a:lnTo>
                    <a:pt x="117436" y="74930"/>
                  </a:lnTo>
                  <a:lnTo>
                    <a:pt x="0" y="74930"/>
                  </a:lnTo>
                  <a:lnTo>
                    <a:pt x="0" y="96520"/>
                  </a:lnTo>
                  <a:lnTo>
                    <a:pt x="0" y="181610"/>
                  </a:lnTo>
                  <a:lnTo>
                    <a:pt x="24472" y="181610"/>
                  </a:lnTo>
                  <a:lnTo>
                    <a:pt x="24472" y="96520"/>
                  </a:lnTo>
                  <a:lnTo>
                    <a:pt x="117436" y="96520"/>
                  </a:lnTo>
                  <a:lnTo>
                    <a:pt x="117436" y="181610"/>
                  </a:lnTo>
                  <a:lnTo>
                    <a:pt x="141922" y="181610"/>
                  </a:lnTo>
                  <a:lnTo>
                    <a:pt x="141922" y="96520"/>
                  </a:lnTo>
                  <a:lnTo>
                    <a:pt x="141922" y="74930"/>
                  </a:lnTo>
                  <a:lnTo>
                    <a:pt x="1419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458402" y="2277713"/>
              <a:ext cx="77819" cy="79343"/>
            </a:xfrm>
            <a:prstGeom prst="rect">
              <a:avLst/>
            </a:prstGeom>
          </p:spPr>
        </p:pic>
      </p:grpSp>
      <p:pic>
        <p:nvPicPr>
          <p:cNvPr id="190" name="object 190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2703957" y="2328100"/>
            <a:ext cx="189071" cy="128111"/>
          </a:xfrm>
          <a:prstGeom prst="rect">
            <a:avLst/>
          </a:prstGeom>
        </p:spPr>
      </p:pic>
      <p:sp>
        <p:nvSpPr>
          <p:cNvPr id="191" name="object 191"/>
          <p:cNvSpPr/>
          <p:nvPr/>
        </p:nvSpPr>
        <p:spPr>
          <a:xfrm>
            <a:off x="2998279" y="2282221"/>
            <a:ext cx="24765" cy="74930"/>
          </a:xfrm>
          <a:custGeom>
            <a:avLst/>
            <a:gdLst/>
            <a:ahLst/>
            <a:cxnLst/>
            <a:rect l="l" t="t" r="r" b="b"/>
            <a:pathLst>
              <a:path w="24764" h="74930">
                <a:moveTo>
                  <a:pt x="0" y="0"/>
                </a:moveTo>
                <a:lnTo>
                  <a:pt x="24479" y="0"/>
                </a:lnTo>
                <a:lnTo>
                  <a:pt x="24479" y="74930"/>
                </a:lnTo>
                <a:lnTo>
                  <a:pt x="0" y="749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2" name="object 192"/>
          <p:cNvGrpSpPr/>
          <p:nvPr/>
        </p:nvGrpSpPr>
        <p:grpSpPr>
          <a:xfrm>
            <a:off x="2998279" y="2279237"/>
            <a:ext cx="718820" cy="240029"/>
            <a:chOff x="2998279" y="2279237"/>
            <a:chExt cx="718820" cy="240029"/>
          </a:xfrm>
        </p:grpSpPr>
        <p:sp>
          <p:nvSpPr>
            <p:cNvPr id="193" name="object 193"/>
            <p:cNvSpPr/>
            <p:nvPr/>
          </p:nvSpPr>
          <p:spPr>
            <a:xfrm>
              <a:off x="2998267" y="2282227"/>
              <a:ext cx="142240" cy="181610"/>
            </a:xfrm>
            <a:custGeom>
              <a:avLst/>
              <a:gdLst/>
              <a:ahLst/>
              <a:cxnLst/>
              <a:rect l="l" t="t" r="r" b="b"/>
              <a:pathLst>
                <a:path w="142239" h="181610">
                  <a:moveTo>
                    <a:pt x="141922" y="0"/>
                  </a:moveTo>
                  <a:lnTo>
                    <a:pt x="117449" y="0"/>
                  </a:lnTo>
                  <a:lnTo>
                    <a:pt x="117449" y="74930"/>
                  </a:lnTo>
                  <a:lnTo>
                    <a:pt x="0" y="74930"/>
                  </a:lnTo>
                  <a:lnTo>
                    <a:pt x="0" y="96520"/>
                  </a:lnTo>
                  <a:lnTo>
                    <a:pt x="0" y="181610"/>
                  </a:lnTo>
                  <a:lnTo>
                    <a:pt x="24485" y="181610"/>
                  </a:lnTo>
                  <a:lnTo>
                    <a:pt x="24485" y="96520"/>
                  </a:lnTo>
                  <a:lnTo>
                    <a:pt x="117449" y="96520"/>
                  </a:lnTo>
                  <a:lnTo>
                    <a:pt x="117449" y="181610"/>
                  </a:lnTo>
                  <a:lnTo>
                    <a:pt x="141922" y="181610"/>
                  </a:lnTo>
                  <a:lnTo>
                    <a:pt x="141922" y="96520"/>
                  </a:lnTo>
                  <a:lnTo>
                    <a:pt x="141922" y="74930"/>
                  </a:lnTo>
                  <a:lnTo>
                    <a:pt x="1419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166110" y="2395251"/>
              <a:ext cx="79248" cy="122015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265170" y="2279237"/>
              <a:ext cx="352329" cy="187642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3638835" y="2395251"/>
              <a:ext cx="77819" cy="123539"/>
            </a:xfrm>
            <a:prstGeom prst="rect">
              <a:avLst/>
            </a:prstGeom>
          </p:spPr>
        </p:pic>
      </p:grpSp>
      <p:sp>
        <p:nvSpPr>
          <p:cNvPr id="197" name="object 197"/>
          <p:cNvSpPr/>
          <p:nvPr/>
        </p:nvSpPr>
        <p:spPr>
          <a:xfrm>
            <a:off x="3803612" y="2277719"/>
            <a:ext cx="187960" cy="189230"/>
          </a:xfrm>
          <a:custGeom>
            <a:avLst/>
            <a:gdLst/>
            <a:ahLst/>
            <a:cxnLst/>
            <a:rect l="l" t="t" r="r" b="b"/>
            <a:pathLst>
              <a:path w="187960" h="189230">
                <a:moveTo>
                  <a:pt x="187642" y="90170"/>
                </a:moveTo>
                <a:lnTo>
                  <a:pt x="100672" y="90170"/>
                </a:lnTo>
                <a:lnTo>
                  <a:pt x="100672" y="0"/>
                </a:lnTo>
                <a:lnTo>
                  <a:pt x="88480" y="0"/>
                </a:lnTo>
                <a:lnTo>
                  <a:pt x="88480" y="90170"/>
                </a:lnTo>
                <a:lnTo>
                  <a:pt x="0" y="90170"/>
                </a:lnTo>
                <a:lnTo>
                  <a:pt x="0" y="100330"/>
                </a:lnTo>
                <a:lnTo>
                  <a:pt x="88480" y="100330"/>
                </a:lnTo>
                <a:lnTo>
                  <a:pt x="88480" y="189230"/>
                </a:lnTo>
                <a:lnTo>
                  <a:pt x="100672" y="189230"/>
                </a:lnTo>
                <a:lnTo>
                  <a:pt x="100672" y="100330"/>
                </a:lnTo>
                <a:lnTo>
                  <a:pt x="187642" y="100330"/>
                </a:lnTo>
                <a:lnTo>
                  <a:pt x="187642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8" name="object 198"/>
          <p:cNvGrpSpPr/>
          <p:nvPr/>
        </p:nvGrpSpPr>
        <p:grpSpPr>
          <a:xfrm>
            <a:off x="4097940" y="2277713"/>
            <a:ext cx="395605" cy="186690"/>
            <a:chOff x="4097940" y="2277713"/>
            <a:chExt cx="395605" cy="186690"/>
          </a:xfrm>
        </p:grpSpPr>
        <p:pic>
          <p:nvPicPr>
            <p:cNvPr id="199" name="object 19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097940" y="2282285"/>
              <a:ext cx="125063" cy="181546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248911" y="2277713"/>
              <a:ext cx="244125" cy="186118"/>
            </a:xfrm>
            <a:prstGeom prst="rect">
              <a:avLst/>
            </a:prstGeom>
          </p:spPr>
        </p:pic>
      </p:grpSp>
      <p:grpSp>
        <p:nvGrpSpPr>
          <p:cNvPr id="201" name="object 201"/>
          <p:cNvGrpSpPr/>
          <p:nvPr/>
        </p:nvGrpSpPr>
        <p:grpSpPr>
          <a:xfrm>
            <a:off x="2049684" y="2576798"/>
            <a:ext cx="863600" cy="163195"/>
            <a:chOff x="2049684" y="2576798"/>
            <a:chExt cx="863600" cy="163195"/>
          </a:xfrm>
        </p:grpSpPr>
        <p:pic>
          <p:nvPicPr>
            <p:cNvPr id="202" name="object 202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049684" y="2576798"/>
              <a:ext cx="443769" cy="163163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517838" y="2578322"/>
              <a:ext cx="225742" cy="161639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777204" y="2578322"/>
              <a:ext cx="135731" cy="161639"/>
            </a:xfrm>
            <a:prstGeom prst="rect">
              <a:avLst/>
            </a:prstGeom>
          </p:spPr>
        </p:pic>
      </p:grpSp>
      <p:grpSp>
        <p:nvGrpSpPr>
          <p:cNvPr id="205" name="object 205"/>
          <p:cNvGrpSpPr/>
          <p:nvPr/>
        </p:nvGrpSpPr>
        <p:grpSpPr>
          <a:xfrm>
            <a:off x="2996755" y="2578322"/>
            <a:ext cx="765810" cy="161925"/>
            <a:chOff x="2996755" y="2578322"/>
            <a:chExt cx="765810" cy="161925"/>
          </a:xfrm>
        </p:grpSpPr>
        <p:pic>
          <p:nvPicPr>
            <p:cNvPr id="206" name="object 206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996755" y="2619470"/>
              <a:ext cx="173926" cy="120491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190494" y="2619470"/>
              <a:ext cx="105251" cy="120491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317081" y="2578322"/>
              <a:ext cx="326421" cy="161639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3667886" y="2619470"/>
              <a:ext cx="94487" cy="117443"/>
            </a:xfrm>
            <a:prstGeom prst="rect">
              <a:avLst/>
            </a:prstGeom>
          </p:spPr>
        </p:pic>
      </p:grpSp>
      <p:pic>
        <p:nvPicPr>
          <p:cNvPr id="210" name="object 210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755005" y="2834544"/>
            <a:ext cx="233117" cy="233457"/>
          </a:xfrm>
          <a:prstGeom prst="rect">
            <a:avLst/>
          </a:prstGeom>
        </p:spPr>
      </p:pic>
      <p:grpSp>
        <p:nvGrpSpPr>
          <p:cNvPr id="211" name="object 211"/>
          <p:cNvGrpSpPr/>
          <p:nvPr/>
        </p:nvGrpSpPr>
        <p:grpSpPr>
          <a:xfrm>
            <a:off x="1075086" y="2860548"/>
            <a:ext cx="173990" cy="181610"/>
            <a:chOff x="1075086" y="2860548"/>
            <a:chExt cx="173990" cy="181610"/>
          </a:xfrm>
        </p:grpSpPr>
        <p:pic>
          <p:nvPicPr>
            <p:cNvPr id="212" name="object 212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075086" y="2860548"/>
              <a:ext cx="120491" cy="181546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1224533" y="2861754"/>
              <a:ext cx="24765" cy="73660"/>
            </a:xfrm>
            <a:custGeom>
              <a:avLst/>
              <a:gdLst/>
              <a:ahLst/>
              <a:cxnLst/>
              <a:rect l="l" t="t" r="r" b="b"/>
              <a:pathLst>
                <a:path w="24765" h="73660">
                  <a:moveTo>
                    <a:pt x="0" y="0"/>
                  </a:moveTo>
                  <a:lnTo>
                    <a:pt x="24384" y="0"/>
                  </a:lnTo>
                  <a:lnTo>
                    <a:pt x="24384" y="73659"/>
                  </a:lnTo>
                  <a:lnTo>
                    <a:pt x="0" y="73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4" name="object 214"/>
          <p:cNvGrpSpPr/>
          <p:nvPr/>
        </p:nvGrpSpPr>
        <p:grpSpPr>
          <a:xfrm>
            <a:off x="1224533" y="2859023"/>
            <a:ext cx="443865" cy="236854"/>
            <a:chOff x="1224533" y="2859023"/>
            <a:chExt cx="443865" cy="236854"/>
          </a:xfrm>
        </p:grpSpPr>
        <p:sp>
          <p:nvSpPr>
            <p:cNvPr id="215" name="object 215"/>
            <p:cNvSpPr/>
            <p:nvPr/>
          </p:nvSpPr>
          <p:spPr>
            <a:xfrm>
              <a:off x="1224521" y="2861754"/>
              <a:ext cx="142240" cy="180340"/>
            </a:xfrm>
            <a:custGeom>
              <a:avLst/>
              <a:gdLst/>
              <a:ahLst/>
              <a:cxnLst/>
              <a:rect l="l" t="t" r="r" b="b"/>
              <a:pathLst>
                <a:path w="142240" h="180339">
                  <a:moveTo>
                    <a:pt x="141833" y="0"/>
                  </a:moveTo>
                  <a:lnTo>
                    <a:pt x="118973" y="0"/>
                  </a:lnTo>
                  <a:lnTo>
                    <a:pt x="118973" y="73660"/>
                  </a:lnTo>
                  <a:lnTo>
                    <a:pt x="0" y="73660"/>
                  </a:lnTo>
                  <a:lnTo>
                    <a:pt x="0" y="95250"/>
                  </a:lnTo>
                  <a:lnTo>
                    <a:pt x="0" y="180340"/>
                  </a:lnTo>
                  <a:lnTo>
                    <a:pt x="24384" y="180340"/>
                  </a:lnTo>
                  <a:lnTo>
                    <a:pt x="24384" y="95250"/>
                  </a:lnTo>
                  <a:lnTo>
                    <a:pt x="118973" y="95250"/>
                  </a:lnTo>
                  <a:lnTo>
                    <a:pt x="118973" y="180340"/>
                  </a:lnTo>
                  <a:lnTo>
                    <a:pt x="141833" y="180340"/>
                  </a:lnTo>
                  <a:lnTo>
                    <a:pt x="141833" y="95250"/>
                  </a:lnTo>
                  <a:lnTo>
                    <a:pt x="141833" y="73660"/>
                  </a:lnTo>
                  <a:lnTo>
                    <a:pt x="1418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395317" y="2973419"/>
              <a:ext cx="79343" cy="122015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495996" y="2859023"/>
              <a:ext cx="172402" cy="186118"/>
            </a:xfrm>
            <a:prstGeom prst="rect">
              <a:avLst/>
            </a:prstGeom>
          </p:spPr>
        </p:pic>
      </p:grpSp>
      <p:sp>
        <p:nvSpPr>
          <p:cNvPr id="218" name="object 218"/>
          <p:cNvSpPr/>
          <p:nvPr/>
        </p:nvSpPr>
        <p:spPr>
          <a:xfrm>
            <a:off x="1781162" y="2857499"/>
            <a:ext cx="189230" cy="187960"/>
          </a:xfrm>
          <a:custGeom>
            <a:avLst/>
            <a:gdLst/>
            <a:ahLst/>
            <a:cxnLst/>
            <a:rect l="l" t="t" r="r" b="b"/>
            <a:pathLst>
              <a:path w="189230" h="187960">
                <a:moveTo>
                  <a:pt x="189166" y="90170"/>
                </a:moveTo>
                <a:lnTo>
                  <a:pt x="100685" y="90170"/>
                </a:lnTo>
                <a:lnTo>
                  <a:pt x="100685" y="0"/>
                </a:lnTo>
                <a:lnTo>
                  <a:pt x="88493" y="0"/>
                </a:lnTo>
                <a:lnTo>
                  <a:pt x="88493" y="90170"/>
                </a:lnTo>
                <a:lnTo>
                  <a:pt x="0" y="90170"/>
                </a:lnTo>
                <a:lnTo>
                  <a:pt x="0" y="100330"/>
                </a:lnTo>
                <a:lnTo>
                  <a:pt x="88493" y="100330"/>
                </a:lnTo>
                <a:lnTo>
                  <a:pt x="88493" y="187960"/>
                </a:lnTo>
                <a:lnTo>
                  <a:pt x="100685" y="187960"/>
                </a:lnTo>
                <a:lnTo>
                  <a:pt x="100685" y="100330"/>
                </a:lnTo>
                <a:lnTo>
                  <a:pt x="189166" y="100330"/>
                </a:lnTo>
                <a:lnTo>
                  <a:pt x="189166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9" name="object 219"/>
          <p:cNvGrpSpPr/>
          <p:nvPr/>
        </p:nvGrpSpPr>
        <p:grpSpPr>
          <a:xfrm>
            <a:off x="2080164" y="2860548"/>
            <a:ext cx="363220" cy="184785"/>
            <a:chOff x="2080164" y="2860548"/>
            <a:chExt cx="363220" cy="184785"/>
          </a:xfrm>
        </p:grpSpPr>
        <p:pic>
          <p:nvPicPr>
            <p:cNvPr id="220" name="object 22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2080164" y="2860548"/>
              <a:ext cx="259270" cy="184594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2365248" y="2889503"/>
              <a:ext cx="78105" cy="13970"/>
            </a:xfrm>
            <a:custGeom>
              <a:avLst/>
              <a:gdLst/>
              <a:ahLst/>
              <a:cxnLst/>
              <a:rect l="l" t="t" r="r" b="b"/>
              <a:pathLst>
                <a:path w="78105" h="13969">
                  <a:moveTo>
                    <a:pt x="77724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77724" y="0"/>
                  </a:lnTo>
                  <a:lnTo>
                    <a:pt x="77724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2" name="object 222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2540793" y="2906267"/>
            <a:ext cx="189071" cy="128206"/>
          </a:xfrm>
          <a:prstGeom prst="rect">
            <a:avLst/>
          </a:prstGeom>
        </p:spPr>
      </p:pic>
      <p:grpSp>
        <p:nvGrpSpPr>
          <p:cNvPr id="223" name="object 223"/>
          <p:cNvGrpSpPr/>
          <p:nvPr/>
        </p:nvGrpSpPr>
        <p:grpSpPr>
          <a:xfrm>
            <a:off x="2822924" y="2859023"/>
            <a:ext cx="372745" cy="186690"/>
            <a:chOff x="2822924" y="2859023"/>
            <a:chExt cx="372745" cy="186690"/>
          </a:xfrm>
        </p:grpSpPr>
        <p:pic>
          <p:nvPicPr>
            <p:cNvPr id="224" name="object 22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822924" y="2860548"/>
              <a:ext cx="118967" cy="181546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963227" y="2859023"/>
              <a:ext cx="173831" cy="186118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3172206" y="2861754"/>
              <a:ext cx="22860" cy="73660"/>
            </a:xfrm>
            <a:custGeom>
              <a:avLst/>
              <a:gdLst/>
              <a:ahLst/>
              <a:cxnLst/>
              <a:rect l="l" t="t" r="r" b="b"/>
              <a:pathLst>
                <a:path w="22860" h="73660">
                  <a:moveTo>
                    <a:pt x="0" y="0"/>
                  </a:moveTo>
                  <a:lnTo>
                    <a:pt x="22859" y="0"/>
                  </a:lnTo>
                  <a:lnTo>
                    <a:pt x="22859" y="73659"/>
                  </a:lnTo>
                  <a:lnTo>
                    <a:pt x="0" y="73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7" name="object 227"/>
          <p:cNvSpPr/>
          <p:nvPr/>
        </p:nvSpPr>
        <p:spPr>
          <a:xfrm>
            <a:off x="3172206" y="2861754"/>
            <a:ext cx="252729" cy="180340"/>
          </a:xfrm>
          <a:custGeom>
            <a:avLst/>
            <a:gdLst/>
            <a:ahLst/>
            <a:cxnLst/>
            <a:rect l="l" t="t" r="r" b="b"/>
            <a:pathLst>
              <a:path w="252729" h="180339">
                <a:moveTo>
                  <a:pt x="140296" y="0"/>
                </a:moveTo>
                <a:lnTo>
                  <a:pt x="117436" y="0"/>
                </a:lnTo>
                <a:lnTo>
                  <a:pt x="117436" y="73660"/>
                </a:lnTo>
                <a:lnTo>
                  <a:pt x="0" y="73660"/>
                </a:lnTo>
                <a:lnTo>
                  <a:pt x="0" y="95250"/>
                </a:lnTo>
                <a:lnTo>
                  <a:pt x="0" y="180340"/>
                </a:lnTo>
                <a:lnTo>
                  <a:pt x="22860" y="180340"/>
                </a:lnTo>
                <a:lnTo>
                  <a:pt x="22860" y="95250"/>
                </a:lnTo>
                <a:lnTo>
                  <a:pt x="117436" y="95250"/>
                </a:lnTo>
                <a:lnTo>
                  <a:pt x="117436" y="180340"/>
                </a:lnTo>
                <a:lnTo>
                  <a:pt x="140296" y="180340"/>
                </a:lnTo>
                <a:lnTo>
                  <a:pt x="140296" y="95250"/>
                </a:lnTo>
                <a:lnTo>
                  <a:pt x="140296" y="73660"/>
                </a:lnTo>
                <a:lnTo>
                  <a:pt x="140296" y="0"/>
                </a:lnTo>
                <a:close/>
              </a:path>
              <a:path w="252729" h="180339">
                <a:moveTo>
                  <a:pt x="252209" y="27749"/>
                </a:moveTo>
                <a:lnTo>
                  <a:pt x="174485" y="27749"/>
                </a:lnTo>
                <a:lnTo>
                  <a:pt x="174485" y="41465"/>
                </a:lnTo>
                <a:lnTo>
                  <a:pt x="252209" y="41465"/>
                </a:lnTo>
                <a:lnTo>
                  <a:pt x="252209" y="27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538245" y="2857499"/>
            <a:ext cx="189230" cy="187960"/>
          </a:xfrm>
          <a:custGeom>
            <a:avLst/>
            <a:gdLst/>
            <a:ahLst/>
            <a:cxnLst/>
            <a:rect l="l" t="t" r="r" b="b"/>
            <a:pathLst>
              <a:path w="189229" h="187960">
                <a:moveTo>
                  <a:pt x="189077" y="90170"/>
                </a:moveTo>
                <a:lnTo>
                  <a:pt x="100584" y="90170"/>
                </a:lnTo>
                <a:lnTo>
                  <a:pt x="100584" y="0"/>
                </a:lnTo>
                <a:lnTo>
                  <a:pt x="89916" y="0"/>
                </a:lnTo>
                <a:lnTo>
                  <a:pt x="89916" y="90170"/>
                </a:lnTo>
                <a:lnTo>
                  <a:pt x="0" y="90170"/>
                </a:lnTo>
                <a:lnTo>
                  <a:pt x="0" y="100330"/>
                </a:lnTo>
                <a:lnTo>
                  <a:pt x="89916" y="100330"/>
                </a:lnTo>
                <a:lnTo>
                  <a:pt x="89916" y="187960"/>
                </a:lnTo>
                <a:lnTo>
                  <a:pt x="100584" y="187960"/>
                </a:lnTo>
                <a:lnTo>
                  <a:pt x="100584" y="100330"/>
                </a:lnTo>
                <a:lnTo>
                  <a:pt x="189077" y="100330"/>
                </a:lnTo>
                <a:lnTo>
                  <a:pt x="189077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849338" y="2861754"/>
            <a:ext cx="24765" cy="73660"/>
          </a:xfrm>
          <a:custGeom>
            <a:avLst/>
            <a:gdLst/>
            <a:ahLst/>
            <a:cxnLst/>
            <a:rect l="l" t="t" r="r" b="b"/>
            <a:pathLst>
              <a:path w="24764" h="73660">
                <a:moveTo>
                  <a:pt x="0" y="0"/>
                </a:moveTo>
                <a:lnTo>
                  <a:pt x="24384" y="0"/>
                </a:lnTo>
                <a:lnTo>
                  <a:pt x="24384" y="73659"/>
                </a:lnTo>
                <a:lnTo>
                  <a:pt x="0" y="736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0" name="object 230"/>
          <p:cNvGrpSpPr/>
          <p:nvPr/>
        </p:nvGrpSpPr>
        <p:grpSpPr>
          <a:xfrm>
            <a:off x="3849338" y="2861754"/>
            <a:ext cx="247650" cy="233679"/>
            <a:chOff x="3849338" y="2861754"/>
            <a:chExt cx="247650" cy="233679"/>
          </a:xfrm>
        </p:grpSpPr>
        <p:sp>
          <p:nvSpPr>
            <p:cNvPr id="231" name="object 231"/>
            <p:cNvSpPr/>
            <p:nvPr/>
          </p:nvSpPr>
          <p:spPr>
            <a:xfrm>
              <a:off x="3849332" y="2861754"/>
              <a:ext cx="142240" cy="180340"/>
            </a:xfrm>
            <a:custGeom>
              <a:avLst/>
              <a:gdLst/>
              <a:ahLst/>
              <a:cxnLst/>
              <a:rect l="l" t="t" r="r" b="b"/>
              <a:pathLst>
                <a:path w="142239" h="180339">
                  <a:moveTo>
                    <a:pt x="141833" y="0"/>
                  </a:moveTo>
                  <a:lnTo>
                    <a:pt x="118973" y="0"/>
                  </a:lnTo>
                  <a:lnTo>
                    <a:pt x="118973" y="73660"/>
                  </a:lnTo>
                  <a:lnTo>
                    <a:pt x="0" y="73660"/>
                  </a:lnTo>
                  <a:lnTo>
                    <a:pt x="0" y="95250"/>
                  </a:lnTo>
                  <a:lnTo>
                    <a:pt x="0" y="180340"/>
                  </a:lnTo>
                  <a:lnTo>
                    <a:pt x="24384" y="180340"/>
                  </a:lnTo>
                  <a:lnTo>
                    <a:pt x="24384" y="95250"/>
                  </a:lnTo>
                  <a:lnTo>
                    <a:pt x="118973" y="95250"/>
                  </a:lnTo>
                  <a:lnTo>
                    <a:pt x="118973" y="180340"/>
                  </a:lnTo>
                  <a:lnTo>
                    <a:pt x="141833" y="180340"/>
                  </a:lnTo>
                  <a:lnTo>
                    <a:pt x="141833" y="95250"/>
                  </a:lnTo>
                  <a:lnTo>
                    <a:pt x="141833" y="73660"/>
                  </a:lnTo>
                  <a:lnTo>
                    <a:pt x="1418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017168" y="2973419"/>
              <a:ext cx="79248" cy="122015"/>
            </a:xfrm>
            <a:prstGeom prst="rect">
              <a:avLst/>
            </a:prstGeom>
          </p:spPr>
        </p:pic>
      </p:grpSp>
      <p:pic>
        <p:nvPicPr>
          <p:cNvPr id="233" name="object 233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754760" y="3129057"/>
            <a:ext cx="233362" cy="233362"/>
          </a:xfrm>
          <a:prstGeom prst="rect">
            <a:avLst/>
          </a:prstGeom>
        </p:spPr>
      </p:pic>
      <p:grpSp>
        <p:nvGrpSpPr>
          <p:cNvPr id="234" name="object 234"/>
          <p:cNvGrpSpPr/>
          <p:nvPr/>
        </p:nvGrpSpPr>
        <p:grpSpPr>
          <a:xfrm>
            <a:off x="1075086" y="3151917"/>
            <a:ext cx="392430" cy="184785"/>
            <a:chOff x="1075086" y="3151917"/>
            <a:chExt cx="392430" cy="184785"/>
          </a:xfrm>
        </p:grpSpPr>
        <p:pic>
          <p:nvPicPr>
            <p:cNvPr id="235" name="object 23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075086" y="3154965"/>
              <a:ext cx="120491" cy="181546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223009" y="3151917"/>
              <a:ext cx="244030" cy="184594"/>
            </a:xfrm>
            <a:prstGeom prst="rect">
              <a:avLst/>
            </a:prstGeom>
          </p:spPr>
        </p:pic>
      </p:grpSp>
      <p:sp>
        <p:nvSpPr>
          <p:cNvPr id="237" name="object 237"/>
          <p:cNvSpPr/>
          <p:nvPr/>
        </p:nvSpPr>
        <p:spPr>
          <a:xfrm>
            <a:off x="1581429" y="3151923"/>
            <a:ext cx="187960" cy="187960"/>
          </a:xfrm>
          <a:custGeom>
            <a:avLst/>
            <a:gdLst/>
            <a:ahLst/>
            <a:cxnLst/>
            <a:rect l="l" t="t" r="r" b="b"/>
            <a:pathLst>
              <a:path w="187960" h="187960">
                <a:moveTo>
                  <a:pt x="187553" y="90170"/>
                </a:moveTo>
                <a:lnTo>
                  <a:pt x="100685" y="90170"/>
                </a:lnTo>
                <a:lnTo>
                  <a:pt x="100685" y="0"/>
                </a:lnTo>
                <a:lnTo>
                  <a:pt x="88493" y="0"/>
                </a:lnTo>
                <a:lnTo>
                  <a:pt x="88493" y="90170"/>
                </a:lnTo>
                <a:lnTo>
                  <a:pt x="0" y="90170"/>
                </a:lnTo>
                <a:lnTo>
                  <a:pt x="0" y="100330"/>
                </a:lnTo>
                <a:lnTo>
                  <a:pt x="88493" y="100330"/>
                </a:lnTo>
                <a:lnTo>
                  <a:pt x="88493" y="187960"/>
                </a:lnTo>
                <a:lnTo>
                  <a:pt x="100685" y="187960"/>
                </a:lnTo>
                <a:lnTo>
                  <a:pt x="100685" y="100330"/>
                </a:lnTo>
                <a:lnTo>
                  <a:pt x="187553" y="100330"/>
                </a:lnTo>
                <a:lnTo>
                  <a:pt x="187553" y="90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8" name="object 238"/>
          <p:cNvGrpSpPr/>
          <p:nvPr/>
        </p:nvGrpSpPr>
        <p:grpSpPr>
          <a:xfrm>
            <a:off x="1880330" y="3153441"/>
            <a:ext cx="372745" cy="186690"/>
            <a:chOff x="1880330" y="3153441"/>
            <a:chExt cx="372745" cy="186690"/>
          </a:xfrm>
        </p:grpSpPr>
        <p:pic>
          <p:nvPicPr>
            <p:cNvPr id="239" name="object 239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880330" y="3154965"/>
              <a:ext cx="118967" cy="181546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020633" y="3153441"/>
              <a:ext cx="173926" cy="186118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2229612" y="3156172"/>
              <a:ext cx="22860" cy="73660"/>
            </a:xfrm>
            <a:custGeom>
              <a:avLst/>
              <a:gdLst/>
              <a:ahLst/>
              <a:cxnLst/>
              <a:rect l="l" t="t" r="r" b="b"/>
              <a:pathLst>
                <a:path w="22860" h="73660">
                  <a:moveTo>
                    <a:pt x="0" y="0"/>
                  </a:moveTo>
                  <a:lnTo>
                    <a:pt x="22859" y="0"/>
                  </a:lnTo>
                  <a:lnTo>
                    <a:pt x="22859" y="73659"/>
                  </a:lnTo>
                  <a:lnTo>
                    <a:pt x="0" y="73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2" name="object 242"/>
          <p:cNvSpPr/>
          <p:nvPr/>
        </p:nvSpPr>
        <p:spPr>
          <a:xfrm>
            <a:off x="2229612" y="3156178"/>
            <a:ext cx="251460" cy="180340"/>
          </a:xfrm>
          <a:custGeom>
            <a:avLst/>
            <a:gdLst/>
            <a:ahLst/>
            <a:cxnLst/>
            <a:rect l="l" t="t" r="r" b="b"/>
            <a:pathLst>
              <a:path w="251460" h="180339">
                <a:moveTo>
                  <a:pt x="141820" y="0"/>
                </a:moveTo>
                <a:lnTo>
                  <a:pt x="117436" y="0"/>
                </a:lnTo>
                <a:lnTo>
                  <a:pt x="117436" y="73660"/>
                </a:lnTo>
                <a:lnTo>
                  <a:pt x="0" y="73660"/>
                </a:lnTo>
                <a:lnTo>
                  <a:pt x="0" y="95250"/>
                </a:lnTo>
                <a:lnTo>
                  <a:pt x="0" y="180340"/>
                </a:lnTo>
                <a:lnTo>
                  <a:pt x="22860" y="180340"/>
                </a:lnTo>
                <a:lnTo>
                  <a:pt x="22860" y="95250"/>
                </a:lnTo>
                <a:lnTo>
                  <a:pt x="117436" y="95250"/>
                </a:lnTo>
                <a:lnTo>
                  <a:pt x="117436" y="180340"/>
                </a:lnTo>
                <a:lnTo>
                  <a:pt x="141820" y="180340"/>
                </a:lnTo>
                <a:lnTo>
                  <a:pt x="141820" y="95250"/>
                </a:lnTo>
                <a:lnTo>
                  <a:pt x="141820" y="73660"/>
                </a:lnTo>
                <a:lnTo>
                  <a:pt x="141820" y="0"/>
                </a:lnTo>
                <a:close/>
              </a:path>
              <a:path w="251460" h="180339">
                <a:moveTo>
                  <a:pt x="251460" y="27457"/>
                </a:moveTo>
                <a:lnTo>
                  <a:pt x="173736" y="27457"/>
                </a:lnTo>
                <a:lnTo>
                  <a:pt x="173736" y="41173"/>
                </a:lnTo>
                <a:lnTo>
                  <a:pt x="251460" y="41173"/>
                </a:lnTo>
                <a:lnTo>
                  <a:pt x="251460" y="274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3" name="object 243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2578893" y="3200780"/>
            <a:ext cx="190595" cy="128111"/>
          </a:xfrm>
          <a:prstGeom prst="rect">
            <a:avLst/>
          </a:prstGeom>
        </p:spPr>
      </p:pic>
      <p:grpSp>
        <p:nvGrpSpPr>
          <p:cNvPr id="244" name="object 244"/>
          <p:cNvGrpSpPr/>
          <p:nvPr/>
        </p:nvGrpSpPr>
        <p:grpSpPr>
          <a:xfrm>
            <a:off x="2861024" y="3153441"/>
            <a:ext cx="541655" cy="186690"/>
            <a:chOff x="2861024" y="3153441"/>
            <a:chExt cx="541655" cy="186690"/>
          </a:xfrm>
        </p:grpSpPr>
        <p:pic>
          <p:nvPicPr>
            <p:cNvPr id="245" name="object 245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861024" y="3154965"/>
              <a:ext cx="120491" cy="181546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3008947" y="3153441"/>
              <a:ext cx="335565" cy="186118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3378041" y="3156172"/>
              <a:ext cx="24765" cy="73660"/>
            </a:xfrm>
            <a:custGeom>
              <a:avLst/>
              <a:gdLst/>
              <a:ahLst/>
              <a:cxnLst/>
              <a:rect l="l" t="t" r="r" b="b"/>
              <a:pathLst>
                <a:path w="24764" h="73660">
                  <a:moveTo>
                    <a:pt x="0" y="0"/>
                  </a:moveTo>
                  <a:lnTo>
                    <a:pt x="24384" y="0"/>
                  </a:lnTo>
                  <a:lnTo>
                    <a:pt x="24384" y="73659"/>
                  </a:lnTo>
                  <a:lnTo>
                    <a:pt x="0" y="73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8" name="object 248"/>
          <p:cNvSpPr/>
          <p:nvPr/>
        </p:nvSpPr>
        <p:spPr>
          <a:xfrm>
            <a:off x="3378034" y="3156178"/>
            <a:ext cx="142240" cy="180340"/>
          </a:xfrm>
          <a:custGeom>
            <a:avLst/>
            <a:gdLst/>
            <a:ahLst/>
            <a:cxnLst/>
            <a:rect l="l" t="t" r="r" b="b"/>
            <a:pathLst>
              <a:path w="142239" h="180339">
                <a:moveTo>
                  <a:pt x="141820" y="0"/>
                </a:moveTo>
                <a:lnTo>
                  <a:pt x="118960" y="0"/>
                </a:lnTo>
                <a:lnTo>
                  <a:pt x="118960" y="73660"/>
                </a:lnTo>
                <a:lnTo>
                  <a:pt x="0" y="73660"/>
                </a:lnTo>
                <a:lnTo>
                  <a:pt x="0" y="95250"/>
                </a:lnTo>
                <a:lnTo>
                  <a:pt x="0" y="180340"/>
                </a:lnTo>
                <a:lnTo>
                  <a:pt x="24384" y="180340"/>
                </a:lnTo>
                <a:lnTo>
                  <a:pt x="24384" y="95250"/>
                </a:lnTo>
                <a:lnTo>
                  <a:pt x="118960" y="95250"/>
                </a:lnTo>
                <a:lnTo>
                  <a:pt x="118960" y="180340"/>
                </a:lnTo>
                <a:lnTo>
                  <a:pt x="141820" y="180340"/>
                </a:lnTo>
                <a:lnTo>
                  <a:pt x="141820" y="95250"/>
                </a:lnTo>
                <a:lnTo>
                  <a:pt x="141820" y="73660"/>
                </a:lnTo>
                <a:lnTo>
                  <a:pt x="141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9" name="object 249"/>
          <p:cNvGrpSpPr/>
          <p:nvPr/>
        </p:nvGrpSpPr>
        <p:grpSpPr>
          <a:xfrm>
            <a:off x="686938" y="4036023"/>
            <a:ext cx="3235325" cy="2909570"/>
            <a:chOff x="686938" y="4036023"/>
            <a:chExt cx="3235325" cy="2909570"/>
          </a:xfrm>
        </p:grpSpPr>
        <p:sp>
          <p:nvSpPr>
            <p:cNvPr id="250" name="object 250"/>
            <p:cNvSpPr/>
            <p:nvPr/>
          </p:nvSpPr>
          <p:spPr>
            <a:xfrm>
              <a:off x="692277" y="4041362"/>
              <a:ext cx="3224530" cy="2898775"/>
            </a:xfrm>
            <a:custGeom>
              <a:avLst/>
              <a:gdLst/>
              <a:ahLst/>
              <a:cxnLst/>
              <a:rect l="l" t="t" r="r" b="b"/>
              <a:pathLst>
                <a:path w="3224529" h="2898775">
                  <a:moveTo>
                    <a:pt x="0" y="2898647"/>
                  </a:moveTo>
                  <a:lnTo>
                    <a:pt x="3224212" y="2898647"/>
                  </a:lnTo>
                  <a:lnTo>
                    <a:pt x="3224212" y="0"/>
                  </a:lnTo>
                  <a:lnTo>
                    <a:pt x="0" y="0"/>
                  </a:lnTo>
                  <a:lnTo>
                    <a:pt x="0" y="2898647"/>
                  </a:lnTo>
                  <a:close/>
                </a:path>
              </a:pathLst>
            </a:custGeom>
            <a:ln w="10677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888456" y="4128325"/>
              <a:ext cx="94583" cy="114395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030378" y="4131373"/>
              <a:ext cx="205835" cy="111347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88289" y="4128325"/>
              <a:ext cx="2992469" cy="2523363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798956" y="6725411"/>
              <a:ext cx="2574512" cy="147447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3386327" y="6822947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16764" y="16764"/>
                  </a:moveTo>
                  <a:lnTo>
                    <a:pt x="0" y="16764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16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7764" y="5506212"/>
            <a:ext cx="1566671" cy="17769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235708" y="404240"/>
            <a:ext cx="485140" cy="248920"/>
            <a:chOff x="2235708" y="404240"/>
            <a:chExt cx="485140" cy="2489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5708" y="404240"/>
              <a:ext cx="85439" cy="793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1627" y="404241"/>
              <a:ext cx="192214" cy="2486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0417" y="474440"/>
              <a:ext cx="140303" cy="17849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69489" y="471392"/>
            <a:ext cx="150998" cy="24412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947987" y="471392"/>
            <a:ext cx="294640" cy="181610"/>
            <a:chOff x="2947987" y="471392"/>
            <a:chExt cx="294640" cy="18161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47822" y="471392"/>
              <a:ext cx="94583" cy="1784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47987" y="471392"/>
              <a:ext cx="161639" cy="18154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304889" y="408431"/>
            <a:ext cx="283210" cy="241935"/>
            <a:chOff x="3304889" y="408431"/>
            <a:chExt cx="283210" cy="24193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04889" y="408908"/>
              <a:ext cx="224218" cy="24098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557016" y="408431"/>
              <a:ext cx="30480" cy="241300"/>
            </a:xfrm>
            <a:custGeom>
              <a:avLst/>
              <a:gdLst/>
              <a:ahLst/>
              <a:cxnLst/>
              <a:rect l="l" t="t" r="r" b="b"/>
              <a:pathLst>
                <a:path w="30479" h="241300">
                  <a:moveTo>
                    <a:pt x="30480" y="240792"/>
                  </a:moveTo>
                  <a:lnTo>
                    <a:pt x="0" y="240792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24079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632739" y="408431"/>
            <a:ext cx="386080" cy="245110"/>
            <a:chOff x="3632739" y="408431"/>
            <a:chExt cx="386080" cy="24511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2739" y="408908"/>
              <a:ext cx="318801" cy="24403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988308" y="408431"/>
              <a:ext cx="30480" cy="241300"/>
            </a:xfrm>
            <a:custGeom>
              <a:avLst/>
              <a:gdLst/>
              <a:ahLst/>
              <a:cxnLst/>
              <a:rect l="l" t="t" r="r" b="b"/>
              <a:pathLst>
                <a:path w="30479" h="241300">
                  <a:moveTo>
                    <a:pt x="30480" y="240792"/>
                  </a:moveTo>
                  <a:lnTo>
                    <a:pt x="0" y="240792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24079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4064406" y="408914"/>
            <a:ext cx="29209" cy="241300"/>
          </a:xfrm>
          <a:custGeom>
            <a:avLst/>
            <a:gdLst/>
            <a:ahLst/>
            <a:cxnLst/>
            <a:rect l="l" t="t" r="r" b="b"/>
            <a:pathLst>
              <a:path w="29210" h="241300">
                <a:moveTo>
                  <a:pt x="28956" y="65532"/>
                </a:moveTo>
                <a:lnTo>
                  <a:pt x="0" y="65532"/>
                </a:lnTo>
                <a:lnTo>
                  <a:pt x="0" y="240982"/>
                </a:lnTo>
                <a:lnTo>
                  <a:pt x="28956" y="240982"/>
                </a:lnTo>
                <a:lnTo>
                  <a:pt x="28956" y="65532"/>
                </a:lnTo>
                <a:close/>
              </a:path>
              <a:path w="29210" h="241300">
                <a:moveTo>
                  <a:pt x="28956" y="0"/>
                </a:moveTo>
                <a:lnTo>
                  <a:pt x="0" y="0"/>
                </a:lnTo>
                <a:lnTo>
                  <a:pt x="0" y="33528"/>
                </a:lnTo>
                <a:lnTo>
                  <a:pt x="28956" y="33528"/>
                </a:lnTo>
                <a:lnTo>
                  <a:pt x="28956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4241291" y="408431"/>
            <a:ext cx="405765" cy="245110"/>
            <a:chOff x="4241291" y="408431"/>
            <a:chExt cx="405765" cy="245110"/>
          </a:xfrm>
        </p:grpSpPr>
        <p:sp>
          <p:nvSpPr>
            <p:cNvPr id="19" name="object 19"/>
            <p:cNvSpPr/>
            <p:nvPr/>
          </p:nvSpPr>
          <p:spPr>
            <a:xfrm>
              <a:off x="4241291" y="408431"/>
              <a:ext cx="32384" cy="241300"/>
            </a:xfrm>
            <a:custGeom>
              <a:avLst/>
              <a:gdLst/>
              <a:ahLst/>
              <a:cxnLst/>
              <a:rect l="l" t="t" r="r" b="b"/>
              <a:pathLst>
                <a:path w="32385" h="241300">
                  <a:moveTo>
                    <a:pt x="32004" y="240792"/>
                  </a:moveTo>
                  <a:lnTo>
                    <a:pt x="0" y="240792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24079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14539" y="471392"/>
              <a:ext cx="164687" cy="1815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05229" y="471392"/>
              <a:ext cx="141827" cy="17849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4770596" y="405860"/>
            <a:ext cx="1627505" cy="247650"/>
            <a:chOff x="4770596" y="405860"/>
            <a:chExt cx="1627505" cy="247650"/>
          </a:xfrm>
        </p:grpSpPr>
        <p:sp>
          <p:nvSpPr>
            <p:cNvPr id="23" name="object 23"/>
            <p:cNvSpPr/>
            <p:nvPr/>
          </p:nvSpPr>
          <p:spPr>
            <a:xfrm>
              <a:off x="4770596" y="408908"/>
              <a:ext cx="309880" cy="241300"/>
            </a:xfrm>
            <a:custGeom>
              <a:avLst/>
              <a:gdLst/>
              <a:ahLst/>
              <a:cxnLst/>
              <a:rect l="l" t="t" r="r" b="b"/>
              <a:pathLst>
                <a:path w="309879" h="241300">
                  <a:moveTo>
                    <a:pt x="244030" y="240982"/>
                  </a:moveTo>
                  <a:lnTo>
                    <a:pt x="213455" y="240982"/>
                  </a:lnTo>
                  <a:lnTo>
                    <a:pt x="161639" y="56387"/>
                  </a:lnTo>
                  <a:lnTo>
                    <a:pt x="159377" y="46100"/>
                  </a:lnTo>
                  <a:lnTo>
                    <a:pt x="157257" y="38099"/>
                  </a:lnTo>
                  <a:lnTo>
                    <a:pt x="155424" y="32384"/>
                  </a:lnTo>
                  <a:lnTo>
                    <a:pt x="154019" y="28955"/>
                  </a:lnTo>
                  <a:lnTo>
                    <a:pt x="152638" y="36671"/>
                  </a:lnTo>
                  <a:lnTo>
                    <a:pt x="147923" y="56387"/>
                  </a:lnTo>
                  <a:lnTo>
                    <a:pt x="96012" y="240982"/>
                  </a:lnTo>
                  <a:lnTo>
                    <a:pt x="64008" y="240982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70104" y="157067"/>
                  </a:lnTo>
                  <a:lnTo>
                    <a:pt x="79248" y="207454"/>
                  </a:lnTo>
                  <a:lnTo>
                    <a:pt x="89106" y="167083"/>
                  </a:lnTo>
                  <a:lnTo>
                    <a:pt x="89916" y="161639"/>
                  </a:lnTo>
                  <a:lnTo>
                    <a:pt x="135731" y="0"/>
                  </a:lnTo>
                  <a:lnTo>
                    <a:pt x="175355" y="0"/>
                  </a:lnTo>
                  <a:lnTo>
                    <a:pt x="208883" y="122015"/>
                  </a:lnTo>
                  <a:lnTo>
                    <a:pt x="215169" y="143723"/>
                  </a:lnTo>
                  <a:lnTo>
                    <a:pt x="220313" y="165306"/>
                  </a:lnTo>
                  <a:lnTo>
                    <a:pt x="224313" y="186603"/>
                  </a:lnTo>
                  <a:lnTo>
                    <a:pt x="227171" y="207454"/>
                  </a:lnTo>
                  <a:lnTo>
                    <a:pt x="232779" y="182451"/>
                  </a:lnTo>
                  <a:lnTo>
                    <a:pt x="239458" y="154019"/>
                  </a:lnTo>
                  <a:lnTo>
                    <a:pt x="277558" y="0"/>
                  </a:lnTo>
                  <a:lnTo>
                    <a:pt x="309562" y="0"/>
                  </a:lnTo>
                  <a:lnTo>
                    <a:pt x="244030" y="24098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83206" y="471392"/>
              <a:ext cx="161734" cy="18154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66277" y="413480"/>
              <a:ext cx="262318" cy="23945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65172" y="405860"/>
              <a:ext cx="181546" cy="24403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774436" y="547115"/>
              <a:ext cx="91440" cy="30480"/>
            </a:xfrm>
            <a:custGeom>
              <a:avLst/>
              <a:gdLst/>
              <a:ahLst/>
              <a:cxnLst/>
              <a:rect l="l" t="t" r="r" b="b"/>
              <a:pathLst>
                <a:path w="91439" h="30479">
                  <a:moveTo>
                    <a:pt x="91440" y="30479"/>
                  </a:moveTo>
                  <a:lnTo>
                    <a:pt x="0" y="30479"/>
                  </a:lnTo>
                  <a:lnTo>
                    <a:pt x="0" y="0"/>
                  </a:lnTo>
                  <a:lnTo>
                    <a:pt x="91440" y="0"/>
                  </a:lnTo>
                  <a:lnTo>
                    <a:pt x="91440" y="3047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900737" y="408914"/>
              <a:ext cx="217170" cy="241935"/>
            </a:xfrm>
            <a:custGeom>
              <a:avLst/>
              <a:gdLst/>
              <a:ahLst/>
              <a:cxnLst/>
              <a:rect l="l" t="t" r="r" b="b"/>
              <a:pathLst>
                <a:path w="217170" h="241934">
                  <a:moveTo>
                    <a:pt x="150964" y="212115"/>
                  </a:moveTo>
                  <a:lnTo>
                    <a:pt x="31991" y="212115"/>
                  </a:lnTo>
                  <a:lnTo>
                    <a:pt x="31991" y="25"/>
                  </a:lnTo>
                  <a:lnTo>
                    <a:pt x="0" y="25"/>
                  </a:lnTo>
                  <a:lnTo>
                    <a:pt x="0" y="212115"/>
                  </a:lnTo>
                  <a:lnTo>
                    <a:pt x="0" y="241325"/>
                  </a:lnTo>
                  <a:lnTo>
                    <a:pt x="150964" y="241325"/>
                  </a:lnTo>
                  <a:lnTo>
                    <a:pt x="150964" y="212115"/>
                  </a:lnTo>
                  <a:close/>
                </a:path>
                <a:path w="217170" h="241934">
                  <a:moveTo>
                    <a:pt x="216598" y="65532"/>
                  </a:moveTo>
                  <a:lnTo>
                    <a:pt x="186016" y="65532"/>
                  </a:lnTo>
                  <a:lnTo>
                    <a:pt x="186016" y="240982"/>
                  </a:lnTo>
                  <a:lnTo>
                    <a:pt x="216598" y="240982"/>
                  </a:lnTo>
                  <a:lnTo>
                    <a:pt x="216598" y="65532"/>
                  </a:lnTo>
                  <a:close/>
                </a:path>
                <a:path w="217170" h="241934">
                  <a:moveTo>
                    <a:pt x="216598" y="0"/>
                  </a:moveTo>
                  <a:lnTo>
                    <a:pt x="186016" y="0"/>
                  </a:lnTo>
                  <a:lnTo>
                    <a:pt x="186016" y="33528"/>
                  </a:lnTo>
                  <a:lnTo>
                    <a:pt x="216598" y="33528"/>
                  </a:lnTo>
                  <a:lnTo>
                    <a:pt x="2165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49339" y="413480"/>
              <a:ext cx="248602" cy="239458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06241" y="404241"/>
            <a:ext cx="282130" cy="248697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6869239" y="408431"/>
            <a:ext cx="1606550" cy="245110"/>
            <a:chOff x="6869239" y="408431"/>
            <a:chExt cx="1606550" cy="245110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69239" y="408590"/>
              <a:ext cx="335470" cy="24434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31380" y="408431"/>
              <a:ext cx="1243869" cy="244506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55773" y="133027"/>
            <a:ext cx="1209744" cy="819032"/>
          </a:xfrm>
          <a:prstGeom prst="rect">
            <a:avLst/>
          </a:prstGeom>
        </p:spPr>
      </p:pic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805143" y="2064157"/>
          <a:ext cx="9166225" cy="3340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0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7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2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89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387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70"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rowSpan="1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1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400"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60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3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3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843754" y="2175510"/>
            <a:ext cx="93059" cy="24107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686686" y="2190750"/>
            <a:ext cx="92964" cy="21669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38668" y="2163317"/>
            <a:ext cx="91535" cy="256317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5653659" y="2253329"/>
            <a:ext cx="448945" cy="117475"/>
            <a:chOff x="5653659" y="2253329"/>
            <a:chExt cx="448945" cy="117475"/>
          </a:xfrm>
        </p:grpSpPr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53659" y="2253329"/>
              <a:ext cx="140303" cy="9458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13774" y="2279237"/>
              <a:ext cx="173926" cy="9153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016656" y="2254853"/>
              <a:ext cx="85725" cy="92075"/>
            </a:xfrm>
            <a:custGeom>
              <a:avLst/>
              <a:gdLst/>
              <a:ahLst/>
              <a:cxnLst/>
              <a:rect l="l" t="t" r="r" b="b"/>
              <a:pathLst>
                <a:path w="85725" h="92075">
                  <a:moveTo>
                    <a:pt x="13716" y="91535"/>
                  </a:moveTo>
                  <a:lnTo>
                    <a:pt x="0" y="91535"/>
                  </a:lnTo>
                  <a:lnTo>
                    <a:pt x="35052" y="0"/>
                  </a:lnTo>
                  <a:lnTo>
                    <a:pt x="48768" y="0"/>
                  </a:lnTo>
                  <a:lnTo>
                    <a:pt x="52421" y="9144"/>
                  </a:lnTo>
                  <a:lnTo>
                    <a:pt x="41148" y="9144"/>
                  </a:lnTo>
                  <a:lnTo>
                    <a:pt x="36576" y="27432"/>
                  </a:lnTo>
                  <a:lnTo>
                    <a:pt x="25908" y="53435"/>
                  </a:lnTo>
                  <a:lnTo>
                    <a:pt x="70119" y="53435"/>
                  </a:lnTo>
                  <a:lnTo>
                    <a:pt x="74382" y="64103"/>
                  </a:lnTo>
                  <a:lnTo>
                    <a:pt x="22860" y="64103"/>
                  </a:lnTo>
                  <a:lnTo>
                    <a:pt x="13716" y="91535"/>
                  </a:lnTo>
                  <a:close/>
                </a:path>
                <a:path w="85725" h="92075">
                  <a:moveTo>
                    <a:pt x="70119" y="53435"/>
                  </a:moveTo>
                  <a:lnTo>
                    <a:pt x="57912" y="53435"/>
                  </a:lnTo>
                  <a:lnTo>
                    <a:pt x="47244" y="28956"/>
                  </a:lnTo>
                  <a:lnTo>
                    <a:pt x="44196" y="21336"/>
                  </a:lnTo>
                  <a:lnTo>
                    <a:pt x="41148" y="9144"/>
                  </a:lnTo>
                  <a:lnTo>
                    <a:pt x="52421" y="9144"/>
                  </a:lnTo>
                  <a:lnTo>
                    <a:pt x="70119" y="53435"/>
                  </a:lnTo>
                  <a:close/>
                </a:path>
                <a:path w="85725" h="92075">
                  <a:moveTo>
                    <a:pt x="85344" y="91535"/>
                  </a:moveTo>
                  <a:lnTo>
                    <a:pt x="71628" y="91535"/>
                  </a:lnTo>
                  <a:lnTo>
                    <a:pt x="60960" y="64103"/>
                  </a:lnTo>
                  <a:lnTo>
                    <a:pt x="74382" y="64103"/>
                  </a:lnTo>
                  <a:lnTo>
                    <a:pt x="85344" y="915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/>
          <p:nvPr/>
        </p:nvSpPr>
        <p:spPr>
          <a:xfrm>
            <a:off x="6109715" y="2255520"/>
            <a:ext cx="12700" cy="91440"/>
          </a:xfrm>
          <a:custGeom>
            <a:avLst/>
            <a:gdLst/>
            <a:ahLst/>
            <a:cxnLst/>
            <a:rect l="l" t="t" r="r" b="b"/>
            <a:pathLst>
              <a:path w="12700" h="91439">
                <a:moveTo>
                  <a:pt x="12191" y="91439"/>
                </a:moveTo>
                <a:lnTo>
                  <a:pt x="0" y="91439"/>
                </a:lnTo>
                <a:lnTo>
                  <a:pt x="0" y="0"/>
                </a:lnTo>
                <a:lnTo>
                  <a:pt x="12191" y="0"/>
                </a:lnTo>
                <a:lnTo>
                  <a:pt x="12191" y="91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4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141720" y="2254853"/>
            <a:ext cx="169259" cy="92106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367271" y="2255520"/>
            <a:ext cx="12700" cy="91440"/>
          </a:xfrm>
          <a:custGeom>
            <a:avLst/>
            <a:gdLst/>
            <a:ahLst/>
            <a:cxnLst/>
            <a:rect l="l" t="t" r="r" b="b"/>
            <a:pathLst>
              <a:path w="12700" h="91439">
                <a:moveTo>
                  <a:pt x="12192" y="91439"/>
                </a:moveTo>
                <a:lnTo>
                  <a:pt x="0" y="91439"/>
                </a:lnTo>
                <a:lnTo>
                  <a:pt x="0" y="0"/>
                </a:lnTo>
                <a:lnTo>
                  <a:pt x="12192" y="0"/>
                </a:lnTo>
                <a:lnTo>
                  <a:pt x="12192" y="914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402514" y="2279237"/>
            <a:ext cx="120491" cy="67151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568726" y="2254853"/>
            <a:ext cx="337089" cy="9153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692782" y="3006947"/>
            <a:ext cx="91821" cy="29403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731008" y="2551176"/>
            <a:ext cx="197167" cy="9144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269325" y="2549270"/>
            <a:ext cx="92964" cy="9305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441947" y="3794188"/>
            <a:ext cx="91725" cy="35852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730459" y="3229737"/>
            <a:ext cx="86868" cy="611790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565767" y="2549270"/>
            <a:ext cx="94488" cy="9305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725292" y="2703385"/>
            <a:ext cx="248602" cy="9305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761446" y="2549270"/>
            <a:ext cx="800671" cy="27155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022663" y="2704909"/>
            <a:ext cx="189166" cy="91535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269325" y="2726245"/>
            <a:ext cx="92964" cy="94583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565767" y="2701861"/>
            <a:ext cx="94488" cy="9458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714119" y="4409027"/>
            <a:ext cx="91535" cy="401192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980586" y="2540126"/>
            <a:ext cx="1494662" cy="2296096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185409" y="2900172"/>
            <a:ext cx="263842" cy="2090070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719197" y="2904744"/>
            <a:ext cx="1519046" cy="2109978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483375" y="2901696"/>
            <a:ext cx="263842" cy="208854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692265" y="4662297"/>
            <a:ext cx="184594" cy="646842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989730" y="4898548"/>
            <a:ext cx="336994" cy="116173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374064" y="4898802"/>
            <a:ext cx="253174" cy="91439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2725292" y="5083301"/>
            <a:ext cx="427355" cy="95250"/>
            <a:chOff x="2725292" y="5083301"/>
            <a:chExt cx="427355" cy="95250"/>
          </a:xfrm>
        </p:grpSpPr>
        <p:pic>
          <p:nvPicPr>
            <p:cNvPr id="68" name="object 6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725292" y="5083301"/>
              <a:ext cx="97631" cy="9467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842259" y="5084921"/>
              <a:ext cx="310134" cy="93059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3204210" y="5084826"/>
            <a:ext cx="361950" cy="93345"/>
            <a:chOff x="3204210" y="5084826"/>
            <a:chExt cx="361950" cy="93345"/>
          </a:xfrm>
        </p:grpSpPr>
        <p:pic>
          <p:nvPicPr>
            <p:cNvPr id="71" name="object 7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04210" y="5109305"/>
              <a:ext cx="94583" cy="6867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320129" y="5084826"/>
              <a:ext cx="245554" cy="93154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266277" y="5081778"/>
            <a:ext cx="99060" cy="96202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729864" y="5273039"/>
            <a:ext cx="886206" cy="92583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269325" y="5271039"/>
            <a:ext cx="92964" cy="93059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917924" y="6401307"/>
            <a:ext cx="256317" cy="114553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1230630" y="6401371"/>
            <a:ext cx="230504" cy="114935"/>
            <a:chOff x="1230630" y="6401371"/>
            <a:chExt cx="230504" cy="114935"/>
          </a:xfrm>
        </p:grpSpPr>
        <p:sp>
          <p:nvSpPr>
            <p:cNvPr id="78" name="object 78"/>
            <p:cNvSpPr/>
            <p:nvPr/>
          </p:nvSpPr>
          <p:spPr>
            <a:xfrm>
              <a:off x="1230617" y="6402069"/>
              <a:ext cx="70485" cy="111760"/>
            </a:xfrm>
            <a:custGeom>
              <a:avLst/>
              <a:gdLst/>
              <a:ahLst/>
              <a:cxnLst/>
              <a:rect l="l" t="t" r="r" b="b"/>
              <a:pathLst>
                <a:path w="70484" h="111759">
                  <a:moveTo>
                    <a:pt x="70205" y="99060"/>
                  </a:moveTo>
                  <a:lnTo>
                    <a:pt x="15252" y="99060"/>
                  </a:lnTo>
                  <a:lnTo>
                    <a:pt x="15252" y="0"/>
                  </a:lnTo>
                  <a:lnTo>
                    <a:pt x="0" y="0"/>
                  </a:lnTo>
                  <a:lnTo>
                    <a:pt x="0" y="99060"/>
                  </a:lnTo>
                  <a:lnTo>
                    <a:pt x="0" y="111760"/>
                  </a:lnTo>
                  <a:lnTo>
                    <a:pt x="70205" y="111760"/>
                  </a:lnTo>
                  <a:lnTo>
                    <a:pt x="70205" y="99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23689" y="6401371"/>
              <a:ext cx="137255" cy="114490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508188" y="6398418"/>
            <a:ext cx="128111" cy="117443"/>
          </a:xfrm>
          <a:prstGeom prst="rect">
            <a:avLst/>
          </a:prstGeom>
        </p:spPr>
      </p:pic>
      <p:sp>
        <p:nvSpPr>
          <p:cNvPr id="81" name="object 81"/>
          <p:cNvSpPr/>
          <p:nvPr/>
        </p:nvSpPr>
        <p:spPr>
          <a:xfrm>
            <a:off x="3665207" y="6399288"/>
            <a:ext cx="56515" cy="116205"/>
          </a:xfrm>
          <a:custGeom>
            <a:avLst/>
            <a:gdLst/>
            <a:ahLst/>
            <a:cxnLst/>
            <a:rect l="l" t="t" r="r" b="b"/>
            <a:pathLst>
              <a:path w="56514" h="116204">
                <a:moveTo>
                  <a:pt x="15240" y="0"/>
                </a:moveTo>
                <a:lnTo>
                  <a:pt x="0" y="0"/>
                </a:lnTo>
                <a:lnTo>
                  <a:pt x="0" y="115811"/>
                </a:lnTo>
                <a:lnTo>
                  <a:pt x="15240" y="115811"/>
                </a:lnTo>
                <a:lnTo>
                  <a:pt x="15240" y="0"/>
                </a:lnTo>
                <a:close/>
              </a:path>
              <a:path w="56514" h="116204">
                <a:moveTo>
                  <a:pt x="56007" y="32664"/>
                </a:moveTo>
                <a:lnTo>
                  <a:pt x="42291" y="32664"/>
                </a:lnTo>
                <a:lnTo>
                  <a:pt x="42291" y="115049"/>
                </a:lnTo>
                <a:lnTo>
                  <a:pt x="56007" y="115049"/>
                </a:lnTo>
                <a:lnTo>
                  <a:pt x="56007" y="32664"/>
                </a:lnTo>
                <a:close/>
              </a:path>
              <a:path w="56514" h="116204">
                <a:moveTo>
                  <a:pt x="56007" y="2082"/>
                </a:moveTo>
                <a:lnTo>
                  <a:pt x="42291" y="2082"/>
                </a:lnTo>
                <a:lnTo>
                  <a:pt x="42291" y="17424"/>
                </a:lnTo>
                <a:lnTo>
                  <a:pt x="56007" y="17424"/>
                </a:lnTo>
                <a:lnTo>
                  <a:pt x="56007" y="20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object 8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3785615" y="6399276"/>
            <a:ext cx="188785" cy="116585"/>
          </a:xfrm>
          <a:prstGeom prst="rect">
            <a:avLst/>
          </a:prstGeom>
        </p:spPr>
      </p:pic>
      <p:grpSp>
        <p:nvGrpSpPr>
          <p:cNvPr id="83" name="object 83"/>
          <p:cNvGrpSpPr/>
          <p:nvPr/>
        </p:nvGrpSpPr>
        <p:grpSpPr>
          <a:xfrm>
            <a:off x="4024788" y="6401466"/>
            <a:ext cx="419734" cy="114935"/>
            <a:chOff x="4024788" y="6401466"/>
            <a:chExt cx="419734" cy="114935"/>
          </a:xfrm>
        </p:grpSpPr>
        <p:pic>
          <p:nvPicPr>
            <p:cNvPr id="84" name="object 8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024788" y="6401466"/>
              <a:ext cx="352234" cy="114395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4399978" y="6430422"/>
              <a:ext cx="44450" cy="84455"/>
            </a:xfrm>
            <a:custGeom>
              <a:avLst/>
              <a:gdLst/>
              <a:ahLst/>
              <a:cxnLst/>
              <a:rect l="l" t="t" r="r" b="b"/>
              <a:pathLst>
                <a:path w="44450" h="84454">
                  <a:moveTo>
                    <a:pt x="13716" y="83915"/>
                  </a:moveTo>
                  <a:lnTo>
                    <a:pt x="0" y="83915"/>
                  </a:lnTo>
                  <a:lnTo>
                    <a:pt x="0" y="1524"/>
                  </a:lnTo>
                  <a:lnTo>
                    <a:pt x="12192" y="1524"/>
                  </a:lnTo>
                  <a:lnTo>
                    <a:pt x="12192" y="13811"/>
                  </a:lnTo>
                  <a:lnTo>
                    <a:pt x="16764" y="7715"/>
                  </a:lnTo>
                  <a:lnTo>
                    <a:pt x="18288" y="4572"/>
                  </a:lnTo>
                  <a:lnTo>
                    <a:pt x="21336" y="3048"/>
                  </a:lnTo>
                  <a:lnTo>
                    <a:pt x="24384" y="0"/>
                  </a:lnTo>
                  <a:lnTo>
                    <a:pt x="35052" y="0"/>
                  </a:lnTo>
                  <a:lnTo>
                    <a:pt x="39624" y="1524"/>
                  </a:lnTo>
                  <a:lnTo>
                    <a:pt x="44195" y="4572"/>
                  </a:lnTo>
                  <a:lnTo>
                    <a:pt x="39624" y="16859"/>
                  </a:lnTo>
                  <a:lnTo>
                    <a:pt x="33528" y="13811"/>
                  </a:lnTo>
                  <a:lnTo>
                    <a:pt x="27432" y="13811"/>
                  </a:lnTo>
                  <a:lnTo>
                    <a:pt x="13716" y="35147"/>
                  </a:lnTo>
                  <a:lnTo>
                    <a:pt x="13716" y="83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920972" y="6398418"/>
            <a:ext cx="6564630" cy="485140"/>
            <a:chOff x="920972" y="6398418"/>
            <a:chExt cx="6564630" cy="485140"/>
          </a:xfrm>
        </p:grpSpPr>
        <p:sp>
          <p:nvSpPr>
            <p:cNvPr id="87" name="object 87"/>
            <p:cNvSpPr/>
            <p:nvPr/>
          </p:nvSpPr>
          <p:spPr>
            <a:xfrm>
              <a:off x="1459992" y="6589776"/>
              <a:ext cx="15240" cy="114300"/>
            </a:xfrm>
            <a:custGeom>
              <a:avLst/>
              <a:gdLst/>
              <a:ahLst/>
              <a:cxnLst/>
              <a:rect l="l" t="t" r="r" b="b"/>
              <a:pathLst>
                <a:path w="15240" h="114300">
                  <a:moveTo>
                    <a:pt x="15240" y="114300"/>
                  </a:moveTo>
                  <a:lnTo>
                    <a:pt x="0" y="114300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20972" y="6398418"/>
              <a:ext cx="6564439" cy="485108"/>
            </a:xfrm>
            <a:prstGeom prst="rect">
              <a:avLst/>
            </a:prstGeom>
          </p:spPr>
        </p:pic>
      </p:grpSp>
      <p:graphicFrame>
        <p:nvGraphicFramePr>
          <p:cNvPr id="89" name="object 89"/>
          <p:cNvGraphicFramePr>
            <a:graphicFrameLocks noGrp="1"/>
          </p:cNvGraphicFramePr>
          <p:nvPr/>
        </p:nvGraphicFramePr>
        <p:xfrm>
          <a:off x="805143" y="5556308"/>
          <a:ext cx="6802755" cy="76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7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5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5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90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0" name="object 90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925639" y="5653944"/>
            <a:ext cx="995934" cy="117443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1933955" y="5655564"/>
            <a:ext cx="22860" cy="114300"/>
          </a:xfrm>
          <a:custGeom>
            <a:avLst/>
            <a:gdLst/>
            <a:ahLst/>
            <a:cxnLst/>
            <a:rect l="l" t="t" r="r" b="b"/>
            <a:pathLst>
              <a:path w="22860" h="114300">
                <a:moveTo>
                  <a:pt x="22860" y="114300"/>
                </a:moveTo>
                <a:lnTo>
                  <a:pt x="0" y="114300"/>
                </a:lnTo>
                <a:lnTo>
                  <a:pt x="0" y="0"/>
                </a:lnTo>
                <a:lnTo>
                  <a:pt x="22860" y="0"/>
                </a:lnTo>
                <a:lnTo>
                  <a:pt x="22860" y="114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2" name="object 92"/>
          <p:cNvGrpSpPr/>
          <p:nvPr/>
        </p:nvGrpSpPr>
        <p:grpSpPr>
          <a:xfrm>
            <a:off x="2885408" y="5655468"/>
            <a:ext cx="313055" cy="116205"/>
            <a:chOff x="2885408" y="5655468"/>
            <a:chExt cx="313055" cy="116205"/>
          </a:xfrm>
        </p:grpSpPr>
        <p:pic>
          <p:nvPicPr>
            <p:cNvPr id="93" name="object 9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885408" y="5655468"/>
              <a:ext cx="125063" cy="11287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030378" y="5684424"/>
              <a:ext cx="167735" cy="86963"/>
            </a:xfrm>
            <a:prstGeom prst="rect">
              <a:avLst/>
            </a:prstGeom>
          </p:spPr>
        </p:pic>
      </p:grpSp>
      <p:sp>
        <p:nvSpPr>
          <p:cNvPr id="95" name="object 95"/>
          <p:cNvSpPr/>
          <p:nvPr/>
        </p:nvSpPr>
        <p:spPr>
          <a:xfrm>
            <a:off x="3663315" y="5655468"/>
            <a:ext cx="113030" cy="113030"/>
          </a:xfrm>
          <a:custGeom>
            <a:avLst/>
            <a:gdLst/>
            <a:ahLst/>
            <a:cxnLst/>
            <a:rect l="l" t="t" r="r" b="b"/>
            <a:pathLst>
              <a:path w="113029" h="113029">
                <a:moveTo>
                  <a:pt x="22955" y="112871"/>
                </a:moveTo>
                <a:lnTo>
                  <a:pt x="0" y="112871"/>
                </a:lnTo>
                <a:lnTo>
                  <a:pt x="42767" y="0"/>
                </a:lnTo>
                <a:lnTo>
                  <a:pt x="67151" y="0"/>
                </a:lnTo>
                <a:lnTo>
                  <a:pt x="77684" y="26003"/>
                </a:lnTo>
                <a:lnTo>
                  <a:pt x="54959" y="26003"/>
                </a:lnTo>
                <a:lnTo>
                  <a:pt x="39719" y="68675"/>
                </a:lnTo>
                <a:lnTo>
                  <a:pt x="94969" y="68675"/>
                </a:lnTo>
                <a:lnTo>
                  <a:pt x="102376" y="86963"/>
                </a:lnTo>
                <a:lnTo>
                  <a:pt x="33623" y="86963"/>
                </a:lnTo>
                <a:lnTo>
                  <a:pt x="22955" y="112871"/>
                </a:lnTo>
                <a:close/>
              </a:path>
              <a:path w="113029" h="113029">
                <a:moveTo>
                  <a:pt x="94969" y="68675"/>
                </a:moveTo>
                <a:lnTo>
                  <a:pt x="70199" y="68675"/>
                </a:lnTo>
                <a:lnTo>
                  <a:pt x="54959" y="26003"/>
                </a:lnTo>
                <a:lnTo>
                  <a:pt x="77684" y="26003"/>
                </a:lnTo>
                <a:lnTo>
                  <a:pt x="94969" y="68675"/>
                </a:lnTo>
                <a:close/>
              </a:path>
              <a:path w="113029" h="113029">
                <a:moveTo>
                  <a:pt x="112871" y="112871"/>
                </a:moveTo>
                <a:lnTo>
                  <a:pt x="88487" y="112871"/>
                </a:lnTo>
                <a:lnTo>
                  <a:pt x="77819" y="86963"/>
                </a:lnTo>
                <a:lnTo>
                  <a:pt x="102376" y="86963"/>
                </a:lnTo>
                <a:lnTo>
                  <a:pt x="112871" y="1128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788664" y="5655564"/>
            <a:ext cx="22860" cy="114300"/>
          </a:xfrm>
          <a:custGeom>
            <a:avLst/>
            <a:gdLst/>
            <a:ahLst/>
            <a:cxnLst/>
            <a:rect l="l" t="t" r="r" b="b"/>
            <a:pathLst>
              <a:path w="22860" h="114300">
                <a:moveTo>
                  <a:pt x="22859" y="114300"/>
                </a:moveTo>
                <a:lnTo>
                  <a:pt x="0" y="114300"/>
                </a:lnTo>
                <a:lnTo>
                  <a:pt x="0" y="0"/>
                </a:lnTo>
                <a:lnTo>
                  <a:pt x="22859" y="0"/>
                </a:lnTo>
                <a:lnTo>
                  <a:pt x="22859" y="114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7" name="object 97"/>
          <p:cNvGrpSpPr/>
          <p:nvPr/>
        </p:nvGrpSpPr>
        <p:grpSpPr>
          <a:xfrm>
            <a:off x="3831050" y="5655468"/>
            <a:ext cx="581660" cy="116205"/>
            <a:chOff x="3831050" y="5655468"/>
            <a:chExt cx="581660" cy="116205"/>
          </a:xfrm>
        </p:grpSpPr>
        <p:pic>
          <p:nvPicPr>
            <p:cNvPr id="98" name="object 9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31050" y="5655468"/>
              <a:ext cx="253174" cy="11591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04036" y="5684424"/>
              <a:ext cx="74771" cy="8391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198619" y="5684424"/>
              <a:ext cx="213550" cy="86963"/>
            </a:xfrm>
            <a:prstGeom prst="rect">
              <a:avLst/>
            </a:prstGeom>
          </p:spPr>
        </p:pic>
      </p:grpSp>
      <p:grpSp>
        <p:nvGrpSpPr>
          <p:cNvPr id="101" name="object 101"/>
          <p:cNvGrpSpPr/>
          <p:nvPr/>
        </p:nvGrpSpPr>
        <p:grpSpPr>
          <a:xfrm>
            <a:off x="4834604" y="5655468"/>
            <a:ext cx="415290" cy="116205"/>
            <a:chOff x="4834604" y="5655468"/>
            <a:chExt cx="415290" cy="116205"/>
          </a:xfrm>
        </p:grpSpPr>
        <p:pic>
          <p:nvPicPr>
            <p:cNvPr id="102" name="object 10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834604" y="5655468"/>
              <a:ext cx="94583" cy="112871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948999" y="5684424"/>
              <a:ext cx="300513" cy="86963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5832061" y="5655468"/>
            <a:ext cx="415290" cy="116205"/>
            <a:chOff x="5832061" y="5655468"/>
            <a:chExt cx="415290" cy="116205"/>
          </a:xfrm>
        </p:grpSpPr>
        <p:pic>
          <p:nvPicPr>
            <p:cNvPr id="105" name="object 10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832061" y="5655468"/>
              <a:ext cx="94583" cy="11287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946457" y="5684424"/>
              <a:ext cx="300514" cy="86963"/>
            </a:xfrm>
            <a:prstGeom prst="rect">
              <a:avLst/>
            </a:prstGeom>
          </p:spPr>
        </p:pic>
      </p:grpSp>
      <p:pic>
        <p:nvPicPr>
          <p:cNvPr id="107" name="object 107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6853999" y="5653944"/>
            <a:ext cx="354520" cy="117443"/>
          </a:xfrm>
          <a:prstGeom prst="rect">
            <a:avLst/>
          </a:prstGeom>
        </p:spPr>
      </p:pic>
      <p:grpSp>
        <p:nvGrpSpPr>
          <p:cNvPr id="108" name="object 108"/>
          <p:cNvGrpSpPr/>
          <p:nvPr/>
        </p:nvGrpSpPr>
        <p:grpSpPr>
          <a:xfrm>
            <a:off x="919448" y="5948171"/>
            <a:ext cx="1461135" cy="335915"/>
            <a:chOff x="919448" y="5948171"/>
            <a:chExt cx="1461135" cy="335915"/>
          </a:xfrm>
        </p:grpSpPr>
        <p:sp>
          <p:nvSpPr>
            <p:cNvPr id="109" name="object 109"/>
            <p:cNvSpPr/>
            <p:nvPr/>
          </p:nvSpPr>
          <p:spPr>
            <a:xfrm>
              <a:off x="925639" y="5977318"/>
              <a:ext cx="70485" cy="116205"/>
            </a:xfrm>
            <a:custGeom>
              <a:avLst/>
              <a:gdLst/>
              <a:ahLst/>
              <a:cxnLst/>
              <a:rect l="l" t="t" r="r" b="b"/>
              <a:pathLst>
                <a:path w="70484" h="116204">
                  <a:moveTo>
                    <a:pt x="22860" y="13811"/>
                  </a:moveTo>
                  <a:lnTo>
                    <a:pt x="12192" y="13811"/>
                  </a:lnTo>
                  <a:lnTo>
                    <a:pt x="15240" y="9239"/>
                  </a:lnTo>
                  <a:lnTo>
                    <a:pt x="18288" y="6096"/>
                  </a:lnTo>
                  <a:lnTo>
                    <a:pt x="21336" y="3048"/>
                  </a:lnTo>
                  <a:lnTo>
                    <a:pt x="30480" y="0"/>
                  </a:lnTo>
                  <a:lnTo>
                    <a:pt x="42672" y="0"/>
                  </a:lnTo>
                  <a:lnTo>
                    <a:pt x="48768" y="3048"/>
                  </a:lnTo>
                  <a:lnTo>
                    <a:pt x="53340" y="6096"/>
                  </a:lnTo>
                  <a:lnTo>
                    <a:pt x="59436" y="9239"/>
                  </a:lnTo>
                  <a:lnTo>
                    <a:pt x="61722" y="12287"/>
                  </a:lnTo>
                  <a:lnTo>
                    <a:pt x="28956" y="12287"/>
                  </a:lnTo>
                  <a:lnTo>
                    <a:pt x="22860" y="13811"/>
                  </a:lnTo>
                  <a:close/>
                </a:path>
                <a:path w="70484" h="116204">
                  <a:moveTo>
                    <a:pt x="13716" y="116014"/>
                  </a:moveTo>
                  <a:lnTo>
                    <a:pt x="0" y="116014"/>
                  </a:lnTo>
                  <a:lnTo>
                    <a:pt x="0" y="3048"/>
                  </a:lnTo>
                  <a:lnTo>
                    <a:pt x="12192" y="3048"/>
                  </a:lnTo>
                  <a:lnTo>
                    <a:pt x="12192" y="13811"/>
                  </a:lnTo>
                  <a:lnTo>
                    <a:pt x="22860" y="13811"/>
                  </a:lnTo>
                  <a:lnTo>
                    <a:pt x="13716" y="26003"/>
                  </a:lnTo>
                  <a:lnTo>
                    <a:pt x="12192" y="33623"/>
                  </a:lnTo>
                  <a:lnTo>
                    <a:pt x="12192" y="54959"/>
                  </a:lnTo>
                  <a:lnTo>
                    <a:pt x="13654" y="62269"/>
                  </a:lnTo>
                  <a:lnTo>
                    <a:pt x="13716" y="62579"/>
                  </a:lnTo>
                  <a:lnTo>
                    <a:pt x="22860" y="71723"/>
                  </a:lnTo>
                  <a:lnTo>
                    <a:pt x="27432" y="74771"/>
                  </a:lnTo>
                  <a:lnTo>
                    <a:pt x="60198" y="74771"/>
                  </a:lnTo>
                  <a:lnTo>
                    <a:pt x="59055" y="76295"/>
                  </a:lnTo>
                  <a:lnTo>
                    <a:pt x="13716" y="76295"/>
                  </a:lnTo>
                  <a:lnTo>
                    <a:pt x="13716" y="116014"/>
                  </a:lnTo>
                  <a:close/>
                </a:path>
                <a:path w="70484" h="116204">
                  <a:moveTo>
                    <a:pt x="60198" y="74771"/>
                  </a:moveTo>
                  <a:lnTo>
                    <a:pt x="39624" y="74771"/>
                  </a:lnTo>
                  <a:lnTo>
                    <a:pt x="45720" y="71723"/>
                  </a:lnTo>
                  <a:lnTo>
                    <a:pt x="48768" y="67151"/>
                  </a:lnTo>
                  <a:lnTo>
                    <a:pt x="56388" y="32099"/>
                  </a:lnTo>
                  <a:lnTo>
                    <a:pt x="53340" y="24479"/>
                  </a:lnTo>
                  <a:lnTo>
                    <a:pt x="50292" y="19907"/>
                  </a:lnTo>
                  <a:lnTo>
                    <a:pt x="45720" y="13811"/>
                  </a:lnTo>
                  <a:lnTo>
                    <a:pt x="39624" y="12287"/>
                  </a:lnTo>
                  <a:lnTo>
                    <a:pt x="61722" y="12287"/>
                  </a:lnTo>
                  <a:lnTo>
                    <a:pt x="64008" y="15335"/>
                  </a:lnTo>
                  <a:lnTo>
                    <a:pt x="65532" y="21431"/>
                  </a:lnTo>
                  <a:lnTo>
                    <a:pt x="68580" y="27527"/>
                  </a:lnTo>
                  <a:lnTo>
                    <a:pt x="70104" y="35147"/>
                  </a:lnTo>
                  <a:lnTo>
                    <a:pt x="70104" y="50387"/>
                  </a:lnTo>
                  <a:lnTo>
                    <a:pt x="68580" y="58007"/>
                  </a:lnTo>
                  <a:lnTo>
                    <a:pt x="65532" y="65627"/>
                  </a:lnTo>
                  <a:lnTo>
                    <a:pt x="62484" y="71723"/>
                  </a:lnTo>
                  <a:lnTo>
                    <a:pt x="60198" y="74771"/>
                  </a:lnTo>
                  <a:close/>
                </a:path>
                <a:path w="70484" h="116204">
                  <a:moveTo>
                    <a:pt x="41148" y="85439"/>
                  </a:moveTo>
                  <a:lnTo>
                    <a:pt x="25908" y="85439"/>
                  </a:lnTo>
                  <a:lnTo>
                    <a:pt x="22860" y="82391"/>
                  </a:lnTo>
                  <a:lnTo>
                    <a:pt x="18288" y="80867"/>
                  </a:lnTo>
                  <a:lnTo>
                    <a:pt x="15240" y="79343"/>
                  </a:lnTo>
                  <a:lnTo>
                    <a:pt x="13716" y="76295"/>
                  </a:lnTo>
                  <a:lnTo>
                    <a:pt x="59055" y="76295"/>
                  </a:lnTo>
                  <a:lnTo>
                    <a:pt x="57912" y="77819"/>
                  </a:lnTo>
                  <a:lnTo>
                    <a:pt x="51816" y="80867"/>
                  </a:lnTo>
                  <a:lnTo>
                    <a:pt x="47244" y="83915"/>
                  </a:lnTo>
                  <a:lnTo>
                    <a:pt x="41148" y="854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10983" y="5948171"/>
              <a:ext cx="1369599" cy="11458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19448" y="6137433"/>
              <a:ext cx="866298" cy="146589"/>
            </a:xfrm>
            <a:prstGeom prst="rect">
              <a:avLst/>
            </a:prstGeom>
          </p:spPr>
        </p:pic>
      </p:grpSp>
      <p:sp>
        <p:nvSpPr>
          <p:cNvPr id="112" name="object 112"/>
          <p:cNvSpPr/>
          <p:nvPr/>
        </p:nvSpPr>
        <p:spPr>
          <a:xfrm>
            <a:off x="2972371" y="5948362"/>
            <a:ext cx="43180" cy="113030"/>
          </a:xfrm>
          <a:custGeom>
            <a:avLst/>
            <a:gdLst/>
            <a:ahLst/>
            <a:cxnLst/>
            <a:rect l="l" t="t" r="r" b="b"/>
            <a:pathLst>
              <a:path w="43180" h="113029">
                <a:moveTo>
                  <a:pt x="42672" y="112871"/>
                </a:moveTo>
                <a:lnTo>
                  <a:pt x="28956" y="112871"/>
                </a:lnTo>
                <a:lnTo>
                  <a:pt x="28956" y="24383"/>
                </a:lnTo>
                <a:lnTo>
                  <a:pt x="19812" y="30479"/>
                </a:lnTo>
                <a:lnTo>
                  <a:pt x="15240" y="35051"/>
                </a:lnTo>
                <a:lnTo>
                  <a:pt x="9144" y="38195"/>
                </a:lnTo>
                <a:lnTo>
                  <a:pt x="0" y="41243"/>
                </a:lnTo>
                <a:lnTo>
                  <a:pt x="0" y="28955"/>
                </a:lnTo>
                <a:lnTo>
                  <a:pt x="15240" y="19811"/>
                </a:lnTo>
                <a:lnTo>
                  <a:pt x="21336" y="15239"/>
                </a:lnTo>
                <a:lnTo>
                  <a:pt x="25908" y="9143"/>
                </a:lnTo>
                <a:lnTo>
                  <a:pt x="30480" y="4571"/>
                </a:lnTo>
                <a:lnTo>
                  <a:pt x="33528" y="0"/>
                </a:lnTo>
                <a:lnTo>
                  <a:pt x="42672" y="0"/>
                </a:lnTo>
                <a:lnTo>
                  <a:pt x="42672" y="1128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3" name="object 113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3045618" y="5948362"/>
            <a:ext cx="74676" cy="114395"/>
          </a:xfrm>
          <a:prstGeom prst="rect">
            <a:avLst/>
          </a:prstGeom>
        </p:spPr>
      </p:pic>
      <p:sp>
        <p:nvSpPr>
          <p:cNvPr id="114" name="object 114"/>
          <p:cNvSpPr/>
          <p:nvPr/>
        </p:nvSpPr>
        <p:spPr>
          <a:xfrm>
            <a:off x="3971353" y="5948362"/>
            <a:ext cx="41275" cy="113030"/>
          </a:xfrm>
          <a:custGeom>
            <a:avLst/>
            <a:gdLst/>
            <a:ahLst/>
            <a:cxnLst/>
            <a:rect l="l" t="t" r="r" b="b"/>
            <a:pathLst>
              <a:path w="41275" h="113029">
                <a:moveTo>
                  <a:pt x="41243" y="112871"/>
                </a:moveTo>
                <a:lnTo>
                  <a:pt x="27432" y="112871"/>
                </a:lnTo>
                <a:lnTo>
                  <a:pt x="27432" y="24383"/>
                </a:lnTo>
                <a:lnTo>
                  <a:pt x="24384" y="27431"/>
                </a:lnTo>
                <a:lnTo>
                  <a:pt x="19812" y="30479"/>
                </a:lnTo>
                <a:lnTo>
                  <a:pt x="13716" y="35051"/>
                </a:lnTo>
                <a:lnTo>
                  <a:pt x="9144" y="38195"/>
                </a:lnTo>
                <a:lnTo>
                  <a:pt x="3048" y="39719"/>
                </a:lnTo>
                <a:lnTo>
                  <a:pt x="0" y="41243"/>
                </a:lnTo>
                <a:lnTo>
                  <a:pt x="0" y="28955"/>
                </a:lnTo>
                <a:lnTo>
                  <a:pt x="7620" y="24383"/>
                </a:lnTo>
                <a:lnTo>
                  <a:pt x="19812" y="15239"/>
                </a:lnTo>
                <a:lnTo>
                  <a:pt x="25908" y="9143"/>
                </a:lnTo>
                <a:lnTo>
                  <a:pt x="32004" y="0"/>
                </a:lnTo>
                <a:lnTo>
                  <a:pt x="41243" y="0"/>
                </a:lnTo>
                <a:lnTo>
                  <a:pt x="41243" y="1128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5" name="object 11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044600" y="5948362"/>
            <a:ext cx="73152" cy="114395"/>
          </a:xfrm>
          <a:prstGeom prst="rect">
            <a:avLst/>
          </a:prstGeom>
        </p:spPr>
      </p:pic>
      <p:sp>
        <p:nvSpPr>
          <p:cNvPr id="116" name="object 116"/>
          <p:cNvSpPr/>
          <p:nvPr/>
        </p:nvSpPr>
        <p:spPr>
          <a:xfrm>
            <a:off x="4968799" y="5948362"/>
            <a:ext cx="125095" cy="113030"/>
          </a:xfrm>
          <a:custGeom>
            <a:avLst/>
            <a:gdLst/>
            <a:ahLst/>
            <a:cxnLst/>
            <a:rect l="l" t="t" r="r" b="b"/>
            <a:pathLst>
              <a:path w="125095" h="113029">
                <a:moveTo>
                  <a:pt x="41249" y="0"/>
                </a:moveTo>
                <a:lnTo>
                  <a:pt x="32105" y="0"/>
                </a:lnTo>
                <a:lnTo>
                  <a:pt x="30581" y="4572"/>
                </a:lnTo>
                <a:lnTo>
                  <a:pt x="19812" y="15240"/>
                </a:lnTo>
                <a:lnTo>
                  <a:pt x="7620" y="24384"/>
                </a:lnTo>
                <a:lnTo>
                  <a:pt x="0" y="28956"/>
                </a:lnTo>
                <a:lnTo>
                  <a:pt x="0" y="41249"/>
                </a:lnTo>
                <a:lnTo>
                  <a:pt x="9144" y="38201"/>
                </a:lnTo>
                <a:lnTo>
                  <a:pt x="13716" y="35052"/>
                </a:lnTo>
                <a:lnTo>
                  <a:pt x="19812" y="30480"/>
                </a:lnTo>
                <a:lnTo>
                  <a:pt x="24384" y="27432"/>
                </a:lnTo>
                <a:lnTo>
                  <a:pt x="27432" y="24384"/>
                </a:lnTo>
                <a:lnTo>
                  <a:pt x="27432" y="112877"/>
                </a:lnTo>
                <a:lnTo>
                  <a:pt x="41249" y="112877"/>
                </a:lnTo>
                <a:lnTo>
                  <a:pt x="41249" y="0"/>
                </a:lnTo>
                <a:close/>
              </a:path>
              <a:path w="125095" h="113029">
                <a:moveTo>
                  <a:pt x="125069" y="0"/>
                </a:moveTo>
                <a:lnTo>
                  <a:pt x="115925" y="0"/>
                </a:lnTo>
                <a:lnTo>
                  <a:pt x="114401" y="4572"/>
                </a:lnTo>
                <a:lnTo>
                  <a:pt x="103632" y="15240"/>
                </a:lnTo>
                <a:lnTo>
                  <a:pt x="91440" y="24384"/>
                </a:lnTo>
                <a:lnTo>
                  <a:pt x="83820" y="28956"/>
                </a:lnTo>
                <a:lnTo>
                  <a:pt x="83820" y="41249"/>
                </a:lnTo>
                <a:lnTo>
                  <a:pt x="92964" y="38201"/>
                </a:lnTo>
                <a:lnTo>
                  <a:pt x="97536" y="35052"/>
                </a:lnTo>
                <a:lnTo>
                  <a:pt x="103632" y="30480"/>
                </a:lnTo>
                <a:lnTo>
                  <a:pt x="108204" y="27432"/>
                </a:lnTo>
                <a:lnTo>
                  <a:pt x="111252" y="24384"/>
                </a:lnTo>
                <a:lnTo>
                  <a:pt x="111252" y="112877"/>
                </a:lnTo>
                <a:lnTo>
                  <a:pt x="125069" y="112877"/>
                </a:lnTo>
                <a:lnTo>
                  <a:pt x="1250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902249" y="5948362"/>
            <a:ext cx="183515" cy="114300"/>
          </a:xfrm>
          <a:custGeom>
            <a:avLst/>
            <a:gdLst/>
            <a:ahLst/>
            <a:cxnLst/>
            <a:rect l="l" t="t" r="r" b="b"/>
            <a:pathLst>
              <a:path w="183514" h="114300">
                <a:moveTo>
                  <a:pt x="41148" y="0"/>
                </a:moveTo>
                <a:lnTo>
                  <a:pt x="32004" y="0"/>
                </a:lnTo>
                <a:lnTo>
                  <a:pt x="30480" y="4572"/>
                </a:lnTo>
                <a:lnTo>
                  <a:pt x="19812" y="15240"/>
                </a:lnTo>
                <a:lnTo>
                  <a:pt x="7620" y="24384"/>
                </a:lnTo>
                <a:lnTo>
                  <a:pt x="0" y="28956"/>
                </a:lnTo>
                <a:lnTo>
                  <a:pt x="0" y="41249"/>
                </a:lnTo>
                <a:lnTo>
                  <a:pt x="9144" y="38201"/>
                </a:lnTo>
                <a:lnTo>
                  <a:pt x="15240" y="35052"/>
                </a:lnTo>
                <a:lnTo>
                  <a:pt x="19812" y="30480"/>
                </a:lnTo>
                <a:lnTo>
                  <a:pt x="24384" y="27432"/>
                </a:lnTo>
                <a:lnTo>
                  <a:pt x="27432" y="24384"/>
                </a:lnTo>
                <a:lnTo>
                  <a:pt x="27432" y="112877"/>
                </a:lnTo>
                <a:lnTo>
                  <a:pt x="41148" y="112877"/>
                </a:lnTo>
                <a:lnTo>
                  <a:pt x="41148" y="0"/>
                </a:lnTo>
                <a:close/>
              </a:path>
              <a:path w="183514" h="114300">
                <a:moveTo>
                  <a:pt x="126593" y="0"/>
                </a:moveTo>
                <a:lnTo>
                  <a:pt x="117449" y="0"/>
                </a:lnTo>
                <a:lnTo>
                  <a:pt x="114401" y="4572"/>
                </a:lnTo>
                <a:lnTo>
                  <a:pt x="109829" y="9144"/>
                </a:lnTo>
                <a:lnTo>
                  <a:pt x="105257" y="15240"/>
                </a:lnTo>
                <a:lnTo>
                  <a:pt x="99161" y="19812"/>
                </a:lnTo>
                <a:lnTo>
                  <a:pt x="83921" y="28956"/>
                </a:lnTo>
                <a:lnTo>
                  <a:pt x="83921" y="41249"/>
                </a:lnTo>
                <a:lnTo>
                  <a:pt x="93065" y="38201"/>
                </a:lnTo>
                <a:lnTo>
                  <a:pt x="99161" y="35052"/>
                </a:lnTo>
                <a:lnTo>
                  <a:pt x="103733" y="30480"/>
                </a:lnTo>
                <a:lnTo>
                  <a:pt x="112877" y="24384"/>
                </a:lnTo>
                <a:lnTo>
                  <a:pt x="112877" y="112877"/>
                </a:lnTo>
                <a:lnTo>
                  <a:pt x="126593" y="112877"/>
                </a:lnTo>
                <a:lnTo>
                  <a:pt x="126593" y="0"/>
                </a:lnTo>
                <a:close/>
              </a:path>
              <a:path w="183514" h="114300">
                <a:moveTo>
                  <a:pt x="183083" y="97345"/>
                </a:moveTo>
                <a:lnTo>
                  <a:pt x="166306" y="97345"/>
                </a:lnTo>
                <a:lnTo>
                  <a:pt x="166306" y="114109"/>
                </a:lnTo>
                <a:lnTo>
                  <a:pt x="183083" y="114109"/>
                </a:lnTo>
                <a:lnTo>
                  <a:pt x="183083" y="973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102000" y="5949886"/>
            <a:ext cx="74930" cy="113030"/>
          </a:xfrm>
          <a:custGeom>
            <a:avLst/>
            <a:gdLst/>
            <a:ahLst/>
            <a:cxnLst/>
            <a:rect l="l" t="t" r="r" b="b"/>
            <a:pathLst>
              <a:path w="74929" h="113029">
                <a:moveTo>
                  <a:pt x="36671" y="112871"/>
                </a:moveTo>
                <a:lnTo>
                  <a:pt x="1477" y="88963"/>
                </a:lnTo>
                <a:lnTo>
                  <a:pt x="0" y="82391"/>
                </a:lnTo>
                <a:lnTo>
                  <a:pt x="15335" y="80867"/>
                </a:lnTo>
                <a:lnTo>
                  <a:pt x="16859" y="88487"/>
                </a:lnTo>
                <a:lnTo>
                  <a:pt x="18383" y="93059"/>
                </a:lnTo>
                <a:lnTo>
                  <a:pt x="22955" y="96107"/>
                </a:lnTo>
                <a:lnTo>
                  <a:pt x="26003" y="100679"/>
                </a:lnTo>
                <a:lnTo>
                  <a:pt x="30575" y="102203"/>
                </a:lnTo>
                <a:lnTo>
                  <a:pt x="42767" y="102203"/>
                </a:lnTo>
                <a:lnTo>
                  <a:pt x="48863" y="99155"/>
                </a:lnTo>
                <a:lnTo>
                  <a:pt x="58007" y="90011"/>
                </a:lnTo>
                <a:lnTo>
                  <a:pt x="61055" y="82391"/>
                </a:lnTo>
                <a:lnTo>
                  <a:pt x="61055" y="67151"/>
                </a:lnTo>
                <a:lnTo>
                  <a:pt x="58007" y="61055"/>
                </a:lnTo>
                <a:lnTo>
                  <a:pt x="48863" y="51911"/>
                </a:lnTo>
                <a:lnTo>
                  <a:pt x="44291" y="48863"/>
                </a:lnTo>
                <a:lnTo>
                  <a:pt x="32099" y="48863"/>
                </a:lnTo>
                <a:lnTo>
                  <a:pt x="27527" y="50387"/>
                </a:lnTo>
                <a:lnTo>
                  <a:pt x="21431" y="53435"/>
                </a:lnTo>
                <a:lnTo>
                  <a:pt x="15335" y="59531"/>
                </a:lnTo>
                <a:lnTo>
                  <a:pt x="3048" y="58007"/>
                </a:lnTo>
                <a:lnTo>
                  <a:pt x="13811" y="0"/>
                </a:lnTo>
                <a:lnTo>
                  <a:pt x="70199" y="0"/>
                </a:lnTo>
                <a:lnTo>
                  <a:pt x="70199" y="13716"/>
                </a:lnTo>
                <a:lnTo>
                  <a:pt x="24479" y="13716"/>
                </a:lnTo>
                <a:lnTo>
                  <a:pt x="18383" y="44291"/>
                </a:lnTo>
                <a:lnTo>
                  <a:pt x="26003" y="39719"/>
                </a:lnTo>
                <a:lnTo>
                  <a:pt x="32099" y="36671"/>
                </a:lnTo>
                <a:lnTo>
                  <a:pt x="39719" y="36671"/>
                </a:lnTo>
                <a:lnTo>
                  <a:pt x="72485" y="58578"/>
                </a:lnTo>
                <a:lnTo>
                  <a:pt x="74771" y="73247"/>
                </a:lnTo>
                <a:lnTo>
                  <a:pt x="74223" y="80938"/>
                </a:lnTo>
                <a:lnTo>
                  <a:pt x="45505" y="112014"/>
                </a:lnTo>
                <a:lnTo>
                  <a:pt x="36671" y="1128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9" name="object 119"/>
          <p:cNvGrpSpPr/>
          <p:nvPr/>
        </p:nvGrpSpPr>
        <p:grpSpPr>
          <a:xfrm>
            <a:off x="6860095" y="5948362"/>
            <a:ext cx="354330" cy="114935"/>
            <a:chOff x="6860095" y="5948362"/>
            <a:chExt cx="354330" cy="114935"/>
          </a:xfrm>
        </p:grpSpPr>
        <p:pic>
          <p:nvPicPr>
            <p:cNvPr id="120" name="object 12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860095" y="5948362"/>
              <a:ext cx="88392" cy="112871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968299" y="5977318"/>
              <a:ext cx="245554" cy="85439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9626727" y="7165847"/>
            <a:ext cx="146685" cy="114935"/>
            <a:chOff x="9626727" y="7165847"/>
            <a:chExt cx="146685" cy="114935"/>
          </a:xfrm>
        </p:grpSpPr>
        <p:sp>
          <p:nvSpPr>
            <p:cNvPr id="123" name="object 123"/>
            <p:cNvSpPr/>
            <p:nvPr/>
          </p:nvSpPr>
          <p:spPr>
            <a:xfrm>
              <a:off x="9626727" y="7165847"/>
              <a:ext cx="41275" cy="113030"/>
            </a:xfrm>
            <a:custGeom>
              <a:avLst/>
              <a:gdLst/>
              <a:ahLst/>
              <a:cxnLst/>
              <a:rect l="l" t="t" r="r" b="b"/>
              <a:pathLst>
                <a:path w="41275" h="113029">
                  <a:moveTo>
                    <a:pt x="41148" y="112871"/>
                  </a:moveTo>
                  <a:lnTo>
                    <a:pt x="27432" y="112871"/>
                  </a:lnTo>
                  <a:lnTo>
                    <a:pt x="27432" y="24384"/>
                  </a:lnTo>
                  <a:lnTo>
                    <a:pt x="24384" y="27432"/>
                  </a:lnTo>
                  <a:lnTo>
                    <a:pt x="19812" y="30480"/>
                  </a:lnTo>
                  <a:lnTo>
                    <a:pt x="13716" y="33528"/>
                  </a:lnTo>
                  <a:lnTo>
                    <a:pt x="4572" y="39624"/>
                  </a:lnTo>
                  <a:lnTo>
                    <a:pt x="0" y="41148"/>
                  </a:lnTo>
                  <a:lnTo>
                    <a:pt x="0" y="27432"/>
                  </a:lnTo>
                  <a:lnTo>
                    <a:pt x="7620" y="24384"/>
                  </a:lnTo>
                  <a:lnTo>
                    <a:pt x="13716" y="19812"/>
                  </a:lnTo>
                  <a:lnTo>
                    <a:pt x="19812" y="13716"/>
                  </a:lnTo>
                  <a:lnTo>
                    <a:pt x="25908" y="9144"/>
                  </a:lnTo>
                  <a:lnTo>
                    <a:pt x="30480" y="4572"/>
                  </a:lnTo>
                  <a:lnTo>
                    <a:pt x="32004" y="0"/>
                  </a:lnTo>
                  <a:lnTo>
                    <a:pt x="41148" y="0"/>
                  </a:lnTo>
                  <a:lnTo>
                    <a:pt x="41148" y="11287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699974" y="7165848"/>
              <a:ext cx="73152" cy="114395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>
            <a:off x="937831" y="945927"/>
            <a:ext cx="134620" cy="94615"/>
            <a:chOff x="937831" y="945927"/>
            <a:chExt cx="134620" cy="94615"/>
          </a:xfrm>
        </p:grpSpPr>
        <p:pic>
          <p:nvPicPr>
            <p:cNvPr id="126" name="object 12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37831" y="945927"/>
              <a:ext cx="92964" cy="94583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058322" y="973359"/>
              <a:ext cx="13970" cy="66040"/>
            </a:xfrm>
            <a:custGeom>
              <a:avLst/>
              <a:gdLst/>
              <a:ahLst/>
              <a:cxnLst/>
              <a:rect l="l" t="t" r="r" b="b"/>
              <a:pathLst>
                <a:path w="13969" h="66040">
                  <a:moveTo>
                    <a:pt x="13716" y="12192"/>
                  </a:moveTo>
                  <a:lnTo>
                    <a:pt x="0" y="12192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2192"/>
                  </a:lnTo>
                  <a:close/>
                </a:path>
                <a:path w="13969" h="66040">
                  <a:moveTo>
                    <a:pt x="13716" y="65627"/>
                  </a:moveTo>
                  <a:lnTo>
                    <a:pt x="0" y="65627"/>
                  </a:lnTo>
                  <a:lnTo>
                    <a:pt x="0" y="53340"/>
                  </a:lnTo>
                  <a:lnTo>
                    <a:pt x="13716" y="53340"/>
                  </a:lnTo>
                  <a:lnTo>
                    <a:pt x="13716" y="656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8" name="object 128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131474" y="948816"/>
            <a:ext cx="204406" cy="91693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381601" y="971835"/>
            <a:ext cx="129635" cy="68675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1560099" y="947451"/>
            <a:ext cx="1483360" cy="119380"/>
            <a:chOff x="1560099" y="947451"/>
            <a:chExt cx="1483360" cy="119380"/>
          </a:xfrm>
        </p:grpSpPr>
        <p:pic>
          <p:nvPicPr>
            <p:cNvPr id="131" name="object 13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560099" y="947451"/>
              <a:ext cx="738187" cy="93440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302763" y="948975"/>
              <a:ext cx="715327" cy="117443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3029711" y="1027175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13716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4" name="object 134"/>
          <p:cNvGrpSpPr/>
          <p:nvPr/>
        </p:nvGrpSpPr>
        <p:grpSpPr>
          <a:xfrm>
            <a:off x="937831" y="1177766"/>
            <a:ext cx="134620" cy="94615"/>
            <a:chOff x="937831" y="1177766"/>
            <a:chExt cx="134620" cy="94615"/>
          </a:xfrm>
        </p:grpSpPr>
        <p:pic>
          <p:nvPicPr>
            <p:cNvPr id="135" name="object 13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37831" y="1177766"/>
              <a:ext cx="92964" cy="94583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1058322" y="1205198"/>
              <a:ext cx="13970" cy="66040"/>
            </a:xfrm>
            <a:custGeom>
              <a:avLst/>
              <a:gdLst/>
              <a:ahLst/>
              <a:cxnLst/>
              <a:rect l="l" t="t" r="r" b="b"/>
              <a:pathLst>
                <a:path w="13969" h="66040">
                  <a:moveTo>
                    <a:pt x="13716" y="12287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2287"/>
                  </a:lnTo>
                  <a:close/>
                </a:path>
                <a:path w="13969" h="66040">
                  <a:moveTo>
                    <a:pt x="13716" y="65627"/>
                  </a:moveTo>
                  <a:lnTo>
                    <a:pt x="0" y="65627"/>
                  </a:lnTo>
                  <a:lnTo>
                    <a:pt x="0" y="53435"/>
                  </a:lnTo>
                  <a:lnTo>
                    <a:pt x="13716" y="53435"/>
                  </a:lnTo>
                  <a:lnTo>
                    <a:pt x="13716" y="656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7" name="object 13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1131474" y="1180655"/>
            <a:ext cx="617696" cy="91694"/>
          </a:xfrm>
          <a:prstGeom prst="rect">
            <a:avLst/>
          </a:prstGeom>
        </p:spPr>
      </p:pic>
      <p:grpSp>
        <p:nvGrpSpPr>
          <p:cNvPr id="138" name="object 138"/>
          <p:cNvGrpSpPr/>
          <p:nvPr/>
        </p:nvGrpSpPr>
        <p:grpSpPr>
          <a:xfrm>
            <a:off x="1801082" y="1179290"/>
            <a:ext cx="518795" cy="109855"/>
            <a:chOff x="1801082" y="1179290"/>
            <a:chExt cx="518795" cy="109855"/>
          </a:xfrm>
        </p:grpSpPr>
        <p:pic>
          <p:nvPicPr>
            <p:cNvPr id="139" name="object 13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801082" y="1179290"/>
              <a:ext cx="137445" cy="9172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958149" y="1203674"/>
              <a:ext cx="361473" cy="85439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2366867" y="1180814"/>
            <a:ext cx="267335" cy="92075"/>
            <a:chOff x="2366867" y="1180814"/>
            <a:chExt cx="267335" cy="92075"/>
          </a:xfrm>
        </p:grpSpPr>
        <p:pic>
          <p:nvPicPr>
            <p:cNvPr id="142" name="object 14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366867" y="1180814"/>
              <a:ext cx="172402" cy="91535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2577363" y="1180820"/>
              <a:ext cx="56515" cy="90170"/>
            </a:xfrm>
            <a:custGeom>
              <a:avLst/>
              <a:gdLst/>
              <a:ahLst/>
              <a:cxnLst/>
              <a:rect l="l" t="t" r="r" b="b"/>
              <a:pathLst>
                <a:path w="56514" h="90169">
                  <a:moveTo>
                    <a:pt x="10668" y="24384"/>
                  </a:moveTo>
                  <a:lnTo>
                    <a:pt x="0" y="24384"/>
                  </a:lnTo>
                  <a:lnTo>
                    <a:pt x="0" y="90004"/>
                  </a:lnTo>
                  <a:lnTo>
                    <a:pt x="10668" y="90004"/>
                  </a:lnTo>
                  <a:lnTo>
                    <a:pt x="10668" y="24384"/>
                  </a:lnTo>
                  <a:close/>
                </a:path>
                <a:path w="56514" h="90169">
                  <a:moveTo>
                    <a:pt x="10668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10668" y="12192"/>
                  </a:lnTo>
                  <a:lnTo>
                    <a:pt x="10668" y="0"/>
                  </a:lnTo>
                  <a:close/>
                </a:path>
                <a:path w="56514" h="90169">
                  <a:moveTo>
                    <a:pt x="56388" y="90004"/>
                  </a:moveTo>
                  <a:lnTo>
                    <a:pt x="55079" y="80860"/>
                  </a:lnTo>
                  <a:lnTo>
                    <a:pt x="54864" y="79336"/>
                  </a:lnTo>
                  <a:lnTo>
                    <a:pt x="53340" y="80860"/>
                  </a:lnTo>
                  <a:lnTo>
                    <a:pt x="48768" y="80860"/>
                  </a:lnTo>
                  <a:lnTo>
                    <a:pt x="47244" y="79336"/>
                  </a:lnTo>
                  <a:lnTo>
                    <a:pt x="45720" y="79336"/>
                  </a:lnTo>
                  <a:lnTo>
                    <a:pt x="45720" y="77812"/>
                  </a:lnTo>
                  <a:lnTo>
                    <a:pt x="44196" y="77812"/>
                  </a:lnTo>
                  <a:lnTo>
                    <a:pt x="44196" y="33528"/>
                  </a:lnTo>
                  <a:lnTo>
                    <a:pt x="54864" y="33528"/>
                  </a:lnTo>
                  <a:lnTo>
                    <a:pt x="54864" y="24384"/>
                  </a:lnTo>
                  <a:lnTo>
                    <a:pt x="44196" y="24384"/>
                  </a:lnTo>
                  <a:lnTo>
                    <a:pt x="44196" y="1524"/>
                  </a:lnTo>
                  <a:lnTo>
                    <a:pt x="33528" y="7620"/>
                  </a:lnTo>
                  <a:lnTo>
                    <a:pt x="33528" y="24384"/>
                  </a:lnTo>
                  <a:lnTo>
                    <a:pt x="24384" y="24384"/>
                  </a:lnTo>
                  <a:lnTo>
                    <a:pt x="24384" y="33528"/>
                  </a:lnTo>
                  <a:lnTo>
                    <a:pt x="33528" y="33528"/>
                  </a:lnTo>
                  <a:lnTo>
                    <a:pt x="33528" y="82384"/>
                  </a:lnTo>
                  <a:lnTo>
                    <a:pt x="35052" y="83908"/>
                  </a:lnTo>
                  <a:lnTo>
                    <a:pt x="35052" y="85432"/>
                  </a:lnTo>
                  <a:lnTo>
                    <a:pt x="36576" y="86956"/>
                  </a:lnTo>
                  <a:lnTo>
                    <a:pt x="39624" y="88480"/>
                  </a:lnTo>
                  <a:lnTo>
                    <a:pt x="41148" y="90004"/>
                  </a:lnTo>
                  <a:lnTo>
                    <a:pt x="56388" y="90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4" name="object 144"/>
          <p:cNvGrpSpPr/>
          <p:nvPr/>
        </p:nvGrpSpPr>
        <p:grpSpPr>
          <a:xfrm>
            <a:off x="2681097" y="1179290"/>
            <a:ext cx="2557145" cy="117475"/>
            <a:chOff x="2681097" y="1179290"/>
            <a:chExt cx="2557145" cy="117475"/>
          </a:xfrm>
        </p:grpSpPr>
        <p:pic>
          <p:nvPicPr>
            <p:cNvPr id="145" name="object 14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681097" y="1179290"/>
              <a:ext cx="2527172" cy="117443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5224271" y="125729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69">
                  <a:moveTo>
                    <a:pt x="13716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7" name="object 147"/>
          <p:cNvGrpSpPr/>
          <p:nvPr/>
        </p:nvGrpSpPr>
        <p:grpSpPr>
          <a:xfrm>
            <a:off x="930211" y="1395983"/>
            <a:ext cx="142240" cy="96520"/>
            <a:chOff x="930211" y="1395983"/>
            <a:chExt cx="142240" cy="96520"/>
          </a:xfrm>
        </p:grpSpPr>
        <p:pic>
          <p:nvPicPr>
            <p:cNvPr id="148" name="object 14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30211" y="1395983"/>
              <a:ext cx="108299" cy="96107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058322" y="1426463"/>
              <a:ext cx="13970" cy="66040"/>
            </a:xfrm>
            <a:custGeom>
              <a:avLst/>
              <a:gdLst/>
              <a:ahLst/>
              <a:cxnLst/>
              <a:rect l="l" t="t" r="r" b="b"/>
              <a:pathLst>
                <a:path w="13969" h="66040">
                  <a:moveTo>
                    <a:pt x="13716" y="12192"/>
                  </a:moveTo>
                  <a:lnTo>
                    <a:pt x="0" y="12192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2192"/>
                  </a:lnTo>
                  <a:close/>
                </a:path>
                <a:path w="13969" h="66040">
                  <a:moveTo>
                    <a:pt x="13716" y="65627"/>
                  </a:moveTo>
                  <a:lnTo>
                    <a:pt x="0" y="65627"/>
                  </a:lnTo>
                  <a:lnTo>
                    <a:pt x="0" y="51816"/>
                  </a:lnTo>
                  <a:lnTo>
                    <a:pt x="13716" y="51816"/>
                  </a:lnTo>
                  <a:lnTo>
                    <a:pt x="13716" y="656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1123854" y="1399031"/>
            <a:ext cx="1805305" cy="119380"/>
            <a:chOff x="1123854" y="1399031"/>
            <a:chExt cx="1805305" cy="119380"/>
          </a:xfrm>
        </p:grpSpPr>
        <p:pic>
          <p:nvPicPr>
            <p:cNvPr id="151" name="object 15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123854" y="1399031"/>
              <a:ext cx="1772221" cy="118967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2915411" y="147827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13716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3" name="object 153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924020" y="1630870"/>
            <a:ext cx="1395602" cy="118967"/>
          </a:xfrm>
          <a:prstGeom prst="rect">
            <a:avLst/>
          </a:prstGeom>
        </p:spPr>
      </p:pic>
      <p:grpSp>
        <p:nvGrpSpPr>
          <p:cNvPr id="154" name="object 154"/>
          <p:cNvGrpSpPr/>
          <p:nvPr/>
        </p:nvGrpSpPr>
        <p:grpSpPr>
          <a:xfrm>
            <a:off x="2366867" y="1630870"/>
            <a:ext cx="520065" cy="93345"/>
            <a:chOff x="2366867" y="1630870"/>
            <a:chExt cx="520065" cy="93345"/>
          </a:xfrm>
        </p:grpSpPr>
        <p:pic>
          <p:nvPicPr>
            <p:cNvPr id="155" name="object 15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366867" y="1630870"/>
              <a:ext cx="137064" cy="9277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523934" y="1656778"/>
              <a:ext cx="329469" cy="67151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2872740" y="1709928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13716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8"/>
          <p:cNvGrpSpPr/>
          <p:nvPr/>
        </p:nvGrpSpPr>
        <p:grpSpPr>
          <a:xfrm>
            <a:off x="925068" y="1863851"/>
            <a:ext cx="1190625" cy="116839"/>
            <a:chOff x="925068" y="1863851"/>
            <a:chExt cx="1190625" cy="116839"/>
          </a:xfrm>
        </p:grpSpPr>
        <p:pic>
          <p:nvPicPr>
            <p:cNvPr id="159" name="object 15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925068" y="1864328"/>
              <a:ext cx="1162716" cy="115919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2103119" y="1863851"/>
              <a:ext cx="12700" cy="91440"/>
            </a:xfrm>
            <a:custGeom>
              <a:avLst/>
              <a:gdLst/>
              <a:ahLst/>
              <a:cxnLst/>
              <a:rect l="l" t="t" r="r" b="b"/>
              <a:pathLst>
                <a:path w="12700" h="91439">
                  <a:moveTo>
                    <a:pt x="12191" y="91440"/>
                  </a:moveTo>
                  <a:lnTo>
                    <a:pt x="0" y="91440"/>
                  </a:lnTo>
                  <a:lnTo>
                    <a:pt x="0" y="0"/>
                  </a:lnTo>
                  <a:lnTo>
                    <a:pt x="12191" y="0"/>
                  </a:lnTo>
                  <a:lnTo>
                    <a:pt x="12191" y="914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2164079" y="1863851"/>
            <a:ext cx="617220" cy="116839"/>
            <a:chOff x="2164079" y="1863851"/>
            <a:chExt cx="617220" cy="116839"/>
          </a:xfrm>
        </p:grpSpPr>
        <p:pic>
          <p:nvPicPr>
            <p:cNvPr id="162" name="object 16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164079" y="1863851"/>
              <a:ext cx="224028" cy="116395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408110" y="1864328"/>
              <a:ext cx="373189" cy="915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8238" y="134537"/>
            <a:ext cx="1266755" cy="8322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632822" y="7176516"/>
            <a:ext cx="143510" cy="107314"/>
            <a:chOff x="9632822" y="7176516"/>
            <a:chExt cx="143510" cy="107314"/>
          </a:xfrm>
        </p:grpSpPr>
        <p:sp>
          <p:nvSpPr>
            <p:cNvPr id="4" name="object 4"/>
            <p:cNvSpPr/>
            <p:nvPr/>
          </p:nvSpPr>
          <p:spPr>
            <a:xfrm>
              <a:off x="9632822" y="7176516"/>
              <a:ext cx="38100" cy="107314"/>
            </a:xfrm>
            <a:custGeom>
              <a:avLst/>
              <a:gdLst/>
              <a:ahLst/>
              <a:cxnLst/>
              <a:rect l="l" t="t" r="r" b="b"/>
              <a:pathLst>
                <a:path w="38100" h="107315">
                  <a:moveTo>
                    <a:pt x="38100" y="106775"/>
                  </a:moveTo>
                  <a:lnTo>
                    <a:pt x="25908" y="106775"/>
                  </a:lnTo>
                  <a:lnTo>
                    <a:pt x="25908" y="24384"/>
                  </a:lnTo>
                  <a:lnTo>
                    <a:pt x="22859" y="25908"/>
                  </a:lnTo>
                  <a:lnTo>
                    <a:pt x="13716" y="32004"/>
                  </a:lnTo>
                  <a:lnTo>
                    <a:pt x="7619" y="35052"/>
                  </a:lnTo>
                  <a:lnTo>
                    <a:pt x="3047" y="38100"/>
                  </a:lnTo>
                  <a:lnTo>
                    <a:pt x="0" y="39624"/>
                  </a:lnTo>
                  <a:lnTo>
                    <a:pt x="0" y="27432"/>
                  </a:lnTo>
                  <a:lnTo>
                    <a:pt x="6096" y="22860"/>
                  </a:lnTo>
                  <a:lnTo>
                    <a:pt x="13716" y="19812"/>
                  </a:lnTo>
                  <a:lnTo>
                    <a:pt x="18288" y="13716"/>
                  </a:lnTo>
                  <a:lnTo>
                    <a:pt x="24384" y="9144"/>
                  </a:lnTo>
                  <a:lnTo>
                    <a:pt x="30480" y="0"/>
                  </a:lnTo>
                  <a:lnTo>
                    <a:pt x="38100" y="0"/>
                  </a:lnTo>
                  <a:lnTo>
                    <a:pt x="38100" y="10677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7593" y="7178039"/>
              <a:ext cx="68579" cy="10525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31352" y="2942843"/>
            <a:ext cx="1556004" cy="177545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218678" y="4530271"/>
            <a:ext cx="4431030" cy="680720"/>
            <a:chOff x="3218678" y="4530271"/>
            <a:chExt cx="4431030" cy="680720"/>
          </a:xfrm>
        </p:grpSpPr>
        <p:sp>
          <p:nvSpPr>
            <p:cNvPr id="8" name="object 8"/>
            <p:cNvSpPr/>
            <p:nvPr/>
          </p:nvSpPr>
          <p:spPr>
            <a:xfrm>
              <a:off x="3233166" y="4544758"/>
              <a:ext cx="4401820" cy="651510"/>
            </a:xfrm>
            <a:custGeom>
              <a:avLst/>
              <a:gdLst/>
              <a:ahLst/>
              <a:cxnLst/>
              <a:rect l="l" t="t" r="r" b="b"/>
              <a:pathLst>
                <a:path w="4401820" h="651510">
                  <a:moveTo>
                    <a:pt x="0" y="651509"/>
                  </a:moveTo>
                  <a:lnTo>
                    <a:pt x="4401692" y="651509"/>
                  </a:lnTo>
                  <a:lnTo>
                    <a:pt x="4401692" y="0"/>
                  </a:lnTo>
                  <a:lnTo>
                    <a:pt x="0" y="0"/>
                  </a:lnTo>
                  <a:lnTo>
                    <a:pt x="0" y="651509"/>
                  </a:lnTo>
                  <a:close/>
                </a:path>
              </a:pathLst>
            </a:custGeom>
            <a:ln w="28975">
              <a:solidFill>
                <a:srgbClr val="0A52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7583" y="4630197"/>
              <a:ext cx="160115" cy="18621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710940" y="4632959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59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181356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7042" y="4680585"/>
              <a:ext cx="256222" cy="13582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7648" y="4680584"/>
              <a:ext cx="106775" cy="13268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94048" y="4633252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60" h="180339">
                  <a:moveTo>
                    <a:pt x="22860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48856"/>
                  </a:lnTo>
                  <a:close/>
                </a:path>
                <a:path w="22860" h="180339">
                  <a:moveTo>
                    <a:pt x="22860" y="0"/>
                  </a:moveTo>
                  <a:lnTo>
                    <a:pt x="0" y="0"/>
                  </a:lnTo>
                  <a:lnTo>
                    <a:pt x="0" y="25996"/>
                  </a:lnTo>
                  <a:lnTo>
                    <a:pt x="22860" y="259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47388" y="4680584"/>
              <a:ext cx="106775" cy="1326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5499" y="4680584"/>
              <a:ext cx="115919" cy="1861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35709" y="4788884"/>
              <a:ext cx="26034" cy="61594"/>
            </a:xfrm>
            <a:custGeom>
              <a:avLst/>
              <a:gdLst/>
              <a:ahLst/>
              <a:cxnLst/>
              <a:rect l="l" t="t" r="r" b="b"/>
              <a:pathLst>
                <a:path w="26035" h="61595">
                  <a:moveTo>
                    <a:pt x="6096" y="61055"/>
                  </a:moveTo>
                  <a:lnTo>
                    <a:pt x="0" y="51911"/>
                  </a:lnTo>
                  <a:lnTo>
                    <a:pt x="4572" y="48863"/>
                  </a:lnTo>
                  <a:lnTo>
                    <a:pt x="10668" y="42767"/>
                  </a:lnTo>
                  <a:lnTo>
                    <a:pt x="12192" y="38195"/>
                  </a:lnTo>
                  <a:lnTo>
                    <a:pt x="13716" y="32099"/>
                  </a:lnTo>
                  <a:lnTo>
                    <a:pt x="13716" y="24384"/>
                  </a:lnTo>
                  <a:lnTo>
                    <a:pt x="1524" y="24384"/>
                  </a:lnTo>
                  <a:lnTo>
                    <a:pt x="1524" y="0"/>
                  </a:lnTo>
                  <a:lnTo>
                    <a:pt x="25908" y="0"/>
                  </a:lnTo>
                  <a:lnTo>
                    <a:pt x="25908" y="33623"/>
                  </a:lnTo>
                  <a:lnTo>
                    <a:pt x="24384" y="41243"/>
                  </a:lnTo>
                  <a:lnTo>
                    <a:pt x="18288" y="53435"/>
                  </a:lnTo>
                  <a:lnTo>
                    <a:pt x="13716" y="58007"/>
                  </a:lnTo>
                  <a:lnTo>
                    <a:pt x="6096" y="61055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60772" y="4636389"/>
              <a:ext cx="1802701" cy="1800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53485" y="4680584"/>
              <a:ext cx="251650" cy="1861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37140" y="4680585"/>
              <a:ext cx="120491" cy="13582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82104" y="4633252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59" h="180339">
                  <a:moveTo>
                    <a:pt x="22860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48856"/>
                  </a:lnTo>
                  <a:close/>
                </a:path>
                <a:path w="22859" h="180339">
                  <a:moveTo>
                    <a:pt x="22860" y="0"/>
                  </a:moveTo>
                  <a:lnTo>
                    <a:pt x="0" y="0"/>
                  </a:lnTo>
                  <a:lnTo>
                    <a:pt x="0" y="25996"/>
                  </a:lnTo>
                  <a:lnTo>
                    <a:pt x="22860" y="259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33926" y="4680584"/>
              <a:ext cx="106775" cy="1326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72705" y="4636389"/>
              <a:ext cx="186118" cy="1800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81768" y="4938426"/>
              <a:ext cx="1058513" cy="18307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552467" y="4938433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89" h="180339">
                  <a:moveTo>
                    <a:pt x="21336" y="48768"/>
                  </a:moveTo>
                  <a:lnTo>
                    <a:pt x="0" y="48768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48768"/>
                  </a:lnTo>
                  <a:close/>
                </a:path>
                <a:path w="21589" h="180339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05813" y="4985670"/>
              <a:ext cx="123539" cy="1358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2308" y="4985670"/>
              <a:ext cx="105155" cy="13277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882896" y="5042916"/>
              <a:ext cx="68580" cy="22860"/>
            </a:xfrm>
            <a:custGeom>
              <a:avLst/>
              <a:gdLst/>
              <a:ahLst/>
              <a:cxnLst/>
              <a:rect l="l" t="t" r="r" b="b"/>
              <a:pathLst>
                <a:path w="68579" h="22860">
                  <a:moveTo>
                    <a:pt x="68580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68580" y="0"/>
                  </a:lnTo>
                  <a:lnTo>
                    <a:pt x="68580" y="22860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14626" y="4938426"/>
              <a:ext cx="298894" cy="2303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36381" y="4985671"/>
              <a:ext cx="114395" cy="18307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483339" y="4937772"/>
              <a:ext cx="76200" cy="182880"/>
            </a:xfrm>
            <a:custGeom>
              <a:avLst/>
              <a:gdLst/>
              <a:ahLst/>
              <a:cxnLst/>
              <a:rect l="l" t="t" r="r" b="b"/>
              <a:pathLst>
                <a:path w="76200" h="182879">
                  <a:moveTo>
                    <a:pt x="22872" y="0"/>
                  </a:moveTo>
                  <a:lnTo>
                    <a:pt x="0" y="0"/>
                  </a:lnTo>
                  <a:lnTo>
                    <a:pt x="0" y="182867"/>
                  </a:lnTo>
                  <a:lnTo>
                    <a:pt x="22872" y="182867"/>
                  </a:lnTo>
                  <a:lnTo>
                    <a:pt x="22872" y="0"/>
                  </a:lnTo>
                  <a:close/>
                </a:path>
                <a:path w="76200" h="182879">
                  <a:moveTo>
                    <a:pt x="75730" y="49428"/>
                  </a:moveTo>
                  <a:lnTo>
                    <a:pt x="52870" y="49428"/>
                  </a:lnTo>
                  <a:lnTo>
                    <a:pt x="52870" y="180581"/>
                  </a:lnTo>
                  <a:lnTo>
                    <a:pt x="75730" y="180581"/>
                  </a:lnTo>
                  <a:lnTo>
                    <a:pt x="75730" y="49428"/>
                  </a:lnTo>
                  <a:close/>
                </a:path>
                <a:path w="76200" h="182879">
                  <a:moveTo>
                    <a:pt x="75730" y="558"/>
                  </a:moveTo>
                  <a:lnTo>
                    <a:pt x="52870" y="558"/>
                  </a:lnTo>
                  <a:lnTo>
                    <a:pt x="52870" y="26568"/>
                  </a:lnTo>
                  <a:lnTo>
                    <a:pt x="75730" y="26568"/>
                  </a:lnTo>
                  <a:lnTo>
                    <a:pt x="75730" y="558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81936" y="4985670"/>
              <a:ext cx="245554" cy="13582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48826" y="4938426"/>
              <a:ext cx="97631" cy="18154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78461" y="4985670"/>
              <a:ext cx="123539" cy="13582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23432" y="4985765"/>
              <a:ext cx="106775" cy="13268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326219" y="4985670"/>
              <a:ext cx="382809" cy="13582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42652" y="4985670"/>
              <a:ext cx="178403" cy="13277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53059" y="4985671"/>
              <a:ext cx="114395" cy="18307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088123" y="4937760"/>
              <a:ext cx="24765" cy="182880"/>
            </a:xfrm>
            <a:custGeom>
              <a:avLst/>
              <a:gdLst/>
              <a:ahLst/>
              <a:cxnLst/>
              <a:rect l="l" t="t" r="r" b="b"/>
              <a:pathLst>
                <a:path w="24765" h="182879">
                  <a:moveTo>
                    <a:pt x="24383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24383" y="0"/>
                  </a:lnTo>
                  <a:lnTo>
                    <a:pt x="24383" y="182879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34605" y="4985670"/>
              <a:ext cx="120491" cy="13582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81004" y="4985670"/>
              <a:ext cx="108299" cy="135826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533471" y="870955"/>
            <a:ext cx="3791555" cy="2424798"/>
          </a:xfrm>
          <a:prstGeom prst="rect">
            <a:avLst/>
          </a:prstGeom>
        </p:spPr>
      </p:pic>
      <p:sp>
        <p:nvSpPr>
          <p:cNvPr id="42" name="object 42"/>
          <p:cNvSpPr/>
          <p:nvPr/>
        </p:nvSpPr>
        <p:spPr>
          <a:xfrm>
            <a:off x="3027330" y="3629405"/>
            <a:ext cx="262890" cy="335915"/>
          </a:xfrm>
          <a:custGeom>
            <a:avLst/>
            <a:gdLst/>
            <a:ahLst/>
            <a:cxnLst/>
            <a:rect l="l" t="t" r="r" b="b"/>
            <a:pathLst>
              <a:path w="262889" h="335914">
                <a:moveTo>
                  <a:pt x="132683" y="335660"/>
                </a:moveTo>
                <a:lnTo>
                  <a:pt x="79259" y="328612"/>
                </a:lnTo>
                <a:lnTo>
                  <a:pt x="39624" y="306704"/>
                </a:lnTo>
                <a:lnTo>
                  <a:pt x="12954" y="272367"/>
                </a:lnTo>
                <a:lnTo>
                  <a:pt x="0" y="224313"/>
                </a:lnTo>
                <a:lnTo>
                  <a:pt x="62484" y="218217"/>
                </a:lnTo>
                <a:lnTo>
                  <a:pt x="66508" y="233100"/>
                </a:lnTo>
                <a:lnTo>
                  <a:pt x="71818" y="245840"/>
                </a:lnTo>
                <a:lnTo>
                  <a:pt x="107072" y="276510"/>
                </a:lnTo>
                <a:lnTo>
                  <a:pt x="134207" y="280701"/>
                </a:lnTo>
                <a:lnTo>
                  <a:pt x="149090" y="279844"/>
                </a:lnTo>
                <a:lnTo>
                  <a:pt x="188333" y="259865"/>
                </a:lnTo>
                <a:lnTo>
                  <a:pt x="196691" y="236505"/>
                </a:lnTo>
                <a:lnTo>
                  <a:pt x="196691" y="228885"/>
                </a:lnTo>
                <a:lnTo>
                  <a:pt x="195167" y="221265"/>
                </a:lnTo>
                <a:lnTo>
                  <a:pt x="190595" y="216693"/>
                </a:lnTo>
                <a:lnTo>
                  <a:pt x="186594" y="212407"/>
                </a:lnTo>
                <a:lnTo>
                  <a:pt x="114300" y="187642"/>
                </a:lnTo>
                <a:lnTo>
                  <a:pt x="90011" y="181355"/>
                </a:lnTo>
                <a:lnTo>
                  <a:pt x="69723" y="173926"/>
                </a:lnTo>
                <a:lnTo>
                  <a:pt x="28027" y="141992"/>
                </a:lnTo>
                <a:lnTo>
                  <a:pt x="10668" y="91535"/>
                </a:lnTo>
                <a:lnTo>
                  <a:pt x="11549" y="79224"/>
                </a:lnTo>
                <a:lnTo>
                  <a:pt x="33599" y="34574"/>
                </a:lnTo>
                <a:lnTo>
                  <a:pt x="65532" y="12191"/>
                </a:lnTo>
                <a:lnTo>
                  <a:pt x="111863" y="833"/>
                </a:lnTo>
                <a:lnTo>
                  <a:pt x="129635" y="0"/>
                </a:lnTo>
                <a:lnTo>
                  <a:pt x="158495" y="1715"/>
                </a:lnTo>
                <a:lnTo>
                  <a:pt x="204215" y="15470"/>
                </a:lnTo>
                <a:lnTo>
                  <a:pt x="235091" y="42148"/>
                </a:lnTo>
                <a:lnTo>
                  <a:pt x="251159" y="77676"/>
                </a:lnTo>
                <a:lnTo>
                  <a:pt x="253174" y="99155"/>
                </a:lnTo>
                <a:lnTo>
                  <a:pt x="187547" y="100679"/>
                </a:lnTo>
                <a:lnTo>
                  <a:pt x="185570" y="89844"/>
                </a:lnTo>
                <a:lnTo>
                  <a:pt x="182022" y="80295"/>
                </a:lnTo>
                <a:lnTo>
                  <a:pt x="141851" y="55554"/>
                </a:lnTo>
                <a:lnTo>
                  <a:pt x="128111" y="54959"/>
                </a:lnTo>
                <a:lnTo>
                  <a:pt x="114935" y="55554"/>
                </a:lnTo>
                <a:lnTo>
                  <a:pt x="77724" y="71723"/>
                </a:lnTo>
                <a:lnTo>
                  <a:pt x="73152" y="77819"/>
                </a:lnTo>
                <a:lnTo>
                  <a:pt x="73152" y="94583"/>
                </a:lnTo>
                <a:lnTo>
                  <a:pt x="104405" y="116966"/>
                </a:lnTo>
                <a:lnTo>
                  <a:pt x="165663" y="133921"/>
                </a:lnTo>
                <a:lnTo>
                  <a:pt x="184689" y="139636"/>
                </a:lnTo>
                <a:lnTo>
                  <a:pt x="224315" y="157376"/>
                </a:lnTo>
                <a:lnTo>
                  <a:pt x="255889" y="195508"/>
                </a:lnTo>
                <a:lnTo>
                  <a:pt x="262318" y="234981"/>
                </a:lnTo>
                <a:lnTo>
                  <a:pt x="261437" y="249318"/>
                </a:lnTo>
                <a:lnTo>
                  <a:pt x="247078" y="288416"/>
                </a:lnTo>
                <a:lnTo>
                  <a:pt x="217195" y="316920"/>
                </a:lnTo>
                <a:lnTo>
                  <a:pt x="171926" y="332422"/>
                </a:lnTo>
                <a:lnTo>
                  <a:pt x="153304" y="334827"/>
                </a:lnTo>
                <a:lnTo>
                  <a:pt x="132683" y="335660"/>
                </a:lnTo>
                <a:close/>
              </a:path>
            </a:pathLst>
          </a:custGeom>
          <a:solidFill>
            <a:srgbClr val="448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346037" y="3723989"/>
            <a:ext cx="213550" cy="241077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3619023" y="3719417"/>
            <a:ext cx="666750" cy="329565"/>
            <a:chOff x="3619023" y="3719417"/>
            <a:chExt cx="666750" cy="329565"/>
          </a:xfrm>
        </p:grpSpPr>
        <p:sp>
          <p:nvSpPr>
            <p:cNvPr id="45" name="object 45"/>
            <p:cNvSpPr/>
            <p:nvPr/>
          </p:nvSpPr>
          <p:spPr>
            <a:xfrm>
              <a:off x="3619023" y="3719417"/>
              <a:ext cx="229235" cy="329565"/>
            </a:xfrm>
            <a:custGeom>
              <a:avLst/>
              <a:gdLst/>
              <a:ahLst/>
              <a:cxnLst/>
              <a:rect l="l" t="t" r="r" b="b"/>
              <a:pathLst>
                <a:path w="229235" h="329564">
                  <a:moveTo>
                    <a:pt x="205458" y="39719"/>
                  </a:moveTo>
                  <a:lnTo>
                    <a:pt x="58007" y="39719"/>
                  </a:lnTo>
                  <a:lnTo>
                    <a:pt x="64055" y="31121"/>
                  </a:lnTo>
                  <a:lnTo>
                    <a:pt x="97940" y="5786"/>
                  </a:lnTo>
                  <a:lnTo>
                    <a:pt x="131159" y="0"/>
                  </a:lnTo>
                  <a:lnTo>
                    <a:pt x="150931" y="2001"/>
                  </a:lnTo>
                  <a:lnTo>
                    <a:pt x="168961" y="8012"/>
                  </a:lnTo>
                  <a:lnTo>
                    <a:pt x="185259" y="18042"/>
                  </a:lnTo>
                  <a:lnTo>
                    <a:pt x="199834" y="32099"/>
                  </a:lnTo>
                  <a:lnTo>
                    <a:pt x="205458" y="39719"/>
                  </a:lnTo>
                  <a:close/>
                </a:path>
                <a:path w="229235" h="329564">
                  <a:moveTo>
                    <a:pt x="62579" y="329565"/>
                  </a:moveTo>
                  <a:lnTo>
                    <a:pt x="0" y="329565"/>
                  </a:lnTo>
                  <a:lnTo>
                    <a:pt x="0" y="4572"/>
                  </a:lnTo>
                  <a:lnTo>
                    <a:pt x="58007" y="4572"/>
                  </a:lnTo>
                  <a:lnTo>
                    <a:pt x="58007" y="39719"/>
                  </a:lnTo>
                  <a:lnTo>
                    <a:pt x="205458" y="39719"/>
                  </a:lnTo>
                  <a:lnTo>
                    <a:pt x="212206" y="48863"/>
                  </a:lnTo>
                  <a:lnTo>
                    <a:pt x="114395" y="48863"/>
                  </a:lnTo>
                  <a:lnTo>
                    <a:pt x="103512" y="50006"/>
                  </a:lnTo>
                  <a:lnTo>
                    <a:pt x="69413" y="76534"/>
                  </a:lnTo>
                  <a:lnTo>
                    <a:pt x="61055" y="119062"/>
                  </a:lnTo>
                  <a:lnTo>
                    <a:pt x="62150" y="137326"/>
                  </a:lnTo>
                  <a:lnTo>
                    <a:pt x="76295" y="176974"/>
                  </a:lnTo>
                  <a:lnTo>
                    <a:pt x="114395" y="195262"/>
                  </a:lnTo>
                  <a:lnTo>
                    <a:pt x="212055" y="195262"/>
                  </a:lnTo>
                  <a:lnTo>
                    <a:pt x="200939" y="210597"/>
                  </a:lnTo>
                  <a:lnTo>
                    <a:pt x="62579" y="210597"/>
                  </a:lnTo>
                  <a:lnTo>
                    <a:pt x="62579" y="329565"/>
                  </a:lnTo>
                  <a:close/>
                </a:path>
                <a:path w="229235" h="329564">
                  <a:moveTo>
                    <a:pt x="212055" y="195262"/>
                  </a:moveTo>
                  <a:lnTo>
                    <a:pt x="114395" y="195262"/>
                  </a:lnTo>
                  <a:lnTo>
                    <a:pt x="125280" y="194350"/>
                  </a:lnTo>
                  <a:lnTo>
                    <a:pt x="134981" y="191452"/>
                  </a:lnTo>
                  <a:lnTo>
                    <a:pt x="161353" y="156019"/>
                  </a:lnTo>
                  <a:lnTo>
                    <a:pt x="164782" y="122110"/>
                  </a:lnTo>
                  <a:lnTo>
                    <a:pt x="163925" y="104910"/>
                  </a:lnTo>
                  <a:lnTo>
                    <a:pt x="151066" y="67151"/>
                  </a:lnTo>
                  <a:lnTo>
                    <a:pt x="114395" y="48863"/>
                  </a:lnTo>
                  <a:lnTo>
                    <a:pt x="212206" y="48863"/>
                  </a:lnTo>
                  <a:lnTo>
                    <a:pt x="227052" y="93647"/>
                  </a:lnTo>
                  <a:lnTo>
                    <a:pt x="228695" y="122110"/>
                  </a:lnTo>
                  <a:lnTo>
                    <a:pt x="227052" y="148591"/>
                  </a:lnTo>
                  <a:lnTo>
                    <a:pt x="221742" y="173176"/>
                  </a:lnTo>
                  <a:lnTo>
                    <a:pt x="212815" y="194119"/>
                  </a:lnTo>
                  <a:lnTo>
                    <a:pt x="212717" y="194350"/>
                  </a:lnTo>
                  <a:lnTo>
                    <a:pt x="212055" y="195262"/>
                  </a:lnTo>
                  <a:close/>
                </a:path>
                <a:path w="229235" h="329564">
                  <a:moveTo>
                    <a:pt x="129635" y="245649"/>
                  </a:moveTo>
                  <a:lnTo>
                    <a:pt x="86582" y="233100"/>
                  </a:lnTo>
                  <a:lnTo>
                    <a:pt x="62579" y="210597"/>
                  </a:lnTo>
                  <a:lnTo>
                    <a:pt x="200939" y="210597"/>
                  </a:lnTo>
                  <a:lnTo>
                    <a:pt x="199834" y="212121"/>
                  </a:lnTo>
                  <a:lnTo>
                    <a:pt x="185021" y="227004"/>
                  </a:lnTo>
                  <a:lnTo>
                    <a:pt x="168199" y="237458"/>
                  </a:lnTo>
                  <a:lnTo>
                    <a:pt x="149860" y="243554"/>
                  </a:lnTo>
                  <a:lnTo>
                    <a:pt x="150351" y="243554"/>
                  </a:lnTo>
                  <a:lnTo>
                    <a:pt x="129635" y="245649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75246" y="3719417"/>
              <a:ext cx="219646" cy="24564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32992" y="3719417"/>
              <a:ext cx="152590" cy="239553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4387786" y="3635514"/>
            <a:ext cx="421005" cy="325755"/>
          </a:xfrm>
          <a:custGeom>
            <a:avLst/>
            <a:gdLst/>
            <a:ahLst/>
            <a:cxnLst/>
            <a:rect l="l" t="t" r="r" b="b"/>
            <a:pathLst>
              <a:path w="421004" h="325754">
                <a:moveTo>
                  <a:pt x="324802" y="323469"/>
                </a:moveTo>
                <a:lnTo>
                  <a:pt x="295440" y="250215"/>
                </a:lnTo>
                <a:lnTo>
                  <a:pt x="273456" y="195351"/>
                </a:lnTo>
                <a:lnTo>
                  <a:pt x="225132" y="74764"/>
                </a:lnTo>
                <a:lnTo>
                  <a:pt x="204304" y="22821"/>
                </a:lnTo>
                <a:lnTo>
                  <a:pt x="204304" y="195351"/>
                </a:lnTo>
                <a:lnTo>
                  <a:pt x="115824" y="195351"/>
                </a:lnTo>
                <a:lnTo>
                  <a:pt x="160108" y="74764"/>
                </a:lnTo>
                <a:lnTo>
                  <a:pt x="204304" y="195351"/>
                </a:lnTo>
                <a:lnTo>
                  <a:pt x="204304" y="22821"/>
                </a:lnTo>
                <a:lnTo>
                  <a:pt x="195160" y="0"/>
                </a:lnTo>
                <a:lnTo>
                  <a:pt x="125056" y="0"/>
                </a:lnTo>
                <a:lnTo>
                  <a:pt x="0" y="323469"/>
                </a:lnTo>
                <a:lnTo>
                  <a:pt x="68580" y="323469"/>
                </a:lnTo>
                <a:lnTo>
                  <a:pt x="96012" y="250215"/>
                </a:lnTo>
                <a:lnTo>
                  <a:pt x="225640" y="250215"/>
                </a:lnTo>
                <a:lnTo>
                  <a:pt x="253174" y="323469"/>
                </a:lnTo>
                <a:lnTo>
                  <a:pt x="324802" y="323469"/>
                </a:lnTo>
                <a:close/>
              </a:path>
              <a:path w="421004" h="325754">
                <a:moveTo>
                  <a:pt x="420420" y="762"/>
                </a:moveTo>
                <a:lnTo>
                  <a:pt x="357936" y="762"/>
                </a:lnTo>
                <a:lnTo>
                  <a:pt x="357936" y="325361"/>
                </a:lnTo>
                <a:lnTo>
                  <a:pt x="420420" y="325361"/>
                </a:lnTo>
                <a:lnTo>
                  <a:pt x="420420" y="762"/>
                </a:lnTo>
                <a:close/>
              </a:path>
            </a:pathLst>
          </a:custGeom>
          <a:solidFill>
            <a:srgbClr val="448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4869656" y="3635502"/>
            <a:ext cx="448945" cy="329565"/>
            <a:chOff x="4869656" y="3635502"/>
            <a:chExt cx="448945" cy="329565"/>
          </a:xfrm>
        </p:grpSpPr>
        <p:sp>
          <p:nvSpPr>
            <p:cNvPr id="50" name="object 50"/>
            <p:cNvSpPr/>
            <p:nvPr/>
          </p:nvSpPr>
          <p:spPr>
            <a:xfrm>
              <a:off x="4869656" y="3635502"/>
              <a:ext cx="217170" cy="323850"/>
            </a:xfrm>
            <a:custGeom>
              <a:avLst/>
              <a:gdLst/>
              <a:ahLst/>
              <a:cxnLst/>
              <a:rect l="l" t="t" r="r" b="b"/>
              <a:pathLst>
                <a:path w="217170" h="323850">
                  <a:moveTo>
                    <a:pt x="216598" y="323468"/>
                  </a:moveTo>
                  <a:lnTo>
                    <a:pt x="151066" y="323468"/>
                  </a:lnTo>
                  <a:lnTo>
                    <a:pt x="91535" y="218217"/>
                  </a:lnTo>
                  <a:lnTo>
                    <a:pt x="62579" y="248697"/>
                  </a:lnTo>
                  <a:lnTo>
                    <a:pt x="62579" y="323468"/>
                  </a:lnTo>
                  <a:lnTo>
                    <a:pt x="0" y="323468"/>
                  </a:lnTo>
                  <a:lnTo>
                    <a:pt x="0" y="0"/>
                  </a:lnTo>
                  <a:lnTo>
                    <a:pt x="62579" y="0"/>
                  </a:lnTo>
                  <a:lnTo>
                    <a:pt x="62579" y="172402"/>
                  </a:lnTo>
                  <a:lnTo>
                    <a:pt x="135826" y="88487"/>
                  </a:lnTo>
                  <a:lnTo>
                    <a:pt x="212026" y="88487"/>
                  </a:lnTo>
                  <a:lnTo>
                    <a:pt x="131254" y="175450"/>
                  </a:lnTo>
                  <a:lnTo>
                    <a:pt x="216598" y="323468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098447" y="3719417"/>
              <a:ext cx="219646" cy="245649"/>
            </a:xfrm>
            <a:prstGeom prst="rect">
              <a:avLst/>
            </a:prstGeom>
          </p:spPr>
        </p:pic>
      </p:grpSp>
      <p:sp>
        <p:nvSpPr>
          <p:cNvPr id="52" name="object 52"/>
          <p:cNvSpPr/>
          <p:nvPr/>
        </p:nvSpPr>
        <p:spPr>
          <a:xfrm>
            <a:off x="5366003" y="3636264"/>
            <a:ext cx="62865" cy="325120"/>
          </a:xfrm>
          <a:custGeom>
            <a:avLst/>
            <a:gdLst/>
            <a:ahLst/>
            <a:cxnLst/>
            <a:rect l="l" t="t" r="r" b="b"/>
            <a:pathLst>
              <a:path w="62864" h="325120">
                <a:moveTo>
                  <a:pt x="62483" y="324611"/>
                </a:moveTo>
                <a:lnTo>
                  <a:pt x="0" y="324611"/>
                </a:lnTo>
                <a:lnTo>
                  <a:pt x="0" y="0"/>
                </a:lnTo>
                <a:lnTo>
                  <a:pt x="62483" y="0"/>
                </a:lnTo>
                <a:lnTo>
                  <a:pt x="62483" y="324611"/>
                </a:lnTo>
                <a:close/>
              </a:path>
            </a:pathLst>
          </a:custGeom>
          <a:solidFill>
            <a:srgbClr val="448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92013" y="3635501"/>
            <a:ext cx="62865" cy="323850"/>
          </a:xfrm>
          <a:custGeom>
            <a:avLst/>
            <a:gdLst/>
            <a:ahLst/>
            <a:cxnLst/>
            <a:rect l="l" t="t" r="r" b="b"/>
            <a:pathLst>
              <a:path w="62864" h="323850">
                <a:moveTo>
                  <a:pt x="62484" y="88493"/>
                </a:moveTo>
                <a:lnTo>
                  <a:pt x="0" y="88493"/>
                </a:lnTo>
                <a:lnTo>
                  <a:pt x="0" y="323469"/>
                </a:lnTo>
                <a:lnTo>
                  <a:pt x="62484" y="323469"/>
                </a:lnTo>
                <a:lnTo>
                  <a:pt x="62484" y="88493"/>
                </a:lnTo>
                <a:close/>
              </a:path>
              <a:path w="62864" h="323850">
                <a:moveTo>
                  <a:pt x="62484" y="0"/>
                </a:moveTo>
                <a:lnTo>
                  <a:pt x="0" y="0"/>
                </a:lnTo>
                <a:lnTo>
                  <a:pt x="0" y="58013"/>
                </a:lnTo>
                <a:lnTo>
                  <a:pt x="62484" y="58013"/>
                </a:lnTo>
                <a:lnTo>
                  <a:pt x="62484" y="0"/>
                </a:lnTo>
                <a:close/>
              </a:path>
            </a:pathLst>
          </a:custGeom>
          <a:solidFill>
            <a:srgbClr val="448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5742432" y="3636264"/>
            <a:ext cx="346075" cy="328930"/>
            <a:chOff x="5742432" y="3636264"/>
            <a:chExt cx="346075" cy="328930"/>
          </a:xfrm>
        </p:grpSpPr>
        <p:sp>
          <p:nvSpPr>
            <p:cNvPr id="55" name="object 55"/>
            <p:cNvSpPr/>
            <p:nvPr/>
          </p:nvSpPr>
          <p:spPr>
            <a:xfrm>
              <a:off x="5742432" y="3636264"/>
              <a:ext cx="66040" cy="325120"/>
            </a:xfrm>
            <a:custGeom>
              <a:avLst/>
              <a:gdLst/>
              <a:ahLst/>
              <a:cxnLst/>
              <a:rect l="l" t="t" r="r" b="b"/>
              <a:pathLst>
                <a:path w="66039" h="325120">
                  <a:moveTo>
                    <a:pt x="65532" y="324611"/>
                  </a:moveTo>
                  <a:lnTo>
                    <a:pt x="0" y="324611"/>
                  </a:lnTo>
                  <a:lnTo>
                    <a:pt x="0" y="0"/>
                  </a:lnTo>
                  <a:lnTo>
                    <a:pt x="65532" y="0"/>
                  </a:lnTo>
                  <a:lnTo>
                    <a:pt x="65532" y="324611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847302" y="3719417"/>
              <a:ext cx="240982" cy="245649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134099" y="3719417"/>
            <a:ext cx="213455" cy="239553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6501669" y="3635502"/>
            <a:ext cx="1234440" cy="329565"/>
            <a:chOff x="6501669" y="3635502"/>
            <a:chExt cx="1234440" cy="329565"/>
          </a:xfrm>
        </p:grpSpPr>
        <p:sp>
          <p:nvSpPr>
            <p:cNvPr id="59" name="object 59"/>
            <p:cNvSpPr/>
            <p:nvPr/>
          </p:nvSpPr>
          <p:spPr>
            <a:xfrm>
              <a:off x="6501669" y="3635502"/>
              <a:ext cx="426084" cy="323850"/>
            </a:xfrm>
            <a:custGeom>
              <a:avLst/>
              <a:gdLst/>
              <a:ahLst/>
              <a:cxnLst/>
              <a:rect l="l" t="t" r="r" b="b"/>
              <a:pathLst>
                <a:path w="426084" h="323850">
                  <a:moveTo>
                    <a:pt x="346138" y="323468"/>
                  </a:moveTo>
                  <a:lnTo>
                    <a:pt x="277558" y="323468"/>
                  </a:lnTo>
                  <a:lnTo>
                    <a:pt x="213455" y="82391"/>
                  </a:lnTo>
                  <a:lnTo>
                    <a:pt x="149447" y="323468"/>
                  </a:lnTo>
                  <a:lnTo>
                    <a:pt x="77724" y="323468"/>
                  </a:lnTo>
                  <a:lnTo>
                    <a:pt x="0" y="0"/>
                  </a:lnTo>
                  <a:lnTo>
                    <a:pt x="67056" y="0"/>
                  </a:lnTo>
                  <a:lnTo>
                    <a:pt x="115919" y="222789"/>
                  </a:lnTo>
                  <a:lnTo>
                    <a:pt x="175355" y="0"/>
                  </a:lnTo>
                  <a:lnTo>
                    <a:pt x="253174" y="0"/>
                  </a:lnTo>
                  <a:lnTo>
                    <a:pt x="309562" y="225837"/>
                  </a:lnTo>
                  <a:lnTo>
                    <a:pt x="359949" y="0"/>
                  </a:lnTo>
                  <a:lnTo>
                    <a:pt x="425481" y="0"/>
                  </a:lnTo>
                  <a:lnTo>
                    <a:pt x="346138" y="323468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27151" y="3719417"/>
              <a:ext cx="221170" cy="24564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169658" y="3641597"/>
              <a:ext cx="139065" cy="323850"/>
            </a:xfrm>
            <a:custGeom>
              <a:avLst/>
              <a:gdLst/>
              <a:ahLst/>
              <a:cxnLst/>
              <a:rect l="l" t="t" r="r" b="b"/>
              <a:pathLst>
                <a:path w="139065" h="323850">
                  <a:moveTo>
                    <a:pt x="90011" y="323468"/>
                  </a:moveTo>
                  <a:lnTo>
                    <a:pt x="50387" y="314325"/>
                  </a:lnTo>
                  <a:lnTo>
                    <a:pt x="39623" y="302133"/>
                  </a:lnTo>
                  <a:lnTo>
                    <a:pt x="35051" y="297561"/>
                  </a:lnTo>
                  <a:lnTo>
                    <a:pt x="28955" y="234981"/>
                  </a:lnTo>
                  <a:lnTo>
                    <a:pt x="28955" y="132778"/>
                  </a:lnTo>
                  <a:lnTo>
                    <a:pt x="0" y="132778"/>
                  </a:lnTo>
                  <a:lnTo>
                    <a:pt x="0" y="82391"/>
                  </a:lnTo>
                  <a:lnTo>
                    <a:pt x="28955" y="82391"/>
                  </a:lnTo>
                  <a:lnTo>
                    <a:pt x="28955" y="36671"/>
                  </a:lnTo>
                  <a:lnTo>
                    <a:pt x="91535" y="0"/>
                  </a:lnTo>
                  <a:lnTo>
                    <a:pt x="91535" y="82391"/>
                  </a:lnTo>
                  <a:lnTo>
                    <a:pt x="134207" y="82391"/>
                  </a:lnTo>
                  <a:lnTo>
                    <a:pt x="134207" y="132778"/>
                  </a:lnTo>
                  <a:lnTo>
                    <a:pt x="91535" y="132778"/>
                  </a:lnTo>
                  <a:lnTo>
                    <a:pt x="91559" y="239887"/>
                  </a:lnTo>
                  <a:lnTo>
                    <a:pt x="91725" y="249840"/>
                  </a:lnTo>
                  <a:lnTo>
                    <a:pt x="92178" y="256936"/>
                  </a:lnTo>
                  <a:lnTo>
                    <a:pt x="93059" y="260889"/>
                  </a:lnTo>
                  <a:lnTo>
                    <a:pt x="93059" y="263937"/>
                  </a:lnTo>
                  <a:lnTo>
                    <a:pt x="94583" y="266985"/>
                  </a:lnTo>
                  <a:lnTo>
                    <a:pt x="103727" y="271557"/>
                  </a:lnTo>
                  <a:lnTo>
                    <a:pt x="114395" y="271557"/>
                  </a:lnTo>
                  <a:lnTo>
                    <a:pt x="122015" y="270033"/>
                  </a:lnTo>
                  <a:lnTo>
                    <a:pt x="132683" y="265461"/>
                  </a:lnTo>
                  <a:lnTo>
                    <a:pt x="138779" y="314325"/>
                  </a:lnTo>
                  <a:lnTo>
                    <a:pt x="127944" y="318325"/>
                  </a:lnTo>
                  <a:lnTo>
                    <a:pt x="116109" y="321182"/>
                  </a:lnTo>
                  <a:lnTo>
                    <a:pt x="103417" y="322897"/>
                  </a:lnTo>
                  <a:lnTo>
                    <a:pt x="90011" y="323468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325201" y="3719417"/>
              <a:ext cx="219646" cy="24564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82947" y="3719417"/>
              <a:ext cx="152590" cy="239553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2453830" y="5577649"/>
            <a:ext cx="329565" cy="146685"/>
            <a:chOff x="2453830" y="5577649"/>
            <a:chExt cx="329565" cy="146685"/>
          </a:xfrm>
        </p:grpSpPr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453830" y="5577649"/>
              <a:ext cx="109823" cy="14344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597073" y="5577649"/>
              <a:ext cx="186690" cy="146685"/>
            </a:xfrm>
            <a:custGeom>
              <a:avLst/>
              <a:gdLst/>
              <a:ahLst/>
              <a:cxnLst/>
              <a:rect l="l" t="t" r="r" b="b"/>
              <a:pathLst>
                <a:path w="186689" h="146685">
                  <a:moveTo>
                    <a:pt x="53441" y="12"/>
                  </a:moveTo>
                  <a:lnTo>
                    <a:pt x="41249" y="12"/>
                  </a:lnTo>
                  <a:lnTo>
                    <a:pt x="38201" y="6108"/>
                  </a:lnTo>
                  <a:lnTo>
                    <a:pt x="33528" y="12204"/>
                  </a:lnTo>
                  <a:lnTo>
                    <a:pt x="25908" y="18300"/>
                  </a:lnTo>
                  <a:lnTo>
                    <a:pt x="19939" y="23482"/>
                  </a:lnTo>
                  <a:lnTo>
                    <a:pt x="13525" y="27825"/>
                  </a:lnTo>
                  <a:lnTo>
                    <a:pt x="6845" y="31623"/>
                  </a:lnTo>
                  <a:lnTo>
                    <a:pt x="0" y="35153"/>
                  </a:lnTo>
                  <a:lnTo>
                    <a:pt x="0" y="53441"/>
                  </a:lnTo>
                  <a:lnTo>
                    <a:pt x="18288" y="44297"/>
                  </a:lnTo>
                  <a:lnTo>
                    <a:pt x="25908" y="39725"/>
                  </a:lnTo>
                  <a:lnTo>
                    <a:pt x="30480" y="35153"/>
                  </a:lnTo>
                  <a:lnTo>
                    <a:pt x="35052" y="32105"/>
                  </a:lnTo>
                  <a:lnTo>
                    <a:pt x="35052" y="143459"/>
                  </a:lnTo>
                  <a:lnTo>
                    <a:pt x="53441" y="143459"/>
                  </a:lnTo>
                  <a:lnTo>
                    <a:pt x="53441" y="12"/>
                  </a:lnTo>
                  <a:close/>
                </a:path>
                <a:path w="186689" h="146685">
                  <a:moveTo>
                    <a:pt x="186220" y="93065"/>
                  </a:moveTo>
                  <a:lnTo>
                    <a:pt x="183172" y="85445"/>
                  </a:lnTo>
                  <a:lnTo>
                    <a:pt x="178511" y="79349"/>
                  </a:lnTo>
                  <a:lnTo>
                    <a:pt x="173939" y="73253"/>
                  </a:lnTo>
                  <a:lnTo>
                    <a:pt x="167843" y="68681"/>
                  </a:lnTo>
                  <a:lnTo>
                    <a:pt x="167843" y="94589"/>
                  </a:lnTo>
                  <a:lnTo>
                    <a:pt x="167843" y="111353"/>
                  </a:lnTo>
                  <a:lnTo>
                    <a:pt x="164795" y="117449"/>
                  </a:lnTo>
                  <a:lnTo>
                    <a:pt x="160223" y="123545"/>
                  </a:lnTo>
                  <a:lnTo>
                    <a:pt x="154127" y="128117"/>
                  </a:lnTo>
                  <a:lnTo>
                    <a:pt x="148031" y="131165"/>
                  </a:lnTo>
                  <a:lnTo>
                    <a:pt x="134315" y="131165"/>
                  </a:lnTo>
                  <a:lnTo>
                    <a:pt x="111455" y="111353"/>
                  </a:lnTo>
                  <a:lnTo>
                    <a:pt x="111340" y="111048"/>
                  </a:lnTo>
                  <a:lnTo>
                    <a:pt x="109931" y="106781"/>
                  </a:lnTo>
                  <a:lnTo>
                    <a:pt x="109931" y="94589"/>
                  </a:lnTo>
                  <a:lnTo>
                    <a:pt x="112979" y="86969"/>
                  </a:lnTo>
                  <a:lnTo>
                    <a:pt x="123647" y="76301"/>
                  </a:lnTo>
                  <a:lnTo>
                    <a:pt x="129743" y="73253"/>
                  </a:lnTo>
                  <a:lnTo>
                    <a:pt x="146507" y="73253"/>
                  </a:lnTo>
                  <a:lnTo>
                    <a:pt x="154127" y="76301"/>
                  </a:lnTo>
                  <a:lnTo>
                    <a:pt x="164795" y="86969"/>
                  </a:lnTo>
                  <a:lnTo>
                    <a:pt x="167843" y="94589"/>
                  </a:lnTo>
                  <a:lnTo>
                    <a:pt x="167843" y="68681"/>
                  </a:lnTo>
                  <a:lnTo>
                    <a:pt x="158699" y="65633"/>
                  </a:lnTo>
                  <a:lnTo>
                    <a:pt x="166319" y="62585"/>
                  </a:lnTo>
                  <a:lnTo>
                    <a:pt x="170891" y="59537"/>
                  </a:lnTo>
                  <a:lnTo>
                    <a:pt x="175463" y="54965"/>
                  </a:lnTo>
                  <a:lnTo>
                    <a:pt x="178511" y="50393"/>
                  </a:lnTo>
                  <a:lnTo>
                    <a:pt x="180124" y="44196"/>
                  </a:lnTo>
                  <a:lnTo>
                    <a:pt x="180124" y="36576"/>
                  </a:lnTo>
                  <a:lnTo>
                    <a:pt x="179514" y="29743"/>
                  </a:lnTo>
                  <a:lnTo>
                    <a:pt x="177596" y="23050"/>
                  </a:lnTo>
                  <a:lnTo>
                    <a:pt x="174256" y="16649"/>
                  </a:lnTo>
                  <a:lnTo>
                    <a:pt x="171856" y="13716"/>
                  </a:lnTo>
                  <a:lnTo>
                    <a:pt x="169367" y="10668"/>
                  </a:lnTo>
                  <a:lnTo>
                    <a:pt x="163093" y="5791"/>
                  </a:lnTo>
                  <a:lnTo>
                    <a:pt x="161747" y="5181"/>
                  </a:lnTo>
                  <a:lnTo>
                    <a:pt x="161747" y="30480"/>
                  </a:lnTo>
                  <a:lnTo>
                    <a:pt x="161747" y="42672"/>
                  </a:lnTo>
                  <a:lnTo>
                    <a:pt x="160223" y="48869"/>
                  </a:lnTo>
                  <a:lnTo>
                    <a:pt x="155651" y="53441"/>
                  </a:lnTo>
                  <a:lnTo>
                    <a:pt x="146507" y="59537"/>
                  </a:lnTo>
                  <a:lnTo>
                    <a:pt x="132791" y="59537"/>
                  </a:lnTo>
                  <a:lnTo>
                    <a:pt x="126695" y="56489"/>
                  </a:lnTo>
                  <a:lnTo>
                    <a:pt x="122123" y="53441"/>
                  </a:lnTo>
                  <a:lnTo>
                    <a:pt x="117551" y="48869"/>
                  </a:lnTo>
                  <a:lnTo>
                    <a:pt x="116027" y="42672"/>
                  </a:lnTo>
                  <a:lnTo>
                    <a:pt x="116027" y="30480"/>
                  </a:lnTo>
                  <a:lnTo>
                    <a:pt x="117551" y="24384"/>
                  </a:lnTo>
                  <a:lnTo>
                    <a:pt x="122123" y="21336"/>
                  </a:lnTo>
                  <a:lnTo>
                    <a:pt x="126923" y="16649"/>
                  </a:lnTo>
                  <a:lnTo>
                    <a:pt x="132791" y="13716"/>
                  </a:lnTo>
                  <a:lnTo>
                    <a:pt x="144983" y="13716"/>
                  </a:lnTo>
                  <a:lnTo>
                    <a:pt x="150837" y="16649"/>
                  </a:lnTo>
                  <a:lnTo>
                    <a:pt x="155651" y="21336"/>
                  </a:lnTo>
                  <a:lnTo>
                    <a:pt x="160223" y="25908"/>
                  </a:lnTo>
                  <a:lnTo>
                    <a:pt x="161747" y="30480"/>
                  </a:lnTo>
                  <a:lnTo>
                    <a:pt x="161747" y="5181"/>
                  </a:lnTo>
                  <a:lnTo>
                    <a:pt x="155841" y="2476"/>
                  </a:lnTo>
                  <a:lnTo>
                    <a:pt x="147713" y="596"/>
                  </a:lnTo>
                  <a:lnTo>
                    <a:pt x="138887" y="0"/>
                  </a:lnTo>
                  <a:lnTo>
                    <a:pt x="130048" y="596"/>
                  </a:lnTo>
                  <a:lnTo>
                    <a:pt x="103403" y="16649"/>
                  </a:lnTo>
                  <a:lnTo>
                    <a:pt x="100215" y="22479"/>
                  </a:lnTo>
                  <a:lnTo>
                    <a:pt x="98323" y="29108"/>
                  </a:lnTo>
                  <a:lnTo>
                    <a:pt x="98221" y="30480"/>
                  </a:lnTo>
                  <a:lnTo>
                    <a:pt x="97739" y="36576"/>
                  </a:lnTo>
                  <a:lnTo>
                    <a:pt x="97739" y="44196"/>
                  </a:lnTo>
                  <a:lnTo>
                    <a:pt x="99263" y="48869"/>
                  </a:lnTo>
                  <a:lnTo>
                    <a:pt x="102311" y="54965"/>
                  </a:lnTo>
                  <a:lnTo>
                    <a:pt x="106883" y="59537"/>
                  </a:lnTo>
                  <a:lnTo>
                    <a:pt x="111455" y="62585"/>
                  </a:lnTo>
                  <a:lnTo>
                    <a:pt x="119075" y="65633"/>
                  </a:lnTo>
                  <a:lnTo>
                    <a:pt x="109931" y="68681"/>
                  </a:lnTo>
                  <a:lnTo>
                    <a:pt x="103835" y="73253"/>
                  </a:lnTo>
                  <a:lnTo>
                    <a:pt x="94691" y="85445"/>
                  </a:lnTo>
                  <a:lnTo>
                    <a:pt x="91643" y="93065"/>
                  </a:lnTo>
                  <a:lnTo>
                    <a:pt x="91643" y="102209"/>
                  </a:lnTo>
                  <a:lnTo>
                    <a:pt x="92494" y="111048"/>
                  </a:lnTo>
                  <a:lnTo>
                    <a:pt x="92595" y="111353"/>
                  </a:lnTo>
                  <a:lnTo>
                    <a:pt x="95072" y="119164"/>
                  </a:lnTo>
                  <a:lnTo>
                    <a:pt x="128930" y="145643"/>
                  </a:lnTo>
                  <a:lnTo>
                    <a:pt x="138887" y="146494"/>
                  </a:lnTo>
                  <a:lnTo>
                    <a:pt x="148831" y="145643"/>
                  </a:lnTo>
                  <a:lnTo>
                    <a:pt x="182778" y="119164"/>
                  </a:lnTo>
                  <a:lnTo>
                    <a:pt x="186220" y="102209"/>
                  </a:lnTo>
                  <a:lnTo>
                    <a:pt x="186220" y="93065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3255264" y="5577554"/>
            <a:ext cx="588010" cy="146685"/>
            <a:chOff x="3255264" y="5577554"/>
            <a:chExt cx="588010" cy="146685"/>
          </a:xfrm>
        </p:grpSpPr>
        <p:sp>
          <p:nvSpPr>
            <p:cNvPr id="68" name="object 68"/>
            <p:cNvSpPr/>
            <p:nvPr/>
          </p:nvSpPr>
          <p:spPr>
            <a:xfrm>
              <a:off x="3255264" y="5577560"/>
              <a:ext cx="59055" cy="144145"/>
            </a:xfrm>
            <a:custGeom>
              <a:avLst/>
              <a:gdLst/>
              <a:ahLst/>
              <a:cxnLst/>
              <a:rect l="l" t="t" r="r" b="b"/>
              <a:pathLst>
                <a:path w="59054" h="144145">
                  <a:moveTo>
                    <a:pt x="18275" y="279"/>
                  </a:moveTo>
                  <a:lnTo>
                    <a:pt x="0" y="279"/>
                  </a:lnTo>
                  <a:lnTo>
                    <a:pt x="0" y="143548"/>
                  </a:lnTo>
                  <a:lnTo>
                    <a:pt x="18275" y="143548"/>
                  </a:lnTo>
                  <a:lnTo>
                    <a:pt x="18275" y="279"/>
                  </a:lnTo>
                  <a:close/>
                </a:path>
                <a:path w="59054" h="144145">
                  <a:moveTo>
                    <a:pt x="58864" y="39712"/>
                  </a:moveTo>
                  <a:lnTo>
                    <a:pt x="41998" y="39712"/>
                  </a:lnTo>
                  <a:lnTo>
                    <a:pt x="41998" y="143446"/>
                  </a:lnTo>
                  <a:lnTo>
                    <a:pt x="58864" y="143446"/>
                  </a:lnTo>
                  <a:lnTo>
                    <a:pt x="58864" y="39712"/>
                  </a:lnTo>
                  <a:close/>
                </a:path>
                <a:path w="59054" h="144145">
                  <a:moveTo>
                    <a:pt x="58864" y="0"/>
                  </a:moveTo>
                  <a:lnTo>
                    <a:pt x="41998" y="0"/>
                  </a:lnTo>
                  <a:lnTo>
                    <a:pt x="41998" y="21424"/>
                  </a:lnTo>
                  <a:lnTo>
                    <a:pt x="58864" y="21424"/>
                  </a:lnTo>
                  <a:lnTo>
                    <a:pt x="58864" y="0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344513" y="5577554"/>
              <a:ext cx="274605" cy="14658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648075" y="5615749"/>
              <a:ext cx="195167" cy="108394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3910495" y="5577839"/>
            <a:ext cx="726440" cy="182880"/>
            <a:chOff x="3910495" y="5577839"/>
            <a:chExt cx="726440" cy="182880"/>
          </a:xfrm>
        </p:grpSpPr>
        <p:pic>
          <p:nvPicPr>
            <p:cNvPr id="72" name="object 7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910495" y="5615749"/>
              <a:ext cx="461956" cy="10839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399978" y="5577839"/>
              <a:ext cx="236410" cy="182880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3255264" y="5820155"/>
            <a:ext cx="588010" cy="145415"/>
            <a:chOff x="3255264" y="5820155"/>
            <a:chExt cx="588010" cy="145415"/>
          </a:xfrm>
        </p:grpSpPr>
        <p:sp>
          <p:nvSpPr>
            <p:cNvPr id="75" name="object 75"/>
            <p:cNvSpPr/>
            <p:nvPr/>
          </p:nvSpPr>
          <p:spPr>
            <a:xfrm>
              <a:off x="3255264" y="5820156"/>
              <a:ext cx="60325" cy="143510"/>
            </a:xfrm>
            <a:custGeom>
              <a:avLst/>
              <a:gdLst/>
              <a:ahLst/>
              <a:cxnLst/>
              <a:rect l="l" t="t" r="r" b="b"/>
              <a:pathLst>
                <a:path w="60325" h="143510">
                  <a:moveTo>
                    <a:pt x="18275" y="0"/>
                  </a:moveTo>
                  <a:lnTo>
                    <a:pt x="0" y="0"/>
                  </a:lnTo>
                  <a:lnTo>
                    <a:pt x="0" y="143268"/>
                  </a:lnTo>
                  <a:lnTo>
                    <a:pt x="18275" y="143268"/>
                  </a:lnTo>
                  <a:lnTo>
                    <a:pt x="18275" y="0"/>
                  </a:lnTo>
                  <a:close/>
                </a:path>
                <a:path w="60325" h="143510">
                  <a:moveTo>
                    <a:pt x="60286" y="39725"/>
                  </a:moveTo>
                  <a:lnTo>
                    <a:pt x="41998" y="39725"/>
                  </a:lnTo>
                  <a:lnTo>
                    <a:pt x="41998" y="143446"/>
                  </a:lnTo>
                  <a:lnTo>
                    <a:pt x="60286" y="143446"/>
                  </a:lnTo>
                  <a:lnTo>
                    <a:pt x="60286" y="39725"/>
                  </a:lnTo>
                  <a:close/>
                </a:path>
                <a:path w="60325" h="143510">
                  <a:moveTo>
                    <a:pt x="60286" y="101"/>
                  </a:moveTo>
                  <a:lnTo>
                    <a:pt x="41998" y="101"/>
                  </a:lnTo>
                  <a:lnTo>
                    <a:pt x="41998" y="19913"/>
                  </a:lnTo>
                  <a:lnTo>
                    <a:pt x="60286" y="19913"/>
                  </a:lnTo>
                  <a:lnTo>
                    <a:pt x="60286" y="101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44513" y="5820251"/>
              <a:ext cx="274510" cy="14487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648075" y="5856827"/>
              <a:ext cx="195167" cy="108299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2453830" y="5576125"/>
            <a:ext cx="5683250" cy="892810"/>
            <a:chOff x="2453830" y="5576125"/>
            <a:chExt cx="5683250" cy="892810"/>
          </a:xfrm>
        </p:grpSpPr>
        <p:pic>
          <p:nvPicPr>
            <p:cNvPr id="79" name="object 7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910393" y="5856826"/>
              <a:ext cx="462057" cy="10829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399978" y="5820155"/>
              <a:ext cx="236410" cy="18316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453830" y="5576125"/>
              <a:ext cx="5682805" cy="892492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4642472" y="6052095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10">
                  <a:moveTo>
                    <a:pt x="16764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6764" y="143344"/>
                  </a:lnTo>
                  <a:lnTo>
                    <a:pt x="16764" y="39624"/>
                  </a:lnTo>
                  <a:close/>
                </a:path>
                <a:path w="17145" h="143510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694300" y="6088760"/>
              <a:ext cx="83915" cy="1052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980" y="575119"/>
            <a:ext cx="831215" cy="233679"/>
            <a:chOff x="609980" y="575119"/>
            <a:chExt cx="831215" cy="2336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980" y="576643"/>
              <a:ext cx="96012" cy="747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948" y="575119"/>
              <a:ext cx="147923" cy="1876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827" y="628554"/>
              <a:ext cx="118967" cy="1326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2894" y="625506"/>
              <a:ext cx="259270" cy="183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5693" y="625411"/>
              <a:ext cx="85439" cy="13430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496091" y="577595"/>
            <a:ext cx="651510" cy="184150"/>
            <a:chOff x="1496091" y="577595"/>
            <a:chExt cx="651510" cy="184150"/>
          </a:xfrm>
        </p:grpSpPr>
        <p:sp>
          <p:nvSpPr>
            <p:cNvPr id="9" name="object 9"/>
            <p:cNvSpPr/>
            <p:nvPr/>
          </p:nvSpPr>
          <p:spPr>
            <a:xfrm>
              <a:off x="1496085" y="577595"/>
              <a:ext cx="232410" cy="182880"/>
            </a:xfrm>
            <a:custGeom>
              <a:avLst/>
              <a:gdLst/>
              <a:ahLst/>
              <a:cxnLst/>
              <a:rect l="l" t="t" r="r" b="b"/>
              <a:pathLst>
                <a:path w="232410" h="182879">
                  <a:moveTo>
                    <a:pt x="181444" y="182118"/>
                  </a:moveTo>
                  <a:lnTo>
                    <a:pt x="165188" y="140970"/>
                  </a:lnTo>
                  <a:lnTo>
                    <a:pt x="153149" y="110490"/>
                  </a:lnTo>
                  <a:lnTo>
                    <a:pt x="126619" y="43345"/>
                  </a:lnTo>
                  <a:lnTo>
                    <a:pt x="114388" y="12382"/>
                  </a:lnTo>
                  <a:lnTo>
                    <a:pt x="114388" y="110490"/>
                  </a:lnTo>
                  <a:lnTo>
                    <a:pt x="65532" y="110490"/>
                  </a:lnTo>
                  <a:lnTo>
                    <a:pt x="89916" y="43345"/>
                  </a:lnTo>
                  <a:lnTo>
                    <a:pt x="114388" y="110490"/>
                  </a:lnTo>
                  <a:lnTo>
                    <a:pt x="114388" y="12382"/>
                  </a:lnTo>
                  <a:lnTo>
                    <a:pt x="109728" y="571"/>
                  </a:lnTo>
                  <a:lnTo>
                    <a:pt x="71628" y="571"/>
                  </a:lnTo>
                  <a:lnTo>
                    <a:pt x="0" y="182118"/>
                  </a:lnTo>
                  <a:lnTo>
                    <a:pt x="39624" y="182118"/>
                  </a:lnTo>
                  <a:lnTo>
                    <a:pt x="54864" y="140970"/>
                  </a:lnTo>
                  <a:lnTo>
                    <a:pt x="126580" y="140970"/>
                  </a:lnTo>
                  <a:lnTo>
                    <a:pt x="141820" y="182118"/>
                  </a:lnTo>
                  <a:lnTo>
                    <a:pt x="181444" y="182118"/>
                  </a:lnTo>
                  <a:close/>
                </a:path>
                <a:path w="232410" h="182879">
                  <a:moveTo>
                    <a:pt x="232130" y="0"/>
                  </a:moveTo>
                  <a:lnTo>
                    <a:pt x="197065" y="0"/>
                  </a:lnTo>
                  <a:lnTo>
                    <a:pt x="197065" y="182880"/>
                  </a:lnTo>
                  <a:lnTo>
                    <a:pt x="232130" y="182880"/>
                  </a:lnTo>
                  <a:lnTo>
                    <a:pt x="23213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6030" y="578167"/>
              <a:ext cx="250126" cy="18307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39112" y="577595"/>
              <a:ext cx="108585" cy="182880"/>
            </a:xfrm>
            <a:custGeom>
              <a:avLst/>
              <a:gdLst/>
              <a:ahLst/>
              <a:cxnLst/>
              <a:rect l="l" t="t" r="r" b="b"/>
              <a:pathLst>
                <a:path w="108585" h="182879">
                  <a:moveTo>
                    <a:pt x="35039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39" y="182880"/>
                  </a:lnTo>
                  <a:lnTo>
                    <a:pt x="35039" y="0"/>
                  </a:lnTo>
                  <a:close/>
                </a:path>
                <a:path w="108585" h="182879">
                  <a:moveTo>
                    <a:pt x="108102" y="50965"/>
                  </a:moveTo>
                  <a:lnTo>
                    <a:pt x="73050" y="50965"/>
                  </a:lnTo>
                  <a:lnTo>
                    <a:pt x="73050" y="182219"/>
                  </a:lnTo>
                  <a:lnTo>
                    <a:pt x="108102" y="182219"/>
                  </a:lnTo>
                  <a:lnTo>
                    <a:pt x="108102" y="50965"/>
                  </a:lnTo>
                  <a:close/>
                </a:path>
                <a:path w="108585" h="182879">
                  <a:moveTo>
                    <a:pt x="108102" y="673"/>
                  </a:moveTo>
                  <a:lnTo>
                    <a:pt x="73050" y="673"/>
                  </a:lnTo>
                  <a:lnTo>
                    <a:pt x="73050" y="32677"/>
                  </a:lnTo>
                  <a:lnTo>
                    <a:pt x="108102" y="32677"/>
                  </a:lnTo>
                  <a:lnTo>
                    <a:pt x="108102" y="673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47900" y="577595"/>
            <a:ext cx="351155" cy="184150"/>
            <a:chOff x="2247900" y="577595"/>
            <a:chExt cx="351155" cy="184150"/>
          </a:xfrm>
        </p:grpSpPr>
        <p:sp>
          <p:nvSpPr>
            <p:cNvPr id="13" name="object 13"/>
            <p:cNvSpPr/>
            <p:nvPr/>
          </p:nvSpPr>
          <p:spPr>
            <a:xfrm>
              <a:off x="2247900" y="577595"/>
              <a:ext cx="36830" cy="182880"/>
            </a:xfrm>
            <a:custGeom>
              <a:avLst/>
              <a:gdLst/>
              <a:ahLst/>
              <a:cxnLst/>
              <a:rect l="l" t="t" r="r" b="b"/>
              <a:pathLst>
                <a:path w="36830" h="182879">
                  <a:moveTo>
                    <a:pt x="36575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287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13527" y="625506"/>
              <a:ext cx="135609" cy="1357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9738" y="625506"/>
              <a:ext cx="118967" cy="13420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682620" y="578167"/>
            <a:ext cx="800735" cy="183515"/>
            <a:chOff x="2682620" y="578167"/>
            <a:chExt cx="800735" cy="183515"/>
          </a:xfrm>
        </p:grpSpPr>
        <p:sp>
          <p:nvSpPr>
            <p:cNvPr id="17" name="object 17"/>
            <p:cNvSpPr/>
            <p:nvPr/>
          </p:nvSpPr>
          <p:spPr>
            <a:xfrm>
              <a:off x="2682608" y="578167"/>
              <a:ext cx="581025" cy="183515"/>
            </a:xfrm>
            <a:custGeom>
              <a:avLst/>
              <a:gdLst/>
              <a:ahLst/>
              <a:cxnLst/>
              <a:rect l="l" t="t" r="r" b="b"/>
              <a:pathLst>
                <a:path w="581025" h="183515">
                  <a:moveTo>
                    <a:pt x="237934" y="0"/>
                  </a:moveTo>
                  <a:lnTo>
                    <a:pt x="199745" y="0"/>
                  </a:lnTo>
                  <a:lnTo>
                    <a:pt x="172313" y="126682"/>
                  </a:lnTo>
                  <a:lnTo>
                    <a:pt x="140309" y="0"/>
                  </a:lnTo>
                  <a:lnTo>
                    <a:pt x="97637" y="0"/>
                  </a:lnTo>
                  <a:lnTo>
                    <a:pt x="64008" y="123634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42672" y="181546"/>
                  </a:lnTo>
                  <a:lnTo>
                    <a:pt x="82296" y="181546"/>
                  </a:lnTo>
                  <a:lnTo>
                    <a:pt x="118973" y="45821"/>
                  </a:lnTo>
                  <a:lnTo>
                    <a:pt x="154025" y="181546"/>
                  </a:lnTo>
                  <a:lnTo>
                    <a:pt x="193649" y="181546"/>
                  </a:lnTo>
                  <a:lnTo>
                    <a:pt x="237934" y="0"/>
                  </a:lnTo>
                  <a:close/>
                </a:path>
                <a:path w="581025" h="183515">
                  <a:moveTo>
                    <a:pt x="361480" y="181546"/>
                  </a:moveTo>
                  <a:lnTo>
                    <a:pt x="358432" y="173926"/>
                  </a:lnTo>
                  <a:lnTo>
                    <a:pt x="356908" y="169354"/>
                  </a:lnTo>
                  <a:lnTo>
                    <a:pt x="356146" y="166306"/>
                  </a:lnTo>
                  <a:lnTo>
                    <a:pt x="355384" y="163258"/>
                  </a:lnTo>
                  <a:lnTo>
                    <a:pt x="355168" y="158686"/>
                  </a:lnTo>
                  <a:lnTo>
                    <a:pt x="355041" y="157162"/>
                  </a:lnTo>
                  <a:lnTo>
                    <a:pt x="354622" y="152590"/>
                  </a:lnTo>
                  <a:lnTo>
                    <a:pt x="354507" y="151066"/>
                  </a:lnTo>
                  <a:lnTo>
                    <a:pt x="354393" y="149542"/>
                  </a:lnTo>
                  <a:lnTo>
                    <a:pt x="354101" y="145694"/>
                  </a:lnTo>
                  <a:lnTo>
                    <a:pt x="353987" y="141922"/>
                  </a:lnTo>
                  <a:lnTo>
                    <a:pt x="353898" y="138874"/>
                  </a:lnTo>
                  <a:lnTo>
                    <a:pt x="353860" y="117538"/>
                  </a:lnTo>
                  <a:lnTo>
                    <a:pt x="353822" y="96113"/>
                  </a:lnTo>
                  <a:lnTo>
                    <a:pt x="353568" y="87134"/>
                  </a:lnTo>
                  <a:lnTo>
                    <a:pt x="352717" y="78409"/>
                  </a:lnTo>
                  <a:lnTo>
                    <a:pt x="352590" y="77825"/>
                  </a:lnTo>
                  <a:lnTo>
                    <a:pt x="351612" y="73253"/>
                  </a:lnTo>
                  <a:lnTo>
                    <a:pt x="319278" y="48488"/>
                  </a:lnTo>
                  <a:lnTo>
                    <a:pt x="298894" y="47345"/>
                  </a:lnTo>
                  <a:lnTo>
                    <a:pt x="287159" y="47917"/>
                  </a:lnTo>
                  <a:lnTo>
                    <a:pt x="249364" y="67919"/>
                  </a:lnTo>
                  <a:lnTo>
                    <a:pt x="242506" y="83921"/>
                  </a:lnTo>
                  <a:lnTo>
                    <a:pt x="274510" y="90017"/>
                  </a:lnTo>
                  <a:lnTo>
                    <a:pt x="276034" y="83921"/>
                  </a:lnTo>
                  <a:lnTo>
                    <a:pt x="279082" y="79349"/>
                  </a:lnTo>
                  <a:lnTo>
                    <a:pt x="282130" y="77825"/>
                  </a:lnTo>
                  <a:lnTo>
                    <a:pt x="285178" y="74777"/>
                  </a:lnTo>
                  <a:lnTo>
                    <a:pt x="291274" y="73253"/>
                  </a:lnTo>
                  <a:lnTo>
                    <a:pt x="306514" y="73253"/>
                  </a:lnTo>
                  <a:lnTo>
                    <a:pt x="312610" y="74777"/>
                  </a:lnTo>
                  <a:lnTo>
                    <a:pt x="318706" y="80873"/>
                  </a:lnTo>
                  <a:lnTo>
                    <a:pt x="320230" y="85445"/>
                  </a:lnTo>
                  <a:lnTo>
                    <a:pt x="320230" y="96113"/>
                  </a:lnTo>
                  <a:lnTo>
                    <a:pt x="320230" y="117538"/>
                  </a:lnTo>
                  <a:lnTo>
                    <a:pt x="320230" y="138874"/>
                  </a:lnTo>
                  <a:lnTo>
                    <a:pt x="318706" y="141922"/>
                  </a:lnTo>
                  <a:lnTo>
                    <a:pt x="317182" y="146494"/>
                  </a:lnTo>
                  <a:lnTo>
                    <a:pt x="315658" y="149542"/>
                  </a:lnTo>
                  <a:lnTo>
                    <a:pt x="311086" y="152590"/>
                  </a:lnTo>
                  <a:lnTo>
                    <a:pt x="304990" y="157162"/>
                  </a:lnTo>
                  <a:lnTo>
                    <a:pt x="298894" y="158686"/>
                  </a:lnTo>
                  <a:lnTo>
                    <a:pt x="286702" y="158686"/>
                  </a:lnTo>
                  <a:lnTo>
                    <a:pt x="282130" y="157162"/>
                  </a:lnTo>
                  <a:lnTo>
                    <a:pt x="276034" y="151066"/>
                  </a:lnTo>
                  <a:lnTo>
                    <a:pt x="272986" y="146494"/>
                  </a:lnTo>
                  <a:lnTo>
                    <a:pt x="272986" y="137350"/>
                  </a:lnTo>
                  <a:lnTo>
                    <a:pt x="276034" y="132778"/>
                  </a:lnTo>
                  <a:lnTo>
                    <a:pt x="280606" y="129730"/>
                  </a:lnTo>
                  <a:lnTo>
                    <a:pt x="283654" y="126682"/>
                  </a:lnTo>
                  <a:lnTo>
                    <a:pt x="289750" y="125158"/>
                  </a:lnTo>
                  <a:lnTo>
                    <a:pt x="298894" y="123634"/>
                  </a:lnTo>
                  <a:lnTo>
                    <a:pt x="309562" y="120586"/>
                  </a:lnTo>
                  <a:lnTo>
                    <a:pt x="315658" y="119062"/>
                  </a:lnTo>
                  <a:lnTo>
                    <a:pt x="320230" y="117538"/>
                  </a:lnTo>
                  <a:lnTo>
                    <a:pt x="320230" y="96113"/>
                  </a:lnTo>
                  <a:lnTo>
                    <a:pt x="314782" y="97574"/>
                  </a:lnTo>
                  <a:lnTo>
                    <a:pt x="307467" y="99441"/>
                  </a:lnTo>
                  <a:lnTo>
                    <a:pt x="298157" y="101561"/>
                  </a:lnTo>
                  <a:lnTo>
                    <a:pt x="286702" y="103822"/>
                  </a:lnTo>
                  <a:lnTo>
                    <a:pt x="270700" y="107632"/>
                  </a:lnTo>
                  <a:lnTo>
                    <a:pt x="239458" y="137350"/>
                  </a:lnTo>
                  <a:lnTo>
                    <a:pt x="239585" y="146494"/>
                  </a:lnTo>
                  <a:lnTo>
                    <a:pt x="264985" y="180594"/>
                  </a:lnTo>
                  <a:lnTo>
                    <a:pt x="282130" y="183070"/>
                  </a:lnTo>
                  <a:lnTo>
                    <a:pt x="297370" y="183070"/>
                  </a:lnTo>
                  <a:lnTo>
                    <a:pt x="303466" y="180022"/>
                  </a:lnTo>
                  <a:lnTo>
                    <a:pt x="311086" y="176974"/>
                  </a:lnTo>
                  <a:lnTo>
                    <a:pt x="317182" y="172402"/>
                  </a:lnTo>
                  <a:lnTo>
                    <a:pt x="323278" y="166306"/>
                  </a:lnTo>
                  <a:lnTo>
                    <a:pt x="323278" y="167830"/>
                  </a:lnTo>
                  <a:lnTo>
                    <a:pt x="324802" y="170878"/>
                  </a:lnTo>
                  <a:lnTo>
                    <a:pt x="326326" y="175450"/>
                  </a:lnTo>
                  <a:lnTo>
                    <a:pt x="326326" y="178498"/>
                  </a:lnTo>
                  <a:lnTo>
                    <a:pt x="327850" y="181546"/>
                  </a:lnTo>
                  <a:lnTo>
                    <a:pt x="361480" y="181546"/>
                  </a:lnTo>
                  <a:close/>
                </a:path>
                <a:path w="581025" h="183515">
                  <a:moveTo>
                    <a:pt x="448348" y="178498"/>
                  </a:moveTo>
                  <a:lnTo>
                    <a:pt x="445300" y="151066"/>
                  </a:lnTo>
                  <a:lnTo>
                    <a:pt x="439204" y="154114"/>
                  </a:lnTo>
                  <a:lnTo>
                    <a:pt x="434632" y="155638"/>
                  </a:lnTo>
                  <a:lnTo>
                    <a:pt x="428536" y="155638"/>
                  </a:lnTo>
                  <a:lnTo>
                    <a:pt x="427012" y="154114"/>
                  </a:lnTo>
                  <a:lnTo>
                    <a:pt x="425488" y="154114"/>
                  </a:lnTo>
                  <a:lnTo>
                    <a:pt x="422440" y="151066"/>
                  </a:lnTo>
                  <a:lnTo>
                    <a:pt x="422440" y="149542"/>
                  </a:lnTo>
                  <a:lnTo>
                    <a:pt x="420916" y="146494"/>
                  </a:lnTo>
                  <a:lnTo>
                    <a:pt x="420916" y="77825"/>
                  </a:lnTo>
                  <a:lnTo>
                    <a:pt x="445300" y="77825"/>
                  </a:lnTo>
                  <a:lnTo>
                    <a:pt x="445300" y="50393"/>
                  </a:lnTo>
                  <a:lnTo>
                    <a:pt x="420916" y="50393"/>
                  </a:lnTo>
                  <a:lnTo>
                    <a:pt x="420916" y="3048"/>
                  </a:lnTo>
                  <a:lnTo>
                    <a:pt x="385864" y="24485"/>
                  </a:lnTo>
                  <a:lnTo>
                    <a:pt x="385864" y="50393"/>
                  </a:lnTo>
                  <a:lnTo>
                    <a:pt x="370624" y="50393"/>
                  </a:lnTo>
                  <a:lnTo>
                    <a:pt x="370624" y="77825"/>
                  </a:lnTo>
                  <a:lnTo>
                    <a:pt x="385864" y="77825"/>
                  </a:lnTo>
                  <a:lnTo>
                    <a:pt x="385864" y="146494"/>
                  </a:lnTo>
                  <a:lnTo>
                    <a:pt x="387388" y="155638"/>
                  </a:lnTo>
                  <a:lnTo>
                    <a:pt x="387388" y="158686"/>
                  </a:lnTo>
                  <a:lnTo>
                    <a:pt x="388912" y="164782"/>
                  </a:lnTo>
                  <a:lnTo>
                    <a:pt x="390436" y="169354"/>
                  </a:lnTo>
                  <a:lnTo>
                    <a:pt x="391960" y="172402"/>
                  </a:lnTo>
                  <a:lnTo>
                    <a:pt x="398056" y="178498"/>
                  </a:lnTo>
                  <a:lnTo>
                    <a:pt x="404152" y="180022"/>
                  </a:lnTo>
                  <a:lnTo>
                    <a:pt x="408724" y="183070"/>
                  </a:lnTo>
                  <a:lnTo>
                    <a:pt x="420916" y="183070"/>
                  </a:lnTo>
                  <a:lnTo>
                    <a:pt x="427774" y="182791"/>
                  </a:lnTo>
                  <a:lnTo>
                    <a:pt x="434632" y="181927"/>
                  </a:lnTo>
                  <a:lnTo>
                    <a:pt x="441490" y="180505"/>
                  </a:lnTo>
                  <a:lnTo>
                    <a:pt x="448348" y="178498"/>
                  </a:lnTo>
                  <a:close/>
                </a:path>
                <a:path w="581025" h="183515">
                  <a:moveTo>
                    <a:pt x="581025" y="125158"/>
                  </a:moveTo>
                  <a:lnTo>
                    <a:pt x="572033" y="77076"/>
                  </a:lnTo>
                  <a:lnTo>
                    <a:pt x="569429" y="73253"/>
                  </a:lnTo>
                  <a:lnTo>
                    <a:pt x="564261" y="65633"/>
                  </a:lnTo>
                  <a:lnTo>
                    <a:pt x="555409" y="57632"/>
                  </a:lnTo>
                  <a:lnTo>
                    <a:pt x="545973" y="52539"/>
                  </a:lnTo>
                  <a:lnTo>
                    <a:pt x="545973" y="94589"/>
                  </a:lnTo>
                  <a:lnTo>
                    <a:pt x="545973" y="103822"/>
                  </a:lnTo>
                  <a:lnTo>
                    <a:pt x="494157" y="103822"/>
                  </a:lnTo>
                  <a:lnTo>
                    <a:pt x="494157" y="94589"/>
                  </a:lnTo>
                  <a:lnTo>
                    <a:pt x="497205" y="86969"/>
                  </a:lnTo>
                  <a:lnTo>
                    <a:pt x="501777" y="82397"/>
                  </a:lnTo>
                  <a:lnTo>
                    <a:pt x="506349" y="76301"/>
                  </a:lnTo>
                  <a:lnTo>
                    <a:pt x="513969" y="73253"/>
                  </a:lnTo>
                  <a:lnTo>
                    <a:pt x="527685" y="73253"/>
                  </a:lnTo>
                  <a:lnTo>
                    <a:pt x="533781" y="76301"/>
                  </a:lnTo>
                  <a:lnTo>
                    <a:pt x="544449" y="86969"/>
                  </a:lnTo>
                  <a:lnTo>
                    <a:pt x="544537" y="87363"/>
                  </a:lnTo>
                  <a:lnTo>
                    <a:pt x="545973" y="94589"/>
                  </a:lnTo>
                  <a:lnTo>
                    <a:pt x="545973" y="52539"/>
                  </a:lnTo>
                  <a:lnTo>
                    <a:pt x="544830" y="51917"/>
                  </a:lnTo>
                  <a:lnTo>
                    <a:pt x="532549" y="48488"/>
                  </a:lnTo>
                  <a:lnTo>
                    <a:pt x="518541" y="47345"/>
                  </a:lnTo>
                  <a:lnTo>
                    <a:pt x="506310" y="48488"/>
                  </a:lnTo>
                  <a:lnTo>
                    <a:pt x="468706" y="75641"/>
                  </a:lnTo>
                  <a:lnTo>
                    <a:pt x="459016" y="116014"/>
                  </a:lnTo>
                  <a:lnTo>
                    <a:pt x="459854" y="129159"/>
                  </a:lnTo>
                  <a:lnTo>
                    <a:pt x="480441" y="171500"/>
                  </a:lnTo>
                  <a:lnTo>
                    <a:pt x="521589" y="183070"/>
                  </a:lnTo>
                  <a:lnTo>
                    <a:pt x="532447" y="182499"/>
                  </a:lnTo>
                  <a:lnTo>
                    <a:pt x="570547" y="161734"/>
                  </a:lnTo>
                  <a:lnTo>
                    <a:pt x="579501" y="144970"/>
                  </a:lnTo>
                  <a:lnTo>
                    <a:pt x="544449" y="138874"/>
                  </a:lnTo>
                  <a:lnTo>
                    <a:pt x="544410" y="139065"/>
                  </a:lnTo>
                  <a:lnTo>
                    <a:pt x="542925" y="146494"/>
                  </a:lnTo>
                  <a:lnTo>
                    <a:pt x="539877" y="151066"/>
                  </a:lnTo>
                  <a:lnTo>
                    <a:pt x="536829" y="154114"/>
                  </a:lnTo>
                  <a:lnTo>
                    <a:pt x="532257" y="157162"/>
                  </a:lnTo>
                  <a:lnTo>
                    <a:pt x="527685" y="158686"/>
                  </a:lnTo>
                  <a:lnTo>
                    <a:pt x="513969" y="158686"/>
                  </a:lnTo>
                  <a:lnTo>
                    <a:pt x="507873" y="155638"/>
                  </a:lnTo>
                  <a:lnTo>
                    <a:pt x="503301" y="149542"/>
                  </a:lnTo>
                  <a:lnTo>
                    <a:pt x="499300" y="144665"/>
                  </a:lnTo>
                  <a:lnTo>
                    <a:pt x="496443" y="139065"/>
                  </a:lnTo>
                  <a:lnTo>
                    <a:pt x="496404" y="138874"/>
                  </a:lnTo>
                  <a:lnTo>
                    <a:pt x="494728" y="132613"/>
                  </a:lnTo>
                  <a:lnTo>
                    <a:pt x="494157" y="125158"/>
                  </a:lnTo>
                  <a:lnTo>
                    <a:pt x="581025" y="125158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97269" y="578167"/>
              <a:ext cx="186023" cy="18154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593115" y="577691"/>
            <a:ext cx="969010" cy="234315"/>
            <a:chOff x="3593115" y="577691"/>
            <a:chExt cx="969010" cy="234315"/>
          </a:xfrm>
        </p:grpSpPr>
        <p:sp>
          <p:nvSpPr>
            <p:cNvPr id="20" name="object 20"/>
            <p:cNvSpPr/>
            <p:nvPr/>
          </p:nvSpPr>
          <p:spPr>
            <a:xfrm>
              <a:off x="3593109" y="577697"/>
              <a:ext cx="209550" cy="232410"/>
            </a:xfrm>
            <a:custGeom>
              <a:avLst/>
              <a:gdLst/>
              <a:ahLst/>
              <a:cxnLst/>
              <a:rect l="l" t="t" r="r" b="b"/>
              <a:pathLst>
                <a:path w="209550" h="232409">
                  <a:moveTo>
                    <a:pt x="60960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4470"/>
                  </a:lnTo>
                  <a:lnTo>
                    <a:pt x="0" y="232410"/>
                  </a:lnTo>
                  <a:lnTo>
                    <a:pt x="60960" y="232410"/>
                  </a:lnTo>
                  <a:lnTo>
                    <a:pt x="60960" y="204470"/>
                  </a:lnTo>
                  <a:lnTo>
                    <a:pt x="32004" y="204470"/>
                  </a:lnTo>
                  <a:lnTo>
                    <a:pt x="32004" y="27940"/>
                  </a:lnTo>
                  <a:lnTo>
                    <a:pt x="60960" y="27940"/>
                  </a:lnTo>
                  <a:lnTo>
                    <a:pt x="60960" y="0"/>
                  </a:lnTo>
                  <a:close/>
                </a:path>
                <a:path w="209550" h="232409">
                  <a:moveTo>
                    <a:pt x="208978" y="406"/>
                  </a:moveTo>
                  <a:lnTo>
                    <a:pt x="83921" y="406"/>
                  </a:lnTo>
                  <a:lnTo>
                    <a:pt x="83921" y="30886"/>
                  </a:lnTo>
                  <a:lnTo>
                    <a:pt x="83921" y="74066"/>
                  </a:lnTo>
                  <a:lnTo>
                    <a:pt x="83921" y="104546"/>
                  </a:lnTo>
                  <a:lnTo>
                    <a:pt x="83921" y="182016"/>
                  </a:lnTo>
                  <a:lnTo>
                    <a:pt x="120497" y="182016"/>
                  </a:lnTo>
                  <a:lnTo>
                    <a:pt x="120497" y="104546"/>
                  </a:lnTo>
                  <a:lnTo>
                    <a:pt x="196697" y="104546"/>
                  </a:lnTo>
                  <a:lnTo>
                    <a:pt x="196697" y="74066"/>
                  </a:lnTo>
                  <a:lnTo>
                    <a:pt x="120497" y="74066"/>
                  </a:lnTo>
                  <a:lnTo>
                    <a:pt x="120497" y="30886"/>
                  </a:lnTo>
                  <a:lnTo>
                    <a:pt x="208978" y="30886"/>
                  </a:lnTo>
                  <a:lnTo>
                    <a:pt x="208978" y="4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24954" y="581215"/>
              <a:ext cx="494157" cy="18002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46543" y="625506"/>
              <a:ext cx="214979" cy="18611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643913" y="577595"/>
            <a:ext cx="1304290" cy="231140"/>
            <a:chOff x="4643913" y="577595"/>
            <a:chExt cx="1304290" cy="231140"/>
          </a:xfrm>
        </p:grpSpPr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43913" y="625506"/>
              <a:ext cx="123539" cy="1357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99457" y="625506"/>
              <a:ext cx="126587" cy="1830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45856" y="625506"/>
              <a:ext cx="128111" cy="18307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103876" y="577595"/>
              <a:ext cx="109220" cy="182880"/>
            </a:xfrm>
            <a:custGeom>
              <a:avLst/>
              <a:gdLst/>
              <a:ahLst/>
              <a:cxnLst/>
              <a:rect l="l" t="t" r="r" b="b"/>
              <a:pathLst>
                <a:path w="109220" h="182879">
                  <a:moveTo>
                    <a:pt x="3505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52" y="182880"/>
                  </a:lnTo>
                  <a:lnTo>
                    <a:pt x="35052" y="0"/>
                  </a:lnTo>
                  <a:close/>
                </a:path>
                <a:path w="109220" h="182879">
                  <a:moveTo>
                    <a:pt x="108864" y="50965"/>
                  </a:moveTo>
                  <a:lnTo>
                    <a:pt x="73812" y="50965"/>
                  </a:lnTo>
                  <a:lnTo>
                    <a:pt x="73812" y="182219"/>
                  </a:lnTo>
                  <a:lnTo>
                    <a:pt x="108864" y="182219"/>
                  </a:lnTo>
                  <a:lnTo>
                    <a:pt x="108864" y="50965"/>
                  </a:lnTo>
                  <a:close/>
                </a:path>
                <a:path w="109220" h="182879">
                  <a:moveTo>
                    <a:pt x="108864" y="673"/>
                  </a:moveTo>
                  <a:lnTo>
                    <a:pt x="73812" y="673"/>
                  </a:lnTo>
                  <a:lnTo>
                    <a:pt x="73812" y="32677"/>
                  </a:lnTo>
                  <a:lnTo>
                    <a:pt x="108864" y="32677"/>
                  </a:lnTo>
                  <a:lnTo>
                    <a:pt x="108864" y="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32653" y="625506"/>
              <a:ext cx="123539" cy="1357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79052" y="581310"/>
              <a:ext cx="207359" cy="18002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607837" y="578268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73375" y="625506"/>
              <a:ext cx="135731" cy="1357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28919" y="625506"/>
              <a:ext cx="118967" cy="134207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048565" y="577595"/>
            <a:ext cx="984250" cy="231140"/>
            <a:chOff x="6048565" y="577595"/>
            <a:chExt cx="984250" cy="231140"/>
          </a:xfrm>
        </p:grpSpPr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48565" y="625506"/>
              <a:ext cx="398049" cy="1357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77095" y="625506"/>
              <a:ext cx="192214" cy="1342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98265" y="625506"/>
              <a:ext cx="128111" cy="18307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856476" y="577595"/>
              <a:ext cx="175895" cy="184150"/>
            </a:xfrm>
            <a:custGeom>
              <a:avLst/>
              <a:gdLst/>
              <a:ahLst/>
              <a:cxnLst/>
              <a:rect l="l" t="t" r="r" b="b"/>
              <a:pathLst>
                <a:path w="175895" h="184150">
                  <a:moveTo>
                    <a:pt x="3505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52" y="182880"/>
                  </a:lnTo>
                  <a:lnTo>
                    <a:pt x="35052" y="0"/>
                  </a:lnTo>
                  <a:close/>
                </a:path>
                <a:path w="175895" h="184150">
                  <a:moveTo>
                    <a:pt x="175831" y="125730"/>
                  </a:moveTo>
                  <a:lnTo>
                    <a:pt x="166827" y="77647"/>
                  </a:lnTo>
                  <a:lnTo>
                    <a:pt x="164223" y="73825"/>
                  </a:lnTo>
                  <a:lnTo>
                    <a:pt x="159067" y="66205"/>
                  </a:lnTo>
                  <a:lnTo>
                    <a:pt x="150152" y="58204"/>
                  </a:lnTo>
                  <a:lnTo>
                    <a:pt x="140677" y="53098"/>
                  </a:lnTo>
                  <a:lnTo>
                    <a:pt x="140677" y="95161"/>
                  </a:lnTo>
                  <a:lnTo>
                    <a:pt x="140677" y="104394"/>
                  </a:lnTo>
                  <a:lnTo>
                    <a:pt x="88861" y="104394"/>
                  </a:lnTo>
                  <a:lnTo>
                    <a:pt x="88861" y="95161"/>
                  </a:lnTo>
                  <a:lnTo>
                    <a:pt x="91909" y="87541"/>
                  </a:lnTo>
                  <a:lnTo>
                    <a:pt x="96481" y="82969"/>
                  </a:lnTo>
                  <a:lnTo>
                    <a:pt x="101053" y="76873"/>
                  </a:lnTo>
                  <a:lnTo>
                    <a:pt x="108673" y="73825"/>
                  </a:lnTo>
                  <a:lnTo>
                    <a:pt x="122389" y="73825"/>
                  </a:lnTo>
                  <a:lnTo>
                    <a:pt x="128485" y="76873"/>
                  </a:lnTo>
                  <a:lnTo>
                    <a:pt x="139153" y="87541"/>
                  </a:lnTo>
                  <a:lnTo>
                    <a:pt x="139230" y="87934"/>
                  </a:lnTo>
                  <a:lnTo>
                    <a:pt x="140677" y="95161"/>
                  </a:lnTo>
                  <a:lnTo>
                    <a:pt x="140677" y="53098"/>
                  </a:lnTo>
                  <a:lnTo>
                    <a:pt x="139547" y="52489"/>
                  </a:lnTo>
                  <a:lnTo>
                    <a:pt x="127254" y="49060"/>
                  </a:lnTo>
                  <a:lnTo>
                    <a:pt x="113245" y="47917"/>
                  </a:lnTo>
                  <a:lnTo>
                    <a:pt x="101003" y="49060"/>
                  </a:lnTo>
                  <a:lnTo>
                    <a:pt x="62814" y="76212"/>
                  </a:lnTo>
                  <a:lnTo>
                    <a:pt x="53809" y="116586"/>
                  </a:lnTo>
                  <a:lnTo>
                    <a:pt x="54648" y="129730"/>
                  </a:lnTo>
                  <a:lnTo>
                    <a:pt x="75145" y="172072"/>
                  </a:lnTo>
                  <a:lnTo>
                    <a:pt x="116293" y="183642"/>
                  </a:lnTo>
                  <a:lnTo>
                    <a:pt x="127152" y="183070"/>
                  </a:lnTo>
                  <a:lnTo>
                    <a:pt x="165341" y="162306"/>
                  </a:lnTo>
                  <a:lnTo>
                    <a:pt x="167246" y="159258"/>
                  </a:lnTo>
                  <a:lnTo>
                    <a:pt x="170319" y="154355"/>
                  </a:lnTo>
                  <a:lnTo>
                    <a:pt x="174307" y="145542"/>
                  </a:lnTo>
                  <a:lnTo>
                    <a:pt x="139153" y="139446"/>
                  </a:lnTo>
                  <a:lnTo>
                    <a:pt x="139115" y="139636"/>
                  </a:lnTo>
                  <a:lnTo>
                    <a:pt x="137629" y="147066"/>
                  </a:lnTo>
                  <a:lnTo>
                    <a:pt x="134581" y="151638"/>
                  </a:lnTo>
                  <a:lnTo>
                    <a:pt x="131533" y="154686"/>
                  </a:lnTo>
                  <a:lnTo>
                    <a:pt x="126961" y="157734"/>
                  </a:lnTo>
                  <a:lnTo>
                    <a:pt x="122389" y="159258"/>
                  </a:lnTo>
                  <a:lnTo>
                    <a:pt x="108673" y="159258"/>
                  </a:lnTo>
                  <a:lnTo>
                    <a:pt x="102577" y="156210"/>
                  </a:lnTo>
                  <a:lnTo>
                    <a:pt x="98005" y="150114"/>
                  </a:lnTo>
                  <a:lnTo>
                    <a:pt x="94005" y="145237"/>
                  </a:lnTo>
                  <a:lnTo>
                    <a:pt x="91147" y="139636"/>
                  </a:lnTo>
                  <a:lnTo>
                    <a:pt x="91097" y="139446"/>
                  </a:lnTo>
                  <a:lnTo>
                    <a:pt x="89433" y="133184"/>
                  </a:lnTo>
                  <a:lnTo>
                    <a:pt x="88861" y="125730"/>
                  </a:lnTo>
                  <a:lnTo>
                    <a:pt x="175831" y="1257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131367" y="578167"/>
            <a:ext cx="79343" cy="181546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7264044" y="578167"/>
            <a:ext cx="61594" cy="232410"/>
          </a:xfrm>
          <a:custGeom>
            <a:avLst/>
            <a:gdLst/>
            <a:ahLst/>
            <a:cxnLst/>
            <a:rect l="l" t="t" r="r" b="b"/>
            <a:pathLst>
              <a:path w="61595" h="232409">
                <a:moveTo>
                  <a:pt x="61048" y="0"/>
                </a:moveTo>
                <a:lnTo>
                  <a:pt x="0" y="0"/>
                </a:lnTo>
                <a:lnTo>
                  <a:pt x="0" y="27940"/>
                </a:lnTo>
                <a:lnTo>
                  <a:pt x="27520" y="27940"/>
                </a:lnTo>
                <a:lnTo>
                  <a:pt x="27520" y="204470"/>
                </a:lnTo>
                <a:lnTo>
                  <a:pt x="0" y="204470"/>
                </a:lnTo>
                <a:lnTo>
                  <a:pt x="0" y="232410"/>
                </a:lnTo>
                <a:lnTo>
                  <a:pt x="61048" y="232410"/>
                </a:lnTo>
                <a:lnTo>
                  <a:pt x="61048" y="204470"/>
                </a:lnTo>
                <a:lnTo>
                  <a:pt x="61048" y="27940"/>
                </a:lnTo>
                <a:lnTo>
                  <a:pt x="610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843319" y="1577506"/>
            <a:ext cx="2280285" cy="903605"/>
            <a:chOff x="843319" y="1577506"/>
            <a:chExt cx="2280285" cy="903605"/>
          </a:xfrm>
        </p:grpSpPr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53187" y="1810846"/>
              <a:ext cx="1769092" cy="36647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75347" y="1609534"/>
              <a:ext cx="2216150" cy="839469"/>
            </a:xfrm>
            <a:custGeom>
              <a:avLst/>
              <a:gdLst/>
              <a:ahLst/>
              <a:cxnLst/>
              <a:rect l="l" t="t" r="r" b="b"/>
              <a:pathLst>
                <a:path w="2216150" h="839469">
                  <a:moveTo>
                    <a:pt x="0" y="839057"/>
                  </a:moveTo>
                  <a:lnTo>
                    <a:pt x="2215991" y="839057"/>
                  </a:lnTo>
                  <a:lnTo>
                    <a:pt x="2215991" y="0"/>
                  </a:lnTo>
                  <a:lnTo>
                    <a:pt x="0" y="0"/>
                  </a:lnTo>
                  <a:lnTo>
                    <a:pt x="0" y="839057"/>
                  </a:lnTo>
                  <a:close/>
                </a:path>
              </a:pathLst>
            </a:custGeom>
            <a:ln w="640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686252" y="2691169"/>
            <a:ext cx="3939540" cy="1754505"/>
            <a:chOff x="686252" y="2691169"/>
            <a:chExt cx="3939540" cy="1754505"/>
          </a:xfrm>
        </p:grpSpPr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1826" y="2851495"/>
              <a:ext cx="3549184" cy="139118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18280" y="2723197"/>
              <a:ext cx="3875404" cy="1691005"/>
            </a:xfrm>
            <a:custGeom>
              <a:avLst/>
              <a:gdLst/>
              <a:ahLst/>
              <a:cxnLst/>
              <a:rect l="l" t="t" r="r" b="b"/>
              <a:pathLst>
                <a:path w="3875404" h="1691004">
                  <a:moveTo>
                    <a:pt x="0" y="1690401"/>
                  </a:moveTo>
                  <a:lnTo>
                    <a:pt x="3875341" y="1690401"/>
                  </a:lnTo>
                  <a:lnTo>
                    <a:pt x="3875341" y="0"/>
                  </a:lnTo>
                  <a:lnTo>
                    <a:pt x="0" y="0"/>
                  </a:lnTo>
                  <a:lnTo>
                    <a:pt x="0" y="1690401"/>
                  </a:lnTo>
                  <a:close/>
                </a:path>
              </a:pathLst>
            </a:custGeom>
            <a:ln w="640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504461" y="4658922"/>
            <a:ext cx="1268916" cy="1794877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3385732" y="4592073"/>
            <a:ext cx="6785609" cy="2775585"/>
            <a:chOff x="3385732" y="4592073"/>
            <a:chExt cx="6785609" cy="2775585"/>
          </a:xfrm>
        </p:grpSpPr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50336" y="4654296"/>
              <a:ext cx="6658356" cy="264871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417760" y="4624101"/>
              <a:ext cx="6721475" cy="2711450"/>
            </a:xfrm>
            <a:custGeom>
              <a:avLst/>
              <a:gdLst/>
              <a:ahLst/>
              <a:cxnLst/>
              <a:rect l="l" t="t" r="r" b="b"/>
              <a:pathLst>
                <a:path w="6721475" h="2711450">
                  <a:moveTo>
                    <a:pt x="0" y="2711005"/>
                  </a:moveTo>
                  <a:lnTo>
                    <a:pt x="6721220" y="2711005"/>
                  </a:lnTo>
                  <a:lnTo>
                    <a:pt x="6721220" y="0"/>
                  </a:lnTo>
                  <a:lnTo>
                    <a:pt x="0" y="0"/>
                  </a:lnTo>
                  <a:lnTo>
                    <a:pt x="0" y="2711005"/>
                  </a:lnTo>
                  <a:close/>
                </a:path>
              </a:pathLst>
            </a:custGeom>
            <a:ln w="64055">
              <a:solidFill>
                <a:srgbClr val="2190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058911" y="2983992"/>
            <a:ext cx="1860803" cy="139903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203557" y="2791967"/>
            <a:ext cx="647465" cy="9753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916167" y="2983992"/>
            <a:ext cx="1850135" cy="1399032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590164" y="2593557"/>
            <a:ext cx="1118235" cy="499109"/>
            <a:chOff x="590164" y="2593557"/>
            <a:chExt cx="1118235" cy="499109"/>
          </a:xfrm>
        </p:grpSpPr>
        <p:sp>
          <p:nvSpPr>
            <p:cNvPr id="54" name="object 54"/>
            <p:cNvSpPr/>
            <p:nvPr/>
          </p:nvSpPr>
          <p:spPr>
            <a:xfrm>
              <a:off x="597408" y="2601467"/>
              <a:ext cx="1104900" cy="483234"/>
            </a:xfrm>
            <a:custGeom>
              <a:avLst/>
              <a:gdLst/>
              <a:ahLst/>
              <a:cxnLst/>
              <a:rect l="l" t="t" r="r" b="b"/>
              <a:pathLst>
                <a:path w="1104900" h="483235">
                  <a:moveTo>
                    <a:pt x="1104899" y="483108"/>
                  </a:moveTo>
                  <a:lnTo>
                    <a:pt x="0" y="483108"/>
                  </a:lnTo>
                  <a:lnTo>
                    <a:pt x="0" y="0"/>
                  </a:lnTo>
                  <a:lnTo>
                    <a:pt x="1104899" y="0"/>
                  </a:lnTo>
                  <a:lnTo>
                    <a:pt x="1104899" y="483108"/>
                  </a:lnTo>
                  <a:close/>
                </a:path>
              </a:pathLst>
            </a:custGeom>
            <a:solidFill>
              <a:srgbClr val="4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7788" y="2601182"/>
              <a:ext cx="1102995" cy="483870"/>
            </a:xfrm>
            <a:custGeom>
              <a:avLst/>
              <a:gdLst/>
              <a:ahLst/>
              <a:cxnLst/>
              <a:rect l="l" t="t" r="r" b="b"/>
              <a:pathLst>
                <a:path w="1102995" h="483869">
                  <a:moveTo>
                    <a:pt x="0" y="483584"/>
                  </a:moveTo>
                  <a:lnTo>
                    <a:pt x="1102614" y="483584"/>
                  </a:lnTo>
                  <a:lnTo>
                    <a:pt x="1102614" y="0"/>
                  </a:lnTo>
                  <a:lnTo>
                    <a:pt x="0" y="0"/>
                  </a:lnTo>
                  <a:lnTo>
                    <a:pt x="0" y="483584"/>
                  </a:lnTo>
                  <a:close/>
                </a:path>
              </a:pathLst>
            </a:custGeom>
            <a:ln w="15249">
              <a:solidFill>
                <a:srgbClr val="4FC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0775" y="2785776"/>
              <a:ext cx="96107" cy="12506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89742" y="2820828"/>
              <a:ext cx="70103" cy="9001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84230" y="2787300"/>
              <a:ext cx="99155" cy="15716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04721" y="2790348"/>
              <a:ext cx="218122" cy="120491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11580" y="1712976"/>
            <a:ext cx="1732787" cy="600456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769620" y="3142488"/>
            <a:ext cx="3782695" cy="1219200"/>
            <a:chOff x="769620" y="3142488"/>
            <a:chExt cx="3782695" cy="1219200"/>
          </a:xfrm>
        </p:grpSpPr>
        <p:sp>
          <p:nvSpPr>
            <p:cNvPr id="62" name="object 62"/>
            <p:cNvSpPr/>
            <p:nvPr/>
          </p:nvSpPr>
          <p:spPr>
            <a:xfrm>
              <a:off x="769620" y="3142488"/>
              <a:ext cx="3782695" cy="1219200"/>
            </a:xfrm>
            <a:custGeom>
              <a:avLst/>
              <a:gdLst/>
              <a:ahLst/>
              <a:cxnLst/>
              <a:rect l="l" t="t" r="r" b="b"/>
              <a:pathLst>
                <a:path w="3782695" h="1219200">
                  <a:moveTo>
                    <a:pt x="3782568" y="1219200"/>
                  </a:moveTo>
                  <a:lnTo>
                    <a:pt x="0" y="1219200"/>
                  </a:lnTo>
                  <a:lnTo>
                    <a:pt x="0" y="0"/>
                  </a:lnTo>
                  <a:lnTo>
                    <a:pt x="3782568" y="0"/>
                  </a:lnTo>
                  <a:lnTo>
                    <a:pt x="3782568" y="1219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86015" y="3260217"/>
              <a:ext cx="99155" cy="12820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06506" y="3292316"/>
              <a:ext cx="201263" cy="97631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232249" y="3292316"/>
              <a:ext cx="59690" cy="96520"/>
            </a:xfrm>
            <a:custGeom>
              <a:avLst/>
              <a:gdLst/>
              <a:ahLst/>
              <a:cxnLst/>
              <a:rect l="l" t="t" r="r" b="b"/>
              <a:pathLst>
                <a:path w="59690" h="96520">
                  <a:moveTo>
                    <a:pt x="24384" y="96107"/>
                  </a:moveTo>
                  <a:lnTo>
                    <a:pt x="0" y="96107"/>
                  </a:lnTo>
                  <a:lnTo>
                    <a:pt x="0" y="3047"/>
                  </a:lnTo>
                  <a:lnTo>
                    <a:pt x="22860" y="3047"/>
                  </a:lnTo>
                  <a:lnTo>
                    <a:pt x="22860" y="15239"/>
                  </a:lnTo>
                  <a:lnTo>
                    <a:pt x="25908" y="9143"/>
                  </a:lnTo>
                  <a:lnTo>
                    <a:pt x="28956" y="6095"/>
                  </a:lnTo>
                  <a:lnTo>
                    <a:pt x="33528" y="3047"/>
                  </a:lnTo>
                  <a:lnTo>
                    <a:pt x="39624" y="0"/>
                  </a:lnTo>
                  <a:lnTo>
                    <a:pt x="48768" y="0"/>
                  </a:lnTo>
                  <a:lnTo>
                    <a:pt x="54864" y="1523"/>
                  </a:lnTo>
                  <a:lnTo>
                    <a:pt x="59436" y="4571"/>
                  </a:lnTo>
                  <a:lnTo>
                    <a:pt x="51816" y="25907"/>
                  </a:lnTo>
                  <a:lnTo>
                    <a:pt x="47244" y="24383"/>
                  </a:lnTo>
                  <a:lnTo>
                    <a:pt x="44196" y="22859"/>
                  </a:lnTo>
                  <a:lnTo>
                    <a:pt x="33528" y="22859"/>
                  </a:lnTo>
                  <a:lnTo>
                    <a:pt x="32004" y="25907"/>
                  </a:lnTo>
                  <a:lnTo>
                    <a:pt x="28956" y="27431"/>
                  </a:lnTo>
                  <a:lnTo>
                    <a:pt x="27432" y="30479"/>
                  </a:lnTo>
                  <a:lnTo>
                    <a:pt x="25908" y="35051"/>
                  </a:lnTo>
                  <a:lnTo>
                    <a:pt x="25026" y="40266"/>
                  </a:lnTo>
                  <a:lnTo>
                    <a:pt x="24574" y="47053"/>
                  </a:lnTo>
                  <a:lnTo>
                    <a:pt x="24384" y="67055"/>
                  </a:lnTo>
                  <a:lnTo>
                    <a:pt x="24384" y="961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41977" y="3292316"/>
              <a:ext cx="88487" cy="97631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452371" y="3259836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4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97615" y="3292316"/>
              <a:ext cx="86868" cy="9763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04295" y="3292316"/>
              <a:ext cx="184594" cy="9763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819363" y="3260216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35153"/>
                  </a:moveTo>
                  <a:lnTo>
                    <a:pt x="0" y="35153"/>
                  </a:lnTo>
                  <a:lnTo>
                    <a:pt x="0" y="128206"/>
                  </a:lnTo>
                  <a:lnTo>
                    <a:pt x="25908" y="128206"/>
                  </a:lnTo>
                  <a:lnTo>
                    <a:pt x="25908" y="35153"/>
                  </a:lnTo>
                  <a:close/>
                </a:path>
                <a:path w="26035" h="128270">
                  <a:moveTo>
                    <a:pt x="2590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25908" y="22860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72710" y="3292316"/>
              <a:ext cx="189166" cy="13268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090832" y="3363944"/>
              <a:ext cx="26034" cy="52069"/>
            </a:xfrm>
            <a:custGeom>
              <a:avLst/>
              <a:gdLst/>
              <a:ahLst/>
              <a:cxnLst/>
              <a:rect l="l" t="t" r="r" b="b"/>
              <a:pathLst>
                <a:path w="26035" h="52070">
                  <a:moveTo>
                    <a:pt x="4572" y="51911"/>
                  </a:moveTo>
                  <a:lnTo>
                    <a:pt x="0" y="42767"/>
                  </a:lnTo>
                  <a:lnTo>
                    <a:pt x="4572" y="41243"/>
                  </a:lnTo>
                  <a:lnTo>
                    <a:pt x="10668" y="35147"/>
                  </a:lnTo>
                  <a:lnTo>
                    <a:pt x="13716" y="29051"/>
                  </a:lnTo>
                  <a:lnTo>
                    <a:pt x="13716" y="24479"/>
                  </a:lnTo>
                  <a:lnTo>
                    <a:pt x="1524" y="24479"/>
                  </a:lnTo>
                  <a:lnTo>
                    <a:pt x="1524" y="0"/>
                  </a:lnTo>
                  <a:lnTo>
                    <a:pt x="25908" y="0"/>
                  </a:lnTo>
                  <a:lnTo>
                    <a:pt x="25908" y="29051"/>
                  </a:lnTo>
                  <a:lnTo>
                    <a:pt x="22860" y="38195"/>
                  </a:lnTo>
                  <a:lnTo>
                    <a:pt x="13716" y="47339"/>
                  </a:lnTo>
                  <a:lnTo>
                    <a:pt x="9144" y="50387"/>
                  </a:lnTo>
                  <a:lnTo>
                    <a:pt x="4572" y="519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96083" y="3292316"/>
              <a:ext cx="247078" cy="97631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470594" y="3260216"/>
              <a:ext cx="24765" cy="128270"/>
            </a:xfrm>
            <a:custGeom>
              <a:avLst/>
              <a:gdLst/>
              <a:ahLst/>
              <a:cxnLst/>
              <a:rect l="l" t="t" r="r" b="b"/>
              <a:pathLst>
                <a:path w="24764" h="128270">
                  <a:moveTo>
                    <a:pt x="24384" y="35052"/>
                  </a:moveTo>
                  <a:lnTo>
                    <a:pt x="0" y="35052"/>
                  </a:lnTo>
                  <a:lnTo>
                    <a:pt x="0" y="128117"/>
                  </a:lnTo>
                  <a:lnTo>
                    <a:pt x="24384" y="128117"/>
                  </a:lnTo>
                  <a:lnTo>
                    <a:pt x="24384" y="35052"/>
                  </a:lnTo>
                  <a:close/>
                </a:path>
                <a:path w="24764" h="128270">
                  <a:moveTo>
                    <a:pt x="2438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24384" y="22860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27661" y="3295364"/>
              <a:ext cx="83915" cy="9458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517933" y="3260217"/>
              <a:ext cx="89916" cy="12973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735960" y="3292316"/>
              <a:ext cx="88487" cy="97631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2846831" y="3259836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937319" y="3257169"/>
              <a:ext cx="172307" cy="132778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3167621" y="3259835"/>
              <a:ext cx="126364" cy="130175"/>
            </a:xfrm>
            <a:custGeom>
              <a:avLst/>
              <a:gdLst/>
              <a:ahLst/>
              <a:cxnLst/>
              <a:rect l="l" t="t" r="r" b="b"/>
              <a:pathLst>
                <a:path w="126364" h="130175">
                  <a:moveTo>
                    <a:pt x="86868" y="62966"/>
                  </a:moveTo>
                  <a:lnTo>
                    <a:pt x="60198" y="34582"/>
                  </a:lnTo>
                  <a:lnTo>
                    <a:pt x="44196" y="32486"/>
                  </a:lnTo>
                  <a:lnTo>
                    <a:pt x="34480" y="33337"/>
                  </a:lnTo>
                  <a:lnTo>
                    <a:pt x="3238" y="60871"/>
                  </a:lnTo>
                  <a:lnTo>
                    <a:pt x="0" y="81254"/>
                  </a:lnTo>
                  <a:lnTo>
                    <a:pt x="838" y="92113"/>
                  </a:lnTo>
                  <a:lnTo>
                    <a:pt x="25908" y="126873"/>
                  </a:lnTo>
                  <a:lnTo>
                    <a:pt x="44196" y="130111"/>
                  </a:lnTo>
                  <a:lnTo>
                    <a:pt x="52793" y="129540"/>
                  </a:lnTo>
                  <a:lnTo>
                    <a:pt x="85153" y="104178"/>
                  </a:lnTo>
                  <a:lnTo>
                    <a:pt x="86868" y="96494"/>
                  </a:lnTo>
                  <a:lnTo>
                    <a:pt x="64008" y="91922"/>
                  </a:lnTo>
                  <a:lnTo>
                    <a:pt x="62484" y="99542"/>
                  </a:lnTo>
                  <a:lnTo>
                    <a:pt x="59436" y="104114"/>
                  </a:lnTo>
                  <a:lnTo>
                    <a:pt x="56388" y="105638"/>
                  </a:lnTo>
                  <a:lnTo>
                    <a:pt x="54864" y="108686"/>
                  </a:lnTo>
                  <a:lnTo>
                    <a:pt x="50292" y="110210"/>
                  </a:lnTo>
                  <a:lnTo>
                    <a:pt x="39624" y="110210"/>
                  </a:lnTo>
                  <a:lnTo>
                    <a:pt x="35052" y="107162"/>
                  </a:lnTo>
                  <a:lnTo>
                    <a:pt x="30480" y="102590"/>
                  </a:lnTo>
                  <a:lnTo>
                    <a:pt x="27432" y="98018"/>
                  </a:lnTo>
                  <a:lnTo>
                    <a:pt x="25908" y="90398"/>
                  </a:lnTo>
                  <a:lnTo>
                    <a:pt x="25908" y="70586"/>
                  </a:lnTo>
                  <a:lnTo>
                    <a:pt x="27432" y="62966"/>
                  </a:lnTo>
                  <a:lnTo>
                    <a:pt x="30480" y="58394"/>
                  </a:lnTo>
                  <a:lnTo>
                    <a:pt x="35052" y="53822"/>
                  </a:lnTo>
                  <a:lnTo>
                    <a:pt x="39624" y="52298"/>
                  </a:lnTo>
                  <a:lnTo>
                    <a:pt x="50292" y="52298"/>
                  </a:lnTo>
                  <a:lnTo>
                    <a:pt x="56388" y="55346"/>
                  </a:lnTo>
                  <a:lnTo>
                    <a:pt x="59436" y="58394"/>
                  </a:lnTo>
                  <a:lnTo>
                    <a:pt x="60960" y="61442"/>
                  </a:lnTo>
                  <a:lnTo>
                    <a:pt x="62484" y="67538"/>
                  </a:lnTo>
                  <a:lnTo>
                    <a:pt x="86868" y="62966"/>
                  </a:lnTo>
                  <a:close/>
                </a:path>
                <a:path w="126364" h="130175">
                  <a:moveTo>
                    <a:pt x="125742" y="0"/>
                  </a:moveTo>
                  <a:lnTo>
                    <a:pt x="99834" y="0"/>
                  </a:lnTo>
                  <a:lnTo>
                    <a:pt x="99834" y="128016"/>
                  </a:lnTo>
                  <a:lnTo>
                    <a:pt x="125742" y="128016"/>
                  </a:lnTo>
                  <a:lnTo>
                    <a:pt x="1257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312509" y="3292316"/>
              <a:ext cx="291274" cy="9763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626643" y="3292316"/>
              <a:ext cx="87010" cy="9763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37990" y="3292316"/>
              <a:ext cx="77819" cy="12353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81443" y="3481482"/>
              <a:ext cx="90011" cy="12963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4314" y="3513486"/>
              <a:ext cx="184499" cy="97631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200912" y="3480815"/>
              <a:ext cx="77470" cy="129539"/>
            </a:xfrm>
            <a:custGeom>
              <a:avLst/>
              <a:gdLst/>
              <a:ahLst/>
              <a:cxnLst/>
              <a:rect l="l" t="t" r="r" b="b"/>
              <a:pathLst>
                <a:path w="77469" h="129539">
                  <a:moveTo>
                    <a:pt x="25908" y="0"/>
                  </a:moveTo>
                  <a:lnTo>
                    <a:pt x="0" y="0"/>
                  </a:lnTo>
                  <a:lnTo>
                    <a:pt x="0" y="129540"/>
                  </a:lnTo>
                  <a:lnTo>
                    <a:pt x="25908" y="129540"/>
                  </a:lnTo>
                  <a:lnTo>
                    <a:pt x="25908" y="0"/>
                  </a:lnTo>
                  <a:close/>
                </a:path>
                <a:path w="77469" h="129539">
                  <a:moveTo>
                    <a:pt x="77050" y="35725"/>
                  </a:moveTo>
                  <a:lnTo>
                    <a:pt x="52666" y="35725"/>
                  </a:lnTo>
                  <a:lnTo>
                    <a:pt x="52666" y="127254"/>
                  </a:lnTo>
                  <a:lnTo>
                    <a:pt x="77050" y="127254"/>
                  </a:lnTo>
                  <a:lnTo>
                    <a:pt x="77050" y="35725"/>
                  </a:lnTo>
                  <a:close/>
                </a:path>
                <a:path w="77469" h="129539">
                  <a:moveTo>
                    <a:pt x="77050" y="673"/>
                  </a:moveTo>
                  <a:lnTo>
                    <a:pt x="52666" y="673"/>
                  </a:lnTo>
                  <a:lnTo>
                    <a:pt x="52666" y="22009"/>
                  </a:lnTo>
                  <a:lnTo>
                    <a:pt x="77050" y="22009"/>
                  </a:lnTo>
                  <a:lnTo>
                    <a:pt x="77050" y="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05401" y="3513486"/>
              <a:ext cx="184594" cy="97631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567713" y="3481489"/>
              <a:ext cx="24765" cy="127000"/>
            </a:xfrm>
            <a:custGeom>
              <a:avLst/>
              <a:gdLst/>
              <a:ahLst/>
              <a:cxnLst/>
              <a:rect l="l" t="t" r="r" b="b"/>
              <a:pathLst>
                <a:path w="24765" h="127000">
                  <a:moveTo>
                    <a:pt x="24384" y="35052"/>
                  </a:moveTo>
                  <a:lnTo>
                    <a:pt x="0" y="35052"/>
                  </a:lnTo>
                  <a:lnTo>
                    <a:pt x="0" y="126580"/>
                  </a:lnTo>
                  <a:lnTo>
                    <a:pt x="24384" y="126580"/>
                  </a:lnTo>
                  <a:lnTo>
                    <a:pt x="24384" y="35052"/>
                  </a:lnTo>
                  <a:close/>
                </a:path>
                <a:path w="24765" h="127000">
                  <a:moveTo>
                    <a:pt x="24384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24384" y="21336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19630" y="3513486"/>
              <a:ext cx="83819" cy="9458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72126" y="3513486"/>
              <a:ext cx="89916" cy="13115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892617" y="3516534"/>
              <a:ext cx="83820" cy="94583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000910" y="3480815"/>
              <a:ext cx="127000" cy="130810"/>
            </a:xfrm>
            <a:custGeom>
              <a:avLst/>
              <a:gdLst/>
              <a:ahLst/>
              <a:cxnLst/>
              <a:rect l="l" t="t" r="r" b="b"/>
              <a:pathLst>
                <a:path w="127000" h="130810">
                  <a:moveTo>
                    <a:pt x="86868" y="127254"/>
                  </a:moveTo>
                  <a:lnTo>
                    <a:pt x="85344" y="122682"/>
                  </a:lnTo>
                  <a:lnTo>
                    <a:pt x="83820" y="119634"/>
                  </a:lnTo>
                  <a:lnTo>
                    <a:pt x="83820" y="118110"/>
                  </a:lnTo>
                  <a:lnTo>
                    <a:pt x="83820" y="115062"/>
                  </a:lnTo>
                  <a:lnTo>
                    <a:pt x="82296" y="112014"/>
                  </a:lnTo>
                  <a:lnTo>
                    <a:pt x="82296" y="83058"/>
                  </a:lnTo>
                  <a:lnTo>
                    <a:pt x="82296" y="58585"/>
                  </a:lnTo>
                  <a:lnTo>
                    <a:pt x="81076" y="52489"/>
                  </a:lnTo>
                  <a:lnTo>
                    <a:pt x="80772" y="50965"/>
                  </a:lnTo>
                  <a:lnTo>
                    <a:pt x="79248" y="46393"/>
                  </a:lnTo>
                  <a:lnTo>
                    <a:pt x="73152" y="40297"/>
                  </a:lnTo>
                  <a:lnTo>
                    <a:pt x="66954" y="37172"/>
                  </a:lnTo>
                  <a:lnTo>
                    <a:pt x="62484" y="34201"/>
                  </a:lnTo>
                  <a:lnTo>
                    <a:pt x="54864" y="32677"/>
                  </a:lnTo>
                  <a:lnTo>
                    <a:pt x="42672" y="32677"/>
                  </a:lnTo>
                  <a:lnTo>
                    <a:pt x="34340" y="33223"/>
                  </a:lnTo>
                  <a:lnTo>
                    <a:pt x="27432" y="34772"/>
                  </a:lnTo>
                  <a:lnTo>
                    <a:pt x="21666" y="37172"/>
                  </a:lnTo>
                  <a:lnTo>
                    <a:pt x="16764" y="40297"/>
                  </a:lnTo>
                  <a:lnTo>
                    <a:pt x="10668" y="43345"/>
                  </a:lnTo>
                  <a:lnTo>
                    <a:pt x="6096" y="50965"/>
                  </a:lnTo>
                  <a:lnTo>
                    <a:pt x="3048" y="60109"/>
                  </a:lnTo>
                  <a:lnTo>
                    <a:pt x="25908" y="63157"/>
                  </a:lnTo>
                  <a:lnTo>
                    <a:pt x="27432" y="58585"/>
                  </a:lnTo>
                  <a:lnTo>
                    <a:pt x="28956" y="55537"/>
                  </a:lnTo>
                  <a:lnTo>
                    <a:pt x="32004" y="54013"/>
                  </a:lnTo>
                  <a:lnTo>
                    <a:pt x="33528" y="52489"/>
                  </a:lnTo>
                  <a:lnTo>
                    <a:pt x="51816" y="52489"/>
                  </a:lnTo>
                  <a:lnTo>
                    <a:pt x="56388" y="57061"/>
                  </a:lnTo>
                  <a:lnTo>
                    <a:pt x="57912" y="60109"/>
                  </a:lnTo>
                  <a:lnTo>
                    <a:pt x="57912" y="67729"/>
                  </a:lnTo>
                  <a:lnTo>
                    <a:pt x="57912" y="83058"/>
                  </a:lnTo>
                  <a:lnTo>
                    <a:pt x="57912" y="99822"/>
                  </a:lnTo>
                  <a:lnTo>
                    <a:pt x="54864" y="105918"/>
                  </a:lnTo>
                  <a:lnTo>
                    <a:pt x="51816" y="108966"/>
                  </a:lnTo>
                  <a:lnTo>
                    <a:pt x="47244" y="112014"/>
                  </a:lnTo>
                  <a:lnTo>
                    <a:pt x="32004" y="112014"/>
                  </a:lnTo>
                  <a:lnTo>
                    <a:pt x="25908" y="105918"/>
                  </a:lnTo>
                  <a:lnTo>
                    <a:pt x="24384" y="102870"/>
                  </a:lnTo>
                  <a:lnTo>
                    <a:pt x="24384" y="96774"/>
                  </a:lnTo>
                  <a:lnTo>
                    <a:pt x="27432" y="93726"/>
                  </a:lnTo>
                  <a:lnTo>
                    <a:pt x="30480" y="92202"/>
                  </a:lnTo>
                  <a:lnTo>
                    <a:pt x="32004" y="90678"/>
                  </a:lnTo>
                  <a:lnTo>
                    <a:pt x="36576" y="89154"/>
                  </a:lnTo>
                  <a:lnTo>
                    <a:pt x="42672" y="87630"/>
                  </a:lnTo>
                  <a:lnTo>
                    <a:pt x="50292" y="86106"/>
                  </a:lnTo>
                  <a:lnTo>
                    <a:pt x="54864" y="84582"/>
                  </a:lnTo>
                  <a:lnTo>
                    <a:pt x="57912" y="83058"/>
                  </a:lnTo>
                  <a:lnTo>
                    <a:pt x="57912" y="67729"/>
                  </a:lnTo>
                  <a:lnTo>
                    <a:pt x="53340" y="69253"/>
                  </a:lnTo>
                  <a:lnTo>
                    <a:pt x="45720" y="70777"/>
                  </a:lnTo>
                  <a:lnTo>
                    <a:pt x="35052" y="73825"/>
                  </a:lnTo>
                  <a:lnTo>
                    <a:pt x="25908" y="75438"/>
                  </a:lnTo>
                  <a:lnTo>
                    <a:pt x="19812" y="76962"/>
                  </a:lnTo>
                  <a:lnTo>
                    <a:pt x="15240" y="78486"/>
                  </a:lnTo>
                  <a:lnTo>
                    <a:pt x="10668" y="81534"/>
                  </a:lnTo>
                  <a:lnTo>
                    <a:pt x="7620" y="84582"/>
                  </a:lnTo>
                  <a:lnTo>
                    <a:pt x="4572" y="89154"/>
                  </a:lnTo>
                  <a:lnTo>
                    <a:pt x="1524" y="92202"/>
                  </a:lnTo>
                  <a:lnTo>
                    <a:pt x="0" y="96774"/>
                  </a:lnTo>
                  <a:lnTo>
                    <a:pt x="0" y="110490"/>
                  </a:lnTo>
                  <a:lnTo>
                    <a:pt x="3048" y="116586"/>
                  </a:lnTo>
                  <a:lnTo>
                    <a:pt x="13716" y="127254"/>
                  </a:lnTo>
                  <a:lnTo>
                    <a:pt x="21336" y="130302"/>
                  </a:lnTo>
                  <a:lnTo>
                    <a:pt x="36576" y="130302"/>
                  </a:lnTo>
                  <a:lnTo>
                    <a:pt x="42672" y="128778"/>
                  </a:lnTo>
                  <a:lnTo>
                    <a:pt x="47244" y="127254"/>
                  </a:lnTo>
                  <a:lnTo>
                    <a:pt x="56388" y="121158"/>
                  </a:lnTo>
                  <a:lnTo>
                    <a:pt x="59436" y="118110"/>
                  </a:lnTo>
                  <a:lnTo>
                    <a:pt x="60960" y="118110"/>
                  </a:lnTo>
                  <a:lnTo>
                    <a:pt x="60960" y="121158"/>
                  </a:lnTo>
                  <a:lnTo>
                    <a:pt x="62484" y="124206"/>
                  </a:lnTo>
                  <a:lnTo>
                    <a:pt x="62484" y="125730"/>
                  </a:lnTo>
                  <a:lnTo>
                    <a:pt x="64008" y="127254"/>
                  </a:lnTo>
                  <a:lnTo>
                    <a:pt x="86868" y="127254"/>
                  </a:lnTo>
                  <a:close/>
                </a:path>
                <a:path w="127000" h="130810">
                  <a:moveTo>
                    <a:pt x="126593" y="0"/>
                  </a:moveTo>
                  <a:lnTo>
                    <a:pt x="100672" y="0"/>
                  </a:lnTo>
                  <a:lnTo>
                    <a:pt x="100672" y="129540"/>
                  </a:lnTo>
                  <a:lnTo>
                    <a:pt x="126593" y="129540"/>
                  </a:lnTo>
                  <a:lnTo>
                    <a:pt x="1265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154936" y="3481482"/>
              <a:ext cx="222694" cy="16478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452306" y="3513486"/>
              <a:ext cx="184499" cy="9763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662808" y="3481482"/>
              <a:ext cx="89916" cy="12963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836640" y="3481482"/>
              <a:ext cx="125063" cy="1265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993707" y="3481482"/>
              <a:ext cx="83915" cy="126587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3102000" y="3480815"/>
              <a:ext cx="127635" cy="130810"/>
            </a:xfrm>
            <a:custGeom>
              <a:avLst/>
              <a:gdLst/>
              <a:ahLst/>
              <a:cxnLst/>
              <a:rect l="l" t="t" r="r" b="b"/>
              <a:pathLst>
                <a:path w="127635" h="130810">
                  <a:moveTo>
                    <a:pt x="86969" y="127254"/>
                  </a:moveTo>
                  <a:lnTo>
                    <a:pt x="85445" y="122682"/>
                  </a:lnTo>
                  <a:lnTo>
                    <a:pt x="83921" y="119634"/>
                  </a:lnTo>
                  <a:lnTo>
                    <a:pt x="83413" y="118110"/>
                  </a:lnTo>
                  <a:lnTo>
                    <a:pt x="82397" y="115062"/>
                  </a:lnTo>
                  <a:lnTo>
                    <a:pt x="82397" y="112014"/>
                  </a:lnTo>
                  <a:lnTo>
                    <a:pt x="80873" y="105918"/>
                  </a:lnTo>
                  <a:lnTo>
                    <a:pt x="80873" y="96774"/>
                  </a:lnTo>
                  <a:lnTo>
                    <a:pt x="81622" y="83058"/>
                  </a:lnTo>
                  <a:lnTo>
                    <a:pt x="81711" y="81534"/>
                  </a:lnTo>
                  <a:lnTo>
                    <a:pt x="82308" y="70777"/>
                  </a:lnTo>
                  <a:lnTo>
                    <a:pt x="82397" y="58585"/>
                  </a:lnTo>
                  <a:lnTo>
                    <a:pt x="81178" y="52489"/>
                  </a:lnTo>
                  <a:lnTo>
                    <a:pt x="80873" y="50965"/>
                  </a:lnTo>
                  <a:lnTo>
                    <a:pt x="79349" y="46393"/>
                  </a:lnTo>
                  <a:lnTo>
                    <a:pt x="73253" y="40297"/>
                  </a:lnTo>
                  <a:lnTo>
                    <a:pt x="67043" y="37172"/>
                  </a:lnTo>
                  <a:lnTo>
                    <a:pt x="62585" y="34201"/>
                  </a:lnTo>
                  <a:lnTo>
                    <a:pt x="53441" y="32677"/>
                  </a:lnTo>
                  <a:lnTo>
                    <a:pt x="42672" y="32677"/>
                  </a:lnTo>
                  <a:lnTo>
                    <a:pt x="34099" y="33223"/>
                  </a:lnTo>
                  <a:lnTo>
                    <a:pt x="26670" y="34772"/>
                  </a:lnTo>
                  <a:lnTo>
                    <a:pt x="20383" y="37172"/>
                  </a:lnTo>
                  <a:lnTo>
                    <a:pt x="15240" y="40297"/>
                  </a:lnTo>
                  <a:lnTo>
                    <a:pt x="9144" y="43345"/>
                  </a:lnTo>
                  <a:lnTo>
                    <a:pt x="4572" y="50965"/>
                  </a:lnTo>
                  <a:lnTo>
                    <a:pt x="3048" y="60109"/>
                  </a:lnTo>
                  <a:lnTo>
                    <a:pt x="24384" y="63157"/>
                  </a:lnTo>
                  <a:lnTo>
                    <a:pt x="25908" y="58585"/>
                  </a:lnTo>
                  <a:lnTo>
                    <a:pt x="30480" y="54013"/>
                  </a:lnTo>
                  <a:lnTo>
                    <a:pt x="33528" y="52489"/>
                  </a:lnTo>
                  <a:lnTo>
                    <a:pt x="51917" y="52489"/>
                  </a:lnTo>
                  <a:lnTo>
                    <a:pt x="56489" y="57061"/>
                  </a:lnTo>
                  <a:lnTo>
                    <a:pt x="58013" y="60109"/>
                  </a:lnTo>
                  <a:lnTo>
                    <a:pt x="58013" y="67729"/>
                  </a:lnTo>
                  <a:lnTo>
                    <a:pt x="58013" y="83058"/>
                  </a:lnTo>
                  <a:lnTo>
                    <a:pt x="58013" y="98298"/>
                  </a:lnTo>
                  <a:lnTo>
                    <a:pt x="56489" y="99822"/>
                  </a:lnTo>
                  <a:lnTo>
                    <a:pt x="56489" y="102870"/>
                  </a:lnTo>
                  <a:lnTo>
                    <a:pt x="53441" y="105918"/>
                  </a:lnTo>
                  <a:lnTo>
                    <a:pt x="50292" y="108966"/>
                  </a:lnTo>
                  <a:lnTo>
                    <a:pt x="47244" y="112014"/>
                  </a:lnTo>
                  <a:lnTo>
                    <a:pt x="30480" y="112014"/>
                  </a:lnTo>
                  <a:lnTo>
                    <a:pt x="28956" y="108966"/>
                  </a:lnTo>
                  <a:lnTo>
                    <a:pt x="25908" y="105918"/>
                  </a:lnTo>
                  <a:lnTo>
                    <a:pt x="24384" y="102870"/>
                  </a:lnTo>
                  <a:lnTo>
                    <a:pt x="24384" y="96774"/>
                  </a:lnTo>
                  <a:lnTo>
                    <a:pt x="50292" y="86106"/>
                  </a:lnTo>
                  <a:lnTo>
                    <a:pt x="54965" y="84582"/>
                  </a:lnTo>
                  <a:lnTo>
                    <a:pt x="58013" y="83058"/>
                  </a:lnTo>
                  <a:lnTo>
                    <a:pt x="58013" y="67729"/>
                  </a:lnTo>
                  <a:lnTo>
                    <a:pt x="53441" y="69253"/>
                  </a:lnTo>
                  <a:lnTo>
                    <a:pt x="45720" y="70777"/>
                  </a:lnTo>
                  <a:lnTo>
                    <a:pt x="33528" y="73825"/>
                  </a:lnTo>
                  <a:lnTo>
                    <a:pt x="25908" y="75438"/>
                  </a:lnTo>
                  <a:lnTo>
                    <a:pt x="18288" y="76962"/>
                  </a:lnTo>
                  <a:lnTo>
                    <a:pt x="13716" y="78486"/>
                  </a:lnTo>
                  <a:lnTo>
                    <a:pt x="10668" y="81534"/>
                  </a:lnTo>
                  <a:lnTo>
                    <a:pt x="6096" y="84582"/>
                  </a:lnTo>
                  <a:lnTo>
                    <a:pt x="4572" y="89154"/>
                  </a:lnTo>
                  <a:lnTo>
                    <a:pt x="1524" y="92202"/>
                  </a:lnTo>
                  <a:lnTo>
                    <a:pt x="0" y="96774"/>
                  </a:lnTo>
                  <a:lnTo>
                    <a:pt x="0" y="110490"/>
                  </a:lnTo>
                  <a:lnTo>
                    <a:pt x="3048" y="116586"/>
                  </a:lnTo>
                  <a:lnTo>
                    <a:pt x="13716" y="127254"/>
                  </a:lnTo>
                  <a:lnTo>
                    <a:pt x="21336" y="130302"/>
                  </a:lnTo>
                  <a:lnTo>
                    <a:pt x="36576" y="130302"/>
                  </a:lnTo>
                  <a:lnTo>
                    <a:pt x="45720" y="127254"/>
                  </a:lnTo>
                  <a:lnTo>
                    <a:pt x="50292" y="124206"/>
                  </a:lnTo>
                  <a:lnTo>
                    <a:pt x="54965" y="121158"/>
                  </a:lnTo>
                  <a:lnTo>
                    <a:pt x="59537" y="118110"/>
                  </a:lnTo>
                  <a:lnTo>
                    <a:pt x="59537" y="119634"/>
                  </a:lnTo>
                  <a:lnTo>
                    <a:pt x="61061" y="121158"/>
                  </a:lnTo>
                  <a:lnTo>
                    <a:pt x="61061" y="124206"/>
                  </a:lnTo>
                  <a:lnTo>
                    <a:pt x="62585" y="125730"/>
                  </a:lnTo>
                  <a:lnTo>
                    <a:pt x="62585" y="127254"/>
                  </a:lnTo>
                  <a:lnTo>
                    <a:pt x="86969" y="127254"/>
                  </a:lnTo>
                  <a:close/>
                </a:path>
                <a:path w="127635" h="130810">
                  <a:moveTo>
                    <a:pt x="127355" y="0"/>
                  </a:moveTo>
                  <a:lnTo>
                    <a:pt x="101447" y="0"/>
                  </a:lnTo>
                  <a:lnTo>
                    <a:pt x="101447" y="129540"/>
                  </a:lnTo>
                  <a:lnTo>
                    <a:pt x="127355" y="129540"/>
                  </a:lnTo>
                  <a:lnTo>
                    <a:pt x="1273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248406" y="3483006"/>
              <a:ext cx="155543" cy="128111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3423843" y="3481489"/>
              <a:ext cx="24765" cy="127000"/>
            </a:xfrm>
            <a:custGeom>
              <a:avLst/>
              <a:gdLst/>
              <a:ahLst/>
              <a:cxnLst/>
              <a:rect l="l" t="t" r="r" b="b"/>
              <a:pathLst>
                <a:path w="24764" h="127000">
                  <a:moveTo>
                    <a:pt x="24384" y="35052"/>
                  </a:moveTo>
                  <a:lnTo>
                    <a:pt x="0" y="35052"/>
                  </a:lnTo>
                  <a:lnTo>
                    <a:pt x="0" y="126580"/>
                  </a:lnTo>
                  <a:lnTo>
                    <a:pt x="24384" y="126580"/>
                  </a:lnTo>
                  <a:lnTo>
                    <a:pt x="24384" y="35052"/>
                  </a:lnTo>
                  <a:close/>
                </a:path>
                <a:path w="24764" h="127000">
                  <a:moveTo>
                    <a:pt x="24384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24384" y="21336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469576" y="3513486"/>
              <a:ext cx="195167" cy="9763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742563" y="3478434"/>
              <a:ext cx="161639" cy="132683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86015" y="3691985"/>
              <a:ext cx="83915" cy="12658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94314" y="3693509"/>
              <a:ext cx="349186" cy="128111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363408" y="3691985"/>
              <a:ext cx="89916" cy="12963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20475" y="3723989"/>
              <a:ext cx="86868" cy="97631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630679" y="3692652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676018" y="3723989"/>
              <a:ext cx="181451" cy="9763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881949" y="3723989"/>
              <a:ext cx="83819" cy="9458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990248" y="3723989"/>
              <a:ext cx="160115" cy="97631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208275" y="3691985"/>
              <a:ext cx="326421" cy="12963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604801" y="3691985"/>
              <a:ext cx="120491" cy="12963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804636" y="3691985"/>
              <a:ext cx="83819" cy="12658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912935" y="3688937"/>
              <a:ext cx="478821" cy="132683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422903" y="3692652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507676" y="3693509"/>
              <a:ext cx="163258" cy="128111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748658" y="3691985"/>
              <a:ext cx="289750" cy="12963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062984" y="3691985"/>
              <a:ext cx="189071" cy="129635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890016" y="396544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908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48499" y="3911631"/>
              <a:ext cx="373665" cy="12973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46549" y="3911631"/>
              <a:ext cx="88487" cy="12820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457957" y="3945255"/>
              <a:ext cx="94522" cy="9610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576863" y="3911631"/>
              <a:ext cx="256222" cy="12973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856007" y="3945255"/>
              <a:ext cx="195201" cy="9610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129089" y="3910107"/>
              <a:ext cx="172246" cy="131254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348579" y="3945255"/>
              <a:ext cx="88487" cy="96107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2458211" y="3912108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504122" y="3945255"/>
              <a:ext cx="183070" cy="96107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711576" y="3945255"/>
              <a:ext cx="83915" cy="94583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2825966" y="3911638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35140"/>
                  </a:moveTo>
                  <a:lnTo>
                    <a:pt x="0" y="35140"/>
                  </a:lnTo>
                  <a:lnTo>
                    <a:pt x="0" y="128206"/>
                  </a:lnTo>
                  <a:lnTo>
                    <a:pt x="25908" y="128206"/>
                  </a:lnTo>
                  <a:lnTo>
                    <a:pt x="25908" y="35140"/>
                  </a:lnTo>
                  <a:close/>
                </a:path>
                <a:path w="26035" h="128270">
                  <a:moveTo>
                    <a:pt x="2590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25908" y="22948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879312" y="3945254"/>
              <a:ext cx="189166" cy="132683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143154" y="3945255"/>
              <a:ext cx="193738" cy="96107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3361943" y="3912108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413188" y="3946779"/>
              <a:ext cx="85344" cy="94583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519868" y="3911631"/>
              <a:ext cx="86963" cy="12973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628167" y="3945255"/>
              <a:ext cx="96107" cy="9610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750183" y="3945255"/>
              <a:ext cx="83915" cy="94583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90016" y="4129849"/>
              <a:ext cx="1182528" cy="132683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2092350" y="4132897"/>
              <a:ext cx="24765" cy="128270"/>
            </a:xfrm>
            <a:custGeom>
              <a:avLst/>
              <a:gdLst/>
              <a:ahLst/>
              <a:cxnLst/>
              <a:rect l="l" t="t" r="r" b="b"/>
              <a:pathLst>
                <a:path w="24764" h="128270">
                  <a:moveTo>
                    <a:pt x="24384" y="35052"/>
                  </a:moveTo>
                  <a:lnTo>
                    <a:pt x="0" y="35052"/>
                  </a:lnTo>
                  <a:lnTo>
                    <a:pt x="0" y="128117"/>
                  </a:lnTo>
                  <a:lnTo>
                    <a:pt x="24384" y="128117"/>
                  </a:lnTo>
                  <a:lnTo>
                    <a:pt x="24384" y="35052"/>
                  </a:lnTo>
                  <a:close/>
                </a:path>
                <a:path w="24764" h="128270">
                  <a:moveTo>
                    <a:pt x="24384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24384" y="22860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144268" y="4166425"/>
              <a:ext cx="85343" cy="94583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254091" y="4166425"/>
              <a:ext cx="91440" cy="13125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409634" y="4166425"/>
              <a:ext cx="85343" cy="9610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516409" y="4166425"/>
              <a:ext cx="96012" cy="96107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2636507" y="4133100"/>
              <a:ext cx="127000" cy="129539"/>
            </a:xfrm>
            <a:custGeom>
              <a:avLst/>
              <a:gdLst/>
              <a:ahLst/>
              <a:cxnLst/>
              <a:rect l="l" t="t" r="r" b="b"/>
              <a:pathLst>
                <a:path w="127000" h="129539">
                  <a:moveTo>
                    <a:pt x="25908" y="0"/>
                  </a:moveTo>
                  <a:lnTo>
                    <a:pt x="0" y="0"/>
                  </a:lnTo>
                  <a:lnTo>
                    <a:pt x="0" y="128003"/>
                  </a:lnTo>
                  <a:lnTo>
                    <a:pt x="25908" y="128003"/>
                  </a:lnTo>
                  <a:lnTo>
                    <a:pt x="25908" y="0"/>
                  </a:lnTo>
                  <a:close/>
                </a:path>
                <a:path w="127000" h="129539">
                  <a:moveTo>
                    <a:pt x="126885" y="34848"/>
                  </a:moveTo>
                  <a:lnTo>
                    <a:pt x="102501" y="34848"/>
                  </a:lnTo>
                  <a:lnTo>
                    <a:pt x="102501" y="95910"/>
                  </a:lnTo>
                  <a:lnTo>
                    <a:pt x="97929" y="105054"/>
                  </a:lnTo>
                  <a:lnTo>
                    <a:pt x="93357" y="108102"/>
                  </a:lnTo>
                  <a:lnTo>
                    <a:pt x="87261" y="111150"/>
                  </a:lnTo>
                  <a:lnTo>
                    <a:pt x="79641" y="111150"/>
                  </a:lnTo>
                  <a:lnTo>
                    <a:pt x="73545" y="108102"/>
                  </a:lnTo>
                  <a:lnTo>
                    <a:pt x="72021" y="106578"/>
                  </a:lnTo>
                  <a:lnTo>
                    <a:pt x="68973" y="105054"/>
                  </a:lnTo>
                  <a:lnTo>
                    <a:pt x="68973" y="102006"/>
                  </a:lnTo>
                  <a:lnTo>
                    <a:pt x="67449" y="98958"/>
                  </a:lnTo>
                  <a:lnTo>
                    <a:pt x="67449" y="34848"/>
                  </a:lnTo>
                  <a:lnTo>
                    <a:pt x="43065" y="34848"/>
                  </a:lnTo>
                  <a:lnTo>
                    <a:pt x="43065" y="102006"/>
                  </a:lnTo>
                  <a:lnTo>
                    <a:pt x="44589" y="109626"/>
                  </a:lnTo>
                  <a:lnTo>
                    <a:pt x="46113" y="114198"/>
                  </a:lnTo>
                  <a:lnTo>
                    <a:pt x="52209" y="123342"/>
                  </a:lnTo>
                  <a:lnTo>
                    <a:pt x="56781" y="124866"/>
                  </a:lnTo>
                  <a:lnTo>
                    <a:pt x="61353" y="127914"/>
                  </a:lnTo>
                  <a:lnTo>
                    <a:pt x="67449" y="129438"/>
                  </a:lnTo>
                  <a:lnTo>
                    <a:pt x="79641" y="129438"/>
                  </a:lnTo>
                  <a:lnTo>
                    <a:pt x="85737" y="127914"/>
                  </a:lnTo>
                  <a:lnTo>
                    <a:pt x="91833" y="124866"/>
                  </a:lnTo>
                  <a:lnTo>
                    <a:pt x="100977" y="118770"/>
                  </a:lnTo>
                  <a:lnTo>
                    <a:pt x="104025" y="114198"/>
                  </a:lnTo>
                  <a:lnTo>
                    <a:pt x="104025" y="127914"/>
                  </a:lnTo>
                  <a:lnTo>
                    <a:pt x="126885" y="127914"/>
                  </a:lnTo>
                  <a:lnTo>
                    <a:pt x="126885" y="348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784824" y="4132897"/>
              <a:ext cx="97535" cy="12963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905315" y="4166425"/>
              <a:ext cx="195167" cy="96107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3523488" y="4748784"/>
            <a:ext cx="6396355" cy="2543810"/>
            <a:chOff x="3523488" y="4748784"/>
            <a:chExt cx="6396355" cy="2543810"/>
          </a:xfrm>
        </p:grpSpPr>
        <p:sp>
          <p:nvSpPr>
            <p:cNvPr id="148" name="object 148"/>
            <p:cNvSpPr/>
            <p:nvPr/>
          </p:nvSpPr>
          <p:spPr>
            <a:xfrm>
              <a:off x="3523488" y="4748784"/>
              <a:ext cx="6396355" cy="2543810"/>
            </a:xfrm>
            <a:custGeom>
              <a:avLst/>
              <a:gdLst/>
              <a:ahLst/>
              <a:cxnLst/>
              <a:rect l="l" t="t" r="r" b="b"/>
              <a:pathLst>
                <a:path w="6396355" h="2543809">
                  <a:moveTo>
                    <a:pt x="6396227" y="2543555"/>
                  </a:moveTo>
                  <a:lnTo>
                    <a:pt x="0" y="2543555"/>
                  </a:lnTo>
                  <a:lnTo>
                    <a:pt x="0" y="0"/>
                  </a:lnTo>
                  <a:lnTo>
                    <a:pt x="6396227" y="0"/>
                  </a:lnTo>
                  <a:lnTo>
                    <a:pt x="6396227" y="2543555"/>
                  </a:lnTo>
                  <a:close/>
                </a:path>
              </a:pathLst>
            </a:custGeom>
            <a:solidFill>
              <a:srgbClr val="C8E2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637305" y="4869688"/>
              <a:ext cx="125095" cy="158750"/>
            </a:xfrm>
            <a:custGeom>
              <a:avLst/>
              <a:gdLst/>
              <a:ahLst/>
              <a:cxnLst/>
              <a:rect l="l" t="t" r="r" b="b"/>
              <a:pathLst>
                <a:path w="125095" h="158750">
                  <a:moveTo>
                    <a:pt x="125069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51917" y="20320"/>
                  </a:lnTo>
                  <a:lnTo>
                    <a:pt x="51917" y="158750"/>
                  </a:lnTo>
                  <a:lnTo>
                    <a:pt x="73253" y="158750"/>
                  </a:lnTo>
                  <a:lnTo>
                    <a:pt x="73253" y="20320"/>
                  </a:lnTo>
                  <a:lnTo>
                    <a:pt x="125069" y="20320"/>
                  </a:lnTo>
                  <a:lnTo>
                    <a:pt x="1250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3782186" y="4869751"/>
              <a:ext cx="94583" cy="158686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902678" y="4910995"/>
              <a:ext cx="105251" cy="120491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027741" y="4910995"/>
              <a:ext cx="212026" cy="120491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323683" y="4910994"/>
              <a:ext cx="221075" cy="12049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572285" y="4910994"/>
              <a:ext cx="92963" cy="117443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761356" y="4869751"/>
              <a:ext cx="215074" cy="16173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058727" y="4910995"/>
              <a:ext cx="94583" cy="120491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174646" y="4910995"/>
              <a:ext cx="106775" cy="120491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308092" y="4869180"/>
              <a:ext cx="256984" cy="162305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584888" y="4869751"/>
              <a:ext cx="99155" cy="16173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781674" y="4869751"/>
              <a:ext cx="219646" cy="20440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997160" y="4868227"/>
              <a:ext cx="283749" cy="163258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7303007" y="4869180"/>
              <a:ext cx="21590" cy="160020"/>
            </a:xfrm>
            <a:custGeom>
              <a:avLst/>
              <a:gdLst/>
              <a:ahLst/>
              <a:cxnLst/>
              <a:rect l="l" t="t" r="r" b="b"/>
              <a:pathLst>
                <a:path w="21590" h="160020">
                  <a:moveTo>
                    <a:pt x="21336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60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346441" y="4869751"/>
              <a:ext cx="204406" cy="158686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3637305" y="4869751"/>
              <a:ext cx="3961129" cy="421640"/>
            </a:xfrm>
            <a:custGeom>
              <a:avLst/>
              <a:gdLst/>
              <a:ahLst/>
              <a:cxnLst/>
              <a:rect l="l" t="t" r="r" b="b"/>
              <a:pathLst>
                <a:path w="3961129" h="421639">
                  <a:moveTo>
                    <a:pt x="125069" y="263626"/>
                  </a:moveTo>
                  <a:lnTo>
                    <a:pt x="0" y="263626"/>
                  </a:lnTo>
                  <a:lnTo>
                    <a:pt x="0" y="282676"/>
                  </a:lnTo>
                  <a:lnTo>
                    <a:pt x="51917" y="282676"/>
                  </a:lnTo>
                  <a:lnTo>
                    <a:pt x="51917" y="421106"/>
                  </a:lnTo>
                  <a:lnTo>
                    <a:pt x="73253" y="421106"/>
                  </a:lnTo>
                  <a:lnTo>
                    <a:pt x="73253" y="282676"/>
                  </a:lnTo>
                  <a:lnTo>
                    <a:pt x="125069" y="282676"/>
                  </a:lnTo>
                  <a:lnTo>
                    <a:pt x="125069" y="263626"/>
                  </a:lnTo>
                  <a:close/>
                </a:path>
                <a:path w="3961129" h="421639">
                  <a:moveTo>
                    <a:pt x="3959263" y="135826"/>
                  </a:moveTo>
                  <a:lnTo>
                    <a:pt x="3936403" y="135826"/>
                  </a:lnTo>
                  <a:lnTo>
                    <a:pt x="3936403" y="158686"/>
                  </a:lnTo>
                  <a:lnTo>
                    <a:pt x="3959263" y="158686"/>
                  </a:lnTo>
                  <a:lnTo>
                    <a:pt x="3959263" y="135826"/>
                  </a:lnTo>
                  <a:close/>
                </a:path>
                <a:path w="3961129" h="421639">
                  <a:moveTo>
                    <a:pt x="3960787" y="0"/>
                  </a:moveTo>
                  <a:lnTo>
                    <a:pt x="3936403" y="0"/>
                  </a:lnTo>
                  <a:lnTo>
                    <a:pt x="3936403" y="35052"/>
                  </a:lnTo>
                  <a:lnTo>
                    <a:pt x="3942499" y="118973"/>
                  </a:lnTo>
                  <a:lnTo>
                    <a:pt x="3954691" y="118973"/>
                  </a:lnTo>
                  <a:lnTo>
                    <a:pt x="3960787" y="35052"/>
                  </a:lnTo>
                  <a:lnTo>
                    <a:pt x="39607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3782186" y="5133689"/>
              <a:ext cx="94583" cy="157162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3902678" y="5174837"/>
              <a:ext cx="105251" cy="119062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090320" y="5136832"/>
              <a:ext cx="469773" cy="157067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586001" y="5174837"/>
              <a:ext cx="100584" cy="163258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776692" y="5174932"/>
              <a:ext cx="105251" cy="118967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717571" y="4869751"/>
              <a:ext cx="1259776" cy="424148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4907280" y="513435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4961191" y="5132260"/>
              <a:ext cx="204311" cy="161639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5190744" y="5133695"/>
              <a:ext cx="74295" cy="159385"/>
            </a:xfrm>
            <a:custGeom>
              <a:avLst/>
              <a:gdLst/>
              <a:ahLst/>
              <a:cxnLst/>
              <a:rect l="l" t="t" r="r" b="b"/>
              <a:pathLst>
                <a:path w="74295" h="159385">
                  <a:moveTo>
                    <a:pt x="19799" y="660"/>
                  </a:moveTo>
                  <a:lnTo>
                    <a:pt x="0" y="660"/>
                  </a:lnTo>
                  <a:lnTo>
                    <a:pt x="0" y="159156"/>
                  </a:lnTo>
                  <a:lnTo>
                    <a:pt x="19799" y="159156"/>
                  </a:lnTo>
                  <a:lnTo>
                    <a:pt x="19799" y="660"/>
                  </a:lnTo>
                  <a:close/>
                </a:path>
                <a:path w="74295" h="159385">
                  <a:moveTo>
                    <a:pt x="73914" y="42773"/>
                  </a:moveTo>
                  <a:lnTo>
                    <a:pt x="54102" y="42773"/>
                  </a:lnTo>
                  <a:lnTo>
                    <a:pt x="54102" y="157162"/>
                  </a:lnTo>
                  <a:lnTo>
                    <a:pt x="73914" y="157162"/>
                  </a:lnTo>
                  <a:lnTo>
                    <a:pt x="73914" y="42773"/>
                  </a:lnTo>
                  <a:close/>
                </a:path>
                <a:path w="74295" h="159385">
                  <a:moveTo>
                    <a:pt x="73914" y="0"/>
                  </a:moveTo>
                  <a:lnTo>
                    <a:pt x="54102" y="0"/>
                  </a:lnTo>
                  <a:lnTo>
                    <a:pt x="54102" y="21336"/>
                  </a:lnTo>
                  <a:lnTo>
                    <a:pt x="73914" y="21336"/>
                  </a:lnTo>
                  <a:lnTo>
                    <a:pt x="7391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344000" y="5174837"/>
              <a:ext cx="105156" cy="119062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5476684" y="5174837"/>
              <a:ext cx="92963" cy="116014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5590984" y="5176456"/>
              <a:ext cx="105251" cy="114395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7010400" y="513435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056691" y="5133689"/>
              <a:ext cx="99155" cy="160210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7253376" y="5174843"/>
              <a:ext cx="530860" cy="160655"/>
            </a:xfrm>
            <a:custGeom>
              <a:avLst/>
              <a:gdLst/>
              <a:ahLst/>
              <a:cxnLst/>
              <a:rect l="l" t="t" r="r" b="b"/>
              <a:pathLst>
                <a:path w="530859" h="160654">
                  <a:moveTo>
                    <a:pt x="99161" y="58000"/>
                  </a:moveTo>
                  <a:lnTo>
                    <a:pt x="93065" y="29044"/>
                  </a:lnTo>
                  <a:lnTo>
                    <a:pt x="90220" y="21856"/>
                  </a:lnTo>
                  <a:lnTo>
                    <a:pt x="86398" y="16090"/>
                  </a:lnTo>
                  <a:lnTo>
                    <a:pt x="85623" y="15328"/>
                  </a:lnTo>
                  <a:lnTo>
                    <a:pt x="81699" y="11480"/>
                  </a:lnTo>
                  <a:lnTo>
                    <a:pt x="79349" y="9842"/>
                  </a:lnTo>
                  <a:lnTo>
                    <a:pt x="79349" y="58000"/>
                  </a:lnTo>
                  <a:lnTo>
                    <a:pt x="79260" y="59524"/>
                  </a:lnTo>
                  <a:lnTo>
                    <a:pt x="65341" y="96748"/>
                  </a:lnTo>
                  <a:lnTo>
                    <a:pt x="47345" y="103822"/>
                  </a:lnTo>
                  <a:lnTo>
                    <a:pt x="39725" y="103822"/>
                  </a:lnTo>
                  <a:lnTo>
                    <a:pt x="17348" y="70129"/>
                  </a:lnTo>
                  <a:lnTo>
                    <a:pt x="17170" y="66865"/>
                  </a:lnTo>
                  <a:lnTo>
                    <a:pt x="16764" y="59524"/>
                  </a:lnTo>
                  <a:lnTo>
                    <a:pt x="33629" y="18376"/>
                  </a:lnTo>
                  <a:lnTo>
                    <a:pt x="37439" y="16852"/>
                  </a:lnTo>
                  <a:lnTo>
                    <a:pt x="41249" y="15328"/>
                  </a:lnTo>
                  <a:lnTo>
                    <a:pt x="58013" y="15328"/>
                  </a:lnTo>
                  <a:lnTo>
                    <a:pt x="64109" y="18376"/>
                  </a:lnTo>
                  <a:lnTo>
                    <a:pt x="78892" y="50266"/>
                  </a:lnTo>
                  <a:lnTo>
                    <a:pt x="79349" y="58000"/>
                  </a:lnTo>
                  <a:lnTo>
                    <a:pt x="79349" y="9842"/>
                  </a:lnTo>
                  <a:lnTo>
                    <a:pt x="76301" y="7708"/>
                  </a:lnTo>
                  <a:lnTo>
                    <a:pt x="70535" y="3937"/>
                  </a:lnTo>
                  <a:lnTo>
                    <a:pt x="64490" y="1574"/>
                  </a:lnTo>
                  <a:lnTo>
                    <a:pt x="57861" y="342"/>
                  </a:lnTo>
                  <a:lnTo>
                    <a:pt x="50393" y="0"/>
                  </a:lnTo>
                  <a:lnTo>
                    <a:pt x="42773" y="0"/>
                  </a:lnTo>
                  <a:lnTo>
                    <a:pt x="16764" y="16852"/>
                  </a:lnTo>
                  <a:lnTo>
                    <a:pt x="16764" y="1574"/>
                  </a:lnTo>
                  <a:lnTo>
                    <a:pt x="0" y="1574"/>
                  </a:lnTo>
                  <a:lnTo>
                    <a:pt x="0" y="160210"/>
                  </a:lnTo>
                  <a:lnTo>
                    <a:pt x="19913" y="160210"/>
                  </a:lnTo>
                  <a:lnTo>
                    <a:pt x="19913" y="105346"/>
                  </a:lnTo>
                  <a:lnTo>
                    <a:pt x="27533" y="112966"/>
                  </a:lnTo>
                  <a:lnTo>
                    <a:pt x="32105" y="114490"/>
                  </a:lnTo>
                  <a:lnTo>
                    <a:pt x="36677" y="117538"/>
                  </a:lnTo>
                  <a:lnTo>
                    <a:pt x="42773" y="119062"/>
                  </a:lnTo>
                  <a:lnTo>
                    <a:pt x="48869" y="119062"/>
                  </a:lnTo>
                  <a:lnTo>
                    <a:pt x="55702" y="118516"/>
                  </a:lnTo>
                  <a:lnTo>
                    <a:pt x="82257" y="105346"/>
                  </a:lnTo>
                  <a:lnTo>
                    <a:pt x="83743" y="103822"/>
                  </a:lnTo>
                  <a:lnTo>
                    <a:pt x="98844" y="66865"/>
                  </a:lnTo>
                  <a:lnTo>
                    <a:pt x="99161" y="58000"/>
                  </a:lnTo>
                  <a:close/>
                </a:path>
                <a:path w="530859" h="160654">
                  <a:moveTo>
                    <a:pt x="178498" y="6184"/>
                  </a:moveTo>
                  <a:lnTo>
                    <a:pt x="170878" y="1612"/>
                  </a:lnTo>
                  <a:lnTo>
                    <a:pt x="164680" y="88"/>
                  </a:lnTo>
                  <a:lnTo>
                    <a:pt x="149440" y="88"/>
                  </a:lnTo>
                  <a:lnTo>
                    <a:pt x="144868" y="3136"/>
                  </a:lnTo>
                  <a:lnTo>
                    <a:pt x="137248" y="10756"/>
                  </a:lnTo>
                  <a:lnTo>
                    <a:pt x="132676" y="19900"/>
                  </a:lnTo>
                  <a:lnTo>
                    <a:pt x="132676" y="1612"/>
                  </a:lnTo>
                  <a:lnTo>
                    <a:pt x="115912" y="1612"/>
                  </a:lnTo>
                  <a:lnTo>
                    <a:pt x="115912" y="116014"/>
                  </a:lnTo>
                  <a:lnTo>
                    <a:pt x="135724" y="116014"/>
                  </a:lnTo>
                  <a:lnTo>
                    <a:pt x="135724" y="41236"/>
                  </a:lnTo>
                  <a:lnTo>
                    <a:pt x="138772" y="33616"/>
                  </a:lnTo>
                  <a:lnTo>
                    <a:pt x="140296" y="29044"/>
                  </a:lnTo>
                  <a:lnTo>
                    <a:pt x="141820" y="25996"/>
                  </a:lnTo>
                  <a:lnTo>
                    <a:pt x="144868" y="22948"/>
                  </a:lnTo>
                  <a:lnTo>
                    <a:pt x="149440" y="21424"/>
                  </a:lnTo>
                  <a:lnTo>
                    <a:pt x="152488" y="19900"/>
                  </a:lnTo>
                  <a:lnTo>
                    <a:pt x="161632" y="19900"/>
                  </a:lnTo>
                  <a:lnTo>
                    <a:pt x="170878" y="22948"/>
                  </a:lnTo>
                  <a:lnTo>
                    <a:pt x="178498" y="6184"/>
                  </a:lnTo>
                  <a:close/>
                </a:path>
                <a:path w="530859" h="160654">
                  <a:moveTo>
                    <a:pt x="298996" y="59524"/>
                  </a:moveTo>
                  <a:lnTo>
                    <a:pt x="298323" y="48856"/>
                  </a:lnTo>
                  <a:lnTo>
                    <a:pt x="298132" y="45770"/>
                  </a:lnTo>
                  <a:lnTo>
                    <a:pt x="295567" y="33997"/>
                  </a:lnTo>
                  <a:lnTo>
                    <a:pt x="291274" y="23952"/>
                  </a:lnTo>
                  <a:lnTo>
                    <a:pt x="285280" y="15328"/>
                  </a:lnTo>
                  <a:lnTo>
                    <a:pt x="279184" y="10312"/>
                  </a:lnTo>
                  <a:lnTo>
                    <a:pt x="279184" y="48856"/>
                  </a:lnTo>
                  <a:lnTo>
                    <a:pt x="215074" y="48856"/>
                  </a:lnTo>
                  <a:lnTo>
                    <a:pt x="237934" y="15328"/>
                  </a:lnTo>
                  <a:lnTo>
                    <a:pt x="247078" y="15328"/>
                  </a:lnTo>
                  <a:lnTo>
                    <a:pt x="277660" y="38188"/>
                  </a:lnTo>
                  <a:lnTo>
                    <a:pt x="279184" y="48856"/>
                  </a:lnTo>
                  <a:lnTo>
                    <a:pt x="279184" y="10312"/>
                  </a:lnTo>
                  <a:lnTo>
                    <a:pt x="276910" y="8432"/>
                  </a:lnTo>
                  <a:lnTo>
                    <a:pt x="267855" y="3670"/>
                  </a:lnTo>
                  <a:lnTo>
                    <a:pt x="257962" y="901"/>
                  </a:lnTo>
                  <a:lnTo>
                    <a:pt x="247078" y="0"/>
                  </a:lnTo>
                  <a:lnTo>
                    <a:pt x="235978" y="901"/>
                  </a:lnTo>
                  <a:lnTo>
                    <a:pt x="202095" y="24168"/>
                  </a:lnTo>
                  <a:lnTo>
                    <a:pt x="193738" y="59524"/>
                  </a:lnTo>
                  <a:lnTo>
                    <a:pt x="194614" y="73304"/>
                  </a:lnTo>
                  <a:lnTo>
                    <a:pt x="216674" y="110705"/>
                  </a:lnTo>
                  <a:lnTo>
                    <a:pt x="248602" y="119062"/>
                  </a:lnTo>
                  <a:lnTo>
                    <a:pt x="257670" y="118491"/>
                  </a:lnTo>
                  <a:lnTo>
                    <a:pt x="266331" y="116776"/>
                  </a:lnTo>
                  <a:lnTo>
                    <a:pt x="274142" y="113919"/>
                  </a:lnTo>
                  <a:lnTo>
                    <a:pt x="280708" y="109918"/>
                  </a:lnTo>
                  <a:lnTo>
                    <a:pt x="287083" y="103822"/>
                  </a:lnTo>
                  <a:lnTo>
                    <a:pt x="292138" y="97332"/>
                  </a:lnTo>
                  <a:lnTo>
                    <a:pt x="296138" y="90157"/>
                  </a:lnTo>
                  <a:lnTo>
                    <a:pt x="298996" y="82384"/>
                  </a:lnTo>
                  <a:lnTo>
                    <a:pt x="279184" y="79336"/>
                  </a:lnTo>
                  <a:lnTo>
                    <a:pt x="276136" y="88480"/>
                  </a:lnTo>
                  <a:lnTo>
                    <a:pt x="266890" y="97726"/>
                  </a:lnTo>
                  <a:lnTo>
                    <a:pt x="254698" y="103822"/>
                  </a:lnTo>
                  <a:lnTo>
                    <a:pt x="248602" y="103822"/>
                  </a:lnTo>
                  <a:lnTo>
                    <a:pt x="216598" y="80873"/>
                  </a:lnTo>
                  <a:lnTo>
                    <a:pt x="213550" y="64096"/>
                  </a:lnTo>
                  <a:lnTo>
                    <a:pt x="298996" y="64096"/>
                  </a:lnTo>
                  <a:lnTo>
                    <a:pt x="298996" y="59524"/>
                  </a:lnTo>
                  <a:close/>
                </a:path>
                <a:path w="530859" h="160654">
                  <a:moveTo>
                    <a:pt x="408724" y="1612"/>
                  </a:moveTo>
                  <a:lnTo>
                    <a:pt x="388912" y="1612"/>
                  </a:lnTo>
                  <a:lnTo>
                    <a:pt x="364528" y="71818"/>
                  </a:lnTo>
                  <a:lnTo>
                    <a:pt x="359956" y="79438"/>
                  </a:lnTo>
                  <a:lnTo>
                    <a:pt x="358432" y="87058"/>
                  </a:lnTo>
                  <a:lnTo>
                    <a:pt x="356908" y="93154"/>
                  </a:lnTo>
                  <a:lnTo>
                    <a:pt x="353860" y="85534"/>
                  </a:lnTo>
                  <a:lnTo>
                    <a:pt x="352336" y="77914"/>
                  </a:lnTo>
                  <a:lnTo>
                    <a:pt x="349288" y="70294"/>
                  </a:lnTo>
                  <a:lnTo>
                    <a:pt x="324904" y="1612"/>
                  </a:lnTo>
                  <a:lnTo>
                    <a:pt x="303466" y="1612"/>
                  </a:lnTo>
                  <a:lnTo>
                    <a:pt x="347764" y="116014"/>
                  </a:lnTo>
                  <a:lnTo>
                    <a:pt x="366052" y="116014"/>
                  </a:lnTo>
                  <a:lnTo>
                    <a:pt x="408724" y="1612"/>
                  </a:lnTo>
                  <a:close/>
                </a:path>
                <a:path w="530859" h="160654">
                  <a:moveTo>
                    <a:pt x="530733" y="59524"/>
                  </a:moveTo>
                  <a:lnTo>
                    <a:pt x="530047" y="48856"/>
                  </a:lnTo>
                  <a:lnTo>
                    <a:pt x="529856" y="45770"/>
                  </a:lnTo>
                  <a:lnTo>
                    <a:pt x="527113" y="33997"/>
                  </a:lnTo>
                  <a:lnTo>
                    <a:pt x="522376" y="23952"/>
                  </a:lnTo>
                  <a:lnTo>
                    <a:pt x="515493" y="15328"/>
                  </a:lnTo>
                  <a:lnTo>
                    <a:pt x="510921" y="11087"/>
                  </a:lnTo>
                  <a:lnTo>
                    <a:pt x="510921" y="48856"/>
                  </a:lnTo>
                  <a:lnTo>
                    <a:pt x="446913" y="48856"/>
                  </a:lnTo>
                  <a:lnTo>
                    <a:pt x="469773" y="15328"/>
                  </a:lnTo>
                  <a:lnTo>
                    <a:pt x="478917" y="15328"/>
                  </a:lnTo>
                  <a:lnTo>
                    <a:pt x="509397" y="38188"/>
                  </a:lnTo>
                  <a:lnTo>
                    <a:pt x="510921" y="48856"/>
                  </a:lnTo>
                  <a:lnTo>
                    <a:pt x="510921" y="11087"/>
                  </a:lnTo>
                  <a:lnTo>
                    <a:pt x="508063" y="8432"/>
                  </a:lnTo>
                  <a:lnTo>
                    <a:pt x="499491" y="3670"/>
                  </a:lnTo>
                  <a:lnTo>
                    <a:pt x="489775" y="901"/>
                  </a:lnTo>
                  <a:lnTo>
                    <a:pt x="478917" y="0"/>
                  </a:lnTo>
                  <a:lnTo>
                    <a:pt x="467182" y="901"/>
                  </a:lnTo>
                  <a:lnTo>
                    <a:pt x="433933" y="24168"/>
                  </a:lnTo>
                  <a:lnTo>
                    <a:pt x="425577" y="59524"/>
                  </a:lnTo>
                  <a:lnTo>
                    <a:pt x="426427" y="73304"/>
                  </a:lnTo>
                  <a:lnTo>
                    <a:pt x="447865" y="110705"/>
                  </a:lnTo>
                  <a:lnTo>
                    <a:pt x="480441" y="119062"/>
                  </a:lnTo>
                  <a:lnTo>
                    <a:pt x="489292" y="118491"/>
                  </a:lnTo>
                  <a:lnTo>
                    <a:pt x="497586" y="116776"/>
                  </a:lnTo>
                  <a:lnTo>
                    <a:pt x="505294" y="113919"/>
                  </a:lnTo>
                  <a:lnTo>
                    <a:pt x="512445" y="109918"/>
                  </a:lnTo>
                  <a:lnTo>
                    <a:pt x="518833" y="103822"/>
                  </a:lnTo>
                  <a:lnTo>
                    <a:pt x="523875" y="97332"/>
                  </a:lnTo>
                  <a:lnTo>
                    <a:pt x="527875" y="90157"/>
                  </a:lnTo>
                  <a:lnTo>
                    <a:pt x="530733" y="82384"/>
                  </a:lnTo>
                  <a:lnTo>
                    <a:pt x="509397" y="79336"/>
                  </a:lnTo>
                  <a:lnTo>
                    <a:pt x="507873" y="88480"/>
                  </a:lnTo>
                  <a:lnTo>
                    <a:pt x="503301" y="93154"/>
                  </a:lnTo>
                  <a:lnTo>
                    <a:pt x="498729" y="97726"/>
                  </a:lnTo>
                  <a:lnTo>
                    <a:pt x="486537" y="103822"/>
                  </a:lnTo>
                  <a:lnTo>
                    <a:pt x="480441" y="103822"/>
                  </a:lnTo>
                  <a:lnTo>
                    <a:pt x="448437" y="80873"/>
                  </a:lnTo>
                  <a:lnTo>
                    <a:pt x="445389" y="64096"/>
                  </a:lnTo>
                  <a:lnTo>
                    <a:pt x="530733" y="64096"/>
                  </a:lnTo>
                  <a:lnTo>
                    <a:pt x="530733" y="5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7811642" y="5174932"/>
              <a:ext cx="93059" cy="115919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7926037" y="5136737"/>
              <a:ext cx="56515" cy="156210"/>
            </a:xfrm>
            <a:custGeom>
              <a:avLst/>
              <a:gdLst/>
              <a:ahLst/>
              <a:cxnLst/>
              <a:rect l="l" t="t" r="r" b="b"/>
              <a:pathLst>
                <a:path w="56515" h="156210">
                  <a:moveTo>
                    <a:pt x="51816" y="155638"/>
                  </a:moveTo>
                  <a:lnTo>
                    <a:pt x="28956" y="155638"/>
                  </a:lnTo>
                  <a:lnTo>
                    <a:pt x="25908" y="152590"/>
                  </a:lnTo>
                  <a:lnTo>
                    <a:pt x="21336" y="151066"/>
                  </a:lnTo>
                  <a:lnTo>
                    <a:pt x="18288" y="148018"/>
                  </a:lnTo>
                  <a:lnTo>
                    <a:pt x="16764" y="143446"/>
                  </a:lnTo>
                  <a:lnTo>
                    <a:pt x="15240" y="140398"/>
                  </a:lnTo>
                  <a:lnTo>
                    <a:pt x="15240" y="54959"/>
                  </a:lnTo>
                  <a:lnTo>
                    <a:pt x="0" y="54959"/>
                  </a:lnTo>
                  <a:lnTo>
                    <a:pt x="0" y="39719"/>
                  </a:lnTo>
                  <a:lnTo>
                    <a:pt x="15240" y="39719"/>
                  </a:lnTo>
                  <a:lnTo>
                    <a:pt x="15240" y="12191"/>
                  </a:lnTo>
                  <a:lnTo>
                    <a:pt x="33528" y="0"/>
                  </a:lnTo>
                  <a:lnTo>
                    <a:pt x="33528" y="39719"/>
                  </a:lnTo>
                  <a:lnTo>
                    <a:pt x="53340" y="39719"/>
                  </a:lnTo>
                  <a:lnTo>
                    <a:pt x="53340" y="54959"/>
                  </a:lnTo>
                  <a:lnTo>
                    <a:pt x="33528" y="54959"/>
                  </a:lnTo>
                  <a:lnTo>
                    <a:pt x="33528" y="128111"/>
                  </a:lnTo>
                  <a:lnTo>
                    <a:pt x="35052" y="131254"/>
                  </a:lnTo>
                  <a:lnTo>
                    <a:pt x="35052" y="132778"/>
                  </a:lnTo>
                  <a:lnTo>
                    <a:pt x="36576" y="134302"/>
                  </a:lnTo>
                  <a:lnTo>
                    <a:pt x="36576" y="135826"/>
                  </a:lnTo>
                  <a:lnTo>
                    <a:pt x="38100" y="137350"/>
                  </a:lnTo>
                  <a:lnTo>
                    <a:pt x="53340" y="137350"/>
                  </a:lnTo>
                  <a:lnTo>
                    <a:pt x="56388" y="154114"/>
                  </a:lnTo>
                  <a:lnTo>
                    <a:pt x="51816" y="1556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8057197" y="5133689"/>
              <a:ext cx="99060" cy="160210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8183784" y="5136737"/>
              <a:ext cx="283654" cy="157162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8494865" y="5133695"/>
              <a:ext cx="93345" cy="157480"/>
            </a:xfrm>
            <a:custGeom>
              <a:avLst/>
              <a:gdLst/>
              <a:ahLst/>
              <a:cxnLst/>
              <a:rect l="l" t="t" r="r" b="b"/>
              <a:pathLst>
                <a:path w="93345" h="157479">
                  <a:moveTo>
                    <a:pt x="62484" y="47332"/>
                  </a:moveTo>
                  <a:lnTo>
                    <a:pt x="54864" y="42760"/>
                  </a:lnTo>
                  <a:lnTo>
                    <a:pt x="48768" y="41148"/>
                  </a:lnTo>
                  <a:lnTo>
                    <a:pt x="33528" y="41148"/>
                  </a:lnTo>
                  <a:lnTo>
                    <a:pt x="30480" y="44284"/>
                  </a:lnTo>
                  <a:lnTo>
                    <a:pt x="25908" y="47332"/>
                  </a:lnTo>
                  <a:lnTo>
                    <a:pt x="21336" y="51904"/>
                  </a:lnTo>
                  <a:lnTo>
                    <a:pt x="16764" y="61048"/>
                  </a:lnTo>
                  <a:lnTo>
                    <a:pt x="16764" y="42760"/>
                  </a:lnTo>
                  <a:lnTo>
                    <a:pt x="0" y="42760"/>
                  </a:lnTo>
                  <a:lnTo>
                    <a:pt x="0" y="157162"/>
                  </a:lnTo>
                  <a:lnTo>
                    <a:pt x="19812" y="157162"/>
                  </a:lnTo>
                  <a:lnTo>
                    <a:pt x="19812" y="82384"/>
                  </a:lnTo>
                  <a:lnTo>
                    <a:pt x="22860" y="74764"/>
                  </a:lnTo>
                  <a:lnTo>
                    <a:pt x="24384" y="70192"/>
                  </a:lnTo>
                  <a:lnTo>
                    <a:pt x="25908" y="67144"/>
                  </a:lnTo>
                  <a:lnTo>
                    <a:pt x="30480" y="64096"/>
                  </a:lnTo>
                  <a:lnTo>
                    <a:pt x="36576" y="61048"/>
                  </a:lnTo>
                  <a:lnTo>
                    <a:pt x="45720" y="61048"/>
                  </a:lnTo>
                  <a:lnTo>
                    <a:pt x="54864" y="64096"/>
                  </a:lnTo>
                  <a:lnTo>
                    <a:pt x="62484" y="47332"/>
                  </a:lnTo>
                  <a:close/>
                </a:path>
                <a:path w="93345" h="157479">
                  <a:moveTo>
                    <a:pt x="93052" y="42773"/>
                  </a:moveTo>
                  <a:lnTo>
                    <a:pt x="73240" y="42773"/>
                  </a:lnTo>
                  <a:lnTo>
                    <a:pt x="73240" y="157162"/>
                  </a:lnTo>
                  <a:lnTo>
                    <a:pt x="93052" y="157162"/>
                  </a:lnTo>
                  <a:lnTo>
                    <a:pt x="93052" y="42773"/>
                  </a:lnTo>
                  <a:close/>
                </a:path>
                <a:path w="93345" h="157479">
                  <a:moveTo>
                    <a:pt x="93052" y="0"/>
                  </a:moveTo>
                  <a:lnTo>
                    <a:pt x="73240" y="0"/>
                  </a:lnTo>
                  <a:lnTo>
                    <a:pt x="73240" y="21336"/>
                  </a:lnTo>
                  <a:lnTo>
                    <a:pt x="93052" y="21336"/>
                  </a:lnTo>
                  <a:lnTo>
                    <a:pt x="93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8613838" y="5174837"/>
              <a:ext cx="108299" cy="119062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746521" y="5133689"/>
              <a:ext cx="283654" cy="160210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9056084" y="5174837"/>
              <a:ext cx="215074" cy="119062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361169" y="5130736"/>
              <a:ext cx="187547" cy="163068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640359" y="5448014"/>
              <a:ext cx="99155" cy="118967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3761232" y="5407152"/>
              <a:ext cx="141605" cy="160020"/>
            </a:xfrm>
            <a:custGeom>
              <a:avLst/>
              <a:gdLst/>
              <a:ahLst/>
              <a:cxnLst/>
              <a:rect l="l" t="t" r="r" b="b"/>
              <a:pathLst>
                <a:path w="141604" h="160020">
                  <a:moveTo>
                    <a:pt x="19799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799" y="158496"/>
                  </a:lnTo>
                  <a:lnTo>
                    <a:pt x="19799" y="0"/>
                  </a:lnTo>
                  <a:close/>
                </a:path>
                <a:path w="141604" h="160020">
                  <a:moveTo>
                    <a:pt x="141439" y="100203"/>
                  </a:moveTo>
                  <a:lnTo>
                    <a:pt x="140741" y="89535"/>
                  </a:lnTo>
                  <a:lnTo>
                    <a:pt x="140627" y="87731"/>
                  </a:lnTo>
                  <a:lnTo>
                    <a:pt x="140576" y="87083"/>
                  </a:lnTo>
                  <a:lnTo>
                    <a:pt x="138010" y="75247"/>
                  </a:lnTo>
                  <a:lnTo>
                    <a:pt x="133718" y="64846"/>
                  </a:lnTo>
                  <a:lnTo>
                    <a:pt x="127723" y="56007"/>
                  </a:lnTo>
                  <a:lnTo>
                    <a:pt x="121627" y="50990"/>
                  </a:lnTo>
                  <a:lnTo>
                    <a:pt x="121627" y="89535"/>
                  </a:lnTo>
                  <a:lnTo>
                    <a:pt x="57518" y="89535"/>
                  </a:lnTo>
                  <a:lnTo>
                    <a:pt x="58331" y="82092"/>
                  </a:lnTo>
                  <a:lnTo>
                    <a:pt x="60566" y="75628"/>
                  </a:lnTo>
                  <a:lnTo>
                    <a:pt x="60693" y="75438"/>
                  </a:lnTo>
                  <a:lnTo>
                    <a:pt x="60807" y="75247"/>
                  </a:lnTo>
                  <a:lnTo>
                    <a:pt x="63957" y="70040"/>
                  </a:lnTo>
                  <a:lnTo>
                    <a:pt x="68186" y="65151"/>
                  </a:lnTo>
                  <a:lnTo>
                    <a:pt x="74282" y="59055"/>
                  </a:lnTo>
                  <a:lnTo>
                    <a:pt x="80378" y="56007"/>
                  </a:lnTo>
                  <a:lnTo>
                    <a:pt x="89522" y="56007"/>
                  </a:lnTo>
                  <a:lnTo>
                    <a:pt x="96977" y="56845"/>
                  </a:lnTo>
                  <a:lnTo>
                    <a:pt x="103428" y="59245"/>
                  </a:lnTo>
                  <a:lnTo>
                    <a:pt x="109029" y="63080"/>
                  </a:lnTo>
                  <a:lnTo>
                    <a:pt x="113906" y="68199"/>
                  </a:lnTo>
                  <a:lnTo>
                    <a:pt x="118579" y="72771"/>
                  </a:lnTo>
                  <a:lnTo>
                    <a:pt x="120103" y="80391"/>
                  </a:lnTo>
                  <a:lnTo>
                    <a:pt x="121627" y="89535"/>
                  </a:lnTo>
                  <a:lnTo>
                    <a:pt x="121627" y="50990"/>
                  </a:lnTo>
                  <a:lnTo>
                    <a:pt x="119392" y="49136"/>
                  </a:lnTo>
                  <a:lnTo>
                    <a:pt x="110337" y="44386"/>
                  </a:lnTo>
                  <a:lnTo>
                    <a:pt x="100431" y="41656"/>
                  </a:lnTo>
                  <a:lnTo>
                    <a:pt x="89522" y="40767"/>
                  </a:lnTo>
                  <a:lnTo>
                    <a:pt x="78435" y="41656"/>
                  </a:lnTo>
                  <a:lnTo>
                    <a:pt x="44564" y="64846"/>
                  </a:lnTo>
                  <a:lnTo>
                    <a:pt x="39763" y="75628"/>
                  </a:lnTo>
                  <a:lnTo>
                    <a:pt x="37071" y="87731"/>
                  </a:lnTo>
                  <a:lnTo>
                    <a:pt x="36957" y="89535"/>
                  </a:lnTo>
                  <a:lnTo>
                    <a:pt x="36283" y="100203"/>
                  </a:lnTo>
                  <a:lnTo>
                    <a:pt x="36398" y="104775"/>
                  </a:lnTo>
                  <a:lnTo>
                    <a:pt x="51422" y="144500"/>
                  </a:lnTo>
                  <a:lnTo>
                    <a:pt x="91046" y="159740"/>
                  </a:lnTo>
                  <a:lnTo>
                    <a:pt x="100774" y="159169"/>
                  </a:lnTo>
                  <a:lnTo>
                    <a:pt x="130213" y="144500"/>
                  </a:lnTo>
                  <a:lnTo>
                    <a:pt x="134581" y="139166"/>
                  </a:lnTo>
                  <a:lnTo>
                    <a:pt x="138582" y="131737"/>
                  </a:lnTo>
                  <a:lnTo>
                    <a:pt x="141439" y="123164"/>
                  </a:lnTo>
                  <a:lnTo>
                    <a:pt x="121627" y="120116"/>
                  </a:lnTo>
                  <a:lnTo>
                    <a:pt x="118579" y="129260"/>
                  </a:lnTo>
                  <a:lnTo>
                    <a:pt x="113906" y="135356"/>
                  </a:lnTo>
                  <a:lnTo>
                    <a:pt x="109334" y="138404"/>
                  </a:lnTo>
                  <a:lnTo>
                    <a:pt x="104762" y="142976"/>
                  </a:lnTo>
                  <a:lnTo>
                    <a:pt x="98666" y="144500"/>
                  </a:lnTo>
                  <a:lnTo>
                    <a:pt x="91046" y="144500"/>
                  </a:lnTo>
                  <a:lnTo>
                    <a:pt x="84239" y="143903"/>
                  </a:lnTo>
                  <a:lnTo>
                    <a:pt x="57454" y="114287"/>
                  </a:lnTo>
                  <a:lnTo>
                    <a:pt x="55994" y="104775"/>
                  </a:lnTo>
                  <a:lnTo>
                    <a:pt x="141439" y="104775"/>
                  </a:lnTo>
                  <a:lnTo>
                    <a:pt x="141439" y="1002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3924014" y="5448014"/>
              <a:ext cx="105251" cy="118967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056792" y="5448014"/>
              <a:ext cx="92963" cy="117443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4181754" y="540677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235196" y="5448014"/>
              <a:ext cx="208978" cy="163163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532566" y="5448014"/>
              <a:ext cx="94583" cy="118967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4648485" y="5448014"/>
              <a:ext cx="106775" cy="118967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4780788" y="540715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4823840" y="5451062"/>
              <a:ext cx="93059" cy="115919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4939855" y="5406770"/>
              <a:ext cx="92963" cy="160210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058727" y="5448014"/>
              <a:ext cx="106775" cy="118967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5191411" y="5448014"/>
              <a:ext cx="93059" cy="117443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3637305" y="5542788"/>
              <a:ext cx="1709420" cy="295910"/>
            </a:xfrm>
            <a:custGeom>
              <a:avLst/>
              <a:gdLst/>
              <a:ahLst/>
              <a:cxnLst/>
              <a:rect l="l" t="t" r="r" b="b"/>
              <a:pathLst>
                <a:path w="1709420" h="295910">
                  <a:moveTo>
                    <a:pt x="125069" y="138277"/>
                  </a:moveTo>
                  <a:lnTo>
                    <a:pt x="0" y="138277"/>
                  </a:lnTo>
                  <a:lnTo>
                    <a:pt x="0" y="157327"/>
                  </a:lnTo>
                  <a:lnTo>
                    <a:pt x="51917" y="157327"/>
                  </a:lnTo>
                  <a:lnTo>
                    <a:pt x="51917" y="295757"/>
                  </a:lnTo>
                  <a:lnTo>
                    <a:pt x="71729" y="295757"/>
                  </a:lnTo>
                  <a:lnTo>
                    <a:pt x="71729" y="157327"/>
                  </a:lnTo>
                  <a:lnTo>
                    <a:pt x="125069" y="157327"/>
                  </a:lnTo>
                  <a:lnTo>
                    <a:pt x="125069" y="138277"/>
                  </a:lnTo>
                  <a:close/>
                </a:path>
                <a:path w="1709420" h="295910">
                  <a:moveTo>
                    <a:pt x="1708886" y="0"/>
                  </a:moveTo>
                  <a:lnTo>
                    <a:pt x="1686026" y="0"/>
                  </a:lnTo>
                  <a:lnTo>
                    <a:pt x="1686026" y="22860"/>
                  </a:lnTo>
                  <a:lnTo>
                    <a:pt x="1708886" y="22860"/>
                  </a:lnTo>
                  <a:lnTo>
                    <a:pt x="17088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20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3782186" y="5681376"/>
              <a:ext cx="93059" cy="157162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3902678" y="5721096"/>
              <a:ext cx="105251" cy="120491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035361" y="5721095"/>
              <a:ext cx="172402" cy="120491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297680" y="5681377"/>
              <a:ext cx="129635" cy="160210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4518850" y="5721095"/>
              <a:ext cx="93059" cy="117443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4637817" y="5721095"/>
              <a:ext cx="106775" cy="120491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826983" y="5721096"/>
              <a:ext cx="106680" cy="120491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953475" y="5681376"/>
              <a:ext cx="337089" cy="160210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317998" y="5721095"/>
              <a:ext cx="160210" cy="120491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500973" y="5721096"/>
              <a:ext cx="105251" cy="120491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690139" y="5678328"/>
              <a:ext cx="347757" cy="163258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6059233" y="5684425"/>
              <a:ext cx="155543" cy="157162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6289548" y="5721095"/>
              <a:ext cx="106775" cy="120491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6422231" y="5721095"/>
              <a:ext cx="93059" cy="117443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6611302" y="5681376"/>
              <a:ext cx="93059" cy="157162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6731793" y="5721096"/>
              <a:ext cx="105251" cy="120491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6856857" y="5721096"/>
              <a:ext cx="105251" cy="120491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6989064" y="5679948"/>
              <a:ext cx="198786" cy="160115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7224426" y="5817203"/>
              <a:ext cx="24765" cy="53340"/>
            </a:xfrm>
            <a:custGeom>
              <a:avLst/>
              <a:gdLst/>
              <a:ahLst/>
              <a:cxnLst/>
              <a:rect l="l" t="t" r="r" b="b"/>
              <a:pathLst>
                <a:path w="24765" h="53339">
                  <a:moveTo>
                    <a:pt x="6096" y="53340"/>
                  </a:moveTo>
                  <a:lnTo>
                    <a:pt x="0" y="44196"/>
                  </a:lnTo>
                  <a:lnTo>
                    <a:pt x="4572" y="42672"/>
                  </a:lnTo>
                  <a:lnTo>
                    <a:pt x="7620" y="39624"/>
                  </a:lnTo>
                  <a:lnTo>
                    <a:pt x="9144" y="36576"/>
                  </a:lnTo>
                  <a:lnTo>
                    <a:pt x="12192" y="33528"/>
                  </a:lnTo>
                  <a:lnTo>
                    <a:pt x="12192" y="21336"/>
                  </a:lnTo>
                  <a:lnTo>
                    <a:pt x="1524" y="21336"/>
                  </a:lnTo>
                  <a:lnTo>
                    <a:pt x="1524" y="0"/>
                  </a:lnTo>
                  <a:lnTo>
                    <a:pt x="24384" y="0"/>
                  </a:lnTo>
                  <a:lnTo>
                    <a:pt x="24384" y="28956"/>
                  </a:lnTo>
                  <a:lnTo>
                    <a:pt x="22860" y="36576"/>
                  </a:lnTo>
                  <a:lnTo>
                    <a:pt x="16764" y="45720"/>
                  </a:lnTo>
                  <a:lnTo>
                    <a:pt x="12192" y="50292"/>
                  </a:lnTo>
                  <a:lnTo>
                    <a:pt x="6096" y="533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7340345" y="5721095"/>
              <a:ext cx="457580" cy="120491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7893939" y="5681383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812" y="42773"/>
                  </a:moveTo>
                  <a:lnTo>
                    <a:pt x="0" y="42773"/>
                  </a:lnTo>
                  <a:lnTo>
                    <a:pt x="0" y="157162"/>
                  </a:lnTo>
                  <a:lnTo>
                    <a:pt x="19812" y="157162"/>
                  </a:lnTo>
                  <a:lnTo>
                    <a:pt x="19812" y="42773"/>
                  </a:lnTo>
                  <a:close/>
                </a:path>
                <a:path w="20320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933657" y="5678423"/>
              <a:ext cx="67151" cy="160115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061769" y="5681376"/>
              <a:ext cx="167735" cy="158686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255412" y="5721096"/>
              <a:ext cx="105251" cy="120491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450675" y="5681376"/>
              <a:ext cx="214979" cy="160210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8687085" y="5684425"/>
              <a:ext cx="294322" cy="157162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9001220" y="5681376"/>
              <a:ext cx="99155" cy="160210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640359" y="5984938"/>
              <a:ext cx="99155" cy="119062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3761232" y="5943600"/>
              <a:ext cx="141605" cy="160655"/>
            </a:xfrm>
            <a:custGeom>
              <a:avLst/>
              <a:gdLst/>
              <a:ahLst/>
              <a:cxnLst/>
              <a:rect l="l" t="t" r="r" b="b"/>
              <a:pathLst>
                <a:path w="141604" h="160654">
                  <a:moveTo>
                    <a:pt x="19799" y="0"/>
                  </a:moveTo>
                  <a:lnTo>
                    <a:pt x="0" y="0"/>
                  </a:lnTo>
                  <a:lnTo>
                    <a:pt x="0" y="158508"/>
                  </a:lnTo>
                  <a:lnTo>
                    <a:pt x="19799" y="158508"/>
                  </a:lnTo>
                  <a:lnTo>
                    <a:pt x="19799" y="0"/>
                  </a:lnTo>
                  <a:close/>
                </a:path>
                <a:path w="141604" h="160654">
                  <a:moveTo>
                    <a:pt x="141439" y="100876"/>
                  </a:moveTo>
                  <a:lnTo>
                    <a:pt x="140728" y="90208"/>
                  </a:lnTo>
                  <a:lnTo>
                    <a:pt x="140601" y="88392"/>
                  </a:lnTo>
                  <a:lnTo>
                    <a:pt x="140563" y="87757"/>
                  </a:lnTo>
                  <a:lnTo>
                    <a:pt x="137820" y="75920"/>
                  </a:lnTo>
                  <a:lnTo>
                    <a:pt x="133083" y="65519"/>
                  </a:lnTo>
                  <a:lnTo>
                    <a:pt x="126199" y="56680"/>
                  </a:lnTo>
                  <a:lnTo>
                    <a:pt x="120103" y="51028"/>
                  </a:lnTo>
                  <a:lnTo>
                    <a:pt x="120103" y="81064"/>
                  </a:lnTo>
                  <a:lnTo>
                    <a:pt x="120103" y="90208"/>
                  </a:lnTo>
                  <a:lnTo>
                    <a:pt x="57619" y="90208"/>
                  </a:lnTo>
                  <a:lnTo>
                    <a:pt x="58191" y="82753"/>
                  </a:lnTo>
                  <a:lnTo>
                    <a:pt x="59905" y="76301"/>
                  </a:lnTo>
                  <a:lnTo>
                    <a:pt x="60007" y="76111"/>
                  </a:lnTo>
                  <a:lnTo>
                    <a:pt x="60096" y="75920"/>
                  </a:lnTo>
                  <a:lnTo>
                    <a:pt x="62763" y="70700"/>
                  </a:lnTo>
                  <a:lnTo>
                    <a:pt x="66763" y="65824"/>
                  </a:lnTo>
                  <a:lnTo>
                    <a:pt x="72859" y="59728"/>
                  </a:lnTo>
                  <a:lnTo>
                    <a:pt x="80479" y="56680"/>
                  </a:lnTo>
                  <a:lnTo>
                    <a:pt x="89623" y="56680"/>
                  </a:lnTo>
                  <a:lnTo>
                    <a:pt x="120103" y="81064"/>
                  </a:lnTo>
                  <a:lnTo>
                    <a:pt x="120103" y="51028"/>
                  </a:lnTo>
                  <a:lnTo>
                    <a:pt x="118770" y="49784"/>
                  </a:lnTo>
                  <a:lnTo>
                    <a:pt x="110197" y="45008"/>
                  </a:lnTo>
                  <a:lnTo>
                    <a:pt x="100482" y="42240"/>
                  </a:lnTo>
                  <a:lnTo>
                    <a:pt x="89623" y="41338"/>
                  </a:lnTo>
                  <a:lnTo>
                    <a:pt x="77889" y="42240"/>
                  </a:lnTo>
                  <a:lnTo>
                    <a:pt x="44665" y="65519"/>
                  </a:lnTo>
                  <a:lnTo>
                    <a:pt x="39865" y="76301"/>
                  </a:lnTo>
                  <a:lnTo>
                    <a:pt x="37160" y="88392"/>
                  </a:lnTo>
                  <a:lnTo>
                    <a:pt x="37045" y="90208"/>
                  </a:lnTo>
                  <a:lnTo>
                    <a:pt x="36385" y="100876"/>
                  </a:lnTo>
                  <a:lnTo>
                    <a:pt x="36487" y="105448"/>
                  </a:lnTo>
                  <a:lnTo>
                    <a:pt x="49999" y="145161"/>
                  </a:lnTo>
                  <a:lnTo>
                    <a:pt x="91147" y="160401"/>
                  </a:lnTo>
                  <a:lnTo>
                    <a:pt x="99999" y="159829"/>
                  </a:lnTo>
                  <a:lnTo>
                    <a:pt x="129895" y="145161"/>
                  </a:lnTo>
                  <a:lnTo>
                    <a:pt x="133819" y="139827"/>
                  </a:lnTo>
                  <a:lnTo>
                    <a:pt x="137299" y="132359"/>
                  </a:lnTo>
                  <a:lnTo>
                    <a:pt x="139915" y="123736"/>
                  </a:lnTo>
                  <a:lnTo>
                    <a:pt x="120103" y="120688"/>
                  </a:lnTo>
                  <a:lnTo>
                    <a:pt x="117055" y="129832"/>
                  </a:lnTo>
                  <a:lnTo>
                    <a:pt x="114007" y="136017"/>
                  </a:lnTo>
                  <a:lnTo>
                    <a:pt x="109435" y="139065"/>
                  </a:lnTo>
                  <a:lnTo>
                    <a:pt x="103339" y="143637"/>
                  </a:lnTo>
                  <a:lnTo>
                    <a:pt x="97243" y="145161"/>
                  </a:lnTo>
                  <a:lnTo>
                    <a:pt x="91147" y="145161"/>
                  </a:lnTo>
                  <a:lnTo>
                    <a:pt x="83693" y="144576"/>
                  </a:lnTo>
                  <a:lnTo>
                    <a:pt x="56908" y="114896"/>
                  </a:lnTo>
                  <a:lnTo>
                    <a:pt x="56095" y="105448"/>
                  </a:lnTo>
                  <a:lnTo>
                    <a:pt x="141439" y="105448"/>
                  </a:lnTo>
                  <a:lnTo>
                    <a:pt x="141439" y="1008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4055268" y="5984938"/>
              <a:ext cx="93059" cy="117538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922490" y="5984938"/>
              <a:ext cx="105251" cy="119062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4181754" y="594379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" name="object 235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4233672" y="5984938"/>
              <a:ext cx="210502" cy="163258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531042" y="5984938"/>
              <a:ext cx="96107" cy="119062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646961" y="5984938"/>
              <a:ext cx="108299" cy="119062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4780788" y="594360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9" name="object 239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822316" y="5988081"/>
              <a:ext cx="93059" cy="115919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4938236" y="5943790"/>
              <a:ext cx="93059" cy="160210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057203" y="5984938"/>
              <a:ext cx="106775" cy="119062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5189886" y="5985033"/>
              <a:ext cx="93059" cy="117443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5380577" y="5943790"/>
              <a:ext cx="128110" cy="160210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5600217" y="594379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5652039" y="5985033"/>
              <a:ext cx="93059" cy="117443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5767958" y="5943790"/>
              <a:ext cx="93059" cy="158686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5888450" y="5984938"/>
              <a:ext cx="105251" cy="119062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6019800" y="594360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6066949" y="5984938"/>
              <a:ext cx="105155" cy="119062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191916" y="5943790"/>
              <a:ext cx="99155" cy="160210"/>
            </a:xfrm>
            <a:prstGeom prst="rect">
              <a:avLst/>
            </a:prstGeom>
          </p:spPr>
        </p:pic>
        <p:sp>
          <p:nvSpPr>
            <p:cNvPr id="251" name="object 251"/>
            <p:cNvSpPr/>
            <p:nvPr/>
          </p:nvSpPr>
          <p:spPr>
            <a:xfrm>
              <a:off x="3637305" y="6079236"/>
              <a:ext cx="2705735" cy="296545"/>
            </a:xfrm>
            <a:custGeom>
              <a:avLst/>
              <a:gdLst/>
              <a:ahLst/>
              <a:cxnLst/>
              <a:rect l="l" t="t" r="r" b="b"/>
              <a:pathLst>
                <a:path w="2705735" h="296545">
                  <a:moveTo>
                    <a:pt x="125069" y="137579"/>
                  </a:moveTo>
                  <a:lnTo>
                    <a:pt x="0" y="137579"/>
                  </a:lnTo>
                  <a:lnTo>
                    <a:pt x="0" y="157899"/>
                  </a:lnTo>
                  <a:lnTo>
                    <a:pt x="51917" y="157899"/>
                  </a:lnTo>
                  <a:lnTo>
                    <a:pt x="51917" y="296329"/>
                  </a:lnTo>
                  <a:lnTo>
                    <a:pt x="71729" y="296329"/>
                  </a:lnTo>
                  <a:lnTo>
                    <a:pt x="71729" y="157899"/>
                  </a:lnTo>
                  <a:lnTo>
                    <a:pt x="125069" y="157899"/>
                  </a:lnTo>
                  <a:lnTo>
                    <a:pt x="125069" y="137579"/>
                  </a:lnTo>
                  <a:close/>
                </a:path>
                <a:path w="2705735" h="296545">
                  <a:moveTo>
                    <a:pt x="2705570" y="0"/>
                  </a:moveTo>
                  <a:lnTo>
                    <a:pt x="2682722" y="0"/>
                  </a:lnTo>
                  <a:lnTo>
                    <a:pt x="2682722" y="22872"/>
                  </a:lnTo>
                  <a:lnTo>
                    <a:pt x="2705570" y="22872"/>
                  </a:lnTo>
                  <a:lnTo>
                    <a:pt x="2705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2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3782186" y="6216967"/>
              <a:ext cx="94487" cy="158591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3902678" y="6258115"/>
              <a:ext cx="105251" cy="118967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4084224" y="6258115"/>
              <a:ext cx="385857" cy="118967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4497514" y="6216872"/>
              <a:ext cx="93059" cy="158686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4613427" y="621687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4665249" y="6258115"/>
              <a:ext cx="93059" cy="117443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784216" y="6258115"/>
              <a:ext cx="100679" cy="163163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4970335" y="6216872"/>
              <a:ext cx="92963" cy="160210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5086254" y="6258115"/>
              <a:ext cx="155543" cy="117443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5269229" y="6258115"/>
              <a:ext cx="105251" cy="118967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5590984" y="6258115"/>
              <a:ext cx="93059" cy="117443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5458300" y="6258115"/>
              <a:ext cx="105251" cy="118967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5709951" y="6216872"/>
              <a:ext cx="99155" cy="160210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5893022" y="6220015"/>
              <a:ext cx="459009" cy="158496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6379559" y="6258115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907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6859" y="3048"/>
                  </a:lnTo>
                  <a:lnTo>
                    <a:pt x="16859" y="19812"/>
                  </a:lnTo>
                  <a:lnTo>
                    <a:pt x="21431" y="12192"/>
                  </a:lnTo>
                  <a:lnTo>
                    <a:pt x="26003" y="6096"/>
                  </a:lnTo>
                  <a:lnTo>
                    <a:pt x="29051" y="4572"/>
                  </a:lnTo>
                  <a:lnTo>
                    <a:pt x="33623" y="1524"/>
                  </a:lnTo>
                  <a:lnTo>
                    <a:pt x="38195" y="0"/>
                  </a:lnTo>
                  <a:lnTo>
                    <a:pt x="48863" y="0"/>
                  </a:lnTo>
                  <a:lnTo>
                    <a:pt x="54959" y="1524"/>
                  </a:lnTo>
                  <a:lnTo>
                    <a:pt x="62579" y="6096"/>
                  </a:lnTo>
                  <a:lnTo>
                    <a:pt x="54959" y="24384"/>
                  </a:lnTo>
                  <a:lnTo>
                    <a:pt x="50387" y="21336"/>
                  </a:lnTo>
                  <a:lnTo>
                    <a:pt x="45815" y="19812"/>
                  </a:lnTo>
                  <a:lnTo>
                    <a:pt x="36671" y="19812"/>
                  </a:lnTo>
                  <a:lnTo>
                    <a:pt x="33623" y="21336"/>
                  </a:lnTo>
                  <a:lnTo>
                    <a:pt x="29051" y="24384"/>
                  </a:lnTo>
                  <a:lnTo>
                    <a:pt x="26003" y="25908"/>
                  </a:lnTo>
                  <a:lnTo>
                    <a:pt x="22955" y="35052"/>
                  </a:lnTo>
                  <a:lnTo>
                    <a:pt x="19907" y="41148"/>
                  </a:lnTo>
                  <a:lnTo>
                    <a:pt x="19907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7" name="object 267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7845171" y="6258115"/>
              <a:ext cx="304990" cy="118967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8231028" y="6216872"/>
              <a:ext cx="291273" cy="160210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8555831" y="6261163"/>
              <a:ext cx="93059" cy="115919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8677846" y="6258115"/>
              <a:ext cx="219646" cy="118967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8917304" y="6216872"/>
              <a:ext cx="99155" cy="160210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9044939" y="63520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" name="object 273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3634263" y="6480810"/>
              <a:ext cx="202882" cy="157162"/>
            </a:xfrm>
            <a:prstGeom prst="rect">
              <a:avLst/>
            </a:prstGeom>
          </p:spPr>
        </p:pic>
        <p:sp>
          <p:nvSpPr>
            <p:cNvPr id="274" name="object 274"/>
            <p:cNvSpPr/>
            <p:nvPr/>
          </p:nvSpPr>
          <p:spPr>
            <a:xfrm>
              <a:off x="3856951" y="6480823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4" h="157479">
                  <a:moveTo>
                    <a:pt x="18288" y="42672"/>
                  </a:moveTo>
                  <a:lnTo>
                    <a:pt x="0" y="42672"/>
                  </a:lnTo>
                  <a:lnTo>
                    <a:pt x="0" y="157162"/>
                  </a:lnTo>
                  <a:lnTo>
                    <a:pt x="18288" y="157162"/>
                  </a:lnTo>
                  <a:lnTo>
                    <a:pt x="18288" y="42672"/>
                  </a:lnTo>
                  <a:close/>
                </a:path>
                <a:path w="18414" h="15747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5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3898106" y="6480810"/>
              <a:ext cx="166306" cy="158686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4090320" y="6520433"/>
              <a:ext cx="108299" cy="120586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4223003" y="6483858"/>
              <a:ext cx="161639" cy="157162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4465510" y="6520433"/>
              <a:ext cx="288226" cy="120586"/>
            </a:xfrm>
            <a:prstGeom prst="rect">
              <a:avLst/>
            </a:prstGeom>
          </p:spPr>
        </p:pic>
        <p:sp>
          <p:nvSpPr>
            <p:cNvPr id="279" name="object 279"/>
            <p:cNvSpPr/>
            <p:nvPr/>
          </p:nvSpPr>
          <p:spPr>
            <a:xfrm>
              <a:off x="4782692" y="6480810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4" h="21590">
                  <a:moveTo>
                    <a:pt x="18288" y="21336"/>
                  </a:moveTo>
                  <a:lnTo>
                    <a:pt x="0" y="21336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21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" name="object 280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6402419" y="6216872"/>
              <a:ext cx="1599913" cy="468343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4782692" y="6523482"/>
              <a:ext cx="18415" cy="114935"/>
            </a:xfrm>
            <a:custGeom>
              <a:avLst/>
              <a:gdLst/>
              <a:ahLst/>
              <a:cxnLst/>
              <a:rect l="l" t="t" r="r" b="b"/>
              <a:pathLst>
                <a:path w="18414" h="114934">
                  <a:moveTo>
                    <a:pt x="18288" y="114490"/>
                  </a:moveTo>
                  <a:lnTo>
                    <a:pt x="0" y="114490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144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282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4826983" y="6480810"/>
              <a:ext cx="100584" cy="160210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4959667" y="6520434"/>
              <a:ext cx="216503" cy="120586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5201412" y="6480048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5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5310378" y="6477857"/>
              <a:ext cx="189071" cy="163162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5565076" y="6480048"/>
              <a:ext cx="130175" cy="161290"/>
            </a:xfrm>
            <a:custGeom>
              <a:avLst/>
              <a:gdLst/>
              <a:ahLst/>
              <a:cxnLst/>
              <a:rect l="l" t="t" r="r" b="b"/>
              <a:pathLst>
                <a:path w="130175" h="161290">
                  <a:moveTo>
                    <a:pt x="99148" y="118211"/>
                  </a:moveTo>
                  <a:lnTo>
                    <a:pt x="80860" y="116687"/>
                  </a:lnTo>
                  <a:lnTo>
                    <a:pt x="79336" y="125831"/>
                  </a:lnTo>
                  <a:lnTo>
                    <a:pt x="76288" y="133451"/>
                  </a:lnTo>
                  <a:lnTo>
                    <a:pt x="70192" y="138112"/>
                  </a:lnTo>
                  <a:lnTo>
                    <a:pt x="65620" y="142684"/>
                  </a:lnTo>
                  <a:lnTo>
                    <a:pt x="59524" y="144208"/>
                  </a:lnTo>
                  <a:lnTo>
                    <a:pt x="42760" y="144208"/>
                  </a:lnTo>
                  <a:lnTo>
                    <a:pt x="35140" y="141160"/>
                  </a:lnTo>
                  <a:lnTo>
                    <a:pt x="19812" y="101447"/>
                  </a:lnTo>
                  <a:lnTo>
                    <a:pt x="20383" y="90639"/>
                  </a:lnTo>
                  <a:lnTo>
                    <a:pt x="45974" y="57848"/>
                  </a:lnTo>
                  <a:lnTo>
                    <a:pt x="53428" y="57251"/>
                  </a:lnTo>
                  <a:lnTo>
                    <a:pt x="59524" y="57251"/>
                  </a:lnTo>
                  <a:lnTo>
                    <a:pt x="64096" y="58775"/>
                  </a:lnTo>
                  <a:lnTo>
                    <a:pt x="68668" y="63347"/>
                  </a:lnTo>
                  <a:lnTo>
                    <a:pt x="73240" y="66395"/>
                  </a:lnTo>
                  <a:lnTo>
                    <a:pt x="77812" y="72491"/>
                  </a:lnTo>
                  <a:lnTo>
                    <a:pt x="79336" y="80111"/>
                  </a:lnTo>
                  <a:lnTo>
                    <a:pt x="97624" y="77063"/>
                  </a:lnTo>
                  <a:lnTo>
                    <a:pt x="68859" y="42875"/>
                  </a:lnTo>
                  <a:lnTo>
                    <a:pt x="51904" y="40386"/>
                  </a:lnTo>
                  <a:lnTo>
                    <a:pt x="45046" y="40944"/>
                  </a:lnTo>
                  <a:lnTo>
                    <a:pt x="9804" y="62890"/>
                  </a:lnTo>
                  <a:lnTo>
                    <a:pt x="0" y="101447"/>
                  </a:lnTo>
                  <a:lnTo>
                    <a:pt x="850" y="114566"/>
                  </a:lnTo>
                  <a:lnTo>
                    <a:pt x="22034" y="152615"/>
                  </a:lnTo>
                  <a:lnTo>
                    <a:pt x="51904" y="160972"/>
                  </a:lnTo>
                  <a:lnTo>
                    <a:pt x="60769" y="160172"/>
                  </a:lnTo>
                  <a:lnTo>
                    <a:pt x="93814" y="136550"/>
                  </a:lnTo>
                  <a:lnTo>
                    <a:pt x="99148" y="118211"/>
                  </a:lnTo>
                  <a:close/>
                </a:path>
                <a:path w="130175" h="161290">
                  <a:moveTo>
                    <a:pt x="130098" y="0"/>
                  </a:moveTo>
                  <a:lnTo>
                    <a:pt x="110299" y="0"/>
                  </a:lnTo>
                  <a:lnTo>
                    <a:pt x="110299" y="158508"/>
                  </a:lnTo>
                  <a:lnTo>
                    <a:pt x="130098" y="158508"/>
                  </a:lnTo>
                  <a:lnTo>
                    <a:pt x="1300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7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5722143" y="6520433"/>
              <a:ext cx="105251" cy="120586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5848731" y="6520434"/>
              <a:ext cx="105251" cy="120586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5981413" y="6520434"/>
              <a:ext cx="93059" cy="117538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100381" y="6520433"/>
              <a:ext cx="213550" cy="149542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8073961" y="6520433"/>
              <a:ext cx="99155" cy="161734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8192928" y="6520433"/>
              <a:ext cx="311086" cy="120586"/>
            </a:xfrm>
            <a:prstGeom prst="rect">
              <a:avLst/>
            </a:prstGeom>
          </p:spPr>
        </p:pic>
        <p:sp>
          <p:nvSpPr>
            <p:cNvPr id="293" name="object 293"/>
            <p:cNvSpPr/>
            <p:nvPr/>
          </p:nvSpPr>
          <p:spPr>
            <a:xfrm>
              <a:off x="8583346" y="6480048"/>
              <a:ext cx="131445" cy="161290"/>
            </a:xfrm>
            <a:custGeom>
              <a:avLst/>
              <a:gdLst/>
              <a:ahLst/>
              <a:cxnLst/>
              <a:rect l="l" t="t" r="r" b="b"/>
              <a:pathLst>
                <a:path w="131445" h="161290">
                  <a:moveTo>
                    <a:pt x="100584" y="118211"/>
                  </a:moveTo>
                  <a:lnTo>
                    <a:pt x="80772" y="116687"/>
                  </a:lnTo>
                  <a:lnTo>
                    <a:pt x="79248" y="125831"/>
                  </a:lnTo>
                  <a:lnTo>
                    <a:pt x="76200" y="133451"/>
                  </a:lnTo>
                  <a:lnTo>
                    <a:pt x="67056" y="142684"/>
                  </a:lnTo>
                  <a:lnTo>
                    <a:pt x="59436" y="144208"/>
                  </a:lnTo>
                  <a:lnTo>
                    <a:pt x="42672" y="144208"/>
                  </a:lnTo>
                  <a:lnTo>
                    <a:pt x="21678" y="112039"/>
                  </a:lnTo>
                  <a:lnTo>
                    <a:pt x="21336" y="101447"/>
                  </a:lnTo>
                  <a:lnTo>
                    <a:pt x="21907" y="90639"/>
                  </a:lnTo>
                  <a:lnTo>
                    <a:pt x="44196" y="57251"/>
                  </a:lnTo>
                  <a:lnTo>
                    <a:pt x="59436" y="57251"/>
                  </a:lnTo>
                  <a:lnTo>
                    <a:pt x="65532" y="58775"/>
                  </a:lnTo>
                  <a:lnTo>
                    <a:pt x="70104" y="63347"/>
                  </a:lnTo>
                  <a:lnTo>
                    <a:pt x="74676" y="66395"/>
                  </a:lnTo>
                  <a:lnTo>
                    <a:pt x="77724" y="72491"/>
                  </a:lnTo>
                  <a:lnTo>
                    <a:pt x="79248" y="80111"/>
                  </a:lnTo>
                  <a:lnTo>
                    <a:pt x="99060" y="77063"/>
                  </a:lnTo>
                  <a:lnTo>
                    <a:pt x="69723" y="42875"/>
                  </a:lnTo>
                  <a:lnTo>
                    <a:pt x="53340" y="40386"/>
                  </a:lnTo>
                  <a:lnTo>
                    <a:pt x="45631" y="40944"/>
                  </a:lnTo>
                  <a:lnTo>
                    <a:pt x="9842" y="62890"/>
                  </a:lnTo>
                  <a:lnTo>
                    <a:pt x="0" y="101447"/>
                  </a:lnTo>
                  <a:lnTo>
                    <a:pt x="1104" y="114566"/>
                  </a:lnTo>
                  <a:lnTo>
                    <a:pt x="22694" y="152615"/>
                  </a:lnTo>
                  <a:lnTo>
                    <a:pt x="53340" y="160972"/>
                  </a:lnTo>
                  <a:lnTo>
                    <a:pt x="62179" y="160172"/>
                  </a:lnTo>
                  <a:lnTo>
                    <a:pt x="94488" y="136550"/>
                  </a:lnTo>
                  <a:lnTo>
                    <a:pt x="100584" y="118211"/>
                  </a:lnTo>
                  <a:close/>
                </a:path>
                <a:path w="131445" h="161290">
                  <a:moveTo>
                    <a:pt x="130886" y="0"/>
                  </a:moveTo>
                  <a:lnTo>
                    <a:pt x="111061" y="0"/>
                  </a:lnTo>
                  <a:lnTo>
                    <a:pt x="111061" y="158508"/>
                  </a:lnTo>
                  <a:lnTo>
                    <a:pt x="130886" y="158508"/>
                  </a:lnTo>
                  <a:lnTo>
                    <a:pt x="1308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4" name="object 294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8740425" y="6520433"/>
              <a:ext cx="106775" cy="120586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8867012" y="6520434"/>
              <a:ext cx="105251" cy="120586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8999696" y="6520434"/>
              <a:ext cx="93059" cy="117538"/>
            </a:xfrm>
            <a:prstGeom prst="rect">
              <a:avLst/>
            </a:prstGeom>
          </p:spPr>
        </p:pic>
        <p:sp>
          <p:nvSpPr>
            <p:cNvPr id="297" name="object 297"/>
            <p:cNvSpPr/>
            <p:nvPr/>
          </p:nvSpPr>
          <p:spPr>
            <a:xfrm>
              <a:off x="9115615" y="6480823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812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19812" y="157162"/>
                  </a:lnTo>
                  <a:lnTo>
                    <a:pt x="19812" y="42760"/>
                  </a:lnTo>
                  <a:close/>
                </a:path>
                <a:path w="20320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298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9168955" y="6520434"/>
              <a:ext cx="93059" cy="117538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9286398" y="6520433"/>
              <a:ext cx="102203" cy="164782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9483185" y="6480810"/>
              <a:ext cx="129635" cy="160210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3646455" y="6795039"/>
              <a:ext cx="172402" cy="119062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3838670" y="6753892"/>
              <a:ext cx="99155" cy="160210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3971353" y="6796659"/>
              <a:ext cx="93059" cy="117443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4091844" y="6795039"/>
              <a:ext cx="210407" cy="119062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4322159" y="6753892"/>
              <a:ext cx="100584" cy="160210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4460747" y="689000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59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7" name="object 307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3641883" y="7023925"/>
              <a:ext cx="262413" cy="164687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3930205" y="7068217"/>
              <a:ext cx="92963" cy="117443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4046029" y="7026973"/>
              <a:ext cx="166306" cy="160210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4245863" y="7026973"/>
              <a:ext cx="99155" cy="160210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4370927" y="7071265"/>
              <a:ext cx="93059" cy="115919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4486846" y="7026973"/>
              <a:ext cx="216598" cy="160210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4729352" y="7068217"/>
              <a:ext cx="92963" cy="117443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4848320" y="7068217"/>
              <a:ext cx="94487" cy="118967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5028247" y="7068216"/>
              <a:ext cx="304990" cy="118967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5414104" y="7068217"/>
              <a:ext cx="154019" cy="117443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5595556" y="7068216"/>
              <a:ext cx="105251" cy="118967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5722143" y="7026973"/>
              <a:ext cx="99155" cy="160210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5848826" y="7068216"/>
              <a:ext cx="105155" cy="118967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6033325" y="7030021"/>
              <a:ext cx="173831" cy="157162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6291071" y="7030021"/>
              <a:ext cx="398050" cy="157162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6769989" y="7068216"/>
              <a:ext cx="172307" cy="118967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963632" y="7026973"/>
              <a:ext cx="99155" cy="160210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7096315" y="7026973"/>
              <a:ext cx="314134" cy="160210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7436453" y="7068217"/>
              <a:ext cx="106775" cy="118967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7569136" y="7068217"/>
              <a:ext cx="93059" cy="117443"/>
            </a:xfrm>
            <a:prstGeom prst="rect">
              <a:avLst/>
            </a:prstGeom>
          </p:spPr>
        </p:pic>
        <p:sp>
          <p:nvSpPr>
            <p:cNvPr id="327" name="object 327"/>
            <p:cNvSpPr/>
            <p:nvPr/>
          </p:nvSpPr>
          <p:spPr>
            <a:xfrm>
              <a:off x="7691628" y="716280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8" name="object 328"/>
          <p:cNvPicPr/>
          <p:nvPr/>
        </p:nvPicPr>
        <p:blipFill>
          <a:blip r:embed="rId244" cstate="print"/>
          <a:stretch>
            <a:fillRect/>
          </a:stretch>
        </p:blipFill>
        <p:spPr>
          <a:xfrm>
            <a:off x="8363711" y="2795016"/>
            <a:ext cx="1545335" cy="1798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4165" y="480536"/>
            <a:ext cx="831215" cy="235585"/>
            <a:chOff x="564165" y="480536"/>
            <a:chExt cx="831215" cy="235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4165" y="482060"/>
              <a:ext cx="96012" cy="747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133" y="480536"/>
              <a:ext cx="146399" cy="1876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0012" y="533971"/>
              <a:ext cx="118967" cy="1342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7079" y="530923"/>
              <a:ext cx="259270" cy="1845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9973" y="530923"/>
              <a:ext cx="85343" cy="13420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450276" y="483108"/>
            <a:ext cx="651510" cy="185420"/>
            <a:chOff x="1450276" y="483108"/>
            <a:chExt cx="651510" cy="185420"/>
          </a:xfrm>
        </p:grpSpPr>
        <p:sp>
          <p:nvSpPr>
            <p:cNvPr id="9" name="object 9"/>
            <p:cNvSpPr/>
            <p:nvPr/>
          </p:nvSpPr>
          <p:spPr>
            <a:xfrm>
              <a:off x="1450263" y="483107"/>
              <a:ext cx="232410" cy="182245"/>
            </a:xfrm>
            <a:custGeom>
              <a:avLst/>
              <a:gdLst/>
              <a:ahLst/>
              <a:cxnLst/>
              <a:rect l="l" t="t" r="r" b="b"/>
              <a:pathLst>
                <a:path w="232410" h="182245">
                  <a:moveTo>
                    <a:pt x="181457" y="182029"/>
                  </a:moveTo>
                  <a:lnTo>
                    <a:pt x="165201" y="140881"/>
                  </a:lnTo>
                  <a:lnTo>
                    <a:pt x="153162" y="110401"/>
                  </a:lnTo>
                  <a:lnTo>
                    <a:pt x="126631" y="43243"/>
                  </a:lnTo>
                  <a:lnTo>
                    <a:pt x="114401" y="12306"/>
                  </a:lnTo>
                  <a:lnTo>
                    <a:pt x="114401" y="110401"/>
                  </a:lnTo>
                  <a:lnTo>
                    <a:pt x="65532" y="110401"/>
                  </a:lnTo>
                  <a:lnTo>
                    <a:pt x="89916" y="43243"/>
                  </a:lnTo>
                  <a:lnTo>
                    <a:pt x="114401" y="110401"/>
                  </a:lnTo>
                  <a:lnTo>
                    <a:pt x="114401" y="12306"/>
                  </a:lnTo>
                  <a:lnTo>
                    <a:pt x="109728" y="482"/>
                  </a:lnTo>
                  <a:lnTo>
                    <a:pt x="71628" y="482"/>
                  </a:lnTo>
                  <a:lnTo>
                    <a:pt x="0" y="182029"/>
                  </a:lnTo>
                  <a:lnTo>
                    <a:pt x="39624" y="182029"/>
                  </a:lnTo>
                  <a:lnTo>
                    <a:pt x="54864" y="140881"/>
                  </a:lnTo>
                  <a:lnTo>
                    <a:pt x="126593" y="140881"/>
                  </a:lnTo>
                  <a:lnTo>
                    <a:pt x="141833" y="182029"/>
                  </a:lnTo>
                  <a:lnTo>
                    <a:pt x="181457" y="182029"/>
                  </a:lnTo>
                  <a:close/>
                </a:path>
                <a:path w="232410" h="182245">
                  <a:moveTo>
                    <a:pt x="232219" y="0"/>
                  </a:moveTo>
                  <a:lnTo>
                    <a:pt x="197180" y="0"/>
                  </a:lnTo>
                  <a:lnTo>
                    <a:pt x="197180" y="181356"/>
                  </a:lnTo>
                  <a:lnTo>
                    <a:pt x="232219" y="181356"/>
                  </a:lnTo>
                  <a:lnTo>
                    <a:pt x="232219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8691" y="483584"/>
              <a:ext cx="251650" cy="18459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93379" y="483107"/>
              <a:ext cx="108585" cy="182245"/>
            </a:xfrm>
            <a:custGeom>
              <a:avLst/>
              <a:gdLst/>
              <a:ahLst/>
              <a:cxnLst/>
              <a:rect l="l" t="t" r="r" b="b"/>
              <a:pathLst>
                <a:path w="108585" h="182245">
                  <a:moveTo>
                    <a:pt x="35064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64" y="181356"/>
                  </a:lnTo>
                  <a:lnTo>
                    <a:pt x="35064" y="0"/>
                  </a:lnTo>
                  <a:close/>
                </a:path>
                <a:path w="108585" h="182245">
                  <a:moveTo>
                    <a:pt x="108115" y="50863"/>
                  </a:moveTo>
                  <a:lnTo>
                    <a:pt x="73063" y="50863"/>
                  </a:lnTo>
                  <a:lnTo>
                    <a:pt x="73063" y="182118"/>
                  </a:lnTo>
                  <a:lnTo>
                    <a:pt x="108115" y="182118"/>
                  </a:lnTo>
                  <a:lnTo>
                    <a:pt x="108115" y="50863"/>
                  </a:lnTo>
                  <a:close/>
                </a:path>
                <a:path w="108585" h="182245">
                  <a:moveTo>
                    <a:pt x="108115" y="571"/>
                  </a:moveTo>
                  <a:lnTo>
                    <a:pt x="73063" y="571"/>
                  </a:lnTo>
                  <a:lnTo>
                    <a:pt x="73063" y="32575"/>
                  </a:lnTo>
                  <a:lnTo>
                    <a:pt x="108115" y="32575"/>
                  </a:lnTo>
                  <a:lnTo>
                    <a:pt x="108115" y="57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02179" y="483108"/>
            <a:ext cx="351155" cy="185420"/>
            <a:chOff x="2202179" y="483108"/>
            <a:chExt cx="351155" cy="185420"/>
          </a:xfrm>
        </p:grpSpPr>
        <p:sp>
          <p:nvSpPr>
            <p:cNvPr id="13" name="object 13"/>
            <p:cNvSpPr/>
            <p:nvPr/>
          </p:nvSpPr>
          <p:spPr>
            <a:xfrm>
              <a:off x="2202179" y="483108"/>
              <a:ext cx="36830" cy="181610"/>
            </a:xfrm>
            <a:custGeom>
              <a:avLst/>
              <a:gdLst/>
              <a:ahLst/>
              <a:cxnLst/>
              <a:rect l="l" t="t" r="r" b="b"/>
              <a:pathLst>
                <a:path w="36830" h="181609">
                  <a:moveTo>
                    <a:pt x="36575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13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67711" y="530923"/>
              <a:ext cx="135731" cy="1372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4018" y="530923"/>
              <a:ext cx="118967" cy="13420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636901" y="483584"/>
            <a:ext cx="800735" cy="184785"/>
            <a:chOff x="2636901" y="483584"/>
            <a:chExt cx="800735" cy="184785"/>
          </a:xfrm>
        </p:grpSpPr>
        <p:sp>
          <p:nvSpPr>
            <p:cNvPr id="17" name="object 17"/>
            <p:cNvSpPr/>
            <p:nvPr/>
          </p:nvSpPr>
          <p:spPr>
            <a:xfrm>
              <a:off x="2636901" y="483590"/>
              <a:ext cx="581025" cy="184785"/>
            </a:xfrm>
            <a:custGeom>
              <a:avLst/>
              <a:gdLst/>
              <a:ahLst/>
              <a:cxnLst/>
              <a:rect l="l" t="t" r="r" b="b"/>
              <a:pathLst>
                <a:path w="581025" h="184784">
                  <a:moveTo>
                    <a:pt x="236410" y="0"/>
                  </a:moveTo>
                  <a:lnTo>
                    <a:pt x="199732" y="0"/>
                  </a:lnTo>
                  <a:lnTo>
                    <a:pt x="172300" y="126580"/>
                  </a:lnTo>
                  <a:lnTo>
                    <a:pt x="140296" y="0"/>
                  </a:lnTo>
                  <a:lnTo>
                    <a:pt x="97536" y="0"/>
                  </a:lnTo>
                  <a:lnTo>
                    <a:pt x="64008" y="125056"/>
                  </a:lnTo>
                  <a:lnTo>
                    <a:pt x="36576" y="0"/>
                  </a:lnTo>
                  <a:lnTo>
                    <a:pt x="0" y="0"/>
                  </a:lnTo>
                  <a:lnTo>
                    <a:pt x="42672" y="181546"/>
                  </a:lnTo>
                  <a:lnTo>
                    <a:pt x="82296" y="181546"/>
                  </a:lnTo>
                  <a:lnTo>
                    <a:pt x="118960" y="45720"/>
                  </a:lnTo>
                  <a:lnTo>
                    <a:pt x="154012" y="181546"/>
                  </a:lnTo>
                  <a:lnTo>
                    <a:pt x="193636" y="181546"/>
                  </a:lnTo>
                  <a:lnTo>
                    <a:pt x="236410" y="0"/>
                  </a:lnTo>
                  <a:close/>
                </a:path>
                <a:path w="581025" h="184784">
                  <a:moveTo>
                    <a:pt x="362902" y="181546"/>
                  </a:moveTo>
                  <a:lnTo>
                    <a:pt x="356806" y="169354"/>
                  </a:lnTo>
                  <a:lnTo>
                    <a:pt x="356806" y="167830"/>
                  </a:lnTo>
                  <a:lnTo>
                    <a:pt x="356806" y="163258"/>
                  </a:lnTo>
                  <a:lnTo>
                    <a:pt x="355790" y="160210"/>
                  </a:lnTo>
                  <a:lnTo>
                    <a:pt x="355282" y="158686"/>
                  </a:lnTo>
                  <a:lnTo>
                    <a:pt x="353758" y="149542"/>
                  </a:lnTo>
                  <a:lnTo>
                    <a:pt x="353809" y="137350"/>
                  </a:lnTo>
                  <a:lnTo>
                    <a:pt x="354482" y="119062"/>
                  </a:lnTo>
                  <a:lnTo>
                    <a:pt x="354596" y="116014"/>
                  </a:lnTo>
                  <a:lnTo>
                    <a:pt x="354711" y="112966"/>
                  </a:lnTo>
                  <a:lnTo>
                    <a:pt x="354787" y="110705"/>
                  </a:lnTo>
                  <a:lnTo>
                    <a:pt x="354876" y="108585"/>
                  </a:lnTo>
                  <a:lnTo>
                    <a:pt x="354990" y="105346"/>
                  </a:lnTo>
                  <a:lnTo>
                    <a:pt x="355079" y="103047"/>
                  </a:lnTo>
                  <a:lnTo>
                    <a:pt x="355155" y="100723"/>
                  </a:lnTo>
                  <a:lnTo>
                    <a:pt x="355231" y="96100"/>
                  </a:lnTo>
                  <a:lnTo>
                    <a:pt x="354990" y="87299"/>
                  </a:lnTo>
                  <a:lnTo>
                    <a:pt x="354139" y="78955"/>
                  </a:lnTo>
                  <a:lnTo>
                    <a:pt x="353225" y="74764"/>
                  </a:lnTo>
                  <a:lnTo>
                    <a:pt x="352704" y="72339"/>
                  </a:lnTo>
                  <a:lnTo>
                    <a:pt x="350710" y="67144"/>
                  </a:lnTo>
                  <a:lnTo>
                    <a:pt x="347662" y="61048"/>
                  </a:lnTo>
                  <a:lnTo>
                    <a:pt x="341566" y="56476"/>
                  </a:lnTo>
                  <a:lnTo>
                    <a:pt x="333946" y="53428"/>
                  </a:lnTo>
                  <a:lnTo>
                    <a:pt x="327634" y="50558"/>
                  </a:lnTo>
                  <a:lnTo>
                    <a:pt x="320040" y="48666"/>
                  </a:lnTo>
                  <a:lnTo>
                    <a:pt x="311010" y="47650"/>
                  </a:lnTo>
                  <a:lnTo>
                    <a:pt x="300418" y="47332"/>
                  </a:lnTo>
                  <a:lnTo>
                    <a:pt x="287794" y="47904"/>
                  </a:lnTo>
                  <a:lnTo>
                    <a:pt x="250405" y="68097"/>
                  </a:lnTo>
                  <a:lnTo>
                    <a:pt x="242404" y="85432"/>
                  </a:lnTo>
                  <a:lnTo>
                    <a:pt x="274510" y="90004"/>
                  </a:lnTo>
                  <a:lnTo>
                    <a:pt x="276034" y="83908"/>
                  </a:lnTo>
                  <a:lnTo>
                    <a:pt x="282130" y="77812"/>
                  </a:lnTo>
                  <a:lnTo>
                    <a:pt x="286702" y="74764"/>
                  </a:lnTo>
                  <a:lnTo>
                    <a:pt x="312610" y="74764"/>
                  </a:lnTo>
                  <a:lnTo>
                    <a:pt x="318706" y="80860"/>
                  </a:lnTo>
                  <a:lnTo>
                    <a:pt x="320230" y="85432"/>
                  </a:lnTo>
                  <a:lnTo>
                    <a:pt x="320230" y="96100"/>
                  </a:lnTo>
                  <a:lnTo>
                    <a:pt x="320230" y="119062"/>
                  </a:lnTo>
                  <a:lnTo>
                    <a:pt x="320230" y="138874"/>
                  </a:lnTo>
                  <a:lnTo>
                    <a:pt x="318706" y="141922"/>
                  </a:lnTo>
                  <a:lnTo>
                    <a:pt x="318706" y="146494"/>
                  </a:lnTo>
                  <a:lnTo>
                    <a:pt x="315658" y="151066"/>
                  </a:lnTo>
                  <a:lnTo>
                    <a:pt x="311086" y="154114"/>
                  </a:lnTo>
                  <a:lnTo>
                    <a:pt x="304990" y="158686"/>
                  </a:lnTo>
                  <a:lnTo>
                    <a:pt x="298894" y="160210"/>
                  </a:lnTo>
                  <a:lnTo>
                    <a:pt x="288226" y="160210"/>
                  </a:lnTo>
                  <a:lnTo>
                    <a:pt x="283654" y="158686"/>
                  </a:lnTo>
                  <a:lnTo>
                    <a:pt x="276034" y="151066"/>
                  </a:lnTo>
                  <a:lnTo>
                    <a:pt x="274510" y="146494"/>
                  </a:lnTo>
                  <a:lnTo>
                    <a:pt x="274510" y="137350"/>
                  </a:lnTo>
                  <a:lnTo>
                    <a:pt x="276034" y="132778"/>
                  </a:lnTo>
                  <a:lnTo>
                    <a:pt x="280606" y="129730"/>
                  </a:lnTo>
                  <a:lnTo>
                    <a:pt x="283654" y="128206"/>
                  </a:lnTo>
                  <a:lnTo>
                    <a:pt x="289750" y="126682"/>
                  </a:lnTo>
                  <a:lnTo>
                    <a:pt x="300418" y="123634"/>
                  </a:lnTo>
                  <a:lnTo>
                    <a:pt x="309562" y="122110"/>
                  </a:lnTo>
                  <a:lnTo>
                    <a:pt x="315658" y="120586"/>
                  </a:lnTo>
                  <a:lnTo>
                    <a:pt x="320230" y="119062"/>
                  </a:lnTo>
                  <a:lnTo>
                    <a:pt x="320230" y="96100"/>
                  </a:lnTo>
                  <a:lnTo>
                    <a:pt x="314769" y="98412"/>
                  </a:lnTo>
                  <a:lnTo>
                    <a:pt x="307467" y="100723"/>
                  </a:lnTo>
                  <a:lnTo>
                    <a:pt x="298145" y="103047"/>
                  </a:lnTo>
                  <a:lnTo>
                    <a:pt x="286702" y="105346"/>
                  </a:lnTo>
                  <a:lnTo>
                    <a:pt x="278117" y="106756"/>
                  </a:lnTo>
                  <a:lnTo>
                    <a:pt x="270687" y="108585"/>
                  </a:lnTo>
                  <a:lnTo>
                    <a:pt x="245452" y="126682"/>
                  </a:lnTo>
                  <a:lnTo>
                    <a:pt x="240880" y="131254"/>
                  </a:lnTo>
                  <a:lnTo>
                    <a:pt x="239356" y="138874"/>
                  </a:lnTo>
                  <a:lnTo>
                    <a:pt x="239356" y="144970"/>
                  </a:lnTo>
                  <a:lnTo>
                    <a:pt x="265315" y="181546"/>
                  </a:lnTo>
                  <a:lnTo>
                    <a:pt x="283654" y="184594"/>
                  </a:lnTo>
                  <a:lnTo>
                    <a:pt x="291274" y="184594"/>
                  </a:lnTo>
                  <a:lnTo>
                    <a:pt x="297370" y="183070"/>
                  </a:lnTo>
                  <a:lnTo>
                    <a:pt x="304990" y="180022"/>
                  </a:lnTo>
                  <a:lnTo>
                    <a:pt x="311086" y="176974"/>
                  </a:lnTo>
                  <a:lnTo>
                    <a:pt x="323278" y="167830"/>
                  </a:lnTo>
                  <a:lnTo>
                    <a:pt x="324802" y="169354"/>
                  </a:lnTo>
                  <a:lnTo>
                    <a:pt x="324802" y="170878"/>
                  </a:lnTo>
                  <a:lnTo>
                    <a:pt x="326326" y="175450"/>
                  </a:lnTo>
                  <a:lnTo>
                    <a:pt x="327850" y="178498"/>
                  </a:lnTo>
                  <a:lnTo>
                    <a:pt x="327850" y="181546"/>
                  </a:lnTo>
                  <a:lnTo>
                    <a:pt x="362902" y="181546"/>
                  </a:lnTo>
                  <a:close/>
                </a:path>
                <a:path w="581025" h="184784">
                  <a:moveTo>
                    <a:pt x="448335" y="178498"/>
                  </a:moveTo>
                  <a:lnTo>
                    <a:pt x="445287" y="152590"/>
                  </a:lnTo>
                  <a:lnTo>
                    <a:pt x="439191" y="154114"/>
                  </a:lnTo>
                  <a:lnTo>
                    <a:pt x="434619" y="155638"/>
                  </a:lnTo>
                  <a:lnTo>
                    <a:pt x="426999" y="155638"/>
                  </a:lnTo>
                  <a:lnTo>
                    <a:pt x="422427" y="151066"/>
                  </a:lnTo>
                  <a:lnTo>
                    <a:pt x="422427" y="148018"/>
                  </a:lnTo>
                  <a:lnTo>
                    <a:pt x="420903" y="141922"/>
                  </a:lnTo>
                  <a:lnTo>
                    <a:pt x="420903" y="77812"/>
                  </a:lnTo>
                  <a:lnTo>
                    <a:pt x="445287" y="77812"/>
                  </a:lnTo>
                  <a:lnTo>
                    <a:pt x="445287" y="50380"/>
                  </a:lnTo>
                  <a:lnTo>
                    <a:pt x="420903" y="50380"/>
                  </a:lnTo>
                  <a:lnTo>
                    <a:pt x="420903" y="4572"/>
                  </a:lnTo>
                  <a:lnTo>
                    <a:pt x="387375" y="24472"/>
                  </a:lnTo>
                  <a:lnTo>
                    <a:pt x="387375" y="50380"/>
                  </a:lnTo>
                  <a:lnTo>
                    <a:pt x="370509" y="50380"/>
                  </a:lnTo>
                  <a:lnTo>
                    <a:pt x="370509" y="77812"/>
                  </a:lnTo>
                  <a:lnTo>
                    <a:pt x="387375" y="77812"/>
                  </a:lnTo>
                  <a:lnTo>
                    <a:pt x="387375" y="160210"/>
                  </a:lnTo>
                  <a:lnTo>
                    <a:pt x="390423" y="169354"/>
                  </a:lnTo>
                  <a:lnTo>
                    <a:pt x="393471" y="172402"/>
                  </a:lnTo>
                  <a:lnTo>
                    <a:pt x="394995" y="176974"/>
                  </a:lnTo>
                  <a:lnTo>
                    <a:pt x="404139" y="181546"/>
                  </a:lnTo>
                  <a:lnTo>
                    <a:pt x="408711" y="183070"/>
                  </a:lnTo>
                  <a:lnTo>
                    <a:pt x="414807" y="184594"/>
                  </a:lnTo>
                  <a:lnTo>
                    <a:pt x="420903" y="184594"/>
                  </a:lnTo>
                  <a:lnTo>
                    <a:pt x="428612" y="184289"/>
                  </a:lnTo>
                  <a:lnTo>
                    <a:pt x="435762" y="183261"/>
                  </a:lnTo>
                  <a:lnTo>
                    <a:pt x="442328" y="181381"/>
                  </a:lnTo>
                  <a:lnTo>
                    <a:pt x="448335" y="178498"/>
                  </a:lnTo>
                  <a:close/>
                </a:path>
                <a:path w="581025" h="184784">
                  <a:moveTo>
                    <a:pt x="581025" y="126682"/>
                  </a:moveTo>
                  <a:lnTo>
                    <a:pt x="580910" y="117538"/>
                  </a:lnTo>
                  <a:lnTo>
                    <a:pt x="580783" y="107480"/>
                  </a:lnTo>
                  <a:lnTo>
                    <a:pt x="580415" y="105346"/>
                  </a:lnTo>
                  <a:lnTo>
                    <a:pt x="577977" y="91160"/>
                  </a:lnTo>
                  <a:lnTo>
                    <a:pt x="556044" y="58267"/>
                  </a:lnTo>
                  <a:lnTo>
                    <a:pt x="547497" y="53492"/>
                  </a:lnTo>
                  <a:lnTo>
                    <a:pt x="547497" y="94576"/>
                  </a:lnTo>
                  <a:lnTo>
                    <a:pt x="547497" y="105346"/>
                  </a:lnTo>
                  <a:lnTo>
                    <a:pt x="495579" y="105346"/>
                  </a:lnTo>
                  <a:lnTo>
                    <a:pt x="495579" y="94576"/>
                  </a:lnTo>
                  <a:lnTo>
                    <a:pt x="497103" y="88480"/>
                  </a:lnTo>
                  <a:lnTo>
                    <a:pt x="501675" y="82384"/>
                  </a:lnTo>
                  <a:lnTo>
                    <a:pt x="507771" y="76288"/>
                  </a:lnTo>
                  <a:lnTo>
                    <a:pt x="513956" y="74764"/>
                  </a:lnTo>
                  <a:lnTo>
                    <a:pt x="527672" y="74764"/>
                  </a:lnTo>
                  <a:lnTo>
                    <a:pt x="533768" y="76288"/>
                  </a:lnTo>
                  <a:lnTo>
                    <a:pt x="544449" y="86956"/>
                  </a:lnTo>
                  <a:lnTo>
                    <a:pt x="547497" y="94576"/>
                  </a:lnTo>
                  <a:lnTo>
                    <a:pt x="547497" y="53492"/>
                  </a:lnTo>
                  <a:lnTo>
                    <a:pt x="545020" y="52095"/>
                  </a:lnTo>
                  <a:lnTo>
                    <a:pt x="532472" y="48475"/>
                  </a:lnTo>
                  <a:lnTo>
                    <a:pt x="532269" y="48475"/>
                  </a:lnTo>
                  <a:lnTo>
                    <a:pt x="518528" y="47332"/>
                  </a:lnTo>
                  <a:lnTo>
                    <a:pt x="475767" y="65620"/>
                  </a:lnTo>
                  <a:lnTo>
                    <a:pt x="460121" y="101460"/>
                  </a:lnTo>
                  <a:lnTo>
                    <a:pt x="459003" y="117538"/>
                  </a:lnTo>
                  <a:lnTo>
                    <a:pt x="459854" y="130441"/>
                  </a:lnTo>
                  <a:lnTo>
                    <a:pt x="481863" y="171729"/>
                  </a:lnTo>
                  <a:lnTo>
                    <a:pt x="523100" y="184594"/>
                  </a:lnTo>
                  <a:lnTo>
                    <a:pt x="533082" y="183997"/>
                  </a:lnTo>
                  <a:lnTo>
                    <a:pt x="571119" y="162306"/>
                  </a:lnTo>
                  <a:lnTo>
                    <a:pt x="579501" y="144970"/>
                  </a:lnTo>
                  <a:lnTo>
                    <a:pt x="544449" y="140398"/>
                  </a:lnTo>
                  <a:lnTo>
                    <a:pt x="542912" y="146494"/>
                  </a:lnTo>
                  <a:lnTo>
                    <a:pt x="539864" y="151066"/>
                  </a:lnTo>
                  <a:lnTo>
                    <a:pt x="536816" y="154114"/>
                  </a:lnTo>
                  <a:lnTo>
                    <a:pt x="532244" y="157162"/>
                  </a:lnTo>
                  <a:lnTo>
                    <a:pt x="527672" y="158686"/>
                  </a:lnTo>
                  <a:lnTo>
                    <a:pt x="515480" y="158686"/>
                  </a:lnTo>
                  <a:lnTo>
                    <a:pt x="507771" y="155638"/>
                  </a:lnTo>
                  <a:lnTo>
                    <a:pt x="503199" y="149542"/>
                  </a:lnTo>
                  <a:lnTo>
                    <a:pt x="497103" y="144970"/>
                  </a:lnTo>
                  <a:lnTo>
                    <a:pt x="494055" y="135826"/>
                  </a:lnTo>
                  <a:lnTo>
                    <a:pt x="494055" y="126682"/>
                  </a:lnTo>
                  <a:lnTo>
                    <a:pt x="581025" y="12668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51453" y="483584"/>
              <a:ext cx="186118" cy="18154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519963" y="483108"/>
            <a:ext cx="1356360" cy="232410"/>
            <a:chOff x="3519963" y="483108"/>
            <a:chExt cx="1356360" cy="23241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9963" y="483584"/>
              <a:ext cx="323278" cy="2319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73722" y="530923"/>
              <a:ext cx="128111" cy="18459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032491" y="483107"/>
              <a:ext cx="97790" cy="182245"/>
            </a:xfrm>
            <a:custGeom>
              <a:avLst/>
              <a:gdLst/>
              <a:ahLst/>
              <a:cxnLst/>
              <a:rect l="l" t="t" r="r" b="b"/>
              <a:pathLst>
                <a:path w="97789" h="182245">
                  <a:moveTo>
                    <a:pt x="35064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64" y="181356"/>
                  </a:lnTo>
                  <a:lnTo>
                    <a:pt x="35064" y="0"/>
                  </a:lnTo>
                  <a:close/>
                </a:path>
                <a:path w="97789" h="182245">
                  <a:moveTo>
                    <a:pt x="97447" y="50863"/>
                  </a:moveTo>
                  <a:lnTo>
                    <a:pt x="62395" y="50863"/>
                  </a:lnTo>
                  <a:lnTo>
                    <a:pt x="62395" y="182118"/>
                  </a:lnTo>
                  <a:lnTo>
                    <a:pt x="97447" y="182118"/>
                  </a:lnTo>
                  <a:lnTo>
                    <a:pt x="97447" y="50863"/>
                  </a:lnTo>
                  <a:close/>
                </a:path>
                <a:path w="97789" h="182245">
                  <a:moveTo>
                    <a:pt x="97447" y="571"/>
                  </a:moveTo>
                  <a:lnTo>
                    <a:pt x="62395" y="571"/>
                  </a:lnTo>
                  <a:lnTo>
                    <a:pt x="62395" y="32575"/>
                  </a:lnTo>
                  <a:lnTo>
                    <a:pt x="97447" y="32575"/>
                  </a:lnTo>
                  <a:lnTo>
                    <a:pt x="97447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60519" y="488156"/>
              <a:ext cx="355377" cy="18002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537227" y="483679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4" h="180340">
                  <a:moveTo>
                    <a:pt x="33528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69"/>
                  </a:lnTo>
                  <a:close/>
                </a:path>
                <a:path w="33654" h="180340">
                  <a:moveTo>
                    <a:pt x="3352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3528" y="3200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92097" y="530923"/>
              <a:ext cx="134207" cy="13725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56880" y="530923"/>
              <a:ext cx="118967" cy="134207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968811" y="483108"/>
            <a:ext cx="994410" cy="232410"/>
            <a:chOff x="4968811" y="483108"/>
            <a:chExt cx="994410" cy="232410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68811" y="530923"/>
              <a:ext cx="407289" cy="1372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95912" y="530923"/>
              <a:ext cx="193643" cy="13420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29274" y="530923"/>
              <a:ext cx="128111" cy="18459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777483" y="483108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1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181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41205" y="530923"/>
              <a:ext cx="122015" cy="137255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6060846" y="483107"/>
            <a:ext cx="119380" cy="232410"/>
          </a:xfrm>
          <a:custGeom>
            <a:avLst/>
            <a:gdLst/>
            <a:ahLst/>
            <a:cxnLst/>
            <a:rect l="l" t="t" r="r" b="b"/>
            <a:pathLst>
              <a:path w="119379" h="232409">
                <a:moveTo>
                  <a:pt x="60960" y="0"/>
                </a:moveTo>
                <a:lnTo>
                  <a:pt x="0" y="0"/>
                </a:lnTo>
                <a:lnTo>
                  <a:pt x="0" y="27940"/>
                </a:lnTo>
                <a:lnTo>
                  <a:pt x="0" y="204470"/>
                </a:lnTo>
                <a:lnTo>
                  <a:pt x="0" y="232410"/>
                </a:lnTo>
                <a:lnTo>
                  <a:pt x="60960" y="232410"/>
                </a:lnTo>
                <a:lnTo>
                  <a:pt x="60960" y="204470"/>
                </a:lnTo>
                <a:lnTo>
                  <a:pt x="32004" y="204470"/>
                </a:lnTo>
                <a:lnTo>
                  <a:pt x="32004" y="27940"/>
                </a:lnTo>
                <a:lnTo>
                  <a:pt x="60960" y="27940"/>
                </a:lnTo>
                <a:lnTo>
                  <a:pt x="60960" y="0"/>
                </a:lnTo>
                <a:close/>
              </a:path>
              <a:path w="119379" h="232409">
                <a:moveTo>
                  <a:pt x="118960" y="50863"/>
                </a:moveTo>
                <a:lnTo>
                  <a:pt x="83908" y="50863"/>
                </a:lnTo>
                <a:lnTo>
                  <a:pt x="83908" y="182118"/>
                </a:lnTo>
                <a:lnTo>
                  <a:pt x="118960" y="182118"/>
                </a:lnTo>
                <a:lnTo>
                  <a:pt x="118960" y="50863"/>
                </a:lnTo>
                <a:close/>
              </a:path>
              <a:path w="119379" h="232409">
                <a:moveTo>
                  <a:pt x="118960" y="571"/>
                </a:moveTo>
                <a:lnTo>
                  <a:pt x="83908" y="571"/>
                </a:lnTo>
                <a:lnTo>
                  <a:pt x="83908" y="32575"/>
                </a:lnTo>
                <a:lnTo>
                  <a:pt x="118960" y="32575"/>
                </a:lnTo>
                <a:lnTo>
                  <a:pt x="118960" y="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6217919" y="483584"/>
            <a:ext cx="973455" cy="235585"/>
            <a:chOff x="6217919" y="483584"/>
            <a:chExt cx="973455" cy="235585"/>
          </a:xfrm>
        </p:grpSpPr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58318" y="483584"/>
              <a:ext cx="126587" cy="18459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17919" y="530923"/>
              <a:ext cx="118967" cy="13420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23005" y="533971"/>
              <a:ext cx="118967" cy="13420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669405" y="483590"/>
              <a:ext cx="521970" cy="235585"/>
            </a:xfrm>
            <a:custGeom>
              <a:avLst/>
              <a:gdLst/>
              <a:ahLst/>
              <a:cxnLst/>
              <a:rect l="l" t="t" r="r" b="b"/>
              <a:pathLst>
                <a:path w="521970" h="235584">
                  <a:moveTo>
                    <a:pt x="122008" y="140398"/>
                  </a:moveTo>
                  <a:lnTo>
                    <a:pt x="95529" y="106286"/>
                  </a:lnTo>
                  <a:lnTo>
                    <a:pt x="49911" y="93433"/>
                  </a:lnTo>
                  <a:lnTo>
                    <a:pt x="43332" y="91440"/>
                  </a:lnTo>
                  <a:lnTo>
                    <a:pt x="39624" y="90004"/>
                  </a:lnTo>
                  <a:lnTo>
                    <a:pt x="38100" y="88480"/>
                  </a:lnTo>
                  <a:lnTo>
                    <a:pt x="36576" y="85432"/>
                  </a:lnTo>
                  <a:lnTo>
                    <a:pt x="36576" y="80860"/>
                  </a:lnTo>
                  <a:lnTo>
                    <a:pt x="38100" y="77812"/>
                  </a:lnTo>
                  <a:lnTo>
                    <a:pt x="39624" y="76288"/>
                  </a:lnTo>
                  <a:lnTo>
                    <a:pt x="44196" y="73240"/>
                  </a:lnTo>
                  <a:lnTo>
                    <a:pt x="50292" y="71716"/>
                  </a:lnTo>
                  <a:lnTo>
                    <a:pt x="67144" y="71716"/>
                  </a:lnTo>
                  <a:lnTo>
                    <a:pt x="73240" y="73240"/>
                  </a:lnTo>
                  <a:lnTo>
                    <a:pt x="76288" y="76288"/>
                  </a:lnTo>
                  <a:lnTo>
                    <a:pt x="80860" y="79336"/>
                  </a:lnTo>
                  <a:lnTo>
                    <a:pt x="83908" y="83908"/>
                  </a:lnTo>
                  <a:lnTo>
                    <a:pt x="83908" y="88480"/>
                  </a:lnTo>
                  <a:lnTo>
                    <a:pt x="117436" y="82384"/>
                  </a:lnTo>
                  <a:lnTo>
                    <a:pt x="91668" y="52476"/>
                  </a:lnTo>
                  <a:lnTo>
                    <a:pt x="59524" y="47332"/>
                  </a:lnTo>
                  <a:lnTo>
                    <a:pt x="46393" y="48171"/>
                  </a:lnTo>
                  <a:lnTo>
                    <a:pt x="12280" y="65557"/>
                  </a:lnTo>
                  <a:lnTo>
                    <a:pt x="4572" y="88480"/>
                  </a:lnTo>
                  <a:lnTo>
                    <a:pt x="5448" y="97104"/>
                  </a:lnTo>
                  <a:lnTo>
                    <a:pt x="38481" y="125349"/>
                  </a:lnTo>
                  <a:lnTo>
                    <a:pt x="79336" y="135826"/>
                  </a:lnTo>
                  <a:lnTo>
                    <a:pt x="82384" y="137350"/>
                  </a:lnTo>
                  <a:lnTo>
                    <a:pt x="86956" y="141922"/>
                  </a:lnTo>
                  <a:lnTo>
                    <a:pt x="86956" y="149542"/>
                  </a:lnTo>
                  <a:lnTo>
                    <a:pt x="85432" y="152590"/>
                  </a:lnTo>
                  <a:lnTo>
                    <a:pt x="82384" y="154114"/>
                  </a:lnTo>
                  <a:lnTo>
                    <a:pt x="77812" y="157162"/>
                  </a:lnTo>
                  <a:lnTo>
                    <a:pt x="71716" y="158686"/>
                  </a:lnTo>
                  <a:lnTo>
                    <a:pt x="53340" y="158686"/>
                  </a:lnTo>
                  <a:lnTo>
                    <a:pt x="47244" y="157162"/>
                  </a:lnTo>
                  <a:lnTo>
                    <a:pt x="38100" y="151066"/>
                  </a:lnTo>
                  <a:lnTo>
                    <a:pt x="35052" y="144970"/>
                  </a:lnTo>
                  <a:lnTo>
                    <a:pt x="33528" y="138874"/>
                  </a:lnTo>
                  <a:lnTo>
                    <a:pt x="0" y="143446"/>
                  </a:lnTo>
                  <a:lnTo>
                    <a:pt x="28409" y="178803"/>
                  </a:lnTo>
                  <a:lnTo>
                    <a:pt x="62572" y="184594"/>
                  </a:lnTo>
                  <a:lnTo>
                    <a:pt x="76339" y="183730"/>
                  </a:lnTo>
                  <a:lnTo>
                    <a:pt x="113652" y="164617"/>
                  </a:lnTo>
                  <a:lnTo>
                    <a:pt x="121132" y="149237"/>
                  </a:lnTo>
                  <a:lnTo>
                    <a:pt x="122008" y="140398"/>
                  </a:lnTo>
                  <a:close/>
                </a:path>
                <a:path w="521970" h="235584">
                  <a:moveTo>
                    <a:pt x="212026" y="178498"/>
                  </a:moveTo>
                  <a:lnTo>
                    <a:pt x="208978" y="152590"/>
                  </a:lnTo>
                  <a:lnTo>
                    <a:pt x="202882" y="154114"/>
                  </a:lnTo>
                  <a:lnTo>
                    <a:pt x="198310" y="155638"/>
                  </a:lnTo>
                  <a:lnTo>
                    <a:pt x="190690" y="155638"/>
                  </a:lnTo>
                  <a:lnTo>
                    <a:pt x="186118" y="151066"/>
                  </a:lnTo>
                  <a:lnTo>
                    <a:pt x="186118" y="149542"/>
                  </a:lnTo>
                  <a:lnTo>
                    <a:pt x="184594" y="148018"/>
                  </a:lnTo>
                  <a:lnTo>
                    <a:pt x="184594" y="77812"/>
                  </a:lnTo>
                  <a:lnTo>
                    <a:pt x="208978" y="77812"/>
                  </a:lnTo>
                  <a:lnTo>
                    <a:pt x="208978" y="50380"/>
                  </a:lnTo>
                  <a:lnTo>
                    <a:pt x="184594" y="50380"/>
                  </a:lnTo>
                  <a:lnTo>
                    <a:pt x="184594" y="4572"/>
                  </a:lnTo>
                  <a:lnTo>
                    <a:pt x="149440" y="24472"/>
                  </a:lnTo>
                  <a:lnTo>
                    <a:pt x="149440" y="50380"/>
                  </a:lnTo>
                  <a:lnTo>
                    <a:pt x="134200" y="50380"/>
                  </a:lnTo>
                  <a:lnTo>
                    <a:pt x="134200" y="77812"/>
                  </a:lnTo>
                  <a:lnTo>
                    <a:pt x="149440" y="77812"/>
                  </a:lnTo>
                  <a:lnTo>
                    <a:pt x="149440" y="148018"/>
                  </a:lnTo>
                  <a:lnTo>
                    <a:pt x="150964" y="155638"/>
                  </a:lnTo>
                  <a:lnTo>
                    <a:pt x="150964" y="160210"/>
                  </a:lnTo>
                  <a:lnTo>
                    <a:pt x="154012" y="169354"/>
                  </a:lnTo>
                  <a:lnTo>
                    <a:pt x="178396" y="184594"/>
                  </a:lnTo>
                  <a:lnTo>
                    <a:pt x="184594" y="184594"/>
                  </a:lnTo>
                  <a:lnTo>
                    <a:pt x="191452" y="184289"/>
                  </a:lnTo>
                  <a:lnTo>
                    <a:pt x="198310" y="183261"/>
                  </a:lnTo>
                  <a:lnTo>
                    <a:pt x="205168" y="181381"/>
                  </a:lnTo>
                  <a:lnTo>
                    <a:pt x="212026" y="178498"/>
                  </a:lnTo>
                  <a:close/>
                </a:path>
                <a:path w="521970" h="235584">
                  <a:moveTo>
                    <a:pt x="445376" y="50380"/>
                  </a:moveTo>
                  <a:lnTo>
                    <a:pt x="408711" y="50380"/>
                  </a:lnTo>
                  <a:lnTo>
                    <a:pt x="378231" y="143446"/>
                  </a:lnTo>
                  <a:lnTo>
                    <a:pt x="347751" y="50380"/>
                  </a:lnTo>
                  <a:lnTo>
                    <a:pt x="311175" y="50380"/>
                  </a:lnTo>
                  <a:lnTo>
                    <a:pt x="311708" y="51828"/>
                  </a:lnTo>
                  <a:lnTo>
                    <a:pt x="300405" y="47332"/>
                  </a:lnTo>
                  <a:lnTo>
                    <a:pt x="286689" y="47332"/>
                  </a:lnTo>
                  <a:lnTo>
                    <a:pt x="282117" y="48856"/>
                  </a:lnTo>
                  <a:lnTo>
                    <a:pt x="272973" y="54952"/>
                  </a:lnTo>
                  <a:lnTo>
                    <a:pt x="268401" y="61048"/>
                  </a:lnTo>
                  <a:lnTo>
                    <a:pt x="263829" y="68668"/>
                  </a:lnTo>
                  <a:lnTo>
                    <a:pt x="263829" y="50380"/>
                  </a:lnTo>
                  <a:lnTo>
                    <a:pt x="230301" y="50380"/>
                  </a:lnTo>
                  <a:lnTo>
                    <a:pt x="230301" y="181546"/>
                  </a:lnTo>
                  <a:lnTo>
                    <a:pt x="265353" y="181546"/>
                  </a:lnTo>
                  <a:lnTo>
                    <a:pt x="265353" y="140398"/>
                  </a:lnTo>
                  <a:lnTo>
                    <a:pt x="265620" y="125590"/>
                  </a:lnTo>
                  <a:lnTo>
                    <a:pt x="272973" y="85432"/>
                  </a:lnTo>
                  <a:lnTo>
                    <a:pt x="280593" y="79336"/>
                  </a:lnTo>
                  <a:lnTo>
                    <a:pt x="294309" y="79336"/>
                  </a:lnTo>
                  <a:lnTo>
                    <a:pt x="298881" y="80860"/>
                  </a:lnTo>
                  <a:lnTo>
                    <a:pt x="305079" y="83908"/>
                  </a:lnTo>
                  <a:lnTo>
                    <a:pt x="314071" y="58204"/>
                  </a:lnTo>
                  <a:lnTo>
                    <a:pt x="359943" y="181546"/>
                  </a:lnTo>
                  <a:lnTo>
                    <a:pt x="358419" y="189166"/>
                  </a:lnTo>
                  <a:lnTo>
                    <a:pt x="355371" y="195351"/>
                  </a:lnTo>
                  <a:lnTo>
                    <a:pt x="350799" y="199923"/>
                  </a:lnTo>
                  <a:lnTo>
                    <a:pt x="347751" y="204495"/>
                  </a:lnTo>
                  <a:lnTo>
                    <a:pt x="341655" y="207543"/>
                  </a:lnTo>
                  <a:lnTo>
                    <a:pt x="329463" y="207543"/>
                  </a:lnTo>
                  <a:lnTo>
                    <a:pt x="324891" y="206019"/>
                  </a:lnTo>
                  <a:lnTo>
                    <a:pt x="318795" y="206019"/>
                  </a:lnTo>
                  <a:lnTo>
                    <a:pt x="321843" y="231927"/>
                  </a:lnTo>
                  <a:lnTo>
                    <a:pt x="327939" y="233451"/>
                  </a:lnTo>
                  <a:lnTo>
                    <a:pt x="335559" y="234975"/>
                  </a:lnTo>
                  <a:lnTo>
                    <a:pt x="347751" y="234975"/>
                  </a:lnTo>
                  <a:lnTo>
                    <a:pt x="381279" y="216687"/>
                  </a:lnTo>
                  <a:lnTo>
                    <a:pt x="387375" y="207543"/>
                  </a:lnTo>
                  <a:lnTo>
                    <a:pt x="399567" y="176974"/>
                  </a:lnTo>
                  <a:lnTo>
                    <a:pt x="445376" y="50380"/>
                  </a:lnTo>
                  <a:close/>
                </a:path>
                <a:path w="521970" h="235584">
                  <a:moveTo>
                    <a:pt x="521589" y="0"/>
                  </a:moveTo>
                  <a:lnTo>
                    <a:pt x="460629" y="0"/>
                  </a:lnTo>
                  <a:lnTo>
                    <a:pt x="460629" y="27940"/>
                  </a:lnTo>
                  <a:lnTo>
                    <a:pt x="489585" y="27940"/>
                  </a:lnTo>
                  <a:lnTo>
                    <a:pt x="489585" y="204470"/>
                  </a:lnTo>
                  <a:lnTo>
                    <a:pt x="460629" y="204470"/>
                  </a:lnTo>
                  <a:lnTo>
                    <a:pt x="460629" y="232410"/>
                  </a:lnTo>
                  <a:lnTo>
                    <a:pt x="521589" y="232410"/>
                  </a:lnTo>
                  <a:lnTo>
                    <a:pt x="521589" y="204470"/>
                  </a:lnTo>
                  <a:lnTo>
                    <a:pt x="521589" y="27940"/>
                  </a:lnTo>
                  <a:lnTo>
                    <a:pt x="5215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835628" y="1316545"/>
            <a:ext cx="1110615" cy="160655"/>
            <a:chOff x="835628" y="1316545"/>
            <a:chExt cx="1110615" cy="160655"/>
          </a:xfrm>
        </p:grpSpPr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5628" y="1316545"/>
              <a:ext cx="254698" cy="16021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13186" y="1319688"/>
              <a:ext cx="173831" cy="15706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13021" y="1357788"/>
              <a:ext cx="154019" cy="1159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94472" y="1316640"/>
              <a:ext cx="451485" cy="160115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2035873" y="1319688"/>
            <a:ext cx="476250" cy="198755"/>
            <a:chOff x="2035873" y="1319688"/>
            <a:chExt cx="476250" cy="198755"/>
          </a:xfrm>
        </p:grpSpPr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35873" y="1357788"/>
              <a:ext cx="99155" cy="16021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54840" y="1357788"/>
              <a:ext cx="105251" cy="1189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87619" y="1319688"/>
              <a:ext cx="224123" cy="157067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847820" y="1691925"/>
            <a:ext cx="852805" cy="207645"/>
            <a:chOff x="847820" y="1691925"/>
            <a:chExt cx="852805" cy="207645"/>
          </a:xfrm>
        </p:grpSpPr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47820" y="1691925"/>
              <a:ext cx="138779" cy="16478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007364" y="1694687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53750" y="1736121"/>
              <a:ext cx="106680" cy="11906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80337" y="1736121"/>
              <a:ext cx="105156" cy="11906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13021" y="1736121"/>
              <a:ext cx="92963" cy="11753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438071" y="169487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80756" y="1736121"/>
              <a:ext cx="93059" cy="11753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99723" y="1736121"/>
              <a:ext cx="100679" cy="163258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788795" y="1691925"/>
            <a:ext cx="187642" cy="163258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2037492" y="1694878"/>
            <a:ext cx="890905" cy="205104"/>
            <a:chOff x="2037492" y="1694878"/>
            <a:chExt cx="890905" cy="205104"/>
          </a:xfrm>
        </p:grpSpPr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037492" y="1698021"/>
              <a:ext cx="285178" cy="15716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350103" y="1736121"/>
              <a:ext cx="155543" cy="11753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30125" y="1736121"/>
              <a:ext cx="99060" cy="16173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655189" y="169487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708528" y="1736121"/>
              <a:ext cx="93059" cy="11753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825972" y="1736121"/>
              <a:ext cx="102203" cy="163258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3018091" y="1698021"/>
            <a:ext cx="476250" cy="200025"/>
            <a:chOff x="3018091" y="1698021"/>
            <a:chExt cx="476250" cy="200025"/>
          </a:xfrm>
        </p:grpSpPr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18091" y="1736121"/>
              <a:ext cx="99155" cy="16173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38582" y="1736121"/>
              <a:ext cx="105251" cy="11906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269741" y="1698021"/>
              <a:ext cx="224218" cy="157162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526476" y="2087022"/>
            <a:ext cx="76295" cy="190690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853916" y="2452116"/>
            <a:ext cx="845819" cy="161290"/>
            <a:chOff x="853916" y="2452116"/>
            <a:chExt cx="845819" cy="161290"/>
          </a:xfrm>
        </p:grpSpPr>
        <p:pic>
          <p:nvPicPr>
            <p:cNvPr id="71" name="object 7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53916" y="2453163"/>
              <a:ext cx="253174" cy="16021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34522" y="2492882"/>
              <a:ext cx="155543" cy="11744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16069" y="2452116"/>
              <a:ext cx="383190" cy="161258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855946" y="2450115"/>
            <a:ext cx="187547" cy="163258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2180844" y="2492882"/>
            <a:ext cx="643890" cy="161925"/>
            <a:chOff x="2180844" y="2492882"/>
            <a:chExt cx="643890" cy="161925"/>
          </a:xfrm>
        </p:grpSpPr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180844" y="2492883"/>
              <a:ext cx="99060" cy="16163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305907" y="2492882"/>
              <a:ext cx="172307" cy="12049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498026" y="2492883"/>
              <a:ext cx="94583" cy="12049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12421" y="2492882"/>
              <a:ext cx="212026" cy="120491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3098958" y="2492882"/>
            <a:ext cx="108299" cy="120491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2844260" y="2453163"/>
            <a:ext cx="99155" cy="160210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3233166" y="2452115"/>
            <a:ext cx="72390" cy="160020"/>
          </a:xfrm>
          <a:custGeom>
            <a:avLst/>
            <a:gdLst/>
            <a:ahLst/>
            <a:cxnLst/>
            <a:rect l="l" t="t" r="r" b="b"/>
            <a:pathLst>
              <a:path w="72389" h="160019">
                <a:moveTo>
                  <a:pt x="19812" y="43726"/>
                </a:moveTo>
                <a:lnTo>
                  <a:pt x="0" y="43726"/>
                </a:lnTo>
                <a:lnTo>
                  <a:pt x="0" y="159651"/>
                </a:lnTo>
                <a:lnTo>
                  <a:pt x="19812" y="159651"/>
                </a:lnTo>
                <a:lnTo>
                  <a:pt x="19812" y="43726"/>
                </a:lnTo>
                <a:close/>
              </a:path>
              <a:path w="72389" h="160019">
                <a:moveTo>
                  <a:pt x="19812" y="1054"/>
                </a:moveTo>
                <a:lnTo>
                  <a:pt x="0" y="1054"/>
                </a:lnTo>
                <a:lnTo>
                  <a:pt x="0" y="22390"/>
                </a:lnTo>
                <a:lnTo>
                  <a:pt x="19812" y="22390"/>
                </a:lnTo>
                <a:lnTo>
                  <a:pt x="19812" y="1054"/>
                </a:lnTo>
                <a:close/>
              </a:path>
              <a:path w="72389" h="160019">
                <a:moveTo>
                  <a:pt x="72390" y="0"/>
                </a:moveTo>
                <a:lnTo>
                  <a:pt x="52565" y="0"/>
                </a:lnTo>
                <a:lnTo>
                  <a:pt x="52565" y="158496"/>
                </a:lnTo>
                <a:lnTo>
                  <a:pt x="72390" y="158496"/>
                </a:lnTo>
                <a:lnTo>
                  <a:pt x="7239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" name="object 83"/>
          <p:cNvGrpSpPr/>
          <p:nvPr/>
        </p:nvGrpSpPr>
        <p:grpSpPr>
          <a:xfrm>
            <a:off x="3451288" y="2453163"/>
            <a:ext cx="352425" cy="160655"/>
            <a:chOff x="3451288" y="2453163"/>
            <a:chExt cx="352425" cy="160655"/>
          </a:xfrm>
        </p:grpSpPr>
        <p:pic>
          <p:nvPicPr>
            <p:cNvPr id="84" name="object 8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451288" y="2492882"/>
              <a:ext cx="106775" cy="12049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585495" y="2492787"/>
              <a:ext cx="93059" cy="11753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704463" y="2453163"/>
              <a:ext cx="99155" cy="160210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3960685" y="2452116"/>
            <a:ext cx="523240" cy="161290"/>
            <a:chOff x="3960685" y="2452116"/>
            <a:chExt cx="523240" cy="161290"/>
          </a:xfrm>
        </p:grpSpPr>
        <p:pic>
          <p:nvPicPr>
            <p:cNvPr id="88" name="object 8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960685" y="2492882"/>
              <a:ext cx="155543" cy="11744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143755" y="2456211"/>
              <a:ext cx="294322" cy="15716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4463795" y="245211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1" name="object 91"/>
          <p:cNvGrpSpPr/>
          <p:nvPr/>
        </p:nvGrpSpPr>
        <p:grpSpPr>
          <a:xfrm>
            <a:off x="4639436" y="2453163"/>
            <a:ext cx="723265" cy="201930"/>
            <a:chOff x="4639436" y="2453163"/>
            <a:chExt cx="723265" cy="201930"/>
          </a:xfrm>
        </p:grpSpPr>
        <p:pic>
          <p:nvPicPr>
            <p:cNvPr id="92" name="object 9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639436" y="2453163"/>
              <a:ext cx="501872" cy="20135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167122" y="2492882"/>
              <a:ext cx="106775" cy="120491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5299805" y="2492882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6764" y="3048"/>
                  </a:lnTo>
                  <a:lnTo>
                    <a:pt x="16764" y="21336"/>
                  </a:lnTo>
                  <a:lnTo>
                    <a:pt x="21336" y="12192"/>
                  </a:lnTo>
                  <a:lnTo>
                    <a:pt x="25908" y="7620"/>
                  </a:lnTo>
                  <a:lnTo>
                    <a:pt x="30480" y="457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4864" y="3048"/>
                  </a:lnTo>
                  <a:lnTo>
                    <a:pt x="62484" y="7620"/>
                  </a:lnTo>
                  <a:lnTo>
                    <a:pt x="54864" y="24384"/>
                  </a:lnTo>
                  <a:lnTo>
                    <a:pt x="45719" y="21336"/>
                  </a:lnTo>
                  <a:lnTo>
                    <a:pt x="33528" y="21336"/>
                  </a:lnTo>
                  <a:lnTo>
                    <a:pt x="30480" y="24384"/>
                  </a:lnTo>
                  <a:lnTo>
                    <a:pt x="25908" y="27432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19812" y="42672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5" name="object 9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502688" y="2453163"/>
            <a:ext cx="901350" cy="201358"/>
          </a:xfrm>
          <a:prstGeom prst="rect">
            <a:avLst/>
          </a:prstGeom>
        </p:spPr>
      </p:pic>
      <p:grpSp>
        <p:nvGrpSpPr>
          <p:cNvPr id="96" name="object 96"/>
          <p:cNvGrpSpPr/>
          <p:nvPr/>
        </p:nvGrpSpPr>
        <p:grpSpPr>
          <a:xfrm>
            <a:off x="6558152" y="2453163"/>
            <a:ext cx="594995" cy="205104"/>
            <a:chOff x="6558152" y="2453163"/>
            <a:chExt cx="594995" cy="205104"/>
          </a:xfrm>
        </p:grpSpPr>
        <p:pic>
          <p:nvPicPr>
            <p:cNvPr id="97" name="object 9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558152" y="2453163"/>
              <a:ext cx="100679" cy="16021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690740" y="2495930"/>
              <a:ext cx="93059" cy="11744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817327" y="2453163"/>
              <a:ext cx="93059" cy="15859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943915" y="2492882"/>
              <a:ext cx="208978" cy="164782"/>
            </a:xfrm>
            <a:prstGeom prst="rect">
              <a:avLst/>
            </a:prstGeom>
          </p:spPr>
        </p:pic>
      </p:grpSp>
      <p:grpSp>
        <p:nvGrpSpPr>
          <p:cNvPr id="101" name="object 101"/>
          <p:cNvGrpSpPr/>
          <p:nvPr/>
        </p:nvGrpSpPr>
        <p:grpSpPr>
          <a:xfrm>
            <a:off x="843248" y="2767393"/>
            <a:ext cx="946150" cy="206375"/>
            <a:chOff x="843248" y="2767393"/>
            <a:chExt cx="946150" cy="206375"/>
          </a:xfrm>
        </p:grpSpPr>
        <p:pic>
          <p:nvPicPr>
            <p:cNvPr id="102" name="object 10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43248" y="2772060"/>
              <a:ext cx="285178" cy="15716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54334" y="2808636"/>
              <a:ext cx="155638" cy="11753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332833" y="2808636"/>
              <a:ext cx="100679" cy="161734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459420" y="276740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511236" y="2808636"/>
              <a:ext cx="93059" cy="117538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630203" y="2808636"/>
              <a:ext cx="100679" cy="164782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766316" y="2903219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1985581" y="2765964"/>
            <a:ext cx="988694" cy="163830"/>
            <a:chOff x="1985581" y="2765964"/>
            <a:chExt cx="988694" cy="163830"/>
          </a:xfrm>
        </p:grpSpPr>
        <p:pic>
          <p:nvPicPr>
            <p:cNvPr id="110" name="object 11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85581" y="2765964"/>
              <a:ext cx="260794" cy="16325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272284" y="2808636"/>
              <a:ext cx="155638" cy="117538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461450" y="2767488"/>
              <a:ext cx="99059" cy="161734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2588031" y="2767494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97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8288" y="2286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639853" y="2808636"/>
              <a:ext cx="215074" cy="12058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874740" y="2767488"/>
              <a:ext cx="99155" cy="161734"/>
            </a:xfrm>
            <a:prstGeom prst="rect">
              <a:avLst/>
            </a:prstGeom>
          </p:spPr>
        </p:pic>
      </p:grpSp>
      <p:grpSp>
        <p:nvGrpSpPr>
          <p:cNvPr id="116" name="object 116"/>
          <p:cNvGrpSpPr/>
          <p:nvPr/>
        </p:nvGrpSpPr>
        <p:grpSpPr>
          <a:xfrm>
            <a:off x="3159918" y="2767393"/>
            <a:ext cx="380365" cy="160655"/>
            <a:chOff x="3159918" y="2767393"/>
            <a:chExt cx="380365" cy="160655"/>
          </a:xfrm>
        </p:grpSpPr>
        <p:sp>
          <p:nvSpPr>
            <p:cNvPr id="117" name="object 117"/>
            <p:cNvSpPr/>
            <p:nvPr/>
          </p:nvSpPr>
          <p:spPr>
            <a:xfrm>
              <a:off x="3159912" y="2767406"/>
              <a:ext cx="191135" cy="159385"/>
            </a:xfrm>
            <a:custGeom>
              <a:avLst/>
              <a:gdLst/>
              <a:ahLst/>
              <a:cxnLst/>
              <a:rect l="l" t="t" r="r" b="b"/>
              <a:pathLst>
                <a:path w="191135" h="159385">
                  <a:moveTo>
                    <a:pt x="157073" y="44373"/>
                  </a:moveTo>
                  <a:lnTo>
                    <a:pt x="137261" y="44373"/>
                  </a:lnTo>
                  <a:lnTo>
                    <a:pt x="118973" y="110007"/>
                  </a:lnTo>
                  <a:lnTo>
                    <a:pt x="111353" y="132867"/>
                  </a:lnTo>
                  <a:lnTo>
                    <a:pt x="106781" y="110007"/>
                  </a:lnTo>
                  <a:lnTo>
                    <a:pt x="88493" y="44373"/>
                  </a:lnTo>
                  <a:lnTo>
                    <a:pt x="68681" y="44373"/>
                  </a:lnTo>
                  <a:lnTo>
                    <a:pt x="50393" y="111531"/>
                  </a:lnTo>
                  <a:lnTo>
                    <a:pt x="47345" y="125247"/>
                  </a:lnTo>
                  <a:lnTo>
                    <a:pt x="45821" y="132867"/>
                  </a:lnTo>
                  <a:lnTo>
                    <a:pt x="44297" y="134391"/>
                  </a:lnTo>
                  <a:lnTo>
                    <a:pt x="38201" y="110007"/>
                  </a:lnTo>
                  <a:lnTo>
                    <a:pt x="19812" y="44373"/>
                  </a:lnTo>
                  <a:lnTo>
                    <a:pt x="0" y="44373"/>
                  </a:lnTo>
                  <a:lnTo>
                    <a:pt x="35153" y="158775"/>
                  </a:lnTo>
                  <a:lnTo>
                    <a:pt x="54965" y="158775"/>
                  </a:lnTo>
                  <a:lnTo>
                    <a:pt x="77825" y="70281"/>
                  </a:lnTo>
                  <a:lnTo>
                    <a:pt x="82397" y="90195"/>
                  </a:lnTo>
                  <a:lnTo>
                    <a:pt x="100685" y="158775"/>
                  </a:lnTo>
                  <a:lnTo>
                    <a:pt x="120497" y="158775"/>
                  </a:lnTo>
                  <a:lnTo>
                    <a:pt x="157073" y="44373"/>
                  </a:lnTo>
                  <a:close/>
                </a:path>
                <a:path w="191135" h="159385">
                  <a:moveTo>
                    <a:pt x="190690" y="44284"/>
                  </a:moveTo>
                  <a:lnTo>
                    <a:pt x="170878" y="44284"/>
                  </a:lnTo>
                  <a:lnTo>
                    <a:pt x="170878" y="158686"/>
                  </a:lnTo>
                  <a:lnTo>
                    <a:pt x="190690" y="158686"/>
                  </a:lnTo>
                  <a:lnTo>
                    <a:pt x="190690" y="44284"/>
                  </a:lnTo>
                  <a:close/>
                </a:path>
                <a:path w="191135" h="159385">
                  <a:moveTo>
                    <a:pt x="190690" y="0"/>
                  </a:moveTo>
                  <a:lnTo>
                    <a:pt x="170878" y="0"/>
                  </a:lnTo>
                  <a:lnTo>
                    <a:pt x="170878" y="22948"/>
                  </a:lnTo>
                  <a:lnTo>
                    <a:pt x="190690" y="22948"/>
                  </a:lnTo>
                  <a:lnTo>
                    <a:pt x="19069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371945" y="2767488"/>
              <a:ext cx="167830" cy="160210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3725894" y="2765964"/>
            <a:ext cx="755015" cy="163830"/>
            <a:chOff x="3725894" y="2765964"/>
            <a:chExt cx="755015" cy="163830"/>
          </a:xfrm>
        </p:grpSpPr>
        <p:pic>
          <p:nvPicPr>
            <p:cNvPr id="120" name="object 12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725894" y="2772060"/>
              <a:ext cx="245459" cy="15716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998785" y="2808636"/>
              <a:ext cx="93059" cy="11753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116228" y="2765964"/>
              <a:ext cx="364521" cy="163258"/>
            </a:xfrm>
            <a:prstGeom prst="rect">
              <a:avLst/>
            </a:prstGeom>
          </p:spPr>
        </p:pic>
      </p:grpSp>
      <p:grpSp>
        <p:nvGrpSpPr>
          <p:cNvPr id="123" name="object 123"/>
          <p:cNvGrpSpPr/>
          <p:nvPr/>
        </p:nvGrpSpPr>
        <p:grpSpPr>
          <a:xfrm>
            <a:off x="4663821" y="2767393"/>
            <a:ext cx="817880" cy="206375"/>
            <a:chOff x="4663821" y="2767393"/>
            <a:chExt cx="817880" cy="206375"/>
          </a:xfrm>
        </p:grpSpPr>
        <p:pic>
          <p:nvPicPr>
            <p:cNvPr id="124" name="object 12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663821" y="2808636"/>
              <a:ext cx="99155" cy="16173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788884" y="2808636"/>
              <a:ext cx="286702" cy="120586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095398" y="2767393"/>
              <a:ext cx="132683" cy="161829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261704" y="2808636"/>
              <a:ext cx="92963" cy="117538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379148" y="2808636"/>
              <a:ext cx="102108" cy="164782"/>
            </a:xfrm>
            <a:prstGeom prst="rect">
              <a:avLst/>
            </a:prstGeom>
          </p:spPr>
        </p:pic>
      </p:grpSp>
      <p:grpSp>
        <p:nvGrpSpPr>
          <p:cNvPr id="129" name="object 129"/>
          <p:cNvGrpSpPr/>
          <p:nvPr/>
        </p:nvGrpSpPr>
        <p:grpSpPr>
          <a:xfrm>
            <a:off x="5674995" y="2767393"/>
            <a:ext cx="877569" cy="189865"/>
            <a:chOff x="5674995" y="2767393"/>
            <a:chExt cx="877569" cy="189865"/>
          </a:xfrm>
        </p:grpSpPr>
        <p:pic>
          <p:nvPicPr>
            <p:cNvPr id="130" name="object 13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674995" y="2808636"/>
              <a:ext cx="155543" cy="117538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857970" y="2808636"/>
              <a:ext cx="105251" cy="120586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984557" y="2767488"/>
              <a:ext cx="202882" cy="161734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6220955" y="276740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272879" y="2808636"/>
              <a:ext cx="93059" cy="117538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391846" y="2808636"/>
              <a:ext cx="106775" cy="120586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6529101" y="2903315"/>
              <a:ext cx="22860" cy="53975"/>
            </a:xfrm>
            <a:custGeom>
              <a:avLst/>
              <a:gdLst/>
              <a:ahLst/>
              <a:cxnLst/>
              <a:rect l="l" t="t" r="r" b="b"/>
              <a:pathLst>
                <a:path w="22859" h="53975">
                  <a:moveTo>
                    <a:pt x="4572" y="53435"/>
                  </a:moveTo>
                  <a:lnTo>
                    <a:pt x="0" y="45815"/>
                  </a:lnTo>
                  <a:lnTo>
                    <a:pt x="3048" y="44291"/>
                  </a:lnTo>
                  <a:lnTo>
                    <a:pt x="9144" y="38100"/>
                  </a:lnTo>
                  <a:lnTo>
                    <a:pt x="10668" y="35052"/>
                  </a:lnTo>
                  <a:lnTo>
                    <a:pt x="12192" y="28956"/>
                  </a:lnTo>
                  <a:lnTo>
                    <a:pt x="12192" y="22860"/>
                  </a:lnTo>
                  <a:lnTo>
                    <a:pt x="1524" y="22860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30480"/>
                  </a:lnTo>
                  <a:lnTo>
                    <a:pt x="21336" y="38100"/>
                  </a:lnTo>
                  <a:lnTo>
                    <a:pt x="15240" y="47339"/>
                  </a:lnTo>
                  <a:lnTo>
                    <a:pt x="10668" y="51911"/>
                  </a:lnTo>
                  <a:lnTo>
                    <a:pt x="4572" y="534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37"/>
          <p:cNvSpPr/>
          <p:nvPr/>
        </p:nvSpPr>
        <p:spPr>
          <a:xfrm>
            <a:off x="6750266" y="2767495"/>
            <a:ext cx="96520" cy="160655"/>
          </a:xfrm>
          <a:custGeom>
            <a:avLst/>
            <a:gdLst/>
            <a:ahLst/>
            <a:cxnLst/>
            <a:rect l="l" t="t" r="r" b="b"/>
            <a:pathLst>
              <a:path w="96520" h="160655">
                <a:moveTo>
                  <a:pt x="18288" y="44297"/>
                </a:moveTo>
                <a:lnTo>
                  <a:pt x="0" y="44297"/>
                </a:lnTo>
                <a:lnTo>
                  <a:pt x="0" y="158686"/>
                </a:lnTo>
                <a:lnTo>
                  <a:pt x="18288" y="158686"/>
                </a:lnTo>
                <a:lnTo>
                  <a:pt x="18288" y="44297"/>
                </a:lnTo>
                <a:close/>
              </a:path>
              <a:path w="96520" h="160655">
                <a:moveTo>
                  <a:pt x="18288" y="0"/>
                </a:moveTo>
                <a:lnTo>
                  <a:pt x="0" y="0"/>
                </a:lnTo>
                <a:lnTo>
                  <a:pt x="0" y="22860"/>
                </a:lnTo>
                <a:lnTo>
                  <a:pt x="18288" y="22860"/>
                </a:lnTo>
                <a:lnTo>
                  <a:pt x="18288" y="0"/>
                </a:lnTo>
                <a:close/>
              </a:path>
              <a:path w="96520" h="160655">
                <a:moveTo>
                  <a:pt x="96012" y="158686"/>
                </a:moveTo>
                <a:lnTo>
                  <a:pt x="94488" y="141820"/>
                </a:lnTo>
                <a:lnTo>
                  <a:pt x="80772" y="141820"/>
                </a:lnTo>
                <a:lnTo>
                  <a:pt x="79248" y="140296"/>
                </a:lnTo>
                <a:lnTo>
                  <a:pt x="77724" y="140296"/>
                </a:lnTo>
                <a:lnTo>
                  <a:pt x="76200" y="138772"/>
                </a:lnTo>
                <a:lnTo>
                  <a:pt x="76200" y="137248"/>
                </a:lnTo>
                <a:lnTo>
                  <a:pt x="74676" y="135724"/>
                </a:lnTo>
                <a:lnTo>
                  <a:pt x="74676" y="59436"/>
                </a:lnTo>
                <a:lnTo>
                  <a:pt x="94488" y="59436"/>
                </a:lnTo>
                <a:lnTo>
                  <a:pt x="94488" y="44196"/>
                </a:lnTo>
                <a:lnTo>
                  <a:pt x="74676" y="44196"/>
                </a:lnTo>
                <a:lnTo>
                  <a:pt x="74676" y="4572"/>
                </a:lnTo>
                <a:lnTo>
                  <a:pt x="54864" y="15240"/>
                </a:lnTo>
                <a:lnTo>
                  <a:pt x="54864" y="44196"/>
                </a:lnTo>
                <a:lnTo>
                  <a:pt x="41148" y="44196"/>
                </a:lnTo>
                <a:lnTo>
                  <a:pt x="41148" y="59436"/>
                </a:lnTo>
                <a:lnTo>
                  <a:pt x="54864" y="59436"/>
                </a:lnTo>
                <a:lnTo>
                  <a:pt x="54864" y="137248"/>
                </a:lnTo>
                <a:lnTo>
                  <a:pt x="56388" y="144868"/>
                </a:lnTo>
                <a:lnTo>
                  <a:pt x="57912" y="147916"/>
                </a:lnTo>
                <a:lnTo>
                  <a:pt x="59436" y="152488"/>
                </a:lnTo>
                <a:lnTo>
                  <a:pt x="62484" y="154012"/>
                </a:lnTo>
                <a:lnTo>
                  <a:pt x="65532" y="157060"/>
                </a:lnTo>
                <a:lnTo>
                  <a:pt x="74676" y="160210"/>
                </a:lnTo>
                <a:lnTo>
                  <a:pt x="91440" y="160210"/>
                </a:lnTo>
                <a:lnTo>
                  <a:pt x="96012" y="15868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138"/>
          <p:cNvGrpSpPr/>
          <p:nvPr/>
        </p:nvGrpSpPr>
        <p:grpSpPr>
          <a:xfrm>
            <a:off x="7026306" y="2767393"/>
            <a:ext cx="140335" cy="161925"/>
            <a:chOff x="7026306" y="2767393"/>
            <a:chExt cx="140335" cy="161925"/>
          </a:xfrm>
        </p:grpSpPr>
        <p:sp>
          <p:nvSpPr>
            <p:cNvPr id="139" name="object 139"/>
            <p:cNvSpPr/>
            <p:nvPr/>
          </p:nvSpPr>
          <p:spPr>
            <a:xfrm>
              <a:off x="7026300" y="276740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070502" y="2808636"/>
              <a:ext cx="96107" cy="120586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850868" y="3093719"/>
            <a:ext cx="791845" cy="203200"/>
            <a:chOff x="850868" y="3093719"/>
            <a:chExt cx="791845" cy="203200"/>
          </a:xfrm>
        </p:grpSpPr>
        <p:pic>
          <p:nvPicPr>
            <p:cNvPr id="142" name="object 14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50868" y="3135153"/>
              <a:ext cx="99155" cy="161734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69835" y="3135153"/>
              <a:ext cx="324802" cy="120491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1323683" y="3093923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375505" y="3093910"/>
              <a:ext cx="99059" cy="161734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1501140" y="3093719"/>
              <a:ext cx="141605" cy="162560"/>
            </a:xfrm>
            <a:custGeom>
              <a:avLst/>
              <a:gdLst/>
              <a:ahLst/>
              <a:cxnLst/>
              <a:rect l="l" t="t" r="r" b="b"/>
              <a:pathLst>
                <a:path w="141605" h="162560">
                  <a:moveTo>
                    <a:pt x="19799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799" y="158496"/>
                  </a:lnTo>
                  <a:lnTo>
                    <a:pt x="19799" y="0"/>
                  </a:lnTo>
                  <a:close/>
                </a:path>
                <a:path w="141605" h="162560">
                  <a:moveTo>
                    <a:pt x="141249" y="100876"/>
                  </a:moveTo>
                  <a:lnTo>
                    <a:pt x="140538" y="90208"/>
                  </a:lnTo>
                  <a:lnTo>
                    <a:pt x="140423" y="88671"/>
                  </a:lnTo>
                  <a:lnTo>
                    <a:pt x="140373" y="87757"/>
                  </a:lnTo>
                  <a:lnTo>
                    <a:pt x="137629" y="75920"/>
                  </a:lnTo>
                  <a:lnTo>
                    <a:pt x="132892" y="65519"/>
                  </a:lnTo>
                  <a:lnTo>
                    <a:pt x="127190" y="58204"/>
                  </a:lnTo>
                  <a:lnTo>
                    <a:pt x="126009" y="56680"/>
                  </a:lnTo>
                  <a:lnTo>
                    <a:pt x="121437" y="52451"/>
                  </a:lnTo>
                  <a:lnTo>
                    <a:pt x="121437" y="90208"/>
                  </a:lnTo>
                  <a:lnTo>
                    <a:pt x="57429" y="90208"/>
                  </a:lnTo>
                  <a:lnTo>
                    <a:pt x="57543" y="88671"/>
                  </a:lnTo>
                  <a:lnTo>
                    <a:pt x="57619" y="87757"/>
                  </a:lnTo>
                  <a:lnTo>
                    <a:pt x="58000" y="82753"/>
                  </a:lnTo>
                  <a:lnTo>
                    <a:pt x="80289" y="58204"/>
                  </a:lnTo>
                  <a:lnTo>
                    <a:pt x="89433" y="58204"/>
                  </a:lnTo>
                  <a:lnTo>
                    <a:pt x="119913" y="81064"/>
                  </a:lnTo>
                  <a:lnTo>
                    <a:pt x="121437" y="90208"/>
                  </a:lnTo>
                  <a:lnTo>
                    <a:pt x="121437" y="52451"/>
                  </a:lnTo>
                  <a:lnTo>
                    <a:pt x="118579" y="49796"/>
                  </a:lnTo>
                  <a:lnTo>
                    <a:pt x="110007" y="45059"/>
                  </a:lnTo>
                  <a:lnTo>
                    <a:pt x="100291" y="42316"/>
                  </a:lnTo>
                  <a:lnTo>
                    <a:pt x="89433" y="41440"/>
                  </a:lnTo>
                  <a:lnTo>
                    <a:pt x="77698" y="42557"/>
                  </a:lnTo>
                  <a:lnTo>
                    <a:pt x="44399" y="66827"/>
                  </a:lnTo>
                  <a:lnTo>
                    <a:pt x="36004" y="102501"/>
                  </a:lnTo>
                  <a:lnTo>
                    <a:pt x="36855" y="115595"/>
                  </a:lnTo>
                  <a:lnTo>
                    <a:pt x="58381" y="152285"/>
                  </a:lnTo>
                  <a:lnTo>
                    <a:pt x="90957" y="161937"/>
                  </a:lnTo>
                  <a:lnTo>
                    <a:pt x="99822" y="161124"/>
                  </a:lnTo>
                  <a:lnTo>
                    <a:pt x="130022" y="145173"/>
                  </a:lnTo>
                  <a:lnTo>
                    <a:pt x="134391" y="139839"/>
                  </a:lnTo>
                  <a:lnTo>
                    <a:pt x="138391" y="132410"/>
                  </a:lnTo>
                  <a:lnTo>
                    <a:pt x="141249" y="123837"/>
                  </a:lnTo>
                  <a:lnTo>
                    <a:pt x="119913" y="122313"/>
                  </a:lnTo>
                  <a:lnTo>
                    <a:pt x="116865" y="129933"/>
                  </a:lnTo>
                  <a:lnTo>
                    <a:pt x="113817" y="136029"/>
                  </a:lnTo>
                  <a:lnTo>
                    <a:pt x="109245" y="139077"/>
                  </a:lnTo>
                  <a:lnTo>
                    <a:pt x="103149" y="143649"/>
                  </a:lnTo>
                  <a:lnTo>
                    <a:pt x="97053" y="145173"/>
                  </a:lnTo>
                  <a:lnTo>
                    <a:pt x="90957" y="145173"/>
                  </a:lnTo>
                  <a:lnTo>
                    <a:pt x="83502" y="144576"/>
                  </a:lnTo>
                  <a:lnTo>
                    <a:pt x="56705" y="115595"/>
                  </a:lnTo>
                  <a:lnTo>
                    <a:pt x="55905" y="107073"/>
                  </a:lnTo>
                  <a:lnTo>
                    <a:pt x="141249" y="107073"/>
                  </a:lnTo>
                  <a:lnTo>
                    <a:pt x="141249" y="10087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7" name="object 147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790414" y="3096958"/>
            <a:ext cx="175355" cy="158686"/>
          </a:xfrm>
          <a:prstGeom prst="rect">
            <a:avLst/>
          </a:prstGeom>
        </p:spPr>
      </p:pic>
      <p:grpSp>
        <p:nvGrpSpPr>
          <p:cNvPr id="148" name="object 148"/>
          <p:cNvGrpSpPr/>
          <p:nvPr/>
        </p:nvGrpSpPr>
        <p:grpSpPr>
          <a:xfrm>
            <a:off x="2119788" y="3135153"/>
            <a:ext cx="718820" cy="120650"/>
            <a:chOff x="2119788" y="3135153"/>
            <a:chExt cx="718820" cy="120650"/>
          </a:xfrm>
        </p:grpSpPr>
        <p:pic>
          <p:nvPicPr>
            <p:cNvPr id="149" name="object 14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119788" y="3135153"/>
              <a:ext cx="173926" cy="120491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319623" y="3135153"/>
              <a:ext cx="155543" cy="11744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501074" y="3135153"/>
              <a:ext cx="337090" cy="120491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2989135" y="3093910"/>
            <a:ext cx="299085" cy="161925"/>
            <a:chOff x="2989135" y="3093910"/>
            <a:chExt cx="299085" cy="161925"/>
          </a:xfrm>
        </p:grpSpPr>
        <p:pic>
          <p:nvPicPr>
            <p:cNvPr id="153" name="object 15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989135" y="3093910"/>
              <a:ext cx="166306" cy="160210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182873" y="3135153"/>
              <a:ext cx="105251" cy="120491"/>
            </a:xfrm>
            <a:prstGeom prst="rect">
              <a:avLst/>
            </a:prstGeom>
          </p:spPr>
        </p:pic>
      </p:grpSp>
      <p:pic>
        <p:nvPicPr>
          <p:cNvPr id="155" name="object 155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3442144" y="3093910"/>
            <a:ext cx="764095" cy="202977"/>
          </a:xfrm>
          <a:prstGeom prst="rect">
            <a:avLst/>
          </a:prstGeom>
        </p:spPr>
      </p:pic>
      <p:grpSp>
        <p:nvGrpSpPr>
          <p:cNvPr id="156" name="object 156"/>
          <p:cNvGrpSpPr/>
          <p:nvPr/>
        </p:nvGrpSpPr>
        <p:grpSpPr>
          <a:xfrm>
            <a:off x="4363307" y="3093719"/>
            <a:ext cx="204470" cy="161925"/>
            <a:chOff x="4363307" y="3093719"/>
            <a:chExt cx="204470" cy="161925"/>
          </a:xfrm>
        </p:grpSpPr>
        <p:pic>
          <p:nvPicPr>
            <p:cNvPr id="157" name="object 15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363307" y="3135153"/>
              <a:ext cx="106775" cy="120491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4495978" y="3093719"/>
              <a:ext cx="71755" cy="159385"/>
            </a:xfrm>
            <a:custGeom>
              <a:avLst/>
              <a:gdLst/>
              <a:ahLst/>
              <a:cxnLst/>
              <a:rect l="l" t="t" r="r" b="b"/>
              <a:pathLst>
                <a:path w="71754" h="159385">
                  <a:moveTo>
                    <a:pt x="19812" y="44488"/>
                  </a:moveTo>
                  <a:lnTo>
                    <a:pt x="0" y="44488"/>
                  </a:lnTo>
                  <a:lnTo>
                    <a:pt x="0" y="158889"/>
                  </a:lnTo>
                  <a:lnTo>
                    <a:pt x="19812" y="158889"/>
                  </a:lnTo>
                  <a:lnTo>
                    <a:pt x="19812" y="44488"/>
                  </a:lnTo>
                  <a:close/>
                </a:path>
                <a:path w="71754" h="159385">
                  <a:moveTo>
                    <a:pt x="19812" y="203"/>
                  </a:moveTo>
                  <a:lnTo>
                    <a:pt x="0" y="203"/>
                  </a:lnTo>
                  <a:lnTo>
                    <a:pt x="0" y="23152"/>
                  </a:lnTo>
                  <a:lnTo>
                    <a:pt x="19812" y="23152"/>
                  </a:lnTo>
                  <a:lnTo>
                    <a:pt x="19812" y="203"/>
                  </a:lnTo>
                  <a:close/>
                </a:path>
                <a:path w="71754" h="159385">
                  <a:moveTo>
                    <a:pt x="71437" y="0"/>
                  </a:moveTo>
                  <a:lnTo>
                    <a:pt x="51638" y="0"/>
                  </a:lnTo>
                  <a:lnTo>
                    <a:pt x="51638" y="158496"/>
                  </a:lnTo>
                  <a:lnTo>
                    <a:pt x="71437" y="158496"/>
                  </a:lnTo>
                  <a:lnTo>
                    <a:pt x="7143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9" name="object 159"/>
          <p:cNvGrpSpPr/>
          <p:nvPr/>
        </p:nvGrpSpPr>
        <p:grpSpPr>
          <a:xfrm>
            <a:off x="4714113" y="3093910"/>
            <a:ext cx="499109" cy="161925"/>
            <a:chOff x="4714113" y="3093910"/>
            <a:chExt cx="499109" cy="161925"/>
          </a:xfrm>
        </p:grpSpPr>
        <p:pic>
          <p:nvPicPr>
            <p:cNvPr id="160" name="object 16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714113" y="3093910"/>
              <a:ext cx="166306" cy="160210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906327" y="3135153"/>
              <a:ext cx="106775" cy="12049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039011" y="3135153"/>
              <a:ext cx="173830" cy="120491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5237225" y="3093719"/>
            <a:ext cx="543560" cy="205104"/>
            <a:chOff x="5237225" y="3093719"/>
            <a:chExt cx="543560" cy="205104"/>
          </a:xfrm>
        </p:grpSpPr>
        <p:pic>
          <p:nvPicPr>
            <p:cNvPr id="164" name="object 16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356193" y="3135153"/>
              <a:ext cx="100679" cy="163258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237225" y="3138201"/>
              <a:ext cx="93059" cy="11744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479732" y="3094005"/>
              <a:ext cx="92963" cy="158591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5605271" y="3093719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647562" y="3138201"/>
              <a:ext cx="132683" cy="160210"/>
            </a:xfrm>
            <a:prstGeom prst="rect">
              <a:avLst/>
            </a:prstGeom>
          </p:spPr>
        </p:pic>
      </p:grpSp>
      <p:grpSp>
        <p:nvGrpSpPr>
          <p:cNvPr id="169" name="object 169"/>
          <p:cNvGrpSpPr/>
          <p:nvPr/>
        </p:nvGrpSpPr>
        <p:grpSpPr>
          <a:xfrm>
            <a:off x="5947981" y="3093910"/>
            <a:ext cx="772160" cy="203200"/>
            <a:chOff x="5947981" y="3093910"/>
            <a:chExt cx="772160" cy="203200"/>
          </a:xfrm>
        </p:grpSpPr>
        <p:sp>
          <p:nvSpPr>
            <p:cNvPr id="170" name="object 170"/>
            <p:cNvSpPr/>
            <p:nvPr/>
          </p:nvSpPr>
          <p:spPr>
            <a:xfrm>
              <a:off x="5947981" y="3093923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999892" y="3135153"/>
              <a:ext cx="155543" cy="117443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6188964" y="3135071"/>
              <a:ext cx="530860" cy="161925"/>
            </a:xfrm>
            <a:custGeom>
              <a:avLst/>
              <a:gdLst/>
              <a:ahLst/>
              <a:cxnLst/>
              <a:rect l="l" t="t" r="r" b="b"/>
              <a:pathLst>
                <a:path w="530859" h="161925">
                  <a:moveTo>
                    <a:pt x="99148" y="59524"/>
                  </a:moveTo>
                  <a:lnTo>
                    <a:pt x="98869" y="51549"/>
                  </a:lnTo>
                  <a:lnTo>
                    <a:pt x="98742" y="50495"/>
                  </a:lnTo>
                  <a:lnTo>
                    <a:pt x="98005" y="43713"/>
                  </a:lnTo>
                  <a:lnTo>
                    <a:pt x="79336" y="9944"/>
                  </a:lnTo>
                  <a:lnTo>
                    <a:pt x="79336" y="59524"/>
                  </a:lnTo>
                  <a:lnTo>
                    <a:pt x="79248" y="61137"/>
                  </a:lnTo>
                  <a:lnTo>
                    <a:pt x="64008" y="100761"/>
                  </a:lnTo>
                  <a:lnTo>
                    <a:pt x="56388" y="103809"/>
                  </a:lnTo>
                  <a:lnTo>
                    <a:pt x="39624" y="103809"/>
                  </a:lnTo>
                  <a:lnTo>
                    <a:pt x="18834" y="71069"/>
                  </a:lnTo>
                  <a:lnTo>
                    <a:pt x="18288" y="61137"/>
                  </a:lnTo>
                  <a:lnTo>
                    <a:pt x="18364" y="59524"/>
                  </a:lnTo>
                  <a:lnTo>
                    <a:pt x="33528" y="19900"/>
                  </a:lnTo>
                  <a:lnTo>
                    <a:pt x="38608" y="16852"/>
                  </a:lnTo>
                  <a:lnTo>
                    <a:pt x="41148" y="15328"/>
                  </a:lnTo>
                  <a:lnTo>
                    <a:pt x="57912" y="15328"/>
                  </a:lnTo>
                  <a:lnTo>
                    <a:pt x="64008" y="18376"/>
                  </a:lnTo>
                  <a:lnTo>
                    <a:pt x="78905" y="51549"/>
                  </a:lnTo>
                  <a:lnTo>
                    <a:pt x="79336" y="59524"/>
                  </a:lnTo>
                  <a:lnTo>
                    <a:pt x="79336" y="9944"/>
                  </a:lnTo>
                  <a:lnTo>
                    <a:pt x="76288" y="7708"/>
                  </a:lnTo>
                  <a:lnTo>
                    <a:pt x="71120" y="4584"/>
                  </a:lnTo>
                  <a:lnTo>
                    <a:pt x="64960" y="2184"/>
                  </a:lnTo>
                  <a:lnTo>
                    <a:pt x="57975" y="635"/>
                  </a:lnTo>
                  <a:lnTo>
                    <a:pt x="50292" y="88"/>
                  </a:lnTo>
                  <a:lnTo>
                    <a:pt x="44196" y="88"/>
                  </a:lnTo>
                  <a:lnTo>
                    <a:pt x="36576" y="1612"/>
                  </a:lnTo>
                  <a:lnTo>
                    <a:pt x="32105" y="4584"/>
                  </a:lnTo>
                  <a:lnTo>
                    <a:pt x="25908" y="7708"/>
                  </a:lnTo>
                  <a:lnTo>
                    <a:pt x="21336" y="12280"/>
                  </a:lnTo>
                  <a:lnTo>
                    <a:pt x="18288" y="16852"/>
                  </a:lnTo>
                  <a:lnTo>
                    <a:pt x="18288" y="3136"/>
                  </a:lnTo>
                  <a:lnTo>
                    <a:pt x="0" y="3136"/>
                  </a:lnTo>
                  <a:lnTo>
                    <a:pt x="0" y="161823"/>
                  </a:lnTo>
                  <a:lnTo>
                    <a:pt x="19812" y="161823"/>
                  </a:lnTo>
                  <a:lnTo>
                    <a:pt x="19812" y="105333"/>
                  </a:lnTo>
                  <a:lnTo>
                    <a:pt x="22860" y="109905"/>
                  </a:lnTo>
                  <a:lnTo>
                    <a:pt x="32004" y="116001"/>
                  </a:lnTo>
                  <a:lnTo>
                    <a:pt x="38100" y="119049"/>
                  </a:lnTo>
                  <a:lnTo>
                    <a:pt x="42672" y="120573"/>
                  </a:lnTo>
                  <a:lnTo>
                    <a:pt x="50292" y="120573"/>
                  </a:lnTo>
                  <a:lnTo>
                    <a:pt x="83045" y="105333"/>
                  </a:lnTo>
                  <a:lnTo>
                    <a:pt x="84505" y="103809"/>
                  </a:lnTo>
                  <a:lnTo>
                    <a:pt x="98844" y="67551"/>
                  </a:lnTo>
                  <a:lnTo>
                    <a:pt x="99148" y="59524"/>
                  </a:lnTo>
                  <a:close/>
                </a:path>
                <a:path w="530859" h="161925">
                  <a:moveTo>
                    <a:pt x="178485" y="6184"/>
                  </a:moveTo>
                  <a:lnTo>
                    <a:pt x="170865" y="1612"/>
                  </a:lnTo>
                  <a:lnTo>
                    <a:pt x="164680" y="88"/>
                  </a:lnTo>
                  <a:lnTo>
                    <a:pt x="154012" y="88"/>
                  </a:lnTo>
                  <a:lnTo>
                    <a:pt x="149440" y="1612"/>
                  </a:lnTo>
                  <a:lnTo>
                    <a:pt x="146392" y="4660"/>
                  </a:lnTo>
                  <a:lnTo>
                    <a:pt x="141820" y="6184"/>
                  </a:lnTo>
                  <a:lnTo>
                    <a:pt x="137248" y="12280"/>
                  </a:lnTo>
                  <a:lnTo>
                    <a:pt x="132676" y="19900"/>
                  </a:lnTo>
                  <a:lnTo>
                    <a:pt x="132676" y="3136"/>
                  </a:lnTo>
                  <a:lnTo>
                    <a:pt x="115912" y="3136"/>
                  </a:lnTo>
                  <a:lnTo>
                    <a:pt x="115912" y="117538"/>
                  </a:lnTo>
                  <a:lnTo>
                    <a:pt x="135724" y="117538"/>
                  </a:lnTo>
                  <a:lnTo>
                    <a:pt x="135724" y="41236"/>
                  </a:lnTo>
                  <a:lnTo>
                    <a:pt x="138772" y="35140"/>
                  </a:lnTo>
                  <a:lnTo>
                    <a:pt x="141820" y="25996"/>
                  </a:lnTo>
                  <a:lnTo>
                    <a:pt x="146392" y="24472"/>
                  </a:lnTo>
                  <a:lnTo>
                    <a:pt x="149440" y="21424"/>
                  </a:lnTo>
                  <a:lnTo>
                    <a:pt x="152488" y="19900"/>
                  </a:lnTo>
                  <a:lnTo>
                    <a:pt x="161632" y="19900"/>
                  </a:lnTo>
                  <a:lnTo>
                    <a:pt x="166204" y="21424"/>
                  </a:lnTo>
                  <a:lnTo>
                    <a:pt x="170865" y="24472"/>
                  </a:lnTo>
                  <a:lnTo>
                    <a:pt x="178485" y="6184"/>
                  </a:lnTo>
                  <a:close/>
                </a:path>
                <a:path w="530859" h="161925">
                  <a:moveTo>
                    <a:pt x="300507" y="58000"/>
                  </a:moveTo>
                  <a:lnTo>
                    <a:pt x="299415" y="45123"/>
                  </a:lnTo>
                  <a:lnTo>
                    <a:pt x="296316" y="33807"/>
                  </a:lnTo>
                  <a:lnTo>
                    <a:pt x="291503" y="23926"/>
                  </a:lnTo>
                  <a:lnTo>
                    <a:pt x="286372" y="16852"/>
                  </a:lnTo>
                  <a:lnTo>
                    <a:pt x="285267" y="15328"/>
                  </a:lnTo>
                  <a:lnTo>
                    <a:pt x="280695" y="11531"/>
                  </a:lnTo>
                  <a:lnTo>
                    <a:pt x="280695" y="59524"/>
                  </a:lnTo>
                  <a:lnTo>
                    <a:pt x="279882" y="70116"/>
                  </a:lnTo>
                  <a:lnTo>
                    <a:pt x="256222" y="103822"/>
                  </a:lnTo>
                  <a:lnTo>
                    <a:pt x="247078" y="103822"/>
                  </a:lnTo>
                  <a:lnTo>
                    <a:pt x="217703" y="86499"/>
                  </a:lnTo>
                  <a:lnTo>
                    <a:pt x="214503" y="79146"/>
                  </a:lnTo>
                  <a:lnTo>
                    <a:pt x="212610" y="70116"/>
                  </a:lnTo>
                  <a:lnTo>
                    <a:pt x="212547" y="68834"/>
                  </a:lnTo>
                  <a:lnTo>
                    <a:pt x="212026" y="59524"/>
                  </a:lnTo>
                  <a:lnTo>
                    <a:pt x="227571" y="22644"/>
                  </a:lnTo>
                  <a:lnTo>
                    <a:pt x="247078" y="16852"/>
                  </a:lnTo>
                  <a:lnTo>
                    <a:pt x="256222" y="16852"/>
                  </a:lnTo>
                  <a:lnTo>
                    <a:pt x="279882" y="49809"/>
                  </a:lnTo>
                  <a:lnTo>
                    <a:pt x="280695" y="59524"/>
                  </a:lnTo>
                  <a:lnTo>
                    <a:pt x="280695" y="11531"/>
                  </a:lnTo>
                  <a:lnTo>
                    <a:pt x="276936" y="8394"/>
                  </a:lnTo>
                  <a:lnTo>
                    <a:pt x="267881" y="3619"/>
                  </a:lnTo>
                  <a:lnTo>
                    <a:pt x="257797" y="825"/>
                  </a:lnTo>
                  <a:lnTo>
                    <a:pt x="257378" y="825"/>
                  </a:lnTo>
                  <a:lnTo>
                    <a:pt x="247078" y="0"/>
                  </a:lnTo>
                  <a:lnTo>
                    <a:pt x="210502" y="12280"/>
                  </a:lnTo>
                  <a:lnTo>
                    <a:pt x="192214" y="59524"/>
                  </a:lnTo>
                  <a:lnTo>
                    <a:pt x="193306" y="73507"/>
                  </a:lnTo>
                  <a:lnTo>
                    <a:pt x="215785" y="110934"/>
                  </a:lnTo>
                  <a:lnTo>
                    <a:pt x="224764" y="116078"/>
                  </a:lnTo>
                  <a:lnTo>
                    <a:pt x="224599" y="116078"/>
                  </a:lnTo>
                  <a:lnTo>
                    <a:pt x="235305" y="119456"/>
                  </a:lnTo>
                  <a:lnTo>
                    <a:pt x="247078" y="120586"/>
                  </a:lnTo>
                  <a:lnTo>
                    <a:pt x="253936" y="120027"/>
                  </a:lnTo>
                  <a:lnTo>
                    <a:pt x="285635" y="103822"/>
                  </a:lnTo>
                  <a:lnTo>
                    <a:pt x="289179" y="99415"/>
                  </a:lnTo>
                  <a:lnTo>
                    <a:pt x="292887" y="93052"/>
                  </a:lnTo>
                  <a:lnTo>
                    <a:pt x="296011" y="86499"/>
                  </a:lnTo>
                  <a:lnTo>
                    <a:pt x="298411" y="78384"/>
                  </a:lnTo>
                  <a:lnTo>
                    <a:pt x="299961" y="68834"/>
                  </a:lnTo>
                  <a:lnTo>
                    <a:pt x="300507" y="58000"/>
                  </a:lnTo>
                  <a:close/>
                </a:path>
                <a:path w="530859" h="161925">
                  <a:moveTo>
                    <a:pt x="408711" y="3136"/>
                  </a:moveTo>
                  <a:lnTo>
                    <a:pt x="388899" y="3136"/>
                  </a:lnTo>
                  <a:lnTo>
                    <a:pt x="362991" y="73342"/>
                  </a:lnTo>
                  <a:lnTo>
                    <a:pt x="359943" y="80962"/>
                  </a:lnTo>
                  <a:lnTo>
                    <a:pt x="358419" y="88582"/>
                  </a:lnTo>
                  <a:lnTo>
                    <a:pt x="356895" y="94678"/>
                  </a:lnTo>
                  <a:lnTo>
                    <a:pt x="353847" y="87058"/>
                  </a:lnTo>
                  <a:lnTo>
                    <a:pt x="352323" y="79438"/>
                  </a:lnTo>
                  <a:lnTo>
                    <a:pt x="349275" y="71818"/>
                  </a:lnTo>
                  <a:lnTo>
                    <a:pt x="324891" y="3136"/>
                  </a:lnTo>
                  <a:lnTo>
                    <a:pt x="303555" y="3136"/>
                  </a:lnTo>
                  <a:lnTo>
                    <a:pt x="347751" y="117538"/>
                  </a:lnTo>
                  <a:lnTo>
                    <a:pt x="366039" y="117538"/>
                  </a:lnTo>
                  <a:lnTo>
                    <a:pt x="408711" y="3136"/>
                  </a:lnTo>
                  <a:close/>
                </a:path>
                <a:path w="530859" h="161925">
                  <a:moveTo>
                    <a:pt x="530720" y="59524"/>
                  </a:moveTo>
                  <a:lnTo>
                    <a:pt x="530009" y="48856"/>
                  </a:lnTo>
                  <a:lnTo>
                    <a:pt x="529907" y="47320"/>
                  </a:lnTo>
                  <a:lnTo>
                    <a:pt x="529844" y="46405"/>
                  </a:lnTo>
                  <a:lnTo>
                    <a:pt x="510908" y="11099"/>
                  </a:lnTo>
                  <a:lnTo>
                    <a:pt x="510908" y="48856"/>
                  </a:lnTo>
                  <a:lnTo>
                    <a:pt x="446811" y="48856"/>
                  </a:lnTo>
                  <a:lnTo>
                    <a:pt x="446925" y="47320"/>
                  </a:lnTo>
                  <a:lnTo>
                    <a:pt x="447001" y="46405"/>
                  </a:lnTo>
                  <a:lnTo>
                    <a:pt x="447382" y="41402"/>
                  </a:lnTo>
                  <a:lnTo>
                    <a:pt x="469760" y="16852"/>
                  </a:lnTo>
                  <a:lnTo>
                    <a:pt x="478904" y="16852"/>
                  </a:lnTo>
                  <a:lnTo>
                    <a:pt x="509384" y="39712"/>
                  </a:lnTo>
                  <a:lnTo>
                    <a:pt x="510908" y="48856"/>
                  </a:lnTo>
                  <a:lnTo>
                    <a:pt x="510908" y="11099"/>
                  </a:lnTo>
                  <a:lnTo>
                    <a:pt x="508050" y="8445"/>
                  </a:lnTo>
                  <a:lnTo>
                    <a:pt x="499478" y="3708"/>
                  </a:lnTo>
                  <a:lnTo>
                    <a:pt x="489762" y="965"/>
                  </a:lnTo>
                  <a:lnTo>
                    <a:pt x="478904" y="88"/>
                  </a:lnTo>
                  <a:lnTo>
                    <a:pt x="467131" y="1206"/>
                  </a:lnTo>
                  <a:lnTo>
                    <a:pt x="433184" y="25476"/>
                  </a:lnTo>
                  <a:lnTo>
                    <a:pt x="426237" y="48856"/>
                  </a:lnTo>
                  <a:lnTo>
                    <a:pt x="425475" y="61150"/>
                  </a:lnTo>
                  <a:lnTo>
                    <a:pt x="439191" y="103822"/>
                  </a:lnTo>
                  <a:lnTo>
                    <a:pt x="480428" y="120586"/>
                  </a:lnTo>
                  <a:lnTo>
                    <a:pt x="489292" y="119773"/>
                  </a:lnTo>
                  <a:lnTo>
                    <a:pt x="523290" y="98488"/>
                  </a:lnTo>
                  <a:lnTo>
                    <a:pt x="530720" y="82486"/>
                  </a:lnTo>
                  <a:lnTo>
                    <a:pt x="509384" y="80962"/>
                  </a:lnTo>
                  <a:lnTo>
                    <a:pt x="506336" y="88582"/>
                  </a:lnTo>
                  <a:lnTo>
                    <a:pt x="503288" y="94678"/>
                  </a:lnTo>
                  <a:lnTo>
                    <a:pt x="498716" y="97726"/>
                  </a:lnTo>
                  <a:lnTo>
                    <a:pt x="492620" y="102298"/>
                  </a:lnTo>
                  <a:lnTo>
                    <a:pt x="486524" y="103822"/>
                  </a:lnTo>
                  <a:lnTo>
                    <a:pt x="480428" y="103822"/>
                  </a:lnTo>
                  <a:lnTo>
                    <a:pt x="472986" y="103225"/>
                  </a:lnTo>
                  <a:lnTo>
                    <a:pt x="446100" y="74244"/>
                  </a:lnTo>
                  <a:lnTo>
                    <a:pt x="445287" y="65722"/>
                  </a:lnTo>
                  <a:lnTo>
                    <a:pt x="530720" y="65722"/>
                  </a:lnTo>
                  <a:lnTo>
                    <a:pt x="530720" y="5952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object 173"/>
          <p:cNvGrpSpPr/>
          <p:nvPr/>
        </p:nvGrpSpPr>
        <p:grpSpPr>
          <a:xfrm>
            <a:off x="6864667" y="3093910"/>
            <a:ext cx="299085" cy="161925"/>
            <a:chOff x="6864667" y="3093910"/>
            <a:chExt cx="299085" cy="161925"/>
          </a:xfrm>
        </p:grpSpPr>
        <p:pic>
          <p:nvPicPr>
            <p:cNvPr id="174" name="object 17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864667" y="3093910"/>
              <a:ext cx="167735" cy="16021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058310" y="3135153"/>
              <a:ext cx="105251" cy="120491"/>
            </a:xfrm>
            <a:prstGeom prst="rect">
              <a:avLst/>
            </a:prstGeom>
          </p:spPr>
        </p:pic>
      </p:grpSp>
      <p:grpSp>
        <p:nvGrpSpPr>
          <p:cNvPr id="176" name="object 176"/>
          <p:cNvGrpSpPr/>
          <p:nvPr/>
        </p:nvGrpSpPr>
        <p:grpSpPr>
          <a:xfrm>
            <a:off x="850868" y="3420332"/>
            <a:ext cx="859155" cy="201930"/>
            <a:chOff x="850868" y="3420332"/>
            <a:chExt cx="859155" cy="201930"/>
          </a:xfrm>
        </p:grpSpPr>
        <p:pic>
          <p:nvPicPr>
            <p:cNvPr id="177" name="object 17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850868" y="3461575"/>
              <a:ext cx="99104" cy="16021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975931" y="3461575"/>
              <a:ext cx="173831" cy="118967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169574" y="3461575"/>
              <a:ext cx="100679" cy="119062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291590" y="3420332"/>
              <a:ext cx="129730" cy="160305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1448752" y="342033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494472" y="3461575"/>
              <a:ext cx="215074" cy="119062"/>
            </a:xfrm>
            <a:prstGeom prst="rect">
              <a:avLst/>
            </a:prstGeom>
          </p:spPr>
        </p:pic>
      </p:grpSp>
      <p:pic>
        <p:nvPicPr>
          <p:cNvPr id="183" name="object 183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813274" y="3417379"/>
            <a:ext cx="187547" cy="163258"/>
          </a:xfrm>
          <a:prstGeom prst="rect">
            <a:avLst/>
          </a:prstGeom>
        </p:spPr>
      </p:pic>
      <p:grpSp>
        <p:nvGrpSpPr>
          <p:cNvPr id="184" name="object 184"/>
          <p:cNvGrpSpPr/>
          <p:nvPr/>
        </p:nvGrpSpPr>
        <p:grpSpPr>
          <a:xfrm>
            <a:off x="2077116" y="3419855"/>
            <a:ext cx="863600" cy="205104"/>
            <a:chOff x="2077116" y="3419855"/>
            <a:chExt cx="863600" cy="205104"/>
          </a:xfrm>
        </p:grpSpPr>
        <p:pic>
          <p:nvPicPr>
            <p:cNvPr id="185" name="object 185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077116" y="3461575"/>
              <a:ext cx="100679" cy="119062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2197608" y="3419855"/>
              <a:ext cx="142240" cy="161290"/>
            </a:xfrm>
            <a:custGeom>
              <a:avLst/>
              <a:gdLst/>
              <a:ahLst/>
              <a:cxnLst/>
              <a:rect l="l" t="t" r="r" b="b"/>
              <a:pathLst>
                <a:path w="142239" h="161289">
                  <a:moveTo>
                    <a:pt x="19812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9812" y="160020"/>
                  </a:lnTo>
                  <a:lnTo>
                    <a:pt x="19812" y="0"/>
                  </a:lnTo>
                  <a:close/>
                </a:path>
                <a:path w="142239" h="161289">
                  <a:moveTo>
                    <a:pt x="141820" y="101257"/>
                  </a:moveTo>
                  <a:lnTo>
                    <a:pt x="141122" y="90589"/>
                  </a:lnTo>
                  <a:lnTo>
                    <a:pt x="141008" y="88773"/>
                  </a:lnTo>
                  <a:lnTo>
                    <a:pt x="140957" y="88138"/>
                  </a:lnTo>
                  <a:lnTo>
                    <a:pt x="138391" y="76301"/>
                  </a:lnTo>
                  <a:lnTo>
                    <a:pt x="134099" y="65900"/>
                  </a:lnTo>
                  <a:lnTo>
                    <a:pt x="128104" y="57061"/>
                  </a:lnTo>
                  <a:lnTo>
                    <a:pt x="122008" y="52006"/>
                  </a:lnTo>
                  <a:lnTo>
                    <a:pt x="122008" y="90589"/>
                  </a:lnTo>
                  <a:lnTo>
                    <a:pt x="57899" y="90589"/>
                  </a:lnTo>
                  <a:lnTo>
                    <a:pt x="58470" y="83134"/>
                  </a:lnTo>
                  <a:lnTo>
                    <a:pt x="60185" y="76682"/>
                  </a:lnTo>
                  <a:lnTo>
                    <a:pt x="60286" y="76492"/>
                  </a:lnTo>
                  <a:lnTo>
                    <a:pt x="60388" y="76301"/>
                  </a:lnTo>
                  <a:lnTo>
                    <a:pt x="63042" y="71081"/>
                  </a:lnTo>
                  <a:lnTo>
                    <a:pt x="67043" y="66205"/>
                  </a:lnTo>
                  <a:lnTo>
                    <a:pt x="73139" y="60109"/>
                  </a:lnTo>
                  <a:lnTo>
                    <a:pt x="80759" y="57061"/>
                  </a:lnTo>
                  <a:lnTo>
                    <a:pt x="90004" y="57061"/>
                  </a:lnTo>
                  <a:lnTo>
                    <a:pt x="97459" y="57899"/>
                  </a:lnTo>
                  <a:lnTo>
                    <a:pt x="103911" y="60299"/>
                  </a:lnTo>
                  <a:lnTo>
                    <a:pt x="109512" y="64135"/>
                  </a:lnTo>
                  <a:lnTo>
                    <a:pt x="114388" y="69253"/>
                  </a:lnTo>
                  <a:lnTo>
                    <a:pt x="118960" y="73825"/>
                  </a:lnTo>
                  <a:lnTo>
                    <a:pt x="120484" y="81445"/>
                  </a:lnTo>
                  <a:lnTo>
                    <a:pt x="122008" y="90589"/>
                  </a:lnTo>
                  <a:lnTo>
                    <a:pt x="122008" y="52006"/>
                  </a:lnTo>
                  <a:lnTo>
                    <a:pt x="119799" y="50165"/>
                  </a:lnTo>
                  <a:lnTo>
                    <a:pt x="110769" y="45389"/>
                  </a:lnTo>
                  <a:lnTo>
                    <a:pt x="100888" y="42621"/>
                  </a:lnTo>
                  <a:lnTo>
                    <a:pt x="90004" y="41719"/>
                  </a:lnTo>
                  <a:lnTo>
                    <a:pt x="78854" y="42621"/>
                  </a:lnTo>
                  <a:lnTo>
                    <a:pt x="44945" y="65900"/>
                  </a:lnTo>
                  <a:lnTo>
                    <a:pt x="40144" y="76682"/>
                  </a:lnTo>
                  <a:lnTo>
                    <a:pt x="37452" y="88773"/>
                  </a:lnTo>
                  <a:lnTo>
                    <a:pt x="37338" y="90589"/>
                  </a:lnTo>
                  <a:lnTo>
                    <a:pt x="36664" y="101257"/>
                  </a:lnTo>
                  <a:lnTo>
                    <a:pt x="36779" y="105829"/>
                  </a:lnTo>
                  <a:lnTo>
                    <a:pt x="51803" y="145542"/>
                  </a:lnTo>
                  <a:lnTo>
                    <a:pt x="91528" y="160782"/>
                  </a:lnTo>
                  <a:lnTo>
                    <a:pt x="101244" y="160210"/>
                  </a:lnTo>
                  <a:lnTo>
                    <a:pt x="130594" y="145542"/>
                  </a:lnTo>
                  <a:lnTo>
                    <a:pt x="134962" y="140208"/>
                  </a:lnTo>
                  <a:lnTo>
                    <a:pt x="138963" y="132740"/>
                  </a:lnTo>
                  <a:lnTo>
                    <a:pt x="141820" y="124117"/>
                  </a:lnTo>
                  <a:lnTo>
                    <a:pt x="122008" y="121069"/>
                  </a:lnTo>
                  <a:lnTo>
                    <a:pt x="118960" y="130213"/>
                  </a:lnTo>
                  <a:lnTo>
                    <a:pt x="114388" y="136398"/>
                  </a:lnTo>
                  <a:lnTo>
                    <a:pt x="109816" y="139446"/>
                  </a:lnTo>
                  <a:lnTo>
                    <a:pt x="103720" y="144018"/>
                  </a:lnTo>
                  <a:lnTo>
                    <a:pt x="99148" y="145542"/>
                  </a:lnTo>
                  <a:lnTo>
                    <a:pt x="91528" y="145542"/>
                  </a:lnTo>
                  <a:lnTo>
                    <a:pt x="84658" y="144957"/>
                  </a:lnTo>
                  <a:lnTo>
                    <a:pt x="57835" y="115277"/>
                  </a:lnTo>
                  <a:lnTo>
                    <a:pt x="56375" y="105829"/>
                  </a:lnTo>
                  <a:lnTo>
                    <a:pt x="141820" y="105829"/>
                  </a:lnTo>
                  <a:lnTo>
                    <a:pt x="141820" y="10125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360771" y="3461575"/>
              <a:ext cx="105251" cy="119062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493454" y="3461670"/>
              <a:ext cx="93059" cy="117443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2618511" y="342033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671952" y="3461575"/>
              <a:ext cx="208883" cy="163258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2917507" y="3556253"/>
              <a:ext cx="22860" cy="53340"/>
            </a:xfrm>
            <a:custGeom>
              <a:avLst/>
              <a:gdLst/>
              <a:ahLst/>
              <a:cxnLst/>
              <a:rect l="l" t="t" r="r" b="b"/>
              <a:pathLst>
                <a:path w="22860" h="53339">
                  <a:moveTo>
                    <a:pt x="4572" y="53340"/>
                  </a:moveTo>
                  <a:lnTo>
                    <a:pt x="0" y="45720"/>
                  </a:lnTo>
                  <a:lnTo>
                    <a:pt x="3048" y="44196"/>
                  </a:lnTo>
                  <a:lnTo>
                    <a:pt x="9144" y="38100"/>
                  </a:lnTo>
                  <a:lnTo>
                    <a:pt x="12192" y="28956"/>
                  </a:lnTo>
                  <a:lnTo>
                    <a:pt x="12192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30480"/>
                  </a:lnTo>
                  <a:lnTo>
                    <a:pt x="21336" y="36576"/>
                  </a:lnTo>
                  <a:lnTo>
                    <a:pt x="18288" y="42672"/>
                  </a:lnTo>
                  <a:lnTo>
                    <a:pt x="15240" y="47244"/>
                  </a:lnTo>
                  <a:lnTo>
                    <a:pt x="10668" y="50292"/>
                  </a:lnTo>
                  <a:lnTo>
                    <a:pt x="4572" y="5334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2" name="object 192"/>
          <p:cNvGrpSpPr/>
          <p:nvPr/>
        </p:nvGrpSpPr>
        <p:grpSpPr>
          <a:xfrm>
            <a:off x="3053238" y="3420332"/>
            <a:ext cx="572135" cy="160655"/>
            <a:chOff x="3053238" y="3420332"/>
            <a:chExt cx="572135" cy="160655"/>
          </a:xfrm>
        </p:grpSpPr>
        <p:sp>
          <p:nvSpPr>
            <p:cNvPr id="193" name="object 193"/>
            <p:cNvSpPr/>
            <p:nvPr/>
          </p:nvSpPr>
          <p:spPr>
            <a:xfrm>
              <a:off x="3053232" y="342033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106578" y="3461670"/>
              <a:ext cx="93059" cy="117443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231641" y="3420427"/>
              <a:ext cx="93059" cy="158686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3347555" y="342033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400996" y="3420427"/>
              <a:ext cx="99155" cy="160210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3527577" y="3420427"/>
              <a:ext cx="97790" cy="160655"/>
            </a:xfrm>
            <a:custGeom>
              <a:avLst/>
              <a:gdLst/>
              <a:ahLst/>
              <a:cxnLst/>
              <a:rect l="l" t="t" r="r" b="b"/>
              <a:pathLst>
                <a:path w="97789" h="160654">
                  <a:moveTo>
                    <a:pt x="18288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97"/>
                  </a:lnTo>
                  <a:close/>
                </a:path>
                <a:path w="97789" h="160654">
                  <a:moveTo>
                    <a:pt x="1828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8288" y="22860"/>
                  </a:lnTo>
                  <a:lnTo>
                    <a:pt x="18288" y="0"/>
                  </a:lnTo>
                  <a:close/>
                </a:path>
                <a:path w="97789" h="160654">
                  <a:moveTo>
                    <a:pt x="97536" y="158686"/>
                  </a:moveTo>
                  <a:lnTo>
                    <a:pt x="94488" y="140398"/>
                  </a:lnTo>
                  <a:lnTo>
                    <a:pt x="89916" y="141922"/>
                  </a:lnTo>
                  <a:lnTo>
                    <a:pt x="82296" y="141922"/>
                  </a:lnTo>
                  <a:lnTo>
                    <a:pt x="80772" y="140398"/>
                  </a:lnTo>
                  <a:lnTo>
                    <a:pt x="79248" y="140398"/>
                  </a:lnTo>
                  <a:lnTo>
                    <a:pt x="76200" y="137350"/>
                  </a:lnTo>
                  <a:lnTo>
                    <a:pt x="76200" y="135826"/>
                  </a:lnTo>
                  <a:lnTo>
                    <a:pt x="74676" y="134213"/>
                  </a:lnTo>
                  <a:lnTo>
                    <a:pt x="74676" y="58013"/>
                  </a:lnTo>
                  <a:lnTo>
                    <a:pt x="94488" y="58013"/>
                  </a:lnTo>
                  <a:lnTo>
                    <a:pt x="94488" y="44196"/>
                  </a:lnTo>
                  <a:lnTo>
                    <a:pt x="74676" y="44196"/>
                  </a:lnTo>
                  <a:lnTo>
                    <a:pt x="74676" y="3048"/>
                  </a:lnTo>
                  <a:lnTo>
                    <a:pt x="54864" y="15240"/>
                  </a:lnTo>
                  <a:lnTo>
                    <a:pt x="54864" y="44196"/>
                  </a:lnTo>
                  <a:lnTo>
                    <a:pt x="41148" y="44196"/>
                  </a:lnTo>
                  <a:lnTo>
                    <a:pt x="41148" y="58013"/>
                  </a:lnTo>
                  <a:lnTo>
                    <a:pt x="54864" y="58013"/>
                  </a:lnTo>
                  <a:lnTo>
                    <a:pt x="54864" y="135826"/>
                  </a:lnTo>
                  <a:lnTo>
                    <a:pt x="65532" y="155638"/>
                  </a:lnTo>
                  <a:lnTo>
                    <a:pt x="70104" y="158686"/>
                  </a:lnTo>
                  <a:lnTo>
                    <a:pt x="74676" y="160210"/>
                  </a:lnTo>
                  <a:lnTo>
                    <a:pt x="86868" y="160210"/>
                  </a:lnTo>
                  <a:lnTo>
                    <a:pt x="91440" y="158686"/>
                  </a:lnTo>
                  <a:lnTo>
                    <a:pt x="97536" y="15868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9" name="object 199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3704463" y="3420332"/>
            <a:ext cx="1223200" cy="160305"/>
          </a:xfrm>
          <a:prstGeom prst="rect">
            <a:avLst/>
          </a:prstGeom>
        </p:spPr>
      </p:pic>
      <p:grpSp>
        <p:nvGrpSpPr>
          <p:cNvPr id="200" name="object 200"/>
          <p:cNvGrpSpPr/>
          <p:nvPr/>
        </p:nvGrpSpPr>
        <p:grpSpPr>
          <a:xfrm>
            <a:off x="5025294" y="3420427"/>
            <a:ext cx="351155" cy="160655"/>
            <a:chOff x="5025294" y="3420427"/>
            <a:chExt cx="351155" cy="160655"/>
          </a:xfrm>
        </p:grpSpPr>
        <p:pic>
          <p:nvPicPr>
            <p:cNvPr id="201" name="object 201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5025294" y="3461575"/>
              <a:ext cx="106775" cy="119062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157978" y="3461670"/>
              <a:ext cx="93059" cy="117443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276945" y="3420427"/>
              <a:ext cx="99155" cy="160210"/>
            </a:xfrm>
            <a:prstGeom prst="rect">
              <a:avLst/>
            </a:prstGeom>
          </p:spPr>
        </p:pic>
      </p:grpSp>
      <p:grpSp>
        <p:nvGrpSpPr>
          <p:cNvPr id="204" name="object 204"/>
          <p:cNvGrpSpPr/>
          <p:nvPr/>
        </p:nvGrpSpPr>
        <p:grpSpPr>
          <a:xfrm>
            <a:off x="5473636" y="3420427"/>
            <a:ext cx="464184" cy="189230"/>
            <a:chOff x="5473636" y="3420427"/>
            <a:chExt cx="464184" cy="189230"/>
          </a:xfrm>
        </p:grpSpPr>
        <p:pic>
          <p:nvPicPr>
            <p:cNvPr id="205" name="object 205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473636" y="3420427"/>
              <a:ext cx="225742" cy="160210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5725286" y="3461670"/>
              <a:ext cx="106775" cy="118967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5857970" y="3461575"/>
              <a:ext cx="79342" cy="148018"/>
            </a:xfrm>
            <a:prstGeom prst="rect">
              <a:avLst/>
            </a:prstGeom>
          </p:spPr>
        </p:pic>
      </p:grpSp>
      <p:grpSp>
        <p:nvGrpSpPr>
          <p:cNvPr id="208" name="object 208"/>
          <p:cNvGrpSpPr/>
          <p:nvPr/>
        </p:nvGrpSpPr>
        <p:grpSpPr>
          <a:xfrm>
            <a:off x="6048661" y="3420427"/>
            <a:ext cx="351155" cy="160655"/>
            <a:chOff x="6048661" y="3420427"/>
            <a:chExt cx="351155" cy="160655"/>
          </a:xfrm>
        </p:grpSpPr>
        <p:pic>
          <p:nvPicPr>
            <p:cNvPr id="209" name="object 209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048661" y="3461575"/>
              <a:ext cx="105251" cy="119062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181344" y="3461575"/>
              <a:ext cx="93059" cy="117538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300311" y="3420427"/>
              <a:ext cx="99155" cy="160210"/>
            </a:xfrm>
            <a:prstGeom prst="rect">
              <a:avLst/>
            </a:prstGeom>
          </p:spPr>
        </p:pic>
      </p:grpSp>
      <p:grpSp>
        <p:nvGrpSpPr>
          <p:cNvPr id="212" name="object 212"/>
          <p:cNvGrpSpPr/>
          <p:nvPr/>
        </p:nvGrpSpPr>
        <p:grpSpPr>
          <a:xfrm>
            <a:off x="6501670" y="3420427"/>
            <a:ext cx="657860" cy="160655"/>
            <a:chOff x="6501670" y="3420427"/>
            <a:chExt cx="657860" cy="160655"/>
          </a:xfrm>
        </p:grpSpPr>
        <p:pic>
          <p:nvPicPr>
            <p:cNvPr id="213" name="object 213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501670" y="3461575"/>
              <a:ext cx="173830" cy="119062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695312" y="3420427"/>
              <a:ext cx="99155" cy="160210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827996" y="3464623"/>
              <a:ext cx="93059" cy="116014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948487" y="3461575"/>
              <a:ext cx="210502" cy="119062"/>
            </a:xfrm>
            <a:prstGeom prst="rect">
              <a:avLst/>
            </a:prstGeom>
          </p:spPr>
        </p:pic>
      </p:grpSp>
      <p:grpSp>
        <p:nvGrpSpPr>
          <p:cNvPr id="217" name="object 217"/>
          <p:cNvGrpSpPr/>
          <p:nvPr/>
        </p:nvGrpSpPr>
        <p:grpSpPr>
          <a:xfrm>
            <a:off x="840200" y="3736276"/>
            <a:ext cx="299085" cy="160655"/>
            <a:chOff x="840200" y="3736276"/>
            <a:chExt cx="299085" cy="160655"/>
          </a:xfrm>
        </p:grpSpPr>
        <p:pic>
          <p:nvPicPr>
            <p:cNvPr id="218" name="object 218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840200" y="3736276"/>
              <a:ext cx="166211" cy="160115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033936" y="3777424"/>
              <a:ext cx="105158" cy="118967"/>
            </a:xfrm>
            <a:prstGeom prst="rect">
              <a:avLst/>
            </a:prstGeom>
          </p:spPr>
        </p:pic>
      </p:grpSp>
      <p:grpSp>
        <p:nvGrpSpPr>
          <p:cNvPr id="220" name="object 220"/>
          <p:cNvGrpSpPr/>
          <p:nvPr/>
        </p:nvGrpSpPr>
        <p:grpSpPr>
          <a:xfrm>
            <a:off x="1215389" y="3739324"/>
            <a:ext cx="936625" cy="157480"/>
            <a:chOff x="1215389" y="3739324"/>
            <a:chExt cx="936625" cy="157480"/>
          </a:xfrm>
        </p:grpSpPr>
        <p:pic>
          <p:nvPicPr>
            <p:cNvPr id="221" name="object 221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215389" y="3739324"/>
              <a:ext cx="245554" cy="157162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480756" y="3739324"/>
              <a:ext cx="350805" cy="157067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859089" y="3777424"/>
              <a:ext cx="105155" cy="118967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991677" y="3739324"/>
              <a:ext cx="160115" cy="157067"/>
            </a:xfrm>
            <a:prstGeom prst="rect">
              <a:avLst/>
            </a:prstGeom>
          </p:spPr>
        </p:pic>
      </p:grpSp>
      <p:pic>
        <p:nvPicPr>
          <p:cNvPr id="225" name="object 225"/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2231136" y="3733133"/>
            <a:ext cx="187642" cy="163258"/>
          </a:xfrm>
          <a:prstGeom prst="rect">
            <a:avLst/>
          </a:prstGeom>
        </p:spPr>
      </p:pic>
      <p:grpSp>
        <p:nvGrpSpPr>
          <p:cNvPr id="226" name="object 226"/>
          <p:cNvGrpSpPr/>
          <p:nvPr/>
        </p:nvGrpSpPr>
        <p:grpSpPr>
          <a:xfrm>
            <a:off x="2488882" y="3736276"/>
            <a:ext cx="870585" cy="160655"/>
            <a:chOff x="2488882" y="3736276"/>
            <a:chExt cx="870585" cy="160655"/>
          </a:xfrm>
        </p:grpSpPr>
        <p:sp>
          <p:nvSpPr>
            <p:cNvPr id="227" name="object 227"/>
            <p:cNvSpPr/>
            <p:nvPr/>
          </p:nvSpPr>
          <p:spPr>
            <a:xfrm>
              <a:off x="2488869" y="373627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542317" y="3777424"/>
              <a:ext cx="92963" cy="117443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661285" y="3736276"/>
              <a:ext cx="99060" cy="160115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783300" y="3778948"/>
              <a:ext cx="92963" cy="117443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900743" y="3736276"/>
              <a:ext cx="279082" cy="160115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207257" y="3777424"/>
              <a:ext cx="105251" cy="118967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3339083" y="373684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4" name="object 234"/>
          <p:cNvGrpSpPr/>
          <p:nvPr/>
        </p:nvGrpSpPr>
        <p:grpSpPr>
          <a:xfrm>
            <a:off x="3433000" y="3739324"/>
            <a:ext cx="739775" cy="157480"/>
            <a:chOff x="3433000" y="3739324"/>
            <a:chExt cx="739775" cy="157480"/>
          </a:xfrm>
        </p:grpSpPr>
        <p:pic>
          <p:nvPicPr>
            <p:cNvPr id="235" name="object 23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433000" y="3777424"/>
              <a:ext cx="271462" cy="118967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3724274" y="3739324"/>
              <a:ext cx="285178" cy="157067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4029360" y="3777424"/>
              <a:ext cx="94487" cy="118967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4149851" y="387248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5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9" name="object 239"/>
          <p:cNvGrpSpPr/>
          <p:nvPr/>
        </p:nvGrpSpPr>
        <p:grpSpPr>
          <a:xfrm>
            <a:off x="853916" y="4492847"/>
            <a:ext cx="887730" cy="161925"/>
            <a:chOff x="853916" y="4492847"/>
            <a:chExt cx="887730" cy="161925"/>
          </a:xfrm>
        </p:grpSpPr>
        <p:pic>
          <p:nvPicPr>
            <p:cNvPr id="240" name="object 240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53916" y="4492942"/>
              <a:ext cx="120491" cy="158686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998791" y="4534090"/>
              <a:ext cx="172307" cy="120586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191006" y="4534090"/>
              <a:ext cx="100584" cy="120586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1313014" y="4492853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4" name="object 244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357217" y="4492847"/>
              <a:ext cx="132683" cy="161829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515808" y="4534090"/>
              <a:ext cx="106775" cy="120586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648491" y="4534090"/>
              <a:ext cx="93059" cy="117538"/>
            </a:xfrm>
            <a:prstGeom prst="rect">
              <a:avLst/>
            </a:prstGeom>
          </p:spPr>
        </p:pic>
      </p:grpSp>
      <p:grpSp>
        <p:nvGrpSpPr>
          <p:cNvPr id="247" name="object 247"/>
          <p:cNvGrpSpPr/>
          <p:nvPr/>
        </p:nvGrpSpPr>
        <p:grpSpPr>
          <a:xfrm>
            <a:off x="1834610" y="4492752"/>
            <a:ext cx="1099185" cy="161925"/>
            <a:chOff x="1834610" y="4492752"/>
            <a:chExt cx="1099185" cy="161925"/>
          </a:xfrm>
        </p:grpSpPr>
        <p:pic>
          <p:nvPicPr>
            <p:cNvPr id="248" name="object 248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834610" y="4534090"/>
              <a:ext cx="154019" cy="11753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2016061" y="4534090"/>
              <a:ext cx="105251" cy="120586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2142648" y="4492942"/>
              <a:ext cx="204406" cy="161734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2372963" y="4534090"/>
              <a:ext cx="105251" cy="120586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2505646" y="4534090"/>
              <a:ext cx="93059" cy="117538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2632227" y="4492942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97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8288" y="2286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4" name="object 254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2678049" y="4534090"/>
              <a:ext cx="208883" cy="120586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2913888" y="449275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6" name="object 256"/>
          <p:cNvGrpSpPr/>
          <p:nvPr/>
        </p:nvGrpSpPr>
        <p:grpSpPr>
          <a:xfrm>
            <a:off x="3028854" y="4497514"/>
            <a:ext cx="476250" cy="198755"/>
            <a:chOff x="3028854" y="4497514"/>
            <a:chExt cx="476250" cy="198755"/>
          </a:xfrm>
        </p:grpSpPr>
        <p:pic>
          <p:nvPicPr>
            <p:cNvPr id="257" name="object 257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028854" y="4534090"/>
              <a:ext cx="99060" cy="161734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147726" y="4534186"/>
              <a:ext cx="106775" cy="120491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3280505" y="4497514"/>
              <a:ext cx="224123" cy="157162"/>
            </a:xfrm>
            <a:prstGeom prst="rect">
              <a:avLst/>
            </a:prstGeom>
          </p:spPr>
        </p:pic>
      </p:grpSp>
      <p:grpSp>
        <p:nvGrpSpPr>
          <p:cNvPr id="260" name="object 260"/>
          <p:cNvGrpSpPr/>
          <p:nvPr/>
        </p:nvGrpSpPr>
        <p:grpSpPr>
          <a:xfrm>
            <a:off x="853916" y="4871275"/>
            <a:ext cx="810260" cy="161925"/>
            <a:chOff x="853916" y="4871275"/>
            <a:chExt cx="810260" cy="161925"/>
          </a:xfrm>
        </p:grpSpPr>
        <p:pic>
          <p:nvPicPr>
            <p:cNvPr id="261" name="object 261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853916" y="4871275"/>
              <a:ext cx="253174" cy="161734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134522" y="4912518"/>
              <a:ext cx="155543" cy="117443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316069" y="4912423"/>
              <a:ext cx="347662" cy="120586"/>
            </a:xfrm>
            <a:prstGeom prst="rect">
              <a:avLst/>
            </a:prstGeom>
          </p:spPr>
        </p:pic>
      </p:grpSp>
      <p:grpSp>
        <p:nvGrpSpPr>
          <p:cNvPr id="264" name="object 264"/>
          <p:cNvGrpSpPr/>
          <p:nvPr/>
        </p:nvGrpSpPr>
        <p:grpSpPr>
          <a:xfrm>
            <a:off x="1761363" y="4871275"/>
            <a:ext cx="299085" cy="161925"/>
            <a:chOff x="1761363" y="4871275"/>
            <a:chExt cx="299085" cy="161925"/>
          </a:xfrm>
        </p:grpSpPr>
        <p:pic>
          <p:nvPicPr>
            <p:cNvPr id="265" name="object 265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761363" y="4871275"/>
              <a:ext cx="167830" cy="160210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955101" y="4912518"/>
              <a:ext cx="105251" cy="120491"/>
            </a:xfrm>
            <a:prstGeom prst="rect">
              <a:avLst/>
            </a:prstGeom>
          </p:spPr>
        </p:pic>
      </p:grpSp>
      <p:grpSp>
        <p:nvGrpSpPr>
          <p:cNvPr id="267" name="object 267"/>
          <p:cNvGrpSpPr/>
          <p:nvPr/>
        </p:nvGrpSpPr>
        <p:grpSpPr>
          <a:xfrm>
            <a:off x="2171700" y="4870703"/>
            <a:ext cx="523240" cy="162560"/>
            <a:chOff x="2171700" y="4870703"/>
            <a:chExt cx="523240" cy="162560"/>
          </a:xfrm>
        </p:grpSpPr>
        <p:pic>
          <p:nvPicPr>
            <p:cNvPr id="268" name="object 268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2171700" y="4912518"/>
              <a:ext cx="155543" cy="117443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2354675" y="4875942"/>
              <a:ext cx="292798" cy="157067"/>
            </a:xfrm>
            <a:prstGeom prst="rect">
              <a:avLst/>
            </a:prstGeom>
          </p:spPr>
        </p:pic>
        <p:sp>
          <p:nvSpPr>
            <p:cNvPr id="270" name="object 270"/>
            <p:cNvSpPr/>
            <p:nvPr/>
          </p:nvSpPr>
          <p:spPr>
            <a:xfrm>
              <a:off x="2674619" y="4870703"/>
              <a:ext cx="20320" cy="160020"/>
            </a:xfrm>
            <a:custGeom>
              <a:avLst/>
              <a:gdLst/>
              <a:ahLst/>
              <a:cxnLst/>
              <a:rect l="l" t="t" r="r" b="b"/>
              <a:pathLst>
                <a:path w="20319" h="160020">
                  <a:moveTo>
                    <a:pt x="19812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600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1" name="object 271"/>
          <p:cNvGrpSpPr/>
          <p:nvPr/>
        </p:nvGrpSpPr>
        <p:grpSpPr>
          <a:xfrm>
            <a:off x="2807684" y="4871275"/>
            <a:ext cx="723265" cy="203200"/>
            <a:chOff x="2807684" y="4871275"/>
            <a:chExt cx="723265" cy="203200"/>
          </a:xfrm>
        </p:grpSpPr>
        <p:pic>
          <p:nvPicPr>
            <p:cNvPr id="272" name="object 272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2807684" y="4912518"/>
              <a:ext cx="99155" cy="161639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2926651" y="4871275"/>
              <a:ext cx="382809" cy="161734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3335369" y="4912518"/>
              <a:ext cx="106775" cy="120491"/>
            </a:xfrm>
            <a:prstGeom prst="rect">
              <a:avLst/>
            </a:prstGeom>
          </p:spPr>
        </p:pic>
        <p:sp>
          <p:nvSpPr>
            <p:cNvPr id="275" name="object 275"/>
            <p:cNvSpPr/>
            <p:nvPr/>
          </p:nvSpPr>
          <p:spPr>
            <a:xfrm>
              <a:off x="3468052" y="4912518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2859" y="12192"/>
                  </a:lnTo>
                  <a:lnTo>
                    <a:pt x="25908" y="7620"/>
                  </a:lnTo>
                  <a:lnTo>
                    <a:pt x="30480" y="457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6483" y="3048"/>
                  </a:lnTo>
                  <a:lnTo>
                    <a:pt x="62579" y="6096"/>
                  </a:lnTo>
                  <a:lnTo>
                    <a:pt x="56483" y="24384"/>
                  </a:lnTo>
                  <a:lnTo>
                    <a:pt x="50387" y="21336"/>
                  </a:lnTo>
                  <a:lnTo>
                    <a:pt x="33528" y="21336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21336" y="42672"/>
                  </a:lnTo>
                  <a:lnTo>
                    <a:pt x="19812" y="48768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6" name="object 276"/>
          <p:cNvGrpSpPr/>
          <p:nvPr/>
        </p:nvGrpSpPr>
        <p:grpSpPr>
          <a:xfrm>
            <a:off x="3622071" y="4871275"/>
            <a:ext cx="351155" cy="161925"/>
            <a:chOff x="3622071" y="4871275"/>
            <a:chExt cx="351155" cy="161925"/>
          </a:xfrm>
        </p:grpSpPr>
        <p:pic>
          <p:nvPicPr>
            <p:cNvPr id="277" name="object 277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3622071" y="4912518"/>
              <a:ext cx="105251" cy="120491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3754755" y="4912518"/>
              <a:ext cx="94487" cy="117443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3873722" y="4871275"/>
              <a:ext cx="99155" cy="161734"/>
            </a:xfrm>
            <a:prstGeom prst="rect">
              <a:avLst/>
            </a:prstGeom>
          </p:spPr>
        </p:pic>
      </p:grpSp>
      <p:grpSp>
        <p:nvGrpSpPr>
          <p:cNvPr id="280" name="object 280"/>
          <p:cNvGrpSpPr/>
          <p:nvPr/>
        </p:nvGrpSpPr>
        <p:grpSpPr>
          <a:xfrm>
            <a:off x="4081176" y="4871180"/>
            <a:ext cx="773430" cy="206375"/>
            <a:chOff x="4081176" y="4871180"/>
            <a:chExt cx="773430" cy="206375"/>
          </a:xfrm>
        </p:grpSpPr>
        <p:pic>
          <p:nvPicPr>
            <p:cNvPr id="281" name="object 281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4081176" y="4912518"/>
              <a:ext cx="100679" cy="164687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4215383" y="4871180"/>
              <a:ext cx="93059" cy="158781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4340447" y="4912518"/>
              <a:ext cx="94487" cy="117443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459414" y="4871275"/>
              <a:ext cx="100679" cy="161734"/>
            </a:xfrm>
            <a:prstGeom prst="rect">
              <a:avLst/>
            </a:prstGeom>
          </p:spPr>
        </p:pic>
        <p:sp>
          <p:nvSpPr>
            <p:cNvPr id="285" name="object 285"/>
            <p:cNvSpPr/>
            <p:nvPr/>
          </p:nvSpPr>
          <p:spPr>
            <a:xfrm>
              <a:off x="4582947" y="487118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6" name="object 286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4634865" y="4912518"/>
              <a:ext cx="92963" cy="117443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4753832" y="4912518"/>
              <a:ext cx="100584" cy="164687"/>
            </a:xfrm>
            <a:prstGeom prst="rect">
              <a:avLst/>
            </a:prstGeom>
          </p:spPr>
        </p:pic>
      </p:grpSp>
      <p:grpSp>
        <p:nvGrpSpPr>
          <p:cNvPr id="288" name="object 288"/>
          <p:cNvGrpSpPr/>
          <p:nvPr/>
        </p:nvGrpSpPr>
        <p:grpSpPr>
          <a:xfrm>
            <a:off x="4959667" y="4869751"/>
            <a:ext cx="387985" cy="163830"/>
            <a:chOff x="4959667" y="4869751"/>
            <a:chExt cx="387985" cy="163830"/>
          </a:xfrm>
        </p:grpSpPr>
        <p:sp>
          <p:nvSpPr>
            <p:cNvPr id="289" name="object 289"/>
            <p:cNvSpPr/>
            <p:nvPr/>
          </p:nvSpPr>
          <p:spPr>
            <a:xfrm>
              <a:off x="4959667" y="4869764"/>
              <a:ext cx="93980" cy="161290"/>
            </a:xfrm>
            <a:custGeom>
              <a:avLst/>
              <a:gdLst/>
              <a:ahLst/>
              <a:cxnLst/>
              <a:rect l="l" t="t" r="r" b="b"/>
              <a:pathLst>
                <a:path w="93979" h="161289">
                  <a:moveTo>
                    <a:pt x="67144" y="1524"/>
                  </a:moveTo>
                  <a:lnTo>
                    <a:pt x="59524" y="0"/>
                  </a:lnTo>
                  <a:lnTo>
                    <a:pt x="39712" y="0"/>
                  </a:lnTo>
                  <a:lnTo>
                    <a:pt x="33528" y="1524"/>
                  </a:lnTo>
                  <a:lnTo>
                    <a:pt x="24384" y="7620"/>
                  </a:lnTo>
                  <a:lnTo>
                    <a:pt x="18288" y="16764"/>
                  </a:lnTo>
                  <a:lnTo>
                    <a:pt x="16764" y="19812"/>
                  </a:lnTo>
                  <a:lnTo>
                    <a:pt x="16764" y="45808"/>
                  </a:lnTo>
                  <a:lnTo>
                    <a:pt x="0" y="45808"/>
                  </a:lnTo>
                  <a:lnTo>
                    <a:pt x="0" y="61048"/>
                  </a:lnTo>
                  <a:lnTo>
                    <a:pt x="16764" y="61048"/>
                  </a:lnTo>
                  <a:lnTo>
                    <a:pt x="16764" y="160210"/>
                  </a:lnTo>
                  <a:lnTo>
                    <a:pt x="36576" y="160210"/>
                  </a:lnTo>
                  <a:lnTo>
                    <a:pt x="36576" y="61048"/>
                  </a:lnTo>
                  <a:lnTo>
                    <a:pt x="58000" y="61048"/>
                  </a:lnTo>
                  <a:lnTo>
                    <a:pt x="58000" y="45808"/>
                  </a:lnTo>
                  <a:lnTo>
                    <a:pt x="36576" y="45808"/>
                  </a:lnTo>
                  <a:lnTo>
                    <a:pt x="36576" y="28956"/>
                  </a:lnTo>
                  <a:lnTo>
                    <a:pt x="38100" y="22860"/>
                  </a:lnTo>
                  <a:lnTo>
                    <a:pt x="42760" y="18288"/>
                  </a:lnTo>
                  <a:lnTo>
                    <a:pt x="45808" y="16764"/>
                  </a:lnTo>
                  <a:lnTo>
                    <a:pt x="56476" y="16764"/>
                  </a:lnTo>
                  <a:lnTo>
                    <a:pt x="59524" y="18288"/>
                  </a:lnTo>
                  <a:lnTo>
                    <a:pt x="64096" y="18288"/>
                  </a:lnTo>
                  <a:lnTo>
                    <a:pt x="67144" y="1524"/>
                  </a:lnTo>
                  <a:close/>
                </a:path>
                <a:path w="93979" h="161289">
                  <a:moveTo>
                    <a:pt x="93903" y="939"/>
                  </a:moveTo>
                  <a:lnTo>
                    <a:pt x="74091" y="939"/>
                  </a:lnTo>
                  <a:lnTo>
                    <a:pt x="74091" y="160959"/>
                  </a:lnTo>
                  <a:lnTo>
                    <a:pt x="93903" y="160959"/>
                  </a:lnTo>
                  <a:lnTo>
                    <a:pt x="93903" y="93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5086254" y="4915566"/>
              <a:ext cx="93059" cy="117443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5212842" y="4871180"/>
              <a:ext cx="134207" cy="161829"/>
            </a:xfrm>
            <a:prstGeom prst="rect">
              <a:avLst/>
            </a:prstGeom>
          </p:spPr>
        </p:pic>
      </p:grpSp>
      <p:pic>
        <p:nvPicPr>
          <p:cNvPr id="292" name="object 292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5461444" y="4871275"/>
            <a:ext cx="983742" cy="206025"/>
          </a:xfrm>
          <a:prstGeom prst="rect">
            <a:avLst/>
          </a:prstGeom>
        </p:spPr>
      </p:pic>
      <p:grpSp>
        <p:nvGrpSpPr>
          <p:cNvPr id="293" name="object 293"/>
          <p:cNvGrpSpPr/>
          <p:nvPr/>
        </p:nvGrpSpPr>
        <p:grpSpPr>
          <a:xfrm>
            <a:off x="6558057" y="4871180"/>
            <a:ext cx="594995" cy="206375"/>
            <a:chOff x="6558057" y="4871180"/>
            <a:chExt cx="594995" cy="206375"/>
          </a:xfrm>
        </p:grpSpPr>
        <p:pic>
          <p:nvPicPr>
            <p:cNvPr id="294" name="object 294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6558057" y="4871275"/>
              <a:ext cx="100679" cy="161734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6690741" y="4915566"/>
              <a:ext cx="93059" cy="117443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817328" y="4871180"/>
              <a:ext cx="93059" cy="158781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943916" y="4912518"/>
              <a:ext cx="208978" cy="164687"/>
            </a:xfrm>
            <a:prstGeom prst="rect">
              <a:avLst/>
            </a:prstGeom>
          </p:spPr>
        </p:pic>
      </p:grpSp>
      <p:grpSp>
        <p:nvGrpSpPr>
          <p:cNvPr id="298" name="object 298"/>
          <p:cNvGrpSpPr/>
          <p:nvPr/>
        </p:nvGrpSpPr>
        <p:grpSpPr>
          <a:xfrm>
            <a:off x="850868" y="5197697"/>
            <a:ext cx="1047750" cy="206375"/>
            <a:chOff x="850868" y="5197697"/>
            <a:chExt cx="1047750" cy="206375"/>
          </a:xfrm>
        </p:grpSpPr>
        <p:pic>
          <p:nvPicPr>
            <p:cNvPr id="299" name="object 299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850868" y="5238940"/>
              <a:ext cx="759523" cy="161734"/>
            </a:xfrm>
            <a:prstGeom prst="rect">
              <a:avLst/>
            </a:prstGeom>
          </p:spPr>
        </p:pic>
        <p:sp>
          <p:nvSpPr>
            <p:cNvPr id="300" name="object 300"/>
            <p:cNvSpPr/>
            <p:nvPr/>
          </p:nvSpPr>
          <p:spPr>
            <a:xfrm>
              <a:off x="1637817" y="5197703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1" name="object 301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679067" y="5238940"/>
              <a:ext cx="93059" cy="117538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798034" y="5238940"/>
              <a:ext cx="100584" cy="164782"/>
            </a:xfrm>
            <a:prstGeom prst="rect">
              <a:avLst/>
            </a:prstGeom>
          </p:spPr>
        </p:pic>
      </p:grpSp>
      <p:grpSp>
        <p:nvGrpSpPr>
          <p:cNvPr id="303" name="object 303"/>
          <p:cNvGrpSpPr/>
          <p:nvPr/>
        </p:nvGrpSpPr>
        <p:grpSpPr>
          <a:xfrm>
            <a:off x="1982533" y="5197697"/>
            <a:ext cx="381635" cy="160655"/>
            <a:chOff x="1982533" y="5197697"/>
            <a:chExt cx="381635" cy="160655"/>
          </a:xfrm>
        </p:grpSpPr>
        <p:sp>
          <p:nvSpPr>
            <p:cNvPr id="304" name="object 304"/>
            <p:cNvSpPr/>
            <p:nvPr/>
          </p:nvSpPr>
          <p:spPr>
            <a:xfrm>
              <a:off x="1982533" y="5197703"/>
              <a:ext cx="192405" cy="159385"/>
            </a:xfrm>
            <a:custGeom>
              <a:avLst/>
              <a:gdLst/>
              <a:ahLst/>
              <a:cxnLst/>
              <a:rect l="l" t="t" r="r" b="b"/>
              <a:pathLst>
                <a:path w="192405" h="159385">
                  <a:moveTo>
                    <a:pt x="157060" y="44284"/>
                  </a:moveTo>
                  <a:lnTo>
                    <a:pt x="138772" y="44284"/>
                  </a:lnTo>
                  <a:lnTo>
                    <a:pt x="118960" y="109918"/>
                  </a:lnTo>
                  <a:lnTo>
                    <a:pt x="112864" y="132778"/>
                  </a:lnTo>
                  <a:lnTo>
                    <a:pt x="106768" y="111442"/>
                  </a:lnTo>
                  <a:lnTo>
                    <a:pt x="96494" y="70294"/>
                  </a:lnTo>
                  <a:lnTo>
                    <a:pt x="90004" y="44284"/>
                  </a:lnTo>
                  <a:lnTo>
                    <a:pt x="70192" y="44284"/>
                  </a:lnTo>
                  <a:lnTo>
                    <a:pt x="51816" y="111442"/>
                  </a:lnTo>
                  <a:lnTo>
                    <a:pt x="47244" y="126682"/>
                  </a:lnTo>
                  <a:lnTo>
                    <a:pt x="45720" y="134302"/>
                  </a:lnTo>
                  <a:lnTo>
                    <a:pt x="38100" y="109918"/>
                  </a:lnTo>
                  <a:lnTo>
                    <a:pt x="19812" y="44284"/>
                  </a:lnTo>
                  <a:lnTo>
                    <a:pt x="0" y="44284"/>
                  </a:lnTo>
                  <a:lnTo>
                    <a:pt x="35052" y="158775"/>
                  </a:lnTo>
                  <a:lnTo>
                    <a:pt x="56476" y="158775"/>
                  </a:lnTo>
                  <a:lnTo>
                    <a:pt x="62801" y="134302"/>
                  </a:lnTo>
                  <a:lnTo>
                    <a:pt x="79336" y="70294"/>
                  </a:lnTo>
                  <a:lnTo>
                    <a:pt x="83908" y="90106"/>
                  </a:lnTo>
                  <a:lnTo>
                    <a:pt x="102196" y="158775"/>
                  </a:lnTo>
                  <a:lnTo>
                    <a:pt x="122008" y="158775"/>
                  </a:lnTo>
                  <a:lnTo>
                    <a:pt x="129971" y="132778"/>
                  </a:lnTo>
                  <a:lnTo>
                    <a:pt x="157060" y="44284"/>
                  </a:lnTo>
                  <a:close/>
                </a:path>
                <a:path w="192405" h="159385">
                  <a:moveTo>
                    <a:pt x="192112" y="44284"/>
                  </a:moveTo>
                  <a:lnTo>
                    <a:pt x="172300" y="44284"/>
                  </a:lnTo>
                  <a:lnTo>
                    <a:pt x="172300" y="158686"/>
                  </a:lnTo>
                  <a:lnTo>
                    <a:pt x="192112" y="158686"/>
                  </a:lnTo>
                  <a:lnTo>
                    <a:pt x="192112" y="44284"/>
                  </a:lnTo>
                  <a:close/>
                </a:path>
                <a:path w="192405" h="159385">
                  <a:moveTo>
                    <a:pt x="192112" y="0"/>
                  </a:moveTo>
                  <a:lnTo>
                    <a:pt x="172300" y="0"/>
                  </a:lnTo>
                  <a:lnTo>
                    <a:pt x="172300" y="22948"/>
                  </a:lnTo>
                  <a:lnTo>
                    <a:pt x="192112" y="22948"/>
                  </a:lnTo>
                  <a:lnTo>
                    <a:pt x="1921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5" name="object 305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2196084" y="5197792"/>
              <a:ext cx="167735" cy="160210"/>
            </a:xfrm>
            <a:prstGeom prst="rect">
              <a:avLst/>
            </a:prstGeom>
          </p:spPr>
        </p:pic>
      </p:grpSp>
      <p:grpSp>
        <p:nvGrpSpPr>
          <p:cNvPr id="306" name="object 306"/>
          <p:cNvGrpSpPr/>
          <p:nvPr/>
        </p:nvGrpSpPr>
        <p:grpSpPr>
          <a:xfrm>
            <a:off x="2450782" y="5197697"/>
            <a:ext cx="773430" cy="206375"/>
            <a:chOff x="2450782" y="5197697"/>
            <a:chExt cx="773430" cy="206375"/>
          </a:xfrm>
        </p:grpSpPr>
        <p:pic>
          <p:nvPicPr>
            <p:cNvPr id="307" name="object 307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2450782" y="5238940"/>
              <a:ext cx="100679" cy="164782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2583465" y="5197697"/>
              <a:ext cx="93059" cy="158781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2710052" y="5238940"/>
              <a:ext cx="93059" cy="117538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2829020" y="5197792"/>
              <a:ext cx="99155" cy="161734"/>
            </a:xfrm>
            <a:prstGeom prst="rect">
              <a:avLst/>
            </a:prstGeom>
          </p:spPr>
        </p:pic>
        <p:sp>
          <p:nvSpPr>
            <p:cNvPr id="311" name="object 311"/>
            <p:cNvSpPr/>
            <p:nvPr/>
          </p:nvSpPr>
          <p:spPr>
            <a:xfrm>
              <a:off x="2952559" y="5197703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2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3004375" y="5238940"/>
              <a:ext cx="93059" cy="117538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3123342" y="5238940"/>
              <a:ext cx="100679" cy="164782"/>
            </a:xfrm>
            <a:prstGeom prst="rect">
              <a:avLst/>
            </a:prstGeom>
          </p:spPr>
        </p:pic>
      </p:grpSp>
      <p:grpSp>
        <p:nvGrpSpPr>
          <p:cNvPr id="314" name="object 314"/>
          <p:cNvGrpSpPr/>
          <p:nvPr/>
        </p:nvGrpSpPr>
        <p:grpSpPr>
          <a:xfrm>
            <a:off x="3301841" y="5197792"/>
            <a:ext cx="569595" cy="161925"/>
            <a:chOff x="3301841" y="5197792"/>
            <a:chExt cx="569595" cy="161925"/>
          </a:xfrm>
        </p:grpSpPr>
        <p:pic>
          <p:nvPicPr>
            <p:cNvPr id="315" name="object 315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3301841" y="5197792"/>
              <a:ext cx="265366" cy="158686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3593115" y="5238940"/>
              <a:ext cx="105251" cy="120586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3719702" y="5238940"/>
              <a:ext cx="105251" cy="120586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3851148" y="519836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9" name="object 319"/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1526476" y="5591365"/>
            <a:ext cx="76295" cy="190690"/>
          </a:xfrm>
          <a:prstGeom prst="rect">
            <a:avLst/>
          </a:prstGeom>
        </p:spPr>
      </p:pic>
      <p:grpSp>
        <p:nvGrpSpPr>
          <p:cNvPr id="320" name="object 320"/>
          <p:cNvGrpSpPr/>
          <p:nvPr/>
        </p:nvGrpSpPr>
        <p:grpSpPr>
          <a:xfrm>
            <a:off x="856487" y="5945123"/>
            <a:ext cx="775335" cy="201930"/>
            <a:chOff x="856487" y="5945123"/>
            <a:chExt cx="775335" cy="201930"/>
          </a:xfrm>
        </p:grpSpPr>
        <p:sp>
          <p:nvSpPr>
            <p:cNvPr id="321" name="object 321"/>
            <p:cNvSpPr/>
            <p:nvPr/>
          </p:nvSpPr>
          <p:spPr>
            <a:xfrm>
              <a:off x="856487" y="5945123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90" h="158750">
                  <a:moveTo>
                    <a:pt x="21336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2" name="object 322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913352" y="5986558"/>
              <a:ext cx="155638" cy="117443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102518" y="5986558"/>
              <a:ext cx="99155" cy="160115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227581" y="5986557"/>
              <a:ext cx="404145" cy="118967"/>
            </a:xfrm>
            <a:prstGeom prst="rect">
              <a:avLst/>
            </a:prstGeom>
          </p:spPr>
        </p:pic>
      </p:grpSp>
      <p:grpSp>
        <p:nvGrpSpPr>
          <p:cNvPr id="325" name="object 325"/>
          <p:cNvGrpSpPr/>
          <p:nvPr/>
        </p:nvGrpSpPr>
        <p:grpSpPr>
          <a:xfrm>
            <a:off x="1758314" y="5945314"/>
            <a:ext cx="297815" cy="160655"/>
            <a:chOff x="1758314" y="5945314"/>
            <a:chExt cx="297815" cy="160655"/>
          </a:xfrm>
        </p:grpSpPr>
        <p:pic>
          <p:nvPicPr>
            <p:cNvPr id="326" name="object 326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758314" y="5945314"/>
              <a:ext cx="166306" cy="160210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950625" y="5986557"/>
              <a:ext cx="105155" cy="118967"/>
            </a:xfrm>
            <a:prstGeom prst="rect">
              <a:avLst/>
            </a:prstGeom>
          </p:spPr>
        </p:pic>
      </p:grpSp>
      <p:grpSp>
        <p:nvGrpSpPr>
          <p:cNvPr id="328" name="object 328"/>
          <p:cNvGrpSpPr/>
          <p:nvPr/>
        </p:nvGrpSpPr>
        <p:grpSpPr>
          <a:xfrm>
            <a:off x="2179320" y="5945123"/>
            <a:ext cx="264160" cy="160655"/>
            <a:chOff x="2179320" y="5945123"/>
            <a:chExt cx="264160" cy="160655"/>
          </a:xfrm>
        </p:grpSpPr>
        <p:pic>
          <p:nvPicPr>
            <p:cNvPr id="329" name="object 329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2179320" y="5986557"/>
              <a:ext cx="100584" cy="118967"/>
            </a:xfrm>
            <a:prstGeom prst="rect">
              <a:avLst/>
            </a:prstGeom>
          </p:spPr>
        </p:pic>
        <p:sp>
          <p:nvSpPr>
            <p:cNvPr id="330" name="object 330"/>
            <p:cNvSpPr/>
            <p:nvPr/>
          </p:nvSpPr>
          <p:spPr>
            <a:xfrm>
              <a:off x="2301240" y="5945124"/>
              <a:ext cx="142240" cy="160655"/>
            </a:xfrm>
            <a:custGeom>
              <a:avLst/>
              <a:gdLst/>
              <a:ahLst/>
              <a:cxnLst/>
              <a:rect l="l" t="t" r="r" b="b"/>
              <a:pathLst>
                <a:path w="142239" h="160654">
                  <a:moveTo>
                    <a:pt x="19799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799" y="158496"/>
                  </a:lnTo>
                  <a:lnTo>
                    <a:pt x="19799" y="0"/>
                  </a:lnTo>
                  <a:close/>
                </a:path>
                <a:path w="142239" h="160654">
                  <a:moveTo>
                    <a:pt x="141909" y="100876"/>
                  </a:moveTo>
                  <a:lnTo>
                    <a:pt x="141198" y="90208"/>
                  </a:lnTo>
                  <a:lnTo>
                    <a:pt x="141084" y="88392"/>
                  </a:lnTo>
                  <a:lnTo>
                    <a:pt x="141033" y="87757"/>
                  </a:lnTo>
                  <a:lnTo>
                    <a:pt x="138290" y="75920"/>
                  </a:lnTo>
                  <a:lnTo>
                    <a:pt x="133553" y="65519"/>
                  </a:lnTo>
                  <a:lnTo>
                    <a:pt x="126669" y="56680"/>
                  </a:lnTo>
                  <a:lnTo>
                    <a:pt x="120573" y="51041"/>
                  </a:lnTo>
                  <a:lnTo>
                    <a:pt x="120573" y="81064"/>
                  </a:lnTo>
                  <a:lnTo>
                    <a:pt x="120573" y="90208"/>
                  </a:lnTo>
                  <a:lnTo>
                    <a:pt x="56476" y="90208"/>
                  </a:lnTo>
                  <a:lnTo>
                    <a:pt x="57924" y="82753"/>
                  </a:lnTo>
                  <a:lnTo>
                    <a:pt x="60096" y="76301"/>
                  </a:lnTo>
                  <a:lnTo>
                    <a:pt x="60198" y="76111"/>
                  </a:lnTo>
                  <a:lnTo>
                    <a:pt x="60299" y="75920"/>
                  </a:lnTo>
                  <a:lnTo>
                    <a:pt x="63119" y="70700"/>
                  </a:lnTo>
                  <a:lnTo>
                    <a:pt x="67144" y="65824"/>
                  </a:lnTo>
                  <a:lnTo>
                    <a:pt x="73240" y="59728"/>
                  </a:lnTo>
                  <a:lnTo>
                    <a:pt x="80860" y="56680"/>
                  </a:lnTo>
                  <a:lnTo>
                    <a:pt x="90004" y="56680"/>
                  </a:lnTo>
                  <a:lnTo>
                    <a:pt x="120573" y="81064"/>
                  </a:lnTo>
                  <a:lnTo>
                    <a:pt x="120573" y="51041"/>
                  </a:lnTo>
                  <a:lnTo>
                    <a:pt x="119240" y="49796"/>
                  </a:lnTo>
                  <a:lnTo>
                    <a:pt x="110667" y="45059"/>
                  </a:lnTo>
                  <a:lnTo>
                    <a:pt x="100914" y="42316"/>
                  </a:lnTo>
                  <a:lnTo>
                    <a:pt x="90004" y="41440"/>
                  </a:lnTo>
                  <a:lnTo>
                    <a:pt x="78244" y="42532"/>
                  </a:lnTo>
                  <a:lnTo>
                    <a:pt x="44399" y="65519"/>
                  </a:lnTo>
                  <a:lnTo>
                    <a:pt x="37414" y="90208"/>
                  </a:lnTo>
                  <a:lnTo>
                    <a:pt x="36753" y="100876"/>
                  </a:lnTo>
                  <a:lnTo>
                    <a:pt x="50380" y="145161"/>
                  </a:lnTo>
                  <a:lnTo>
                    <a:pt x="90004" y="160401"/>
                  </a:lnTo>
                  <a:lnTo>
                    <a:pt x="99758" y="159829"/>
                  </a:lnTo>
                  <a:lnTo>
                    <a:pt x="133718" y="139827"/>
                  </a:lnTo>
                  <a:lnTo>
                    <a:pt x="140385" y="123736"/>
                  </a:lnTo>
                  <a:lnTo>
                    <a:pt x="120573" y="122212"/>
                  </a:lnTo>
                  <a:lnTo>
                    <a:pt x="117525" y="129832"/>
                  </a:lnTo>
                  <a:lnTo>
                    <a:pt x="114477" y="136017"/>
                  </a:lnTo>
                  <a:lnTo>
                    <a:pt x="108381" y="139065"/>
                  </a:lnTo>
                  <a:lnTo>
                    <a:pt x="103720" y="143637"/>
                  </a:lnTo>
                  <a:lnTo>
                    <a:pt x="97624" y="145161"/>
                  </a:lnTo>
                  <a:lnTo>
                    <a:pt x="80860" y="145161"/>
                  </a:lnTo>
                  <a:lnTo>
                    <a:pt x="73240" y="142113"/>
                  </a:lnTo>
                  <a:lnTo>
                    <a:pt x="67144" y="134493"/>
                  </a:lnTo>
                  <a:lnTo>
                    <a:pt x="62903" y="129273"/>
                  </a:lnTo>
                  <a:lnTo>
                    <a:pt x="59524" y="122796"/>
                  </a:lnTo>
                  <a:lnTo>
                    <a:pt x="57289" y="114896"/>
                  </a:lnTo>
                  <a:lnTo>
                    <a:pt x="56476" y="105448"/>
                  </a:lnTo>
                  <a:lnTo>
                    <a:pt x="141909" y="105448"/>
                  </a:lnTo>
                  <a:lnTo>
                    <a:pt x="141909" y="10087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1" name="object 331"/>
          <p:cNvGrpSpPr/>
          <p:nvPr/>
        </p:nvGrpSpPr>
        <p:grpSpPr>
          <a:xfrm>
            <a:off x="2462974" y="5945219"/>
            <a:ext cx="521970" cy="205104"/>
            <a:chOff x="2462974" y="5945219"/>
            <a:chExt cx="521970" cy="205104"/>
          </a:xfrm>
        </p:grpSpPr>
        <p:pic>
          <p:nvPicPr>
            <p:cNvPr id="332" name="object 332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2595657" y="5986557"/>
              <a:ext cx="93059" cy="117443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2462974" y="5986557"/>
              <a:ext cx="105251" cy="118967"/>
            </a:xfrm>
            <a:prstGeom prst="rect">
              <a:avLst/>
            </a:prstGeom>
          </p:spPr>
        </p:pic>
        <p:sp>
          <p:nvSpPr>
            <p:cNvPr id="334" name="object 334"/>
            <p:cNvSpPr/>
            <p:nvPr/>
          </p:nvSpPr>
          <p:spPr>
            <a:xfrm>
              <a:off x="2722232" y="594522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5" name="object 335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2775584" y="5986557"/>
              <a:ext cx="208978" cy="163163"/>
            </a:xfrm>
            <a:prstGeom prst="rect">
              <a:avLst/>
            </a:prstGeom>
          </p:spPr>
        </p:pic>
      </p:grpSp>
      <p:pic>
        <p:nvPicPr>
          <p:cNvPr id="336" name="object 336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3124866" y="5942266"/>
            <a:ext cx="1284255" cy="204406"/>
          </a:xfrm>
          <a:prstGeom prst="rect">
            <a:avLst/>
          </a:prstGeom>
        </p:spPr>
      </p:pic>
      <p:grpSp>
        <p:nvGrpSpPr>
          <p:cNvPr id="337" name="object 337"/>
          <p:cNvGrpSpPr/>
          <p:nvPr/>
        </p:nvGrpSpPr>
        <p:grpSpPr>
          <a:xfrm>
            <a:off x="4552473" y="5945314"/>
            <a:ext cx="657860" cy="160655"/>
            <a:chOff x="4552473" y="5945314"/>
            <a:chExt cx="657860" cy="160655"/>
          </a:xfrm>
        </p:grpSpPr>
        <p:pic>
          <p:nvPicPr>
            <p:cNvPr id="338" name="object 338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4552473" y="5986557"/>
              <a:ext cx="173831" cy="118967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4746116" y="5945314"/>
              <a:ext cx="99155" cy="160210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4878895" y="5989605"/>
              <a:ext cx="92963" cy="115919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4999386" y="5986557"/>
              <a:ext cx="210407" cy="118967"/>
            </a:xfrm>
            <a:prstGeom prst="rect">
              <a:avLst/>
            </a:prstGeom>
          </p:spPr>
        </p:pic>
      </p:grpSp>
      <p:grpSp>
        <p:nvGrpSpPr>
          <p:cNvPr id="342" name="object 342"/>
          <p:cNvGrpSpPr/>
          <p:nvPr/>
        </p:nvGrpSpPr>
        <p:grpSpPr>
          <a:xfrm>
            <a:off x="5333332" y="5945314"/>
            <a:ext cx="299085" cy="160655"/>
            <a:chOff x="5333332" y="5945314"/>
            <a:chExt cx="299085" cy="160655"/>
          </a:xfrm>
        </p:grpSpPr>
        <p:pic>
          <p:nvPicPr>
            <p:cNvPr id="343" name="object 343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333332" y="5945314"/>
              <a:ext cx="167830" cy="160210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527069" y="5986557"/>
              <a:ext cx="105157" cy="118967"/>
            </a:xfrm>
            <a:prstGeom prst="rect">
              <a:avLst/>
            </a:prstGeom>
          </p:spPr>
        </p:pic>
      </p:grpSp>
      <p:grpSp>
        <p:nvGrpSpPr>
          <p:cNvPr id="345" name="object 345"/>
          <p:cNvGrpSpPr/>
          <p:nvPr/>
        </p:nvGrpSpPr>
        <p:grpSpPr>
          <a:xfrm>
            <a:off x="5755862" y="5945123"/>
            <a:ext cx="1047750" cy="201930"/>
            <a:chOff x="5755862" y="5945123"/>
            <a:chExt cx="1047750" cy="201930"/>
          </a:xfrm>
        </p:grpSpPr>
        <p:pic>
          <p:nvPicPr>
            <p:cNvPr id="346" name="object 346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5755862" y="5986557"/>
              <a:ext cx="221074" cy="118967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002940" y="5986558"/>
              <a:ext cx="155543" cy="117443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6181344" y="5986558"/>
              <a:ext cx="100679" cy="160115"/>
            </a:xfrm>
            <a:prstGeom prst="rect">
              <a:avLst/>
            </a:prstGeom>
          </p:spPr>
        </p:pic>
        <p:sp>
          <p:nvSpPr>
            <p:cNvPr id="349" name="object 349"/>
            <p:cNvSpPr/>
            <p:nvPr/>
          </p:nvSpPr>
          <p:spPr>
            <a:xfrm>
              <a:off x="6306312" y="5945123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0" name="object 350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353651" y="5986557"/>
              <a:ext cx="105251" cy="118967"/>
            </a:xfrm>
            <a:prstGeom prst="rect">
              <a:avLst/>
            </a:prstGeom>
          </p:spPr>
        </p:pic>
        <p:sp>
          <p:nvSpPr>
            <p:cNvPr id="351" name="object 351"/>
            <p:cNvSpPr/>
            <p:nvPr/>
          </p:nvSpPr>
          <p:spPr>
            <a:xfrm>
              <a:off x="6486423" y="5945327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8288" y="2286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2" name="object 352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6527577" y="5986558"/>
              <a:ext cx="93059" cy="117443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643497" y="5949886"/>
              <a:ext cx="160115" cy="155638"/>
            </a:xfrm>
            <a:prstGeom prst="rect">
              <a:avLst/>
            </a:prstGeom>
          </p:spPr>
        </p:pic>
      </p:grpSp>
      <p:grpSp>
        <p:nvGrpSpPr>
          <p:cNvPr id="354" name="object 354"/>
          <p:cNvGrpSpPr/>
          <p:nvPr/>
        </p:nvGrpSpPr>
        <p:grpSpPr>
          <a:xfrm>
            <a:off x="6931723" y="5986557"/>
            <a:ext cx="226060" cy="119380"/>
            <a:chOff x="6931723" y="5986557"/>
            <a:chExt cx="226060" cy="119380"/>
          </a:xfrm>
        </p:grpSpPr>
        <p:pic>
          <p:nvPicPr>
            <p:cNvPr id="355" name="object 355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931723" y="5986557"/>
              <a:ext cx="106775" cy="118967"/>
            </a:xfrm>
            <a:prstGeom prst="rect">
              <a:avLst/>
            </a:prstGeom>
          </p:spPr>
        </p:pic>
        <p:pic>
          <p:nvPicPr>
            <p:cNvPr id="356" name="object 356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7064406" y="5986558"/>
              <a:ext cx="93059" cy="117443"/>
            </a:xfrm>
            <a:prstGeom prst="rect">
              <a:avLst/>
            </a:prstGeom>
          </p:spPr>
        </p:pic>
      </p:grpSp>
      <p:grpSp>
        <p:nvGrpSpPr>
          <p:cNvPr id="357" name="object 357"/>
          <p:cNvGrpSpPr/>
          <p:nvPr/>
        </p:nvGrpSpPr>
        <p:grpSpPr>
          <a:xfrm>
            <a:off x="850868" y="6312979"/>
            <a:ext cx="441325" cy="160655"/>
            <a:chOff x="850868" y="6312979"/>
            <a:chExt cx="441325" cy="160655"/>
          </a:xfrm>
        </p:grpSpPr>
        <p:pic>
          <p:nvPicPr>
            <p:cNvPr id="358" name="object 358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850868" y="6312979"/>
              <a:ext cx="99155" cy="160210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969835" y="6312979"/>
              <a:ext cx="106775" cy="118967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1096422" y="6312979"/>
              <a:ext cx="106775" cy="118967"/>
            </a:xfrm>
            <a:prstGeom prst="rect">
              <a:avLst/>
            </a:prstGeom>
          </p:spPr>
        </p:pic>
        <p:sp>
          <p:nvSpPr>
            <p:cNvPr id="361" name="object 361"/>
            <p:cNvSpPr/>
            <p:nvPr/>
          </p:nvSpPr>
          <p:spPr>
            <a:xfrm>
              <a:off x="1229105" y="6312979"/>
              <a:ext cx="62865" cy="116205"/>
            </a:xfrm>
            <a:custGeom>
              <a:avLst/>
              <a:gdLst/>
              <a:ahLst/>
              <a:cxnLst/>
              <a:rect l="l" t="t" r="r" b="b"/>
              <a:pathLst>
                <a:path w="62865" h="116204">
                  <a:moveTo>
                    <a:pt x="19812" y="115919"/>
                  </a:moveTo>
                  <a:lnTo>
                    <a:pt x="0" y="115919"/>
                  </a:lnTo>
                  <a:lnTo>
                    <a:pt x="0" y="1523"/>
                  </a:lnTo>
                  <a:lnTo>
                    <a:pt x="16764" y="1523"/>
                  </a:lnTo>
                  <a:lnTo>
                    <a:pt x="16764" y="19811"/>
                  </a:lnTo>
                  <a:lnTo>
                    <a:pt x="21336" y="10667"/>
                  </a:lnTo>
                  <a:lnTo>
                    <a:pt x="28956" y="3047"/>
                  </a:lnTo>
                  <a:lnTo>
                    <a:pt x="33528" y="0"/>
                  </a:lnTo>
                  <a:lnTo>
                    <a:pt x="48768" y="0"/>
                  </a:lnTo>
                  <a:lnTo>
                    <a:pt x="54959" y="1523"/>
                  </a:lnTo>
                  <a:lnTo>
                    <a:pt x="62579" y="6095"/>
                  </a:lnTo>
                  <a:lnTo>
                    <a:pt x="54959" y="22859"/>
                  </a:lnTo>
                  <a:lnTo>
                    <a:pt x="45719" y="19811"/>
                  </a:lnTo>
                  <a:lnTo>
                    <a:pt x="36576" y="19811"/>
                  </a:lnTo>
                  <a:lnTo>
                    <a:pt x="33528" y="21335"/>
                  </a:lnTo>
                  <a:lnTo>
                    <a:pt x="28956" y="22859"/>
                  </a:lnTo>
                  <a:lnTo>
                    <a:pt x="25908" y="25907"/>
                  </a:lnTo>
                  <a:lnTo>
                    <a:pt x="24384" y="28955"/>
                  </a:lnTo>
                  <a:lnTo>
                    <a:pt x="22859" y="33527"/>
                  </a:lnTo>
                  <a:lnTo>
                    <a:pt x="19812" y="41147"/>
                  </a:lnTo>
                  <a:lnTo>
                    <a:pt x="19812" y="1159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2" name="object 362"/>
          <p:cNvGrpSpPr/>
          <p:nvPr/>
        </p:nvGrpSpPr>
        <p:grpSpPr>
          <a:xfrm>
            <a:off x="1399889" y="6271260"/>
            <a:ext cx="802640" cy="205104"/>
            <a:chOff x="1399889" y="6271260"/>
            <a:chExt cx="802640" cy="205104"/>
          </a:xfrm>
        </p:grpSpPr>
        <p:pic>
          <p:nvPicPr>
            <p:cNvPr id="363" name="object 363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1399889" y="6312979"/>
              <a:ext cx="99155" cy="118967"/>
            </a:xfrm>
            <a:prstGeom prst="rect">
              <a:avLst/>
            </a:prstGeom>
          </p:spPr>
        </p:pic>
        <p:sp>
          <p:nvSpPr>
            <p:cNvPr id="364" name="object 364"/>
            <p:cNvSpPr/>
            <p:nvPr/>
          </p:nvSpPr>
          <p:spPr>
            <a:xfrm>
              <a:off x="1520939" y="6271272"/>
              <a:ext cx="141605" cy="161290"/>
            </a:xfrm>
            <a:custGeom>
              <a:avLst/>
              <a:gdLst/>
              <a:ahLst/>
              <a:cxnLst/>
              <a:rect l="l" t="t" r="r" b="b"/>
              <a:pathLst>
                <a:path w="141605" h="161289">
                  <a:moveTo>
                    <a:pt x="19812" y="0"/>
                  </a:moveTo>
                  <a:lnTo>
                    <a:pt x="0" y="0"/>
                  </a:lnTo>
                  <a:lnTo>
                    <a:pt x="0" y="158483"/>
                  </a:lnTo>
                  <a:lnTo>
                    <a:pt x="19812" y="158483"/>
                  </a:lnTo>
                  <a:lnTo>
                    <a:pt x="19812" y="0"/>
                  </a:lnTo>
                  <a:close/>
                </a:path>
                <a:path w="141605" h="161289">
                  <a:moveTo>
                    <a:pt x="141262" y="101244"/>
                  </a:moveTo>
                  <a:lnTo>
                    <a:pt x="140411" y="90576"/>
                  </a:lnTo>
                  <a:lnTo>
                    <a:pt x="140169" y="87464"/>
                  </a:lnTo>
                  <a:lnTo>
                    <a:pt x="137071" y="75666"/>
                  </a:lnTo>
                  <a:lnTo>
                    <a:pt x="132257" y="65582"/>
                  </a:lnTo>
                  <a:lnTo>
                    <a:pt x="126022" y="56946"/>
                  </a:lnTo>
                  <a:lnTo>
                    <a:pt x="119926" y="51498"/>
                  </a:lnTo>
                  <a:lnTo>
                    <a:pt x="119926" y="79908"/>
                  </a:lnTo>
                  <a:lnTo>
                    <a:pt x="119926" y="90576"/>
                  </a:lnTo>
                  <a:lnTo>
                    <a:pt x="55918" y="90576"/>
                  </a:lnTo>
                  <a:lnTo>
                    <a:pt x="57365" y="83108"/>
                  </a:lnTo>
                  <a:lnTo>
                    <a:pt x="80302" y="56946"/>
                  </a:lnTo>
                  <a:lnTo>
                    <a:pt x="98590" y="56946"/>
                  </a:lnTo>
                  <a:lnTo>
                    <a:pt x="106210" y="61518"/>
                  </a:lnTo>
                  <a:lnTo>
                    <a:pt x="112306" y="67614"/>
                  </a:lnTo>
                  <a:lnTo>
                    <a:pt x="116878" y="73710"/>
                  </a:lnTo>
                  <a:lnTo>
                    <a:pt x="119926" y="79908"/>
                  </a:lnTo>
                  <a:lnTo>
                    <a:pt x="119926" y="51498"/>
                  </a:lnTo>
                  <a:lnTo>
                    <a:pt x="118351" y="50076"/>
                  </a:lnTo>
                  <a:lnTo>
                    <a:pt x="109258" y="45326"/>
                  </a:lnTo>
                  <a:lnTo>
                    <a:pt x="99021" y="42595"/>
                  </a:lnTo>
                  <a:lnTo>
                    <a:pt x="87922" y="41706"/>
                  </a:lnTo>
                  <a:lnTo>
                    <a:pt x="77038" y="42595"/>
                  </a:lnTo>
                  <a:lnTo>
                    <a:pt x="43586" y="65798"/>
                  </a:lnTo>
                  <a:lnTo>
                    <a:pt x="34582" y="101244"/>
                  </a:lnTo>
                  <a:lnTo>
                    <a:pt x="35674" y="115011"/>
                  </a:lnTo>
                  <a:lnTo>
                    <a:pt x="57518" y="152323"/>
                  </a:lnTo>
                  <a:lnTo>
                    <a:pt x="89446" y="160680"/>
                  </a:lnTo>
                  <a:lnTo>
                    <a:pt x="99187" y="160108"/>
                  </a:lnTo>
                  <a:lnTo>
                    <a:pt x="107924" y="158394"/>
                  </a:lnTo>
                  <a:lnTo>
                    <a:pt x="115811" y="155536"/>
                  </a:lnTo>
                  <a:lnTo>
                    <a:pt x="122974" y="151536"/>
                  </a:lnTo>
                  <a:lnTo>
                    <a:pt x="128460" y="145440"/>
                  </a:lnTo>
                  <a:lnTo>
                    <a:pt x="133070" y="138963"/>
                  </a:lnTo>
                  <a:lnTo>
                    <a:pt x="136906" y="131813"/>
                  </a:lnTo>
                  <a:lnTo>
                    <a:pt x="139738" y="124104"/>
                  </a:lnTo>
                  <a:lnTo>
                    <a:pt x="119926" y="121056"/>
                  </a:lnTo>
                  <a:lnTo>
                    <a:pt x="116878" y="130200"/>
                  </a:lnTo>
                  <a:lnTo>
                    <a:pt x="107734" y="139344"/>
                  </a:lnTo>
                  <a:lnTo>
                    <a:pt x="103162" y="142392"/>
                  </a:lnTo>
                  <a:lnTo>
                    <a:pt x="97066" y="145440"/>
                  </a:lnTo>
                  <a:lnTo>
                    <a:pt x="89446" y="145440"/>
                  </a:lnTo>
                  <a:lnTo>
                    <a:pt x="58013" y="122580"/>
                  </a:lnTo>
                  <a:lnTo>
                    <a:pt x="54394" y="105816"/>
                  </a:lnTo>
                  <a:lnTo>
                    <a:pt x="139738" y="105816"/>
                  </a:lnTo>
                  <a:lnTo>
                    <a:pt x="141262" y="104292"/>
                  </a:lnTo>
                  <a:lnTo>
                    <a:pt x="141262" y="101244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5" name="object 365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1682115" y="6312979"/>
              <a:ext cx="105156" cy="118967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1814798" y="6312979"/>
              <a:ext cx="92963" cy="115919"/>
            </a:xfrm>
            <a:prstGeom prst="rect">
              <a:avLst/>
            </a:prstGeom>
          </p:spPr>
        </p:pic>
        <p:sp>
          <p:nvSpPr>
            <p:cNvPr id="367" name="object 367"/>
            <p:cNvSpPr/>
            <p:nvPr/>
          </p:nvSpPr>
          <p:spPr>
            <a:xfrm>
              <a:off x="1939861" y="6271844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19" h="157479">
                  <a:moveTo>
                    <a:pt x="19812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9812" y="157060"/>
                  </a:lnTo>
                  <a:lnTo>
                    <a:pt x="19812" y="42672"/>
                  </a:lnTo>
                  <a:close/>
                </a:path>
                <a:path w="20319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8" name="object 368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1993201" y="6312979"/>
              <a:ext cx="208978" cy="163258"/>
            </a:xfrm>
            <a:prstGeom prst="rect">
              <a:avLst/>
            </a:prstGeom>
          </p:spPr>
        </p:pic>
      </p:grpSp>
      <p:grpSp>
        <p:nvGrpSpPr>
          <p:cNvPr id="369" name="object 369"/>
          <p:cNvGrpSpPr/>
          <p:nvPr/>
        </p:nvGrpSpPr>
        <p:grpSpPr>
          <a:xfrm>
            <a:off x="2336387" y="6271831"/>
            <a:ext cx="351155" cy="160655"/>
            <a:chOff x="2336387" y="6271831"/>
            <a:chExt cx="351155" cy="160655"/>
          </a:xfrm>
        </p:grpSpPr>
        <p:pic>
          <p:nvPicPr>
            <p:cNvPr id="370" name="object 370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2336387" y="6312979"/>
              <a:ext cx="105251" cy="118967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2469070" y="6312979"/>
              <a:ext cx="93059" cy="115919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2588037" y="6271831"/>
              <a:ext cx="99155" cy="160115"/>
            </a:xfrm>
            <a:prstGeom prst="rect">
              <a:avLst/>
            </a:prstGeom>
          </p:spPr>
        </p:pic>
      </p:grpSp>
      <p:grpSp>
        <p:nvGrpSpPr>
          <p:cNvPr id="373" name="object 373"/>
          <p:cNvGrpSpPr/>
          <p:nvPr/>
        </p:nvGrpSpPr>
        <p:grpSpPr>
          <a:xfrm>
            <a:off x="2821400" y="6271260"/>
            <a:ext cx="1026794" cy="205104"/>
            <a:chOff x="2821400" y="6271260"/>
            <a:chExt cx="1026794" cy="205104"/>
          </a:xfrm>
        </p:grpSpPr>
        <p:pic>
          <p:nvPicPr>
            <p:cNvPr id="374" name="object 374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2821400" y="6312979"/>
              <a:ext cx="155543" cy="115919"/>
            </a:xfrm>
            <a:prstGeom prst="rect">
              <a:avLst/>
            </a:prstGeom>
          </p:spPr>
        </p:pic>
        <p:sp>
          <p:nvSpPr>
            <p:cNvPr id="375" name="object 375"/>
            <p:cNvSpPr/>
            <p:nvPr/>
          </p:nvSpPr>
          <p:spPr>
            <a:xfrm>
              <a:off x="3010458" y="6271272"/>
              <a:ext cx="525145" cy="161290"/>
            </a:xfrm>
            <a:custGeom>
              <a:avLst/>
              <a:gdLst/>
              <a:ahLst/>
              <a:cxnLst/>
              <a:rect l="l" t="t" r="r" b="b"/>
              <a:pathLst>
                <a:path w="525145" h="161289">
                  <a:moveTo>
                    <a:pt x="19812" y="43243"/>
                  </a:moveTo>
                  <a:lnTo>
                    <a:pt x="0" y="43243"/>
                  </a:lnTo>
                  <a:lnTo>
                    <a:pt x="0" y="157632"/>
                  </a:lnTo>
                  <a:lnTo>
                    <a:pt x="19812" y="157632"/>
                  </a:lnTo>
                  <a:lnTo>
                    <a:pt x="19812" y="43243"/>
                  </a:lnTo>
                  <a:close/>
                </a:path>
                <a:path w="525145" h="161289">
                  <a:moveTo>
                    <a:pt x="19812" y="571"/>
                  </a:moveTo>
                  <a:lnTo>
                    <a:pt x="0" y="571"/>
                  </a:lnTo>
                  <a:lnTo>
                    <a:pt x="0" y="21907"/>
                  </a:lnTo>
                  <a:lnTo>
                    <a:pt x="19812" y="21907"/>
                  </a:lnTo>
                  <a:lnTo>
                    <a:pt x="19812" y="571"/>
                  </a:lnTo>
                  <a:close/>
                </a:path>
                <a:path w="525145" h="161289">
                  <a:moveTo>
                    <a:pt x="71056" y="0"/>
                  </a:moveTo>
                  <a:lnTo>
                    <a:pt x="51257" y="0"/>
                  </a:lnTo>
                  <a:lnTo>
                    <a:pt x="51257" y="158483"/>
                  </a:lnTo>
                  <a:lnTo>
                    <a:pt x="71056" y="158483"/>
                  </a:lnTo>
                  <a:lnTo>
                    <a:pt x="71056" y="0"/>
                  </a:lnTo>
                  <a:close/>
                </a:path>
                <a:path w="525145" h="161289">
                  <a:moveTo>
                    <a:pt x="187642" y="571"/>
                  </a:moveTo>
                  <a:lnTo>
                    <a:pt x="169354" y="571"/>
                  </a:lnTo>
                  <a:lnTo>
                    <a:pt x="169354" y="102768"/>
                  </a:lnTo>
                  <a:lnTo>
                    <a:pt x="168783" y="112483"/>
                  </a:lnTo>
                  <a:lnTo>
                    <a:pt x="146494" y="145440"/>
                  </a:lnTo>
                  <a:lnTo>
                    <a:pt x="129641" y="145440"/>
                  </a:lnTo>
                  <a:lnTo>
                    <a:pt x="123545" y="140868"/>
                  </a:lnTo>
                  <a:lnTo>
                    <a:pt x="117449" y="133248"/>
                  </a:lnTo>
                  <a:lnTo>
                    <a:pt x="112572" y="127825"/>
                  </a:lnTo>
                  <a:lnTo>
                    <a:pt x="109258" y="120675"/>
                  </a:lnTo>
                  <a:lnTo>
                    <a:pt x="107378" y="111823"/>
                  </a:lnTo>
                  <a:lnTo>
                    <a:pt x="107264" y="109867"/>
                  </a:lnTo>
                  <a:lnTo>
                    <a:pt x="106781" y="101244"/>
                  </a:lnTo>
                  <a:lnTo>
                    <a:pt x="107353" y="90652"/>
                  </a:lnTo>
                  <a:lnTo>
                    <a:pt x="129641" y="56959"/>
                  </a:lnTo>
                  <a:lnTo>
                    <a:pt x="146494" y="56959"/>
                  </a:lnTo>
                  <a:lnTo>
                    <a:pt x="168783" y="91935"/>
                  </a:lnTo>
                  <a:lnTo>
                    <a:pt x="169354" y="102768"/>
                  </a:lnTo>
                  <a:lnTo>
                    <a:pt x="169354" y="571"/>
                  </a:lnTo>
                  <a:lnTo>
                    <a:pt x="167830" y="571"/>
                  </a:lnTo>
                  <a:lnTo>
                    <a:pt x="167830" y="56959"/>
                  </a:lnTo>
                  <a:lnTo>
                    <a:pt x="164782" y="52387"/>
                  </a:lnTo>
                  <a:lnTo>
                    <a:pt x="160210" y="47815"/>
                  </a:lnTo>
                  <a:lnTo>
                    <a:pt x="154114" y="44767"/>
                  </a:lnTo>
                  <a:lnTo>
                    <a:pt x="149542" y="43243"/>
                  </a:lnTo>
                  <a:lnTo>
                    <a:pt x="143446" y="41719"/>
                  </a:lnTo>
                  <a:lnTo>
                    <a:pt x="135737" y="41719"/>
                  </a:lnTo>
                  <a:lnTo>
                    <a:pt x="100304" y="57340"/>
                  </a:lnTo>
                  <a:lnTo>
                    <a:pt x="86969" y="101244"/>
                  </a:lnTo>
                  <a:lnTo>
                    <a:pt x="87071" y="102768"/>
                  </a:lnTo>
                  <a:lnTo>
                    <a:pt x="87515" y="109867"/>
                  </a:lnTo>
                  <a:lnTo>
                    <a:pt x="89065" y="117627"/>
                  </a:lnTo>
                  <a:lnTo>
                    <a:pt x="91465" y="124815"/>
                  </a:lnTo>
                  <a:lnTo>
                    <a:pt x="94589" y="131724"/>
                  </a:lnTo>
                  <a:lnTo>
                    <a:pt x="97421" y="138277"/>
                  </a:lnTo>
                  <a:lnTo>
                    <a:pt x="130467" y="160134"/>
                  </a:lnTo>
                  <a:lnTo>
                    <a:pt x="137350" y="160680"/>
                  </a:lnTo>
                  <a:lnTo>
                    <a:pt x="147066" y="159562"/>
                  </a:lnTo>
                  <a:lnTo>
                    <a:pt x="155956" y="156184"/>
                  </a:lnTo>
                  <a:lnTo>
                    <a:pt x="155816" y="156184"/>
                  </a:lnTo>
                  <a:lnTo>
                    <a:pt x="163068" y="151041"/>
                  </a:lnTo>
                  <a:lnTo>
                    <a:pt x="168021" y="145440"/>
                  </a:lnTo>
                  <a:lnTo>
                    <a:pt x="169354" y="143916"/>
                  </a:lnTo>
                  <a:lnTo>
                    <a:pt x="169354" y="157632"/>
                  </a:lnTo>
                  <a:lnTo>
                    <a:pt x="187642" y="157632"/>
                  </a:lnTo>
                  <a:lnTo>
                    <a:pt x="187642" y="143916"/>
                  </a:lnTo>
                  <a:lnTo>
                    <a:pt x="187642" y="571"/>
                  </a:lnTo>
                  <a:close/>
                </a:path>
                <a:path w="525145" h="161289">
                  <a:moveTo>
                    <a:pt x="320332" y="101244"/>
                  </a:moveTo>
                  <a:lnTo>
                    <a:pt x="319646" y="90576"/>
                  </a:lnTo>
                  <a:lnTo>
                    <a:pt x="319455" y="87464"/>
                  </a:lnTo>
                  <a:lnTo>
                    <a:pt x="316712" y="75666"/>
                  </a:lnTo>
                  <a:lnTo>
                    <a:pt x="311975" y="65582"/>
                  </a:lnTo>
                  <a:lnTo>
                    <a:pt x="305092" y="56946"/>
                  </a:lnTo>
                  <a:lnTo>
                    <a:pt x="298996" y="51320"/>
                  </a:lnTo>
                  <a:lnTo>
                    <a:pt x="298996" y="79908"/>
                  </a:lnTo>
                  <a:lnTo>
                    <a:pt x="298996" y="90576"/>
                  </a:lnTo>
                  <a:lnTo>
                    <a:pt x="234899" y="90576"/>
                  </a:lnTo>
                  <a:lnTo>
                    <a:pt x="236347" y="83108"/>
                  </a:lnTo>
                  <a:lnTo>
                    <a:pt x="259283" y="56946"/>
                  </a:lnTo>
                  <a:lnTo>
                    <a:pt x="277660" y="56946"/>
                  </a:lnTo>
                  <a:lnTo>
                    <a:pt x="285280" y="61518"/>
                  </a:lnTo>
                  <a:lnTo>
                    <a:pt x="291376" y="67614"/>
                  </a:lnTo>
                  <a:lnTo>
                    <a:pt x="295948" y="73710"/>
                  </a:lnTo>
                  <a:lnTo>
                    <a:pt x="298996" y="79908"/>
                  </a:lnTo>
                  <a:lnTo>
                    <a:pt x="298996" y="51320"/>
                  </a:lnTo>
                  <a:lnTo>
                    <a:pt x="297662" y="50076"/>
                  </a:lnTo>
                  <a:lnTo>
                    <a:pt x="289090" y="45326"/>
                  </a:lnTo>
                  <a:lnTo>
                    <a:pt x="279374" y="42595"/>
                  </a:lnTo>
                  <a:lnTo>
                    <a:pt x="268516" y="41706"/>
                  </a:lnTo>
                  <a:lnTo>
                    <a:pt x="256692" y="42595"/>
                  </a:lnTo>
                  <a:lnTo>
                    <a:pt x="222554" y="65798"/>
                  </a:lnTo>
                  <a:lnTo>
                    <a:pt x="213563" y="101244"/>
                  </a:lnTo>
                  <a:lnTo>
                    <a:pt x="214655" y="115011"/>
                  </a:lnTo>
                  <a:lnTo>
                    <a:pt x="237134" y="152323"/>
                  </a:lnTo>
                  <a:lnTo>
                    <a:pt x="268516" y="160680"/>
                  </a:lnTo>
                  <a:lnTo>
                    <a:pt x="278257" y="160108"/>
                  </a:lnTo>
                  <a:lnTo>
                    <a:pt x="286994" y="158394"/>
                  </a:lnTo>
                  <a:lnTo>
                    <a:pt x="294881" y="155536"/>
                  </a:lnTo>
                  <a:lnTo>
                    <a:pt x="302044" y="151536"/>
                  </a:lnTo>
                  <a:lnTo>
                    <a:pt x="307530" y="145440"/>
                  </a:lnTo>
                  <a:lnTo>
                    <a:pt x="312140" y="138963"/>
                  </a:lnTo>
                  <a:lnTo>
                    <a:pt x="315976" y="131813"/>
                  </a:lnTo>
                  <a:lnTo>
                    <a:pt x="318808" y="124104"/>
                  </a:lnTo>
                  <a:lnTo>
                    <a:pt x="298996" y="121056"/>
                  </a:lnTo>
                  <a:lnTo>
                    <a:pt x="295948" y="130200"/>
                  </a:lnTo>
                  <a:lnTo>
                    <a:pt x="292900" y="134772"/>
                  </a:lnTo>
                  <a:lnTo>
                    <a:pt x="286804" y="139344"/>
                  </a:lnTo>
                  <a:lnTo>
                    <a:pt x="282232" y="142392"/>
                  </a:lnTo>
                  <a:lnTo>
                    <a:pt x="276136" y="145440"/>
                  </a:lnTo>
                  <a:lnTo>
                    <a:pt x="259283" y="145440"/>
                  </a:lnTo>
                  <a:lnTo>
                    <a:pt x="235483" y="114630"/>
                  </a:lnTo>
                  <a:lnTo>
                    <a:pt x="234899" y="105816"/>
                  </a:lnTo>
                  <a:lnTo>
                    <a:pt x="320332" y="105816"/>
                  </a:lnTo>
                  <a:lnTo>
                    <a:pt x="320332" y="101244"/>
                  </a:lnTo>
                  <a:close/>
                </a:path>
                <a:path w="525145" h="161289">
                  <a:moveTo>
                    <a:pt x="489585" y="43243"/>
                  </a:moveTo>
                  <a:lnTo>
                    <a:pt x="471297" y="43243"/>
                  </a:lnTo>
                  <a:lnTo>
                    <a:pt x="451485" y="110388"/>
                  </a:lnTo>
                  <a:lnTo>
                    <a:pt x="445389" y="131724"/>
                  </a:lnTo>
                  <a:lnTo>
                    <a:pt x="439293" y="110388"/>
                  </a:lnTo>
                  <a:lnTo>
                    <a:pt x="422529" y="43243"/>
                  </a:lnTo>
                  <a:lnTo>
                    <a:pt x="402717" y="43243"/>
                  </a:lnTo>
                  <a:lnTo>
                    <a:pt x="384429" y="110388"/>
                  </a:lnTo>
                  <a:lnTo>
                    <a:pt x="379768" y="125628"/>
                  </a:lnTo>
                  <a:lnTo>
                    <a:pt x="378244" y="133248"/>
                  </a:lnTo>
                  <a:lnTo>
                    <a:pt x="378244" y="134772"/>
                  </a:lnTo>
                  <a:lnTo>
                    <a:pt x="370624" y="110388"/>
                  </a:lnTo>
                  <a:lnTo>
                    <a:pt x="352336" y="43243"/>
                  </a:lnTo>
                  <a:lnTo>
                    <a:pt x="332524" y="43243"/>
                  </a:lnTo>
                  <a:lnTo>
                    <a:pt x="367576" y="157632"/>
                  </a:lnTo>
                  <a:lnTo>
                    <a:pt x="389001" y="157632"/>
                  </a:lnTo>
                  <a:lnTo>
                    <a:pt x="411861" y="70675"/>
                  </a:lnTo>
                  <a:lnTo>
                    <a:pt x="416433" y="89052"/>
                  </a:lnTo>
                  <a:lnTo>
                    <a:pt x="434721" y="157632"/>
                  </a:lnTo>
                  <a:lnTo>
                    <a:pt x="454533" y="157632"/>
                  </a:lnTo>
                  <a:lnTo>
                    <a:pt x="489585" y="43243"/>
                  </a:lnTo>
                  <a:close/>
                </a:path>
                <a:path w="525145" h="161289">
                  <a:moveTo>
                    <a:pt x="524637" y="43243"/>
                  </a:moveTo>
                  <a:lnTo>
                    <a:pt x="504825" y="43243"/>
                  </a:lnTo>
                  <a:lnTo>
                    <a:pt x="504825" y="157632"/>
                  </a:lnTo>
                  <a:lnTo>
                    <a:pt x="524637" y="157632"/>
                  </a:lnTo>
                  <a:lnTo>
                    <a:pt x="524637" y="43243"/>
                  </a:lnTo>
                  <a:close/>
                </a:path>
                <a:path w="525145" h="161289">
                  <a:moveTo>
                    <a:pt x="524637" y="571"/>
                  </a:moveTo>
                  <a:lnTo>
                    <a:pt x="504825" y="571"/>
                  </a:lnTo>
                  <a:lnTo>
                    <a:pt x="504825" y="21907"/>
                  </a:lnTo>
                  <a:lnTo>
                    <a:pt x="524637" y="21907"/>
                  </a:lnTo>
                  <a:lnTo>
                    <a:pt x="524637" y="57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6" name="object 376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3567207" y="6312979"/>
              <a:ext cx="93059" cy="115919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3686175" y="6312979"/>
              <a:ext cx="100679" cy="163258"/>
            </a:xfrm>
            <a:prstGeom prst="rect">
              <a:avLst/>
            </a:prstGeom>
          </p:spPr>
        </p:pic>
        <p:sp>
          <p:nvSpPr>
            <p:cNvPr id="378" name="object 378"/>
            <p:cNvSpPr/>
            <p:nvPr/>
          </p:nvSpPr>
          <p:spPr>
            <a:xfrm>
              <a:off x="3823430" y="6407562"/>
              <a:ext cx="24765" cy="53975"/>
            </a:xfrm>
            <a:custGeom>
              <a:avLst/>
              <a:gdLst/>
              <a:ahLst/>
              <a:cxnLst/>
              <a:rect l="l" t="t" r="r" b="b"/>
              <a:pathLst>
                <a:path w="24764" h="53975">
                  <a:moveTo>
                    <a:pt x="6096" y="53435"/>
                  </a:moveTo>
                  <a:lnTo>
                    <a:pt x="0" y="44291"/>
                  </a:lnTo>
                  <a:lnTo>
                    <a:pt x="4572" y="42767"/>
                  </a:lnTo>
                  <a:lnTo>
                    <a:pt x="7620" y="41243"/>
                  </a:lnTo>
                  <a:lnTo>
                    <a:pt x="9144" y="36671"/>
                  </a:lnTo>
                  <a:lnTo>
                    <a:pt x="10668" y="33623"/>
                  </a:lnTo>
                  <a:lnTo>
                    <a:pt x="12192" y="29051"/>
                  </a:lnTo>
                  <a:lnTo>
                    <a:pt x="12192" y="21336"/>
                  </a:lnTo>
                  <a:lnTo>
                    <a:pt x="1524" y="21336"/>
                  </a:lnTo>
                  <a:lnTo>
                    <a:pt x="1524" y="0"/>
                  </a:lnTo>
                  <a:lnTo>
                    <a:pt x="24384" y="0"/>
                  </a:lnTo>
                  <a:lnTo>
                    <a:pt x="24384" y="30575"/>
                  </a:lnTo>
                  <a:lnTo>
                    <a:pt x="22860" y="36671"/>
                  </a:lnTo>
                  <a:lnTo>
                    <a:pt x="19812" y="41243"/>
                  </a:lnTo>
                  <a:lnTo>
                    <a:pt x="16764" y="47339"/>
                  </a:lnTo>
                  <a:lnTo>
                    <a:pt x="12192" y="50387"/>
                  </a:lnTo>
                  <a:lnTo>
                    <a:pt x="6096" y="534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9" name="object 379"/>
          <p:cNvGrpSpPr/>
          <p:nvPr/>
        </p:nvGrpSpPr>
        <p:grpSpPr>
          <a:xfrm>
            <a:off x="3977449" y="6271831"/>
            <a:ext cx="351155" cy="160655"/>
            <a:chOff x="3977449" y="6271831"/>
            <a:chExt cx="351155" cy="160655"/>
          </a:xfrm>
        </p:grpSpPr>
        <p:pic>
          <p:nvPicPr>
            <p:cNvPr id="380" name="object 380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3977449" y="6312979"/>
              <a:ext cx="105251" cy="118967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4110132" y="6312979"/>
              <a:ext cx="93059" cy="115919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4229099" y="6271831"/>
              <a:ext cx="99155" cy="160115"/>
            </a:xfrm>
            <a:prstGeom prst="rect">
              <a:avLst/>
            </a:prstGeom>
          </p:spPr>
        </p:pic>
      </p:grpSp>
      <p:grpSp>
        <p:nvGrpSpPr>
          <p:cNvPr id="383" name="object 383"/>
          <p:cNvGrpSpPr/>
          <p:nvPr/>
        </p:nvGrpSpPr>
        <p:grpSpPr>
          <a:xfrm>
            <a:off x="4462462" y="6271831"/>
            <a:ext cx="570865" cy="160655"/>
            <a:chOff x="4462462" y="6271831"/>
            <a:chExt cx="570865" cy="160655"/>
          </a:xfrm>
        </p:grpSpPr>
        <p:sp>
          <p:nvSpPr>
            <p:cNvPr id="384" name="object 384"/>
            <p:cNvSpPr/>
            <p:nvPr/>
          </p:nvSpPr>
          <p:spPr>
            <a:xfrm>
              <a:off x="4462462" y="6271844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812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9812" y="157060"/>
                  </a:lnTo>
                  <a:lnTo>
                    <a:pt x="19812" y="42672"/>
                  </a:lnTo>
                  <a:close/>
                </a:path>
                <a:path w="20320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5" name="object 385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4515897" y="6312979"/>
              <a:ext cx="92963" cy="115919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4640960" y="6271831"/>
              <a:ext cx="92963" cy="157067"/>
            </a:xfrm>
            <a:prstGeom prst="rect">
              <a:avLst/>
            </a:prstGeom>
          </p:spPr>
        </p:pic>
        <p:sp>
          <p:nvSpPr>
            <p:cNvPr id="387" name="object 387"/>
            <p:cNvSpPr/>
            <p:nvPr/>
          </p:nvSpPr>
          <p:spPr>
            <a:xfrm>
              <a:off x="4756874" y="6271844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812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9812" y="157060"/>
                  </a:lnTo>
                  <a:lnTo>
                    <a:pt x="19812" y="42672"/>
                  </a:lnTo>
                  <a:close/>
                </a:path>
                <a:path w="20320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8" name="object 388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4808696" y="6271831"/>
              <a:ext cx="99155" cy="160115"/>
            </a:xfrm>
            <a:prstGeom prst="rect">
              <a:avLst/>
            </a:prstGeom>
          </p:spPr>
        </p:pic>
        <p:sp>
          <p:nvSpPr>
            <p:cNvPr id="389" name="object 389"/>
            <p:cNvSpPr/>
            <p:nvPr/>
          </p:nvSpPr>
          <p:spPr>
            <a:xfrm>
              <a:off x="4935283" y="6271844"/>
              <a:ext cx="97790" cy="158750"/>
            </a:xfrm>
            <a:custGeom>
              <a:avLst/>
              <a:gdLst/>
              <a:ahLst/>
              <a:cxnLst/>
              <a:rect l="l" t="t" r="r" b="b"/>
              <a:pathLst>
                <a:path w="97789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9812" y="157060"/>
                  </a:lnTo>
                  <a:lnTo>
                    <a:pt x="19812" y="42672"/>
                  </a:lnTo>
                  <a:close/>
                </a:path>
                <a:path w="97789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  <a:path w="97789" h="158750">
                  <a:moveTo>
                    <a:pt x="97624" y="157060"/>
                  </a:moveTo>
                  <a:lnTo>
                    <a:pt x="94576" y="140296"/>
                  </a:lnTo>
                  <a:lnTo>
                    <a:pt x="79336" y="140296"/>
                  </a:lnTo>
                  <a:lnTo>
                    <a:pt x="76288" y="137248"/>
                  </a:lnTo>
                  <a:lnTo>
                    <a:pt x="76288" y="135724"/>
                  </a:lnTo>
                  <a:lnTo>
                    <a:pt x="74764" y="134200"/>
                  </a:lnTo>
                  <a:lnTo>
                    <a:pt x="74764" y="57899"/>
                  </a:lnTo>
                  <a:lnTo>
                    <a:pt x="94576" y="57899"/>
                  </a:lnTo>
                  <a:lnTo>
                    <a:pt x="94576" y="42659"/>
                  </a:lnTo>
                  <a:lnTo>
                    <a:pt x="74764" y="42659"/>
                  </a:lnTo>
                  <a:lnTo>
                    <a:pt x="74764" y="3035"/>
                  </a:lnTo>
                  <a:lnTo>
                    <a:pt x="54864" y="15227"/>
                  </a:lnTo>
                  <a:lnTo>
                    <a:pt x="54864" y="42659"/>
                  </a:lnTo>
                  <a:lnTo>
                    <a:pt x="41148" y="42659"/>
                  </a:lnTo>
                  <a:lnTo>
                    <a:pt x="41148" y="57899"/>
                  </a:lnTo>
                  <a:lnTo>
                    <a:pt x="54864" y="57899"/>
                  </a:lnTo>
                  <a:lnTo>
                    <a:pt x="54864" y="135724"/>
                  </a:lnTo>
                  <a:lnTo>
                    <a:pt x="56388" y="143344"/>
                  </a:lnTo>
                  <a:lnTo>
                    <a:pt x="57912" y="146392"/>
                  </a:lnTo>
                  <a:lnTo>
                    <a:pt x="59436" y="150964"/>
                  </a:lnTo>
                  <a:lnTo>
                    <a:pt x="62484" y="154012"/>
                  </a:lnTo>
                  <a:lnTo>
                    <a:pt x="65620" y="155536"/>
                  </a:lnTo>
                  <a:lnTo>
                    <a:pt x="70192" y="158584"/>
                  </a:lnTo>
                  <a:lnTo>
                    <a:pt x="91528" y="158584"/>
                  </a:lnTo>
                  <a:lnTo>
                    <a:pt x="97624" y="1570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0" name="object 390"/>
          <p:cNvGrpSpPr/>
          <p:nvPr/>
        </p:nvGrpSpPr>
        <p:grpSpPr>
          <a:xfrm>
            <a:off x="5141213" y="6271831"/>
            <a:ext cx="299085" cy="160655"/>
            <a:chOff x="5141213" y="6271831"/>
            <a:chExt cx="299085" cy="160655"/>
          </a:xfrm>
        </p:grpSpPr>
        <p:pic>
          <p:nvPicPr>
            <p:cNvPr id="391" name="object 391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5141213" y="6271831"/>
              <a:ext cx="166116" cy="158591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5334857" y="6312979"/>
              <a:ext cx="105251" cy="118967"/>
            </a:xfrm>
            <a:prstGeom prst="rect">
              <a:avLst/>
            </a:prstGeom>
          </p:spPr>
        </p:pic>
      </p:grpSp>
      <p:grpSp>
        <p:nvGrpSpPr>
          <p:cNvPr id="393" name="object 393"/>
          <p:cNvGrpSpPr/>
          <p:nvPr/>
        </p:nvGrpSpPr>
        <p:grpSpPr>
          <a:xfrm>
            <a:off x="5562123" y="6271831"/>
            <a:ext cx="447040" cy="160655"/>
            <a:chOff x="5562123" y="6271831"/>
            <a:chExt cx="447040" cy="160655"/>
          </a:xfrm>
        </p:grpSpPr>
        <p:pic>
          <p:nvPicPr>
            <p:cNvPr id="394" name="object 394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5562123" y="6271831"/>
              <a:ext cx="225742" cy="160210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5813774" y="6312979"/>
              <a:ext cx="108299" cy="118967"/>
            </a:xfrm>
            <a:prstGeom prst="rect">
              <a:avLst/>
            </a:prstGeom>
          </p:spPr>
        </p:pic>
        <p:sp>
          <p:nvSpPr>
            <p:cNvPr id="396" name="object 396"/>
            <p:cNvSpPr/>
            <p:nvPr/>
          </p:nvSpPr>
          <p:spPr>
            <a:xfrm>
              <a:off x="5947981" y="6312979"/>
              <a:ext cx="60960" cy="116205"/>
            </a:xfrm>
            <a:custGeom>
              <a:avLst/>
              <a:gdLst/>
              <a:ahLst/>
              <a:cxnLst/>
              <a:rect l="l" t="t" r="r" b="b"/>
              <a:pathLst>
                <a:path w="60960" h="116204">
                  <a:moveTo>
                    <a:pt x="18288" y="115919"/>
                  </a:moveTo>
                  <a:lnTo>
                    <a:pt x="0" y="115919"/>
                  </a:lnTo>
                  <a:lnTo>
                    <a:pt x="0" y="1523"/>
                  </a:lnTo>
                  <a:lnTo>
                    <a:pt x="16764" y="1523"/>
                  </a:lnTo>
                  <a:lnTo>
                    <a:pt x="16764" y="19811"/>
                  </a:lnTo>
                  <a:lnTo>
                    <a:pt x="21336" y="10667"/>
                  </a:lnTo>
                  <a:lnTo>
                    <a:pt x="28956" y="3047"/>
                  </a:lnTo>
                  <a:lnTo>
                    <a:pt x="33528" y="0"/>
                  </a:lnTo>
                  <a:lnTo>
                    <a:pt x="48768" y="0"/>
                  </a:lnTo>
                  <a:lnTo>
                    <a:pt x="54864" y="1523"/>
                  </a:lnTo>
                  <a:lnTo>
                    <a:pt x="60960" y="6095"/>
                  </a:lnTo>
                  <a:lnTo>
                    <a:pt x="54864" y="22859"/>
                  </a:lnTo>
                  <a:lnTo>
                    <a:pt x="45719" y="19811"/>
                  </a:lnTo>
                  <a:lnTo>
                    <a:pt x="36576" y="19811"/>
                  </a:lnTo>
                  <a:lnTo>
                    <a:pt x="18288" y="48863"/>
                  </a:lnTo>
                  <a:lnTo>
                    <a:pt x="18288" y="1159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7" name="object 397"/>
          <p:cNvGrpSpPr/>
          <p:nvPr/>
        </p:nvGrpSpPr>
        <p:grpSpPr>
          <a:xfrm>
            <a:off x="6117335" y="6271831"/>
            <a:ext cx="697230" cy="160655"/>
            <a:chOff x="6117335" y="6271831"/>
            <a:chExt cx="697230" cy="160655"/>
          </a:xfrm>
        </p:grpSpPr>
        <p:pic>
          <p:nvPicPr>
            <p:cNvPr id="398" name="object 398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6117335" y="6312884"/>
              <a:ext cx="221075" cy="119062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6364414" y="6312979"/>
              <a:ext cx="202787" cy="118967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6588537" y="6312979"/>
              <a:ext cx="106775" cy="118967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6715125" y="6271831"/>
              <a:ext cx="99155" cy="160115"/>
            </a:xfrm>
            <a:prstGeom prst="rect">
              <a:avLst/>
            </a:prstGeom>
          </p:spPr>
        </p:pic>
      </p:grpSp>
      <p:pic>
        <p:nvPicPr>
          <p:cNvPr id="402" name="object 402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6951535" y="6271831"/>
            <a:ext cx="219646" cy="204406"/>
          </a:xfrm>
          <a:prstGeom prst="rect">
            <a:avLst/>
          </a:prstGeom>
        </p:spPr>
      </p:pic>
      <p:grpSp>
        <p:nvGrpSpPr>
          <p:cNvPr id="403" name="object 403"/>
          <p:cNvGrpSpPr/>
          <p:nvPr/>
        </p:nvGrpSpPr>
        <p:grpSpPr>
          <a:xfrm>
            <a:off x="843248" y="6596729"/>
            <a:ext cx="1223645" cy="161925"/>
            <a:chOff x="843248" y="6596729"/>
            <a:chExt cx="1223645" cy="161925"/>
          </a:xfrm>
        </p:grpSpPr>
        <p:pic>
          <p:nvPicPr>
            <p:cNvPr id="404" name="object 404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843248" y="6596729"/>
              <a:ext cx="933354" cy="161830"/>
            </a:xfrm>
            <a:prstGeom prst="rect">
              <a:avLst/>
            </a:prstGeom>
          </p:spPr>
        </p:pic>
        <p:sp>
          <p:nvSpPr>
            <p:cNvPr id="405" name="object 405"/>
            <p:cNvSpPr/>
            <p:nvPr/>
          </p:nvSpPr>
          <p:spPr>
            <a:xfrm>
              <a:off x="1794979" y="659673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6" name="object 406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840706" y="6637972"/>
              <a:ext cx="106775" cy="120491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1973389" y="6637877"/>
              <a:ext cx="93059" cy="117538"/>
            </a:xfrm>
            <a:prstGeom prst="rect">
              <a:avLst/>
            </a:prstGeom>
          </p:spPr>
        </p:pic>
      </p:grpSp>
      <p:pic>
        <p:nvPicPr>
          <p:cNvPr id="408" name="object 408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2153316" y="6595205"/>
            <a:ext cx="187642" cy="163258"/>
          </a:xfrm>
          <a:prstGeom prst="rect">
            <a:avLst/>
          </a:prstGeom>
        </p:spPr>
      </p:pic>
      <p:grpSp>
        <p:nvGrpSpPr>
          <p:cNvPr id="409" name="object 409"/>
          <p:cNvGrpSpPr/>
          <p:nvPr/>
        </p:nvGrpSpPr>
        <p:grpSpPr>
          <a:xfrm>
            <a:off x="2404967" y="6596729"/>
            <a:ext cx="803910" cy="206375"/>
            <a:chOff x="2404967" y="6596729"/>
            <a:chExt cx="803910" cy="206375"/>
          </a:xfrm>
        </p:grpSpPr>
        <p:pic>
          <p:nvPicPr>
            <p:cNvPr id="410" name="object 410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2404967" y="6637972"/>
              <a:ext cx="99155" cy="120491"/>
            </a:xfrm>
            <a:prstGeom prst="rect">
              <a:avLst/>
            </a:prstGeom>
          </p:spPr>
        </p:pic>
        <p:sp>
          <p:nvSpPr>
            <p:cNvPr id="411" name="object 411"/>
            <p:cNvSpPr/>
            <p:nvPr/>
          </p:nvSpPr>
          <p:spPr>
            <a:xfrm>
              <a:off x="2525255" y="6597408"/>
              <a:ext cx="142240" cy="161290"/>
            </a:xfrm>
            <a:custGeom>
              <a:avLst/>
              <a:gdLst/>
              <a:ahLst/>
              <a:cxnLst/>
              <a:rect l="l" t="t" r="r" b="b"/>
              <a:pathLst>
                <a:path w="142239" h="161290">
                  <a:moveTo>
                    <a:pt x="19824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824" y="158496"/>
                  </a:lnTo>
                  <a:lnTo>
                    <a:pt x="19824" y="0"/>
                  </a:lnTo>
                  <a:close/>
                </a:path>
                <a:path w="142239" h="161290">
                  <a:moveTo>
                    <a:pt x="142125" y="100012"/>
                  </a:moveTo>
                  <a:lnTo>
                    <a:pt x="141401" y="89344"/>
                  </a:lnTo>
                  <a:lnTo>
                    <a:pt x="141338" y="88404"/>
                  </a:lnTo>
                  <a:lnTo>
                    <a:pt x="141236" y="86906"/>
                  </a:lnTo>
                  <a:lnTo>
                    <a:pt x="138493" y="75247"/>
                  </a:lnTo>
                  <a:lnTo>
                    <a:pt x="133718" y="65290"/>
                  </a:lnTo>
                  <a:lnTo>
                    <a:pt x="126784" y="57340"/>
                  </a:lnTo>
                  <a:lnTo>
                    <a:pt x="120688" y="51498"/>
                  </a:lnTo>
                  <a:lnTo>
                    <a:pt x="120688" y="80200"/>
                  </a:lnTo>
                  <a:lnTo>
                    <a:pt x="120688" y="89344"/>
                  </a:lnTo>
                  <a:lnTo>
                    <a:pt x="56680" y="89344"/>
                  </a:lnTo>
                  <a:lnTo>
                    <a:pt x="58204" y="80200"/>
                  </a:lnTo>
                  <a:lnTo>
                    <a:pt x="61252" y="72580"/>
                  </a:lnTo>
                  <a:lnTo>
                    <a:pt x="73444" y="60388"/>
                  </a:lnTo>
                  <a:lnTo>
                    <a:pt x="81064" y="57340"/>
                  </a:lnTo>
                  <a:lnTo>
                    <a:pt x="90208" y="57340"/>
                  </a:lnTo>
                  <a:lnTo>
                    <a:pt x="120688" y="80200"/>
                  </a:lnTo>
                  <a:lnTo>
                    <a:pt x="120688" y="51498"/>
                  </a:lnTo>
                  <a:lnTo>
                    <a:pt x="119354" y="50215"/>
                  </a:lnTo>
                  <a:lnTo>
                    <a:pt x="110782" y="44958"/>
                  </a:lnTo>
                  <a:lnTo>
                    <a:pt x="101066" y="41694"/>
                  </a:lnTo>
                  <a:lnTo>
                    <a:pt x="90208" y="40576"/>
                  </a:lnTo>
                  <a:lnTo>
                    <a:pt x="78447" y="41694"/>
                  </a:lnTo>
                  <a:lnTo>
                    <a:pt x="44589" y="66167"/>
                  </a:lnTo>
                  <a:lnTo>
                    <a:pt x="36868" y="101536"/>
                  </a:lnTo>
                  <a:lnTo>
                    <a:pt x="37731" y="114706"/>
                  </a:lnTo>
                  <a:lnTo>
                    <a:pt x="58915" y="152057"/>
                  </a:lnTo>
                  <a:lnTo>
                    <a:pt x="90208" y="161061"/>
                  </a:lnTo>
                  <a:lnTo>
                    <a:pt x="99949" y="160464"/>
                  </a:lnTo>
                  <a:lnTo>
                    <a:pt x="129946" y="144297"/>
                  </a:lnTo>
                  <a:lnTo>
                    <a:pt x="133921" y="139153"/>
                  </a:lnTo>
                  <a:lnTo>
                    <a:pt x="137756" y="132181"/>
                  </a:lnTo>
                  <a:lnTo>
                    <a:pt x="140601" y="124485"/>
                  </a:lnTo>
                  <a:lnTo>
                    <a:pt x="120688" y="121437"/>
                  </a:lnTo>
                  <a:lnTo>
                    <a:pt x="117640" y="129057"/>
                  </a:lnTo>
                  <a:lnTo>
                    <a:pt x="114592" y="135153"/>
                  </a:lnTo>
                  <a:lnTo>
                    <a:pt x="108496" y="139725"/>
                  </a:lnTo>
                  <a:lnTo>
                    <a:pt x="103924" y="142773"/>
                  </a:lnTo>
                  <a:lnTo>
                    <a:pt x="97828" y="144297"/>
                  </a:lnTo>
                  <a:lnTo>
                    <a:pt x="81064" y="144297"/>
                  </a:lnTo>
                  <a:lnTo>
                    <a:pt x="56680" y="106108"/>
                  </a:lnTo>
                  <a:lnTo>
                    <a:pt x="142125" y="106108"/>
                  </a:lnTo>
                  <a:lnTo>
                    <a:pt x="142125" y="10001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2" name="object 412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2687193" y="6637972"/>
              <a:ext cx="105251" cy="120491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2819876" y="6637972"/>
              <a:ext cx="93059" cy="117443"/>
            </a:xfrm>
            <a:prstGeom prst="rect">
              <a:avLst/>
            </a:prstGeom>
          </p:spPr>
        </p:pic>
        <p:sp>
          <p:nvSpPr>
            <p:cNvPr id="414" name="object 414"/>
            <p:cNvSpPr/>
            <p:nvPr/>
          </p:nvSpPr>
          <p:spPr>
            <a:xfrm>
              <a:off x="2946450" y="659673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5" name="object 415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2998279" y="6637972"/>
              <a:ext cx="210502" cy="164782"/>
            </a:xfrm>
            <a:prstGeom prst="rect">
              <a:avLst/>
            </a:prstGeom>
          </p:spPr>
        </p:pic>
      </p:grpSp>
      <p:grpSp>
        <p:nvGrpSpPr>
          <p:cNvPr id="416" name="object 416"/>
          <p:cNvGrpSpPr/>
          <p:nvPr/>
        </p:nvGrpSpPr>
        <p:grpSpPr>
          <a:xfrm>
            <a:off x="3298793" y="6596729"/>
            <a:ext cx="805815" cy="161925"/>
            <a:chOff x="3298793" y="6596729"/>
            <a:chExt cx="805815" cy="161925"/>
          </a:xfrm>
        </p:grpSpPr>
        <p:pic>
          <p:nvPicPr>
            <p:cNvPr id="417" name="object 417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3298793" y="6637972"/>
              <a:ext cx="94487" cy="120491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3414712" y="6637877"/>
              <a:ext cx="106775" cy="120586"/>
            </a:xfrm>
            <a:prstGeom prst="rect">
              <a:avLst/>
            </a:prstGeom>
          </p:spPr>
        </p:pic>
        <p:sp>
          <p:nvSpPr>
            <p:cNvPr id="419" name="object 419"/>
            <p:cNvSpPr/>
            <p:nvPr/>
          </p:nvSpPr>
          <p:spPr>
            <a:xfrm>
              <a:off x="3546348" y="659739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0" name="object 420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3588543" y="6641020"/>
              <a:ext cx="93059" cy="117443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3704367" y="6596729"/>
              <a:ext cx="93154" cy="160210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3823430" y="6637972"/>
              <a:ext cx="106775" cy="120491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3956113" y="6637877"/>
              <a:ext cx="93059" cy="117538"/>
            </a:xfrm>
            <a:prstGeom prst="rect">
              <a:avLst/>
            </a:prstGeom>
          </p:spPr>
        </p:pic>
        <p:sp>
          <p:nvSpPr>
            <p:cNvPr id="424" name="object 424"/>
            <p:cNvSpPr/>
            <p:nvPr/>
          </p:nvSpPr>
          <p:spPr>
            <a:xfrm>
              <a:off x="4081272" y="67330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59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5" name="object 425"/>
          <p:cNvGrpSpPr/>
          <p:nvPr/>
        </p:nvGrpSpPr>
        <p:grpSpPr>
          <a:xfrm>
            <a:off x="9632822" y="7176516"/>
            <a:ext cx="143510" cy="108585"/>
            <a:chOff x="9632822" y="7176516"/>
            <a:chExt cx="143510" cy="108585"/>
          </a:xfrm>
        </p:grpSpPr>
        <p:sp>
          <p:nvSpPr>
            <p:cNvPr id="426" name="object 426"/>
            <p:cNvSpPr/>
            <p:nvPr/>
          </p:nvSpPr>
          <p:spPr>
            <a:xfrm>
              <a:off x="9632822" y="7176516"/>
              <a:ext cx="38100" cy="107314"/>
            </a:xfrm>
            <a:custGeom>
              <a:avLst/>
              <a:gdLst/>
              <a:ahLst/>
              <a:cxnLst/>
              <a:rect l="l" t="t" r="r" b="b"/>
              <a:pathLst>
                <a:path w="38100" h="107315">
                  <a:moveTo>
                    <a:pt x="38100" y="106775"/>
                  </a:moveTo>
                  <a:lnTo>
                    <a:pt x="25908" y="106775"/>
                  </a:lnTo>
                  <a:lnTo>
                    <a:pt x="25908" y="24384"/>
                  </a:lnTo>
                  <a:lnTo>
                    <a:pt x="22859" y="25908"/>
                  </a:lnTo>
                  <a:lnTo>
                    <a:pt x="13716" y="32004"/>
                  </a:lnTo>
                  <a:lnTo>
                    <a:pt x="7619" y="35052"/>
                  </a:lnTo>
                  <a:lnTo>
                    <a:pt x="3047" y="38100"/>
                  </a:lnTo>
                  <a:lnTo>
                    <a:pt x="0" y="39624"/>
                  </a:lnTo>
                  <a:lnTo>
                    <a:pt x="0" y="27432"/>
                  </a:lnTo>
                  <a:lnTo>
                    <a:pt x="6096" y="22860"/>
                  </a:lnTo>
                  <a:lnTo>
                    <a:pt x="13716" y="19812"/>
                  </a:lnTo>
                  <a:lnTo>
                    <a:pt x="18288" y="13716"/>
                  </a:lnTo>
                  <a:lnTo>
                    <a:pt x="24384" y="9144"/>
                  </a:lnTo>
                  <a:lnTo>
                    <a:pt x="30480" y="0"/>
                  </a:lnTo>
                  <a:lnTo>
                    <a:pt x="38100" y="0"/>
                  </a:lnTo>
                  <a:lnTo>
                    <a:pt x="38100" y="106775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7" name="object 427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9706070" y="7176516"/>
              <a:ext cx="70012" cy="108299"/>
            </a:xfrm>
            <a:prstGeom prst="rect">
              <a:avLst/>
            </a:prstGeom>
          </p:spPr>
        </p:pic>
      </p:grpSp>
      <p:pic>
        <p:nvPicPr>
          <p:cNvPr id="428" name="object 428"/>
          <p:cNvPicPr/>
          <p:nvPr/>
        </p:nvPicPr>
        <p:blipFill>
          <a:blip r:embed="rId275" cstate="print"/>
          <a:stretch>
            <a:fillRect/>
          </a:stretch>
        </p:blipFill>
        <p:spPr>
          <a:xfrm>
            <a:off x="7251192" y="3005327"/>
            <a:ext cx="2731007" cy="1912620"/>
          </a:xfrm>
          <a:prstGeom prst="rect">
            <a:avLst/>
          </a:prstGeom>
        </p:spPr>
      </p:pic>
      <p:grpSp>
        <p:nvGrpSpPr>
          <p:cNvPr id="429" name="object 429"/>
          <p:cNvGrpSpPr/>
          <p:nvPr/>
        </p:nvGrpSpPr>
        <p:grpSpPr>
          <a:xfrm>
            <a:off x="7251192" y="5074920"/>
            <a:ext cx="2731135" cy="2123440"/>
            <a:chOff x="7251192" y="5074920"/>
            <a:chExt cx="2731135" cy="2123440"/>
          </a:xfrm>
        </p:grpSpPr>
        <p:pic>
          <p:nvPicPr>
            <p:cNvPr id="430" name="object 430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7251192" y="5074920"/>
              <a:ext cx="2731007" cy="1935479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8298179" y="7008876"/>
              <a:ext cx="696467" cy="146303"/>
            </a:xfrm>
            <a:prstGeom prst="rect">
              <a:avLst/>
            </a:prstGeom>
          </p:spPr>
        </p:pic>
        <p:pic>
          <p:nvPicPr>
            <p:cNvPr id="432" name="object 432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7764780" y="6987539"/>
              <a:ext cx="1545335" cy="2103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7704" y="564451"/>
            <a:ext cx="1104265" cy="222885"/>
            <a:chOff x="687704" y="564451"/>
            <a:chExt cx="1104265" cy="2228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704" y="564451"/>
              <a:ext cx="167735" cy="2197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920" y="620934"/>
              <a:ext cx="269938" cy="1663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1862" y="564451"/>
              <a:ext cx="155543" cy="2227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9409" y="625506"/>
              <a:ext cx="143351" cy="1617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8668" y="569023"/>
              <a:ext cx="253269" cy="21821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897094" y="564451"/>
            <a:ext cx="1580515" cy="279400"/>
            <a:chOff x="1897094" y="564451"/>
            <a:chExt cx="1580515" cy="27940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094" y="564451"/>
              <a:ext cx="154114" cy="2227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71020" y="620934"/>
              <a:ext cx="314134" cy="1663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11158" y="620934"/>
              <a:ext cx="266890" cy="16630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02433" y="564451"/>
              <a:ext cx="43180" cy="220345"/>
            </a:xfrm>
            <a:custGeom>
              <a:avLst/>
              <a:gdLst/>
              <a:ahLst/>
              <a:cxnLst/>
              <a:rect l="l" t="t" r="r" b="b"/>
              <a:pathLst>
                <a:path w="43180" h="220345">
                  <a:moveTo>
                    <a:pt x="42672" y="61061"/>
                  </a:moveTo>
                  <a:lnTo>
                    <a:pt x="0" y="61061"/>
                  </a:lnTo>
                  <a:lnTo>
                    <a:pt x="0" y="219748"/>
                  </a:lnTo>
                  <a:lnTo>
                    <a:pt x="42672" y="219748"/>
                  </a:lnTo>
                  <a:lnTo>
                    <a:pt x="42672" y="61061"/>
                  </a:lnTo>
                  <a:close/>
                </a:path>
                <a:path w="43180" h="220345">
                  <a:moveTo>
                    <a:pt x="42672" y="0"/>
                  </a:moveTo>
                  <a:lnTo>
                    <a:pt x="0" y="0"/>
                  </a:lnTo>
                  <a:lnTo>
                    <a:pt x="0" y="39725"/>
                  </a:lnTo>
                  <a:lnTo>
                    <a:pt x="42672" y="39725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86348" y="569023"/>
              <a:ext cx="254698" cy="2746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060852" y="564451"/>
              <a:ext cx="41275" cy="220345"/>
            </a:xfrm>
            <a:custGeom>
              <a:avLst/>
              <a:gdLst/>
              <a:ahLst/>
              <a:cxnLst/>
              <a:rect l="l" t="t" r="r" b="b"/>
              <a:pathLst>
                <a:path w="41275" h="220345">
                  <a:moveTo>
                    <a:pt x="41148" y="61061"/>
                  </a:moveTo>
                  <a:lnTo>
                    <a:pt x="0" y="61061"/>
                  </a:lnTo>
                  <a:lnTo>
                    <a:pt x="0" y="219748"/>
                  </a:lnTo>
                  <a:lnTo>
                    <a:pt x="41148" y="219748"/>
                  </a:lnTo>
                  <a:lnTo>
                    <a:pt x="41148" y="61061"/>
                  </a:lnTo>
                  <a:close/>
                </a:path>
                <a:path w="41275" h="220345">
                  <a:moveTo>
                    <a:pt x="41148" y="0"/>
                  </a:moveTo>
                  <a:lnTo>
                    <a:pt x="0" y="0"/>
                  </a:lnTo>
                  <a:lnTo>
                    <a:pt x="0" y="39725"/>
                  </a:lnTo>
                  <a:lnTo>
                    <a:pt x="41148" y="39725"/>
                  </a:lnTo>
                  <a:lnTo>
                    <a:pt x="41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35534" y="620934"/>
              <a:ext cx="163258" cy="1663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32321" y="620934"/>
              <a:ext cx="144875" cy="163258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7665339" y="5942266"/>
            <a:ext cx="2426970" cy="1029969"/>
          </a:xfrm>
          <a:custGeom>
            <a:avLst/>
            <a:gdLst/>
            <a:ahLst/>
            <a:cxnLst/>
            <a:rect l="l" t="t" r="r" b="b"/>
            <a:pathLst>
              <a:path w="2426970" h="1029970">
                <a:moveTo>
                  <a:pt x="0" y="172402"/>
                </a:moveTo>
                <a:lnTo>
                  <a:pt x="6202" y="126261"/>
                </a:lnTo>
                <a:lnTo>
                  <a:pt x="23678" y="84991"/>
                </a:lnTo>
                <a:lnTo>
                  <a:pt x="50732" y="50161"/>
                </a:lnTo>
                <a:lnTo>
                  <a:pt x="85668" y="23339"/>
                </a:lnTo>
                <a:lnTo>
                  <a:pt x="126790" y="6096"/>
                </a:lnTo>
                <a:lnTo>
                  <a:pt x="172402" y="0"/>
                </a:lnTo>
                <a:lnTo>
                  <a:pt x="2255710" y="0"/>
                </a:lnTo>
                <a:lnTo>
                  <a:pt x="2301209" y="6096"/>
                </a:lnTo>
                <a:lnTo>
                  <a:pt x="2342049" y="23339"/>
                </a:lnTo>
                <a:lnTo>
                  <a:pt x="2376618" y="50161"/>
                </a:lnTo>
                <a:lnTo>
                  <a:pt x="2403305" y="84991"/>
                </a:lnTo>
                <a:lnTo>
                  <a:pt x="2420499" y="126261"/>
                </a:lnTo>
                <a:lnTo>
                  <a:pt x="2426588" y="172402"/>
                </a:lnTo>
                <a:lnTo>
                  <a:pt x="2426588" y="857440"/>
                </a:lnTo>
                <a:lnTo>
                  <a:pt x="2420499" y="903574"/>
                </a:lnTo>
                <a:lnTo>
                  <a:pt x="2403305" y="944827"/>
                </a:lnTo>
                <a:lnTo>
                  <a:pt x="2376618" y="979634"/>
                </a:lnTo>
                <a:lnTo>
                  <a:pt x="2342049" y="1006432"/>
                </a:lnTo>
                <a:lnTo>
                  <a:pt x="2301209" y="1023658"/>
                </a:lnTo>
                <a:lnTo>
                  <a:pt x="2255710" y="1029747"/>
                </a:lnTo>
                <a:lnTo>
                  <a:pt x="172402" y="1029747"/>
                </a:lnTo>
                <a:lnTo>
                  <a:pt x="126790" y="1023658"/>
                </a:lnTo>
                <a:lnTo>
                  <a:pt x="85668" y="1006432"/>
                </a:lnTo>
                <a:lnTo>
                  <a:pt x="50732" y="979634"/>
                </a:lnTo>
                <a:lnTo>
                  <a:pt x="23678" y="944827"/>
                </a:lnTo>
                <a:lnTo>
                  <a:pt x="6202" y="903574"/>
                </a:lnTo>
                <a:lnTo>
                  <a:pt x="0" y="857440"/>
                </a:lnTo>
                <a:lnTo>
                  <a:pt x="0" y="172402"/>
                </a:lnTo>
                <a:close/>
              </a:path>
            </a:pathLst>
          </a:custGeom>
          <a:ln w="1524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10300" y="5830823"/>
            <a:ext cx="1399032" cy="136702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66599" y="6035996"/>
            <a:ext cx="585215" cy="103774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692354" y="7170420"/>
            <a:ext cx="80772" cy="120491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746760" y="1206722"/>
            <a:ext cx="781685" cy="163830"/>
            <a:chOff x="746760" y="1206722"/>
            <a:chExt cx="781685" cy="163830"/>
          </a:xfrm>
        </p:grpSpPr>
        <p:sp>
          <p:nvSpPr>
            <p:cNvPr id="22" name="object 22"/>
            <p:cNvSpPr/>
            <p:nvPr/>
          </p:nvSpPr>
          <p:spPr>
            <a:xfrm>
              <a:off x="746760" y="1210056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90" h="158750">
                  <a:moveTo>
                    <a:pt x="21335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3624" y="1206722"/>
              <a:ext cx="481869" cy="1632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11497" y="1251013"/>
              <a:ext cx="216503" cy="118967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607343" y="1251013"/>
            <a:ext cx="331470" cy="119380"/>
            <a:chOff x="1607343" y="1251013"/>
            <a:chExt cx="331470" cy="119380"/>
          </a:xfrm>
        </p:grpSpPr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07343" y="1251013"/>
              <a:ext cx="210502" cy="11896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45278" y="1251013"/>
              <a:ext cx="92963" cy="117443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2016061" y="1210055"/>
            <a:ext cx="386080" cy="204470"/>
            <a:chOff x="2016061" y="1210055"/>
            <a:chExt cx="386080" cy="204470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16061" y="1251013"/>
              <a:ext cx="216503" cy="1189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255520" y="121005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96763" y="1254061"/>
              <a:ext cx="105156" cy="160210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475166" y="1209770"/>
            <a:ext cx="216598" cy="160210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2771013" y="1209770"/>
            <a:ext cx="933450" cy="201930"/>
            <a:chOff x="2771013" y="1209770"/>
            <a:chExt cx="933450" cy="201930"/>
          </a:xfrm>
        </p:grpSpPr>
        <p:sp>
          <p:nvSpPr>
            <p:cNvPr id="34" name="object 34"/>
            <p:cNvSpPr/>
            <p:nvPr/>
          </p:nvSpPr>
          <p:spPr>
            <a:xfrm>
              <a:off x="2771013" y="1251013"/>
              <a:ext cx="630555" cy="160655"/>
            </a:xfrm>
            <a:custGeom>
              <a:avLst/>
              <a:gdLst/>
              <a:ahLst/>
              <a:cxnLst/>
              <a:rect l="l" t="t" r="r" b="b"/>
              <a:pathLst>
                <a:path w="630554" h="160655">
                  <a:moveTo>
                    <a:pt x="99098" y="58013"/>
                  </a:moveTo>
                  <a:lnTo>
                    <a:pt x="98844" y="50863"/>
                  </a:lnTo>
                  <a:lnTo>
                    <a:pt x="98742" y="50177"/>
                  </a:lnTo>
                  <a:lnTo>
                    <a:pt x="97815" y="43065"/>
                  </a:lnTo>
                  <a:lnTo>
                    <a:pt x="79336" y="9867"/>
                  </a:lnTo>
                  <a:lnTo>
                    <a:pt x="79336" y="58013"/>
                  </a:lnTo>
                  <a:lnTo>
                    <a:pt x="79260" y="59537"/>
                  </a:lnTo>
                  <a:lnTo>
                    <a:pt x="79184" y="61061"/>
                  </a:lnTo>
                  <a:lnTo>
                    <a:pt x="78765" y="69494"/>
                  </a:lnTo>
                  <a:lnTo>
                    <a:pt x="77050" y="78968"/>
                  </a:lnTo>
                  <a:lnTo>
                    <a:pt x="74193" y="86728"/>
                  </a:lnTo>
                  <a:lnTo>
                    <a:pt x="70192" y="93065"/>
                  </a:lnTo>
                  <a:lnTo>
                    <a:pt x="64096" y="100685"/>
                  </a:lnTo>
                  <a:lnTo>
                    <a:pt x="56476" y="103733"/>
                  </a:lnTo>
                  <a:lnTo>
                    <a:pt x="39712" y="103733"/>
                  </a:lnTo>
                  <a:lnTo>
                    <a:pt x="19062" y="78968"/>
                  </a:lnTo>
                  <a:lnTo>
                    <a:pt x="17424" y="70777"/>
                  </a:lnTo>
                  <a:lnTo>
                    <a:pt x="17348" y="69494"/>
                  </a:lnTo>
                  <a:lnTo>
                    <a:pt x="17233" y="67513"/>
                  </a:lnTo>
                  <a:lnTo>
                    <a:pt x="16852" y="61061"/>
                  </a:lnTo>
                  <a:lnTo>
                    <a:pt x="16929" y="59537"/>
                  </a:lnTo>
                  <a:lnTo>
                    <a:pt x="17018" y="58013"/>
                  </a:lnTo>
                  <a:lnTo>
                    <a:pt x="17424" y="50177"/>
                  </a:lnTo>
                  <a:lnTo>
                    <a:pt x="36664" y="16764"/>
                  </a:lnTo>
                  <a:lnTo>
                    <a:pt x="39712" y="15240"/>
                  </a:lnTo>
                  <a:lnTo>
                    <a:pt x="56476" y="15240"/>
                  </a:lnTo>
                  <a:lnTo>
                    <a:pt x="64096" y="18288"/>
                  </a:lnTo>
                  <a:lnTo>
                    <a:pt x="78917" y="50863"/>
                  </a:lnTo>
                  <a:lnTo>
                    <a:pt x="79336" y="58013"/>
                  </a:lnTo>
                  <a:lnTo>
                    <a:pt x="79336" y="9867"/>
                  </a:lnTo>
                  <a:lnTo>
                    <a:pt x="76288" y="7620"/>
                  </a:lnTo>
                  <a:lnTo>
                    <a:pt x="70307" y="3860"/>
                  </a:lnTo>
                  <a:lnTo>
                    <a:pt x="63906" y="1524"/>
                  </a:lnTo>
                  <a:lnTo>
                    <a:pt x="57213" y="342"/>
                  </a:lnTo>
                  <a:lnTo>
                    <a:pt x="50380" y="0"/>
                  </a:lnTo>
                  <a:lnTo>
                    <a:pt x="42760" y="0"/>
                  </a:lnTo>
                  <a:lnTo>
                    <a:pt x="36664" y="1524"/>
                  </a:lnTo>
                  <a:lnTo>
                    <a:pt x="32092" y="4572"/>
                  </a:lnTo>
                  <a:lnTo>
                    <a:pt x="25996" y="7620"/>
                  </a:lnTo>
                  <a:lnTo>
                    <a:pt x="21424" y="10668"/>
                  </a:lnTo>
                  <a:lnTo>
                    <a:pt x="16852" y="16764"/>
                  </a:lnTo>
                  <a:lnTo>
                    <a:pt x="16852" y="3048"/>
                  </a:lnTo>
                  <a:lnTo>
                    <a:pt x="0" y="3048"/>
                  </a:lnTo>
                  <a:lnTo>
                    <a:pt x="0" y="160210"/>
                  </a:lnTo>
                  <a:lnTo>
                    <a:pt x="18376" y="160210"/>
                  </a:lnTo>
                  <a:lnTo>
                    <a:pt x="18376" y="105257"/>
                  </a:lnTo>
                  <a:lnTo>
                    <a:pt x="25996" y="112877"/>
                  </a:lnTo>
                  <a:lnTo>
                    <a:pt x="32092" y="115925"/>
                  </a:lnTo>
                  <a:lnTo>
                    <a:pt x="36664" y="117449"/>
                  </a:lnTo>
                  <a:lnTo>
                    <a:pt x="42760" y="118973"/>
                  </a:lnTo>
                  <a:lnTo>
                    <a:pt x="48856" y="118973"/>
                  </a:lnTo>
                  <a:lnTo>
                    <a:pt x="82257" y="105257"/>
                  </a:lnTo>
                  <a:lnTo>
                    <a:pt x="83756" y="103733"/>
                  </a:lnTo>
                  <a:lnTo>
                    <a:pt x="98844" y="67513"/>
                  </a:lnTo>
                  <a:lnTo>
                    <a:pt x="99085" y="61061"/>
                  </a:lnTo>
                  <a:lnTo>
                    <a:pt x="99098" y="58013"/>
                  </a:lnTo>
                  <a:close/>
                </a:path>
                <a:path w="630554" h="160655">
                  <a:moveTo>
                    <a:pt x="176961" y="6096"/>
                  </a:moveTo>
                  <a:lnTo>
                    <a:pt x="170865" y="1524"/>
                  </a:lnTo>
                  <a:lnTo>
                    <a:pt x="164769" y="0"/>
                  </a:lnTo>
                  <a:lnTo>
                    <a:pt x="152577" y="0"/>
                  </a:lnTo>
                  <a:lnTo>
                    <a:pt x="149529" y="1524"/>
                  </a:lnTo>
                  <a:lnTo>
                    <a:pt x="144957" y="3048"/>
                  </a:lnTo>
                  <a:lnTo>
                    <a:pt x="141909" y="6096"/>
                  </a:lnTo>
                  <a:lnTo>
                    <a:pt x="137337" y="12192"/>
                  </a:lnTo>
                  <a:lnTo>
                    <a:pt x="132765" y="19812"/>
                  </a:lnTo>
                  <a:lnTo>
                    <a:pt x="132765" y="3048"/>
                  </a:lnTo>
                  <a:lnTo>
                    <a:pt x="115912" y="3048"/>
                  </a:lnTo>
                  <a:lnTo>
                    <a:pt x="115912" y="117449"/>
                  </a:lnTo>
                  <a:lnTo>
                    <a:pt x="134289" y="117449"/>
                  </a:lnTo>
                  <a:lnTo>
                    <a:pt x="134289" y="48768"/>
                  </a:lnTo>
                  <a:lnTo>
                    <a:pt x="137337" y="33528"/>
                  </a:lnTo>
                  <a:lnTo>
                    <a:pt x="138861" y="30480"/>
                  </a:lnTo>
                  <a:lnTo>
                    <a:pt x="141909" y="25908"/>
                  </a:lnTo>
                  <a:lnTo>
                    <a:pt x="144957" y="24384"/>
                  </a:lnTo>
                  <a:lnTo>
                    <a:pt x="148005" y="21336"/>
                  </a:lnTo>
                  <a:lnTo>
                    <a:pt x="152577" y="19812"/>
                  </a:lnTo>
                  <a:lnTo>
                    <a:pt x="161721" y="19812"/>
                  </a:lnTo>
                  <a:lnTo>
                    <a:pt x="166293" y="21336"/>
                  </a:lnTo>
                  <a:lnTo>
                    <a:pt x="170865" y="24384"/>
                  </a:lnTo>
                  <a:lnTo>
                    <a:pt x="176961" y="6096"/>
                  </a:lnTo>
                  <a:close/>
                </a:path>
                <a:path w="630554" h="160655">
                  <a:moveTo>
                    <a:pt x="288315" y="59537"/>
                  </a:moveTo>
                  <a:lnTo>
                    <a:pt x="287591" y="48768"/>
                  </a:lnTo>
                  <a:lnTo>
                    <a:pt x="287477" y="47002"/>
                  </a:lnTo>
                  <a:lnTo>
                    <a:pt x="287439" y="46367"/>
                  </a:lnTo>
                  <a:lnTo>
                    <a:pt x="284695" y="34493"/>
                  </a:lnTo>
                  <a:lnTo>
                    <a:pt x="279958" y="24079"/>
                  </a:lnTo>
                  <a:lnTo>
                    <a:pt x="273075" y="15240"/>
                  </a:lnTo>
                  <a:lnTo>
                    <a:pt x="268503" y="11023"/>
                  </a:lnTo>
                  <a:lnTo>
                    <a:pt x="268503" y="48768"/>
                  </a:lnTo>
                  <a:lnTo>
                    <a:pt x="204406" y="48768"/>
                  </a:lnTo>
                  <a:lnTo>
                    <a:pt x="204978" y="41325"/>
                  </a:lnTo>
                  <a:lnTo>
                    <a:pt x="206692" y="34861"/>
                  </a:lnTo>
                  <a:lnTo>
                    <a:pt x="206781" y="34683"/>
                  </a:lnTo>
                  <a:lnTo>
                    <a:pt x="206870" y="34493"/>
                  </a:lnTo>
                  <a:lnTo>
                    <a:pt x="209550" y="29273"/>
                  </a:lnTo>
                  <a:lnTo>
                    <a:pt x="213550" y="24384"/>
                  </a:lnTo>
                  <a:lnTo>
                    <a:pt x="219646" y="18288"/>
                  </a:lnTo>
                  <a:lnTo>
                    <a:pt x="227266" y="15240"/>
                  </a:lnTo>
                  <a:lnTo>
                    <a:pt x="236410" y="15240"/>
                  </a:lnTo>
                  <a:lnTo>
                    <a:pt x="266979" y="39624"/>
                  </a:lnTo>
                  <a:lnTo>
                    <a:pt x="268503" y="48768"/>
                  </a:lnTo>
                  <a:lnTo>
                    <a:pt x="268503" y="11023"/>
                  </a:lnTo>
                  <a:lnTo>
                    <a:pt x="265633" y="8369"/>
                  </a:lnTo>
                  <a:lnTo>
                    <a:pt x="257022" y="3619"/>
                  </a:lnTo>
                  <a:lnTo>
                    <a:pt x="247281" y="889"/>
                  </a:lnTo>
                  <a:lnTo>
                    <a:pt x="236410" y="0"/>
                  </a:lnTo>
                  <a:lnTo>
                    <a:pt x="224637" y="889"/>
                  </a:lnTo>
                  <a:lnTo>
                    <a:pt x="190792" y="24079"/>
                  </a:lnTo>
                  <a:lnTo>
                    <a:pt x="183819" y="48768"/>
                  </a:lnTo>
                  <a:lnTo>
                    <a:pt x="183159" y="59537"/>
                  </a:lnTo>
                  <a:lnTo>
                    <a:pt x="196786" y="103733"/>
                  </a:lnTo>
                  <a:lnTo>
                    <a:pt x="237934" y="118973"/>
                  </a:lnTo>
                  <a:lnTo>
                    <a:pt x="246799" y="118402"/>
                  </a:lnTo>
                  <a:lnTo>
                    <a:pt x="276821" y="103733"/>
                  </a:lnTo>
                  <a:lnTo>
                    <a:pt x="280885" y="98399"/>
                  </a:lnTo>
                  <a:lnTo>
                    <a:pt x="284810" y="90970"/>
                  </a:lnTo>
                  <a:lnTo>
                    <a:pt x="288315" y="82397"/>
                  </a:lnTo>
                  <a:lnTo>
                    <a:pt x="266979" y="79349"/>
                  </a:lnTo>
                  <a:lnTo>
                    <a:pt x="263931" y="88493"/>
                  </a:lnTo>
                  <a:lnTo>
                    <a:pt x="260883" y="94589"/>
                  </a:lnTo>
                  <a:lnTo>
                    <a:pt x="256311" y="97637"/>
                  </a:lnTo>
                  <a:lnTo>
                    <a:pt x="250126" y="102209"/>
                  </a:lnTo>
                  <a:lnTo>
                    <a:pt x="244030" y="103733"/>
                  </a:lnTo>
                  <a:lnTo>
                    <a:pt x="237934" y="103733"/>
                  </a:lnTo>
                  <a:lnTo>
                    <a:pt x="230479" y="103136"/>
                  </a:lnTo>
                  <a:lnTo>
                    <a:pt x="203682" y="73558"/>
                  </a:lnTo>
                  <a:lnTo>
                    <a:pt x="202882" y="64109"/>
                  </a:lnTo>
                  <a:lnTo>
                    <a:pt x="288315" y="64109"/>
                  </a:lnTo>
                  <a:lnTo>
                    <a:pt x="288315" y="59537"/>
                  </a:lnTo>
                  <a:close/>
                </a:path>
                <a:path w="630554" h="160655">
                  <a:moveTo>
                    <a:pt x="408800" y="3048"/>
                  </a:moveTo>
                  <a:lnTo>
                    <a:pt x="388988" y="3048"/>
                  </a:lnTo>
                  <a:lnTo>
                    <a:pt x="362991" y="71729"/>
                  </a:lnTo>
                  <a:lnTo>
                    <a:pt x="359943" y="80873"/>
                  </a:lnTo>
                  <a:lnTo>
                    <a:pt x="356895" y="88493"/>
                  </a:lnTo>
                  <a:lnTo>
                    <a:pt x="355371" y="94589"/>
                  </a:lnTo>
                  <a:lnTo>
                    <a:pt x="353847" y="85445"/>
                  </a:lnTo>
                  <a:lnTo>
                    <a:pt x="350799" y="77825"/>
                  </a:lnTo>
                  <a:lnTo>
                    <a:pt x="349275" y="71729"/>
                  </a:lnTo>
                  <a:lnTo>
                    <a:pt x="323367" y="3048"/>
                  </a:lnTo>
                  <a:lnTo>
                    <a:pt x="303555" y="3048"/>
                  </a:lnTo>
                  <a:lnTo>
                    <a:pt x="347751" y="117449"/>
                  </a:lnTo>
                  <a:lnTo>
                    <a:pt x="364515" y="117449"/>
                  </a:lnTo>
                  <a:lnTo>
                    <a:pt x="408800" y="3048"/>
                  </a:lnTo>
                  <a:close/>
                </a:path>
                <a:path w="630554" h="160655">
                  <a:moveTo>
                    <a:pt x="520153" y="59537"/>
                  </a:moveTo>
                  <a:lnTo>
                    <a:pt x="519430" y="48768"/>
                  </a:lnTo>
                  <a:lnTo>
                    <a:pt x="519315" y="47002"/>
                  </a:lnTo>
                  <a:lnTo>
                    <a:pt x="519277" y="46367"/>
                  </a:lnTo>
                  <a:lnTo>
                    <a:pt x="516534" y="34493"/>
                  </a:lnTo>
                  <a:lnTo>
                    <a:pt x="511797" y="24079"/>
                  </a:lnTo>
                  <a:lnTo>
                    <a:pt x="504913" y="15240"/>
                  </a:lnTo>
                  <a:lnTo>
                    <a:pt x="498716" y="9550"/>
                  </a:lnTo>
                  <a:lnTo>
                    <a:pt x="498716" y="39624"/>
                  </a:lnTo>
                  <a:lnTo>
                    <a:pt x="498716" y="48768"/>
                  </a:lnTo>
                  <a:lnTo>
                    <a:pt x="434708" y="48768"/>
                  </a:lnTo>
                  <a:lnTo>
                    <a:pt x="436168" y="41325"/>
                  </a:lnTo>
                  <a:lnTo>
                    <a:pt x="438327" y="34861"/>
                  </a:lnTo>
                  <a:lnTo>
                    <a:pt x="438429" y="34683"/>
                  </a:lnTo>
                  <a:lnTo>
                    <a:pt x="438531" y="34493"/>
                  </a:lnTo>
                  <a:lnTo>
                    <a:pt x="441363" y="29273"/>
                  </a:lnTo>
                  <a:lnTo>
                    <a:pt x="445376" y="24384"/>
                  </a:lnTo>
                  <a:lnTo>
                    <a:pt x="451472" y="18288"/>
                  </a:lnTo>
                  <a:lnTo>
                    <a:pt x="459092" y="15240"/>
                  </a:lnTo>
                  <a:lnTo>
                    <a:pt x="468236" y="15240"/>
                  </a:lnTo>
                  <a:lnTo>
                    <a:pt x="498716" y="39624"/>
                  </a:lnTo>
                  <a:lnTo>
                    <a:pt x="498716" y="9550"/>
                  </a:lnTo>
                  <a:lnTo>
                    <a:pt x="497433" y="8369"/>
                  </a:lnTo>
                  <a:lnTo>
                    <a:pt x="488823" y="3619"/>
                  </a:lnTo>
                  <a:lnTo>
                    <a:pt x="479107" y="889"/>
                  </a:lnTo>
                  <a:lnTo>
                    <a:pt x="468236" y="0"/>
                  </a:lnTo>
                  <a:lnTo>
                    <a:pt x="456476" y="889"/>
                  </a:lnTo>
                  <a:lnTo>
                    <a:pt x="422630" y="24079"/>
                  </a:lnTo>
                  <a:lnTo>
                    <a:pt x="415658" y="48768"/>
                  </a:lnTo>
                  <a:lnTo>
                    <a:pt x="414997" y="59537"/>
                  </a:lnTo>
                  <a:lnTo>
                    <a:pt x="428612" y="103733"/>
                  </a:lnTo>
                  <a:lnTo>
                    <a:pt x="468236" y="118973"/>
                  </a:lnTo>
                  <a:lnTo>
                    <a:pt x="477977" y="118402"/>
                  </a:lnTo>
                  <a:lnTo>
                    <a:pt x="511962" y="98399"/>
                  </a:lnTo>
                  <a:lnTo>
                    <a:pt x="518629" y="82397"/>
                  </a:lnTo>
                  <a:lnTo>
                    <a:pt x="498716" y="79349"/>
                  </a:lnTo>
                  <a:lnTo>
                    <a:pt x="495668" y="88493"/>
                  </a:lnTo>
                  <a:lnTo>
                    <a:pt x="492620" y="94589"/>
                  </a:lnTo>
                  <a:lnTo>
                    <a:pt x="486524" y="97637"/>
                  </a:lnTo>
                  <a:lnTo>
                    <a:pt x="481952" y="102209"/>
                  </a:lnTo>
                  <a:lnTo>
                    <a:pt x="475856" y="103733"/>
                  </a:lnTo>
                  <a:lnTo>
                    <a:pt x="459092" y="103733"/>
                  </a:lnTo>
                  <a:lnTo>
                    <a:pt x="451472" y="100685"/>
                  </a:lnTo>
                  <a:lnTo>
                    <a:pt x="445376" y="93065"/>
                  </a:lnTo>
                  <a:lnTo>
                    <a:pt x="440499" y="87896"/>
                  </a:lnTo>
                  <a:lnTo>
                    <a:pt x="437184" y="81445"/>
                  </a:lnTo>
                  <a:lnTo>
                    <a:pt x="435305" y="73558"/>
                  </a:lnTo>
                  <a:lnTo>
                    <a:pt x="434708" y="64109"/>
                  </a:lnTo>
                  <a:lnTo>
                    <a:pt x="520153" y="64109"/>
                  </a:lnTo>
                  <a:lnTo>
                    <a:pt x="520153" y="59537"/>
                  </a:lnTo>
                  <a:close/>
                </a:path>
                <a:path w="630554" h="160655">
                  <a:moveTo>
                    <a:pt x="629983" y="30480"/>
                  </a:moveTo>
                  <a:lnTo>
                    <a:pt x="628459" y="27432"/>
                  </a:lnTo>
                  <a:lnTo>
                    <a:pt x="626935" y="21336"/>
                  </a:lnTo>
                  <a:lnTo>
                    <a:pt x="625411" y="16764"/>
                  </a:lnTo>
                  <a:lnTo>
                    <a:pt x="622261" y="13716"/>
                  </a:lnTo>
                  <a:lnTo>
                    <a:pt x="619213" y="9144"/>
                  </a:lnTo>
                  <a:lnTo>
                    <a:pt x="610069" y="3048"/>
                  </a:lnTo>
                  <a:lnTo>
                    <a:pt x="597877" y="0"/>
                  </a:lnTo>
                  <a:lnTo>
                    <a:pt x="590257" y="0"/>
                  </a:lnTo>
                  <a:lnTo>
                    <a:pt x="579399" y="1143"/>
                  </a:lnTo>
                  <a:lnTo>
                    <a:pt x="569683" y="4572"/>
                  </a:lnTo>
                  <a:lnTo>
                    <a:pt x="561111" y="10287"/>
                  </a:lnTo>
                  <a:lnTo>
                    <a:pt x="553681" y="18288"/>
                  </a:lnTo>
                  <a:lnTo>
                    <a:pt x="553681" y="3048"/>
                  </a:lnTo>
                  <a:lnTo>
                    <a:pt x="536917" y="3048"/>
                  </a:lnTo>
                  <a:lnTo>
                    <a:pt x="536917" y="117449"/>
                  </a:lnTo>
                  <a:lnTo>
                    <a:pt x="556729" y="117449"/>
                  </a:lnTo>
                  <a:lnTo>
                    <a:pt x="556729" y="54965"/>
                  </a:lnTo>
                  <a:lnTo>
                    <a:pt x="557276" y="44361"/>
                  </a:lnTo>
                  <a:lnTo>
                    <a:pt x="578065" y="16764"/>
                  </a:lnTo>
                  <a:lnTo>
                    <a:pt x="591781" y="16764"/>
                  </a:lnTo>
                  <a:lnTo>
                    <a:pt x="610069" y="33528"/>
                  </a:lnTo>
                  <a:lnTo>
                    <a:pt x="610069" y="117449"/>
                  </a:lnTo>
                  <a:lnTo>
                    <a:pt x="629983" y="117449"/>
                  </a:lnTo>
                  <a:lnTo>
                    <a:pt x="629983" y="3048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23856" y="1212818"/>
              <a:ext cx="161639" cy="15716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05307" y="1209770"/>
              <a:ext cx="99155" cy="160210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791426" y="1209770"/>
            <a:ext cx="210407" cy="204501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4068984" y="1206722"/>
            <a:ext cx="837565" cy="207645"/>
            <a:chOff x="4068984" y="1206722"/>
            <a:chExt cx="837565" cy="207645"/>
          </a:xfrm>
        </p:grpSpPr>
        <p:sp>
          <p:nvSpPr>
            <p:cNvPr id="39" name="object 39"/>
            <p:cNvSpPr/>
            <p:nvPr/>
          </p:nvSpPr>
          <p:spPr>
            <a:xfrm>
              <a:off x="4068978" y="1206728"/>
              <a:ext cx="605790" cy="163830"/>
            </a:xfrm>
            <a:custGeom>
              <a:avLst/>
              <a:gdLst/>
              <a:ahLst/>
              <a:cxnLst/>
              <a:rect l="l" t="t" r="r" b="b"/>
              <a:pathLst>
                <a:path w="605789" h="163830">
                  <a:moveTo>
                    <a:pt x="22860" y="7620"/>
                  </a:moveTo>
                  <a:lnTo>
                    <a:pt x="18288" y="0"/>
                  </a:lnTo>
                  <a:lnTo>
                    <a:pt x="12192" y="3048"/>
                  </a:lnTo>
                  <a:lnTo>
                    <a:pt x="7620" y="7620"/>
                  </a:lnTo>
                  <a:lnTo>
                    <a:pt x="4572" y="13804"/>
                  </a:lnTo>
                  <a:lnTo>
                    <a:pt x="1524" y="18376"/>
                  </a:lnTo>
                  <a:lnTo>
                    <a:pt x="0" y="24472"/>
                  </a:lnTo>
                  <a:lnTo>
                    <a:pt x="0" y="51904"/>
                  </a:lnTo>
                  <a:lnTo>
                    <a:pt x="21336" y="51904"/>
                  </a:lnTo>
                  <a:lnTo>
                    <a:pt x="21336" y="29044"/>
                  </a:lnTo>
                  <a:lnTo>
                    <a:pt x="10668" y="29044"/>
                  </a:lnTo>
                  <a:lnTo>
                    <a:pt x="12192" y="22948"/>
                  </a:lnTo>
                  <a:lnTo>
                    <a:pt x="12192" y="18376"/>
                  </a:lnTo>
                  <a:lnTo>
                    <a:pt x="15240" y="15328"/>
                  </a:lnTo>
                  <a:lnTo>
                    <a:pt x="16764" y="12280"/>
                  </a:lnTo>
                  <a:lnTo>
                    <a:pt x="19812" y="9232"/>
                  </a:lnTo>
                  <a:lnTo>
                    <a:pt x="22860" y="7620"/>
                  </a:lnTo>
                  <a:close/>
                </a:path>
                <a:path w="605789" h="163830">
                  <a:moveTo>
                    <a:pt x="56388" y="7620"/>
                  </a:moveTo>
                  <a:lnTo>
                    <a:pt x="51816" y="0"/>
                  </a:lnTo>
                  <a:lnTo>
                    <a:pt x="45720" y="3048"/>
                  </a:lnTo>
                  <a:lnTo>
                    <a:pt x="41148" y="7620"/>
                  </a:lnTo>
                  <a:lnTo>
                    <a:pt x="38100" y="13804"/>
                  </a:lnTo>
                  <a:lnTo>
                    <a:pt x="35052" y="18376"/>
                  </a:lnTo>
                  <a:lnTo>
                    <a:pt x="33528" y="24472"/>
                  </a:lnTo>
                  <a:lnTo>
                    <a:pt x="33528" y="51904"/>
                  </a:lnTo>
                  <a:lnTo>
                    <a:pt x="54864" y="51904"/>
                  </a:lnTo>
                  <a:lnTo>
                    <a:pt x="54864" y="29044"/>
                  </a:lnTo>
                  <a:lnTo>
                    <a:pt x="44196" y="29044"/>
                  </a:lnTo>
                  <a:lnTo>
                    <a:pt x="45720" y="22948"/>
                  </a:lnTo>
                  <a:lnTo>
                    <a:pt x="45720" y="18376"/>
                  </a:lnTo>
                  <a:lnTo>
                    <a:pt x="47244" y="15328"/>
                  </a:lnTo>
                  <a:lnTo>
                    <a:pt x="53340" y="9232"/>
                  </a:lnTo>
                  <a:lnTo>
                    <a:pt x="56388" y="7620"/>
                  </a:lnTo>
                  <a:close/>
                </a:path>
                <a:path w="605789" h="163830">
                  <a:moveTo>
                    <a:pt x="222694" y="47332"/>
                  </a:moveTo>
                  <a:lnTo>
                    <a:pt x="204406" y="47332"/>
                  </a:lnTo>
                  <a:lnTo>
                    <a:pt x="184505" y="112966"/>
                  </a:lnTo>
                  <a:lnTo>
                    <a:pt x="178409" y="134302"/>
                  </a:lnTo>
                  <a:lnTo>
                    <a:pt x="172313" y="112966"/>
                  </a:lnTo>
                  <a:lnTo>
                    <a:pt x="155549" y="47332"/>
                  </a:lnTo>
                  <a:lnTo>
                    <a:pt x="135737" y="47332"/>
                  </a:lnTo>
                  <a:lnTo>
                    <a:pt x="117449" y="114490"/>
                  </a:lnTo>
                  <a:lnTo>
                    <a:pt x="112877" y="128206"/>
                  </a:lnTo>
                  <a:lnTo>
                    <a:pt x="111353" y="135826"/>
                  </a:lnTo>
                  <a:lnTo>
                    <a:pt x="111353" y="137350"/>
                  </a:lnTo>
                  <a:lnTo>
                    <a:pt x="103733" y="112966"/>
                  </a:lnTo>
                  <a:lnTo>
                    <a:pt x="85445" y="47332"/>
                  </a:lnTo>
                  <a:lnTo>
                    <a:pt x="65633" y="47332"/>
                  </a:lnTo>
                  <a:lnTo>
                    <a:pt x="100685" y="161734"/>
                  </a:lnTo>
                  <a:lnTo>
                    <a:pt x="122021" y="161734"/>
                  </a:lnTo>
                  <a:lnTo>
                    <a:pt x="144881" y="73240"/>
                  </a:lnTo>
                  <a:lnTo>
                    <a:pt x="149453" y="93052"/>
                  </a:lnTo>
                  <a:lnTo>
                    <a:pt x="167741" y="161734"/>
                  </a:lnTo>
                  <a:lnTo>
                    <a:pt x="187553" y="161734"/>
                  </a:lnTo>
                  <a:lnTo>
                    <a:pt x="222694" y="47332"/>
                  </a:lnTo>
                  <a:close/>
                </a:path>
                <a:path w="605789" h="163830">
                  <a:moveTo>
                    <a:pt x="337083" y="161734"/>
                  </a:moveTo>
                  <a:lnTo>
                    <a:pt x="334035" y="157162"/>
                  </a:lnTo>
                  <a:lnTo>
                    <a:pt x="332511" y="152590"/>
                  </a:lnTo>
                  <a:lnTo>
                    <a:pt x="332511" y="148018"/>
                  </a:lnTo>
                  <a:lnTo>
                    <a:pt x="332270" y="146494"/>
                  </a:lnTo>
                  <a:lnTo>
                    <a:pt x="331012" y="103822"/>
                  </a:lnTo>
                  <a:lnTo>
                    <a:pt x="330987" y="73240"/>
                  </a:lnTo>
                  <a:lnTo>
                    <a:pt x="326415" y="59524"/>
                  </a:lnTo>
                  <a:lnTo>
                    <a:pt x="295846" y="44284"/>
                  </a:lnTo>
                  <a:lnTo>
                    <a:pt x="286702" y="44284"/>
                  </a:lnTo>
                  <a:lnTo>
                    <a:pt x="279222" y="44577"/>
                  </a:lnTo>
                  <a:lnTo>
                    <a:pt x="272605" y="45427"/>
                  </a:lnTo>
                  <a:lnTo>
                    <a:pt x="266560" y="46863"/>
                  </a:lnTo>
                  <a:lnTo>
                    <a:pt x="260794" y="48856"/>
                  </a:lnTo>
                  <a:lnTo>
                    <a:pt x="253174" y="50380"/>
                  </a:lnTo>
                  <a:lnTo>
                    <a:pt x="234886" y="79336"/>
                  </a:lnTo>
                  <a:lnTo>
                    <a:pt x="253174" y="82384"/>
                  </a:lnTo>
                  <a:lnTo>
                    <a:pt x="256222" y="73240"/>
                  </a:lnTo>
                  <a:lnTo>
                    <a:pt x="259270" y="68668"/>
                  </a:lnTo>
                  <a:lnTo>
                    <a:pt x="263842" y="65620"/>
                  </a:lnTo>
                  <a:lnTo>
                    <a:pt x="266890" y="61048"/>
                  </a:lnTo>
                  <a:lnTo>
                    <a:pt x="274510" y="59524"/>
                  </a:lnTo>
                  <a:lnTo>
                    <a:pt x="292798" y="59524"/>
                  </a:lnTo>
                  <a:lnTo>
                    <a:pt x="300418" y="62572"/>
                  </a:lnTo>
                  <a:lnTo>
                    <a:pt x="304990" y="67144"/>
                  </a:lnTo>
                  <a:lnTo>
                    <a:pt x="309562" y="70192"/>
                  </a:lnTo>
                  <a:lnTo>
                    <a:pt x="311086" y="76288"/>
                  </a:lnTo>
                  <a:lnTo>
                    <a:pt x="311086" y="88480"/>
                  </a:lnTo>
                  <a:lnTo>
                    <a:pt x="311086" y="103822"/>
                  </a:lnTo>
                  <a:lnTo>
                    <a:pt x="311086" y="119062"/>
                  </a:lnTo>
                  <a:lnTo>
                    <a:pt x="309511" y="125298"/>
                  </a:lnTo>
                  <a:lnTo>
                    <a:pt x="308038" y="129730"/>
                  </a:lnTo>
                  <a:lnTo>
                    <a:pt x="304990" y="135826"/>
                  </a:lnTo>
                  <a:lnTo>
                    <a:pt x="300418" y="140398"/>
                  </a:lnTo>
                  <a:lnTo>
                    <a:pt x="294322" y="143446"/>
                  </a:lnTo>
                  <a:lnTo>
                    <a:pt x="289750" y="146494"/>
                  </a:lnTo>
                  <a:lnTo>
                    <a:pt x="282130" y="148018"/>
                  </a:lnTo>
                  <a:lnTo>
                    <a:pt x="266890" y="148018"/>
                  </a:lnTo>
                  <a:lnTo>
                    <a:pt x="262318" y="146494"/>
                  </a:lnTo>
                  <a:lnTo>
                    <a:pt x="253174" y="140398"/>
                  </a:lnTo>
                  <a:lnTo>
                    <a:pt x="251650" y="135826"/>
                  </a:lnTo>
                  <a:lnTo>
                    <a:pt x="251650" y="126682"/>
                  </a:lnTo>
                  <a:lnTo>
                    <a:pt x="254698" y="120586"/>
                  </a:lnTo>
                  <a:lnTo>
                    <a:pt x="259270" y="116014"/>
                  </a:lnTo>
                  <a:lnTo>
                    <a:pt x="265366" y="112966"/>
                  </a:lnTo>
                  <a:lnTo>
                    <a:pt x="271462" y="112966"/>
                  </a:lnTo>
                  <a:lnTo>
                    <a:pt x="297370" y="107632"/>
                  </a:lnTo>
                  <a:lnTo>
                    <a:pt x="304800" y="105867"/>
                  </a:lnTo>
                  <a:lnTo>
                    <a:pt x="311086" y="103822"/>
                  </a:lnTo>
                  <a:lnTo>
                    <a:pt x="311086" y="88480"/>
                  </a:lnTo>
                  <a:lnTo>
                    <a:pt x="304533" y="90512"/>
                  </a:lnTo>
                  <a:lnTo>
                    <a:pt x="296418" y="92100"/>
                  </a:lnTo>
                  <a:lnTo>
                    <a:pt x="286867" y="93421"/>
                  </a:lnTo>
                  <a:lnTo>
                    <a:pt x="276034" y="94576"/>
                  </a:lnTo>
                  <a:lnTo>
                    <a:pt x="268414" y="96100"/>
                  </a:lnTo>
                  <a:lnTo>
                    <a:pt x="262318" y="97624"/>
                  </a:lnTo>
                  <a:lnTo>
                    <a:pt x="259270" y="97624"/>
                  </a:lnTo>
                  <a:lnTo>
                    <a:pt x="253174" y="99250"/>
                  </a:lnTo>
                  <a:lnTo>
                    <a:pt x="248602" y="102298"/>
                  </a:lnTo>
                  <a:lnTo>
                    <a:pt x="245554" y="103822"/>
                  </a:lnTo>
                  <a:lnTo>
                    <a:pt x="240982" y="106870"/>
                  </a:lnTo>
                  <a:lnTo>
                    <a:pt x="231838" y="120586"/>
                  </a:lnTo>
                  <a:lnTo>
                    <a:pt x="231838" y="140398"/>
                  </a:lnTo>
                  <a:lnTo>
                    <a:pt x="269938" y="163258"/>
                  </a:lnTo>
                  <a:lnTo>
                    <a:pt x="285178" y="163258"/>
                  </a:lnTo>
                  <a:lnTo>
                    <a:pt x="291274" y="160210"/>
                  </a:lnTo>
                  <a:lnTo>
                    <a:pt x="296748" y="157632"/>
                  </a:lnTo>
                  <a:lnTo>
                    <a:pt x="301955" y="154495"/>
                  </a:lnTo>
                  <a:lnTo>
                    <a:pt x="307174" y="150774"/>
                  </a:lnTo>
                  <a:lnTo>
                    <a:pt x="310743" y="148018"/>
                  </a:lnTo>
                  <a:lnTo>
                    <a:pt x="312699" y="146494"/>
                  </a:lnTo>
                  <a:lnTo>
                    <a:pt x="312699" y="152590"/>
                  </a:lnTo>
                  <a:lnTo>
                    <a:pt x="315747" y="161734"/>
                  </a:lnTo>
                  <a:lnTo>
                    <a:pt x="337083" y="161734"/>
                  </a:lnTo>
                  <a:close/>
                </a:path>
                <a:path w="605789" h="163830">
                  <a:moveTo>
                    <a:pt x="440817" y="120586"/>
                  </a:moveTo>
                  <a:lnTo>
                    <a:pt x="404456" y="94462"/>
                  </a:lnTo>
                  <a:lnTo>
                    <a:pt x="395008" y="91528"/>
                  </a:lnTo>
                  <a:lnTo>
                    <a:pt x="385864" y="88480"/>
                  </a:lnTo>
                  <a:lnTo>
                    <a:pt x="379768" y="86956"/>
                  </a:lnTo>
                  <a:lnTo>
                    <a:pt x="378244" y="86956"/>
                  </a:lnTo>
                  <a:lnTo>
                    <a:pt x="372148" y="83908"/>
                  </a:lnTo>
                  <a:lnTo>
                    <a:pt x="370624" y="80860"/>
                  </a:lnTo>
                  <a:lnTo>
                    <a:pt x="367576" y="77812"/>
                  </a:lnTo>
                  <a:lnTo>
                    <a:pt x="367576" y="70192"/>
                  </a:lnTo>
                  <a:lnTo>
                    <a:pt x="373672" y="64096"/>
                  </a:lnTo>
                  <a:lnTo>
                    <a:pt x="378244" y="61048"/>
                  </a:lnTo>
                  <a:lnTo>
                    <a:pt x="384340" y="59524"/>
                  </a:lnTo>
                  <a:lnTo>
                    <a:pt x="401104" y="59524"/>
                  </a:lnTo>
                  <a:lnTo>
                    <a:pt x="405676" y="61048"/>
                  </a:lnTo>
                  <a:lnTo>
                    <a:pt x="410248" y="65620"/>
                  </a:lnTo>
                  <a:lnTo>
                    <a:pt x="414820" y="68668"/>
                  </a:lnTo>
                  <a:lnTo>
                    <a:pt x="416344" y="73240"/>
                  </a:lnTo>
                  <a:lnTo>
                    <a:pt x="417868" y="79336"/>
                  </a:lnTo>
                  <a:lnTo>
                    <a:pt x="436245" y="76288"/>
                  </a:lnTo>
                  <a:lnTo>
                    <a:pt x="436245" y="68668"/>
                  </a:lnTo>
                  <a:lnTo>
                    <a:pt x="433108" y="62572"/>
                  </a:lnTo>
                  <a:lnTo>
                    <a:pt x="401104" y="44284"/>
                  </a:lnTo>
                  <a:lnTo>
                    <a:pt x="379768" y="44284"/>
                  </a:lnTo>
                  <a:lnTo>
                    <a:pt x="375196" y="45808"/>
                  </a:lnTo>
                  <a:lnTo>
                    <a:pt x="369100" y="47332"/>
                  </a:lnTo>
                  <a:lnTo>
                    <a:pt x="366052" y="50380"/>
                  </a:lnTo>
                  <a:lnTo>
                    <a:pt x="363004" y="51904"/>
                  </a:lnTo>
                  <a:lnTo>
                    <a:pt x="358432" y="54952"/>
                  </a:lnTo>
                  <a:lnTo>
                    <a:pt x="355384" y="58000"/>
                  </a:lnTo>
                  <a:lnTo>
                    <a:pt x="352336" y="62572"/>
                  </a:lnTo>
                  <a:lnTo>
                    <a:pt x="349288" y="71716"/>
                  </a:lnTo>
                  <a:lnTo>
                    <a:pt x="349288" y="82384"/>
                  </a:lnTo>
                  <a:lnTo>
                    <a:pt x="371208" y="105244"/>
                  </a:lnTo>
                  <a:lnTo>
                    <a:pt x="395008" y="112966"/>
                  </a:lnTo>
                  <a:lnTo>
                    <a:pt x="405676" y="116014"/>
                  </a:lnTo>
                  <a:lnTo>
                    <a:pt x="413296" y="117538"/>
                  </a:lnTo>
                  <a:lnTo>
                    <a:pt x="414820" y="119062"/>
                  </a:lnTo>
                  <a:lnTo>
                    <a:pt x="419392" y="122110"/>
                  </a:lnTo>
                  <a:lnTo>
                    <a:pt x="420916" y="125158"/>
                  </a:lnTo>
                  <a:lnTo>
                    <a:pt x="420916" y="134302"/>
                  </a:lnTo>
                  <a:lnTo>
                    <a:pt x="419392" y="138874"/>
                  </a:lnTo>
                  <a:lnTo>
                    <a:pt x="414820" y="141922"/>
                  </a:lnTo>
                  <a:lnTo>
                    <a:pt x="410248" y="146494"/>
                  </a:lnTo>
                  <a:lnTo>
                    <a:pt x="404152" y="148018"/>
                  </a:lnTo>
                  <a:lnTo>
                    <a:pt x="385864" y="148018"/>
                  </a:lnTo>
                  <a:lnTo>
                    <a:pt x="364528" y="123634"/>
                  </a:lnTo>
                  <a:lnTo>
                    <a:pt x="346240" y="126682"/>
                  </a:lnTo>
                  <a:lnTo>
                    <a:pt x="367779" y="158115"/>
                  </a:lnTo>
                  <a:lnTo>
                    <a:pt x="395008" y="163258"/>
                  </a:lnTo>
                  <a:lnTo>
                    <a:pt x="404152" y="163258"/>
                  </a:lnTo>
                  <a:lnTo>
                    <a:pt x="439293" y="140398"/>
                  </a:lnTo>
                  <a:lnTo>
                    <a:pt x="440817" y="134302"/>
                  </a:lnTo>
                  <a:lnTo>
                    <a:pt x="440817" y="120586"/>
                  </a:lnTo>
                  <a:close/>
                </a:path>
                <a:path w="605789" h="163830">
                  <a:moveTo>
                    <a:pt x="552069" y="88480"/>
                  </a:moveTo>
                  <a:lnTo>
                    <a:pt x="541401" y="51904"/>
                  </a:lnTo>
                  <a:lnTo>
                    <a:pt x="521589" y="44284"/>
                  </a:lnTo>
                  <a:lnTo>
                    <a:pt x="512445" y="44284"/>
                  </a:lnTo>
                  <a:lnTo>
                    <a:pt x="502704" y="45173"/>
                  </a:lnTo>
                  <a:lnTo>
                    <a:pt x="493966" y="47904"/>
                  </a:lnTo>
                  <a:lnTo>
                    <a:pt x="486079" y="52654"/>
                  </a:lnTo>
                  <a:lnTo>
                    <a:pt x="478917" y="59524"/>
                  </a:lnTo>
                  <a:lnTo>
                    <a:pt x="478917" y="3048"/>
                  </a:lnTo>
                  <a:lnTo>
                    <a:pt x="459105" y="3048"/>
                  </a:lnTo>
                  <a:lnTo>
                    <a:pt x="459105" y="161734"/>
                  </a:lnTo>
                  <a:lnTo>
                    <a:pt x="478917" y="161734"/>
                  </a:lnTo>
                  <a:lnTo>
                    <a:pt x="478917" y="82384"/>
                  </a:lnTo>
                  <a:lnTo>
                    <a:pt x="481965" y="77812"/>
                  </a:lnTo>
                  <a:lnTo>
                    <a:pt x="483489" y="71716"/>
                  </a:lnTo>
                  <a:lnTo>
                    <a:pt x="497205" y="62572"/>
                  </a:lnTo>
                  <a:lnTo>
                    <a:pt x="503301" y="61048"/>
                  </a:lnTo>
                  <a:lnTo>
                    <a:pt x="517017" y="61048"/>
                  </a:lnTo>
                  <a:lnTo>
                    <a:pt x="523113" y="62572"/>
                  </a:lnTo>
                  <a:lnTo>
                    <a:pt x="526161" y="67144"/>
                  </a:lnTo>
                  <a:lnTo>
                    <a:pt x="530733" y="71716"/>
                  </a:lnTo>
                  <a:lnTo>
                    <a:pt x="533781" y="79336"/>
                  </a:lnTo>
                  <a:lnTo>
                    <a:pt x="533781" y="161734"/>
                  </a:lnTo>
                  <a:lnTo>
                    <a:pt x="552069" y="161734"/>
                  </a:lnTo>
                  <a:lnTo>
                    <a:pt x="552069" y="88480"/>
                  </a:lnTo>
                  <a:close/>
                </a:path>
                <a:path w="605789" h="163830">
                  <a:moveTo>
                    <a:pt x="605497" y="47332"/>
                  </a:moveTo>
                  <a:lnTo>
                    <a:pt x="585685" y="47332"/>
                  </a:lnTo>
                  <a:lnTo>
                    <a:pt x="585685" y="161734"/>
                  </a:lnTo>
                  <a:lnTo>
                    <a:pt x="605497" y="161734"/>
                  </a:lnTo>
                  <a:lnTo>
                    <a:pt x="605497" y="47332"/>
                  </a:lnTo>
                  <a:close/>
                </a:path>
                <a:path w="605789" h="163830">
                  <a:moveTo>
                    <a:pt x="605497" y="3048"/>
                  </a:moveTo>
                  <a:lnTo>
                    <a:pt x="585685" y="3048"/>
                  </a:lnTo>
                  <a:lnTo>
                    <a:pt x="585685" y="25996"/>
                  </a:lnTo>
                  <a:lnTo>
                    <a:pt x="605497" y="25996"/>
                  </a:lnTo>
                  <a:lnTo>
                    <a:pt x="605497" y="304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95824" y="1251013"/>
              <a:ext cx="210502" cy="163258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984051" y="1206722"/>
            <a:ext cx="239458" cy="16325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273897" y="1209770"/>
            <a:ext cx="288226" cy="160210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5630799" y="1208246"/>
            <a:ext cx="523240" cy="161925"/>
            <a:chOff x="5630799" y="1208246"/>
            <a:chExt cx="523240" cy="161925"/>
          </a:xfrm>
        </p:grpSpPr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30799" y="1254061"/>
              <a:ext cx="105156" cy="11439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758904" y="1209776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00058" y="1251013"/>
              <a:ext cx="276034" cy="11896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098952" y="1208246"/>
              <a:ext cx="55244" cy="52069"/>
            </a:xfrm>
            <a:custGeom>
              <a:avLst/>
              <a:gdLst/>
              <a:ahLst/>
              <a:cxnLst/>
              <a:rect l="l" t="t" r="r" b="b"/>
              <a:pathLst>
                <a:path w="55245" h="52069">
                  <a:moveTo>
                    <a:pt x="4572" y="51911"/>
                  </a:moveTo>
                  <a:lnTo>
                    <a:pt x="0" y="44291"/>
                  </a:lnTo>
                  <a:lnTo>
                    <a:pt x="3048" y="42767"/>
                  </a:lnTo>
                  <a:lnTo>
                    <a:pt x="6096" y="39719"/>
                  </a:lnTo>
                  <a:lnTo>
                    <a:pt x="9144" y="33623"/>
                  </a:lnTo>
                  <a:lnTo>
                    <a:pt x="10763" y="29051"/>
                  </a:lnTo>
                  <a:lnTo>
                    <a:pt x="10763" y="22955"/>
                  </a:lnTo>
                  <a:lnTo>
                    <a:pt x="1524" y="22955"/>
                  </a:lnTo>
                  <a:lnTo>
                    <a:pt x="1524" y="0"/>
                  </a:lnTo>
                  <a:lnTo>
                    <a:pt x="21431" y="0"/>
                  </a:lnTo>
                  <a:lnTo>
                    <a:pt x="21431" y="33623"/>
                  </a:lnTo>
                  <a:lnTo>
                    <a:pt x="18383" y="38195"/>
                  </a:lnTo>
                  <a:lnTo>
                    <a:pt x="15335" y="44291"/>
                  </a:lnTo>
                  <a:lnTo>
                    <a:pt x="10763" y="48863"/>
                  </a:lnTo>
                  <a:lnTo>
                    <a:pt x="4572" y="51911"/>
                  </a:lnTo>
                  <a:close/>
                </a:path>
                <a:path w="55245" h="52069">
                  <a:moveTo>
                    <a:pt x="38195" y="51911"/>
                  </a:moveTo>
                  <a:lnTo>
                    <a:pt x="32099" y="44291"/>
                  </a:lnTo>
                  <a:lnTo>
                    <a:pt x="36671" y="42767"/>
                  </a:lnTo>
                  <a:lnTo>
                    <a:pt x="39719" y="39719"/>
                  </a:lnTo>
                  <a:lnTo>
                    <a:pt x="42767" y="33623"/>
                  </a:lnTo>
                  <a:lnTo>
                    <a:pt x="44291" y="29051"/>
                  </a:lnTo>
                  <a:lnTo>
                    <a:pt x="44291" y="22955"/>
                  </a:lnTo>
                  <a:lnTo>
                    <a:pt x="35147" y="22955"/>
                  </a:lnTo>
                  <a:lnTo>
                    <a:pt x="35147" y="0"/>
                  </a:lnTo>
                  <a:lnTo>
                    <a:pt x="54959" y="0"/>
                  </a:lnTo>
                  <a:lnTo>
                    <a:pt x="54959" y="33623"/>
                  </a:lnTo>
                  <a:lnTo>
                    <a:pt x="51911" y="38195"/>
                  </a:lnTo>
                  <a:lnTo>
                    <a:pt x="48863" y="44291"/>
                  </a:lnTo>
                  <a:lnTo>
                    <a:pt x="44291" y="48863"/>
                  </a:lnTo>
                  <a:lnTo>
                    <a:pt x="38195" y="5191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828008" y="1655254"/>
            <a:ext cx="822325" cy="245745"/>
            <a:chOff x="828008" y="1655254"/>
            <a:chExt cx="822325" cy="245745"/>
          </a:xfrm>
        </p:grpSpPr>
        <p:sp>
          <p:nvSpPr>
            <p:cNvPr id="49" name="object 49"/>
            <p:cNvSpPr/>
            <p:nvPr/>
          </p:nvSpPr>
          <p:spPr>
            <a:xfrm>
              <a:off x="828008" y="1655254"/>
              <a:ext cx="317500" cy="241300"/>
            </a:xfrm>
            <a:custGeom>
              <a:avLst/>
              <a:gdLst/>
              <a:ahLst/>
              <a:cxnLst/>
              <a:rect l="l" t="t" r="r" b="b"/>
              <a:pathLst>
                <a:path w="317500" h="241300">
                  <a:moveTo>
                    <a:pt x="257746" y="241077"/>
                  </a:moveTo>
                  <a:lnTo>
                    <a:pt x="207359" y="241077"/>
                  </a:lnTo>
                  <a:lnTo>
                    <a:pt x="158591" y="61055"/>
                  </a:lnTo>
                  <a:lnTo>
                    <a:pt x="111347" y="241077"/>
                  </a:lnTo>
                  <a:lnTo>
                    <a:pt x="57912" y="241077"/>
                  </a:lnTo>
                  <a:lnTo>
                    <a:pt x="0" y="0"/>
                  </a:lnTo>
                  <a:lnTo>
                    <a:pt x="50292" y="0"/>
                  </a:lnTo>
                  <a:lnTo>
                    <a:pt x="86868" y="164782"/>
                  </a:lnTo>
                  <a:lnTo>
                    <a:pt x="131159" y="0"/>
                  </a:lnTo>
                  <a:lnTo>
                    <a:pt x="189071" y="0"/>
                  </a:lnTo>
                  <a:lnTo>
                    <a:pt x="230314" y="167830"/>
                  </a:lnTo>
                  <a:lnTo>
                    <a:pt x="268414" y="0"/>
                  </a:lnTo>
                  <a:lnTo>
                    <a:pt x="317182" y="0"/>
                  </a:lnTo>
                  <a:lnTo>
                    <a:pt x="257746" y="24107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66526" y="1655254"/>
              <a:ext cx="158686" cy="24107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64837" y="1659826"/>
              <a:ext cx="285178" cy="241077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764411" y="1655254"/>
            <a:ext cx="241300" cy="245745"/>
            <a:chOff x="1764411" y="1655254"/>
            <a:chExt cx="241300" cy="245745"/>
          </a:xfrm>
        </p:grpSpPr>
        <p:sp>
          <p:nvSpPr>
            <p:cNvPr id="53" name="object 53"/>
            <p:cNvSpPr/>
            <p:nvPr/>
          </p:nvSpPr>
          <p:spPr>
            <a:xfrm>
              <a:off x="1764411" y="1655254"/>
              <a:ext cx="46355" cy="241300"/>
            </a:xfrm>
            <a:custGeom>
              <a:avLst/>
              <a:gdLst/>
              <a:ahLst/>
              <a:cxnLst/>
              <a:rect l="l" t="t" r="r" b="b"/>
              <a:pathLst>
                <a:path w="46355" h="241300">
                  <a:moveTo>
                    <a:pt x="45808" y="65633"/>
                  </a:moveTo>
                  <a:lnTo>
                    <a:pt x="0" y="65633"/>
                  </a:lnTo>
                  <a:lnTo>
                    <a:pt x="0" y="241084"/>
                  </a:lnTo>
                  <a:lnTo>
                    <a:pt x="45808" y="241084"/>
                  </a:lnTo>
                  <a:lnTo>
                    <a:pt x="45808" y="65633"/>
                  </a:lnTo>
                  <a:close/>
                </a:path>
                <a:path w="46355" h="241300">
                  <a:moveTo>
                    <a:pt x="45808" y="0"/>
                  </a:moveTo>
                  <a:lnTo>
                    <a:pt x="0" y="0"/>
                  </a:lnTo>
                  <a:lnTo>
                    <a:pt x="0" y="42773"/>
                  </a:lnTo>
                  <a:lnTo>
                    <a:pt x="45808" y="42773"/>
                  </a:lnTo>
                  <a:lnTo>
                    <a:pt x="4580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42230" y="1717833"/>
              <a:ext cx="163163" cy="183070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2128932" y="1650682"/>
            <a:ext cx="944244" cy="313055"/>
            <a:chOff x="2128932" y="1650682"/>
            <a:chExt cx="944244" cy="313055"/>
          </a:xfrm>
        </p:grpSpPr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128932" y="1650682"/>
              <a:ext cx="196786" cy="25022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362295" y="1720881"/>
              <a:ext cx="158591" cy="18002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562129" y="1717833"/>
              <a:ext cx="169259" cy="24564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58820" y="1717833"/>
              <a:ext cx="163258" cy="18307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958655" y="1717833"/>
              <a:ext cx="114395" cy="178498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3146202" y="1653540"/>
            <a:ext cx="313690" cy="243204"/>
            <a:chOff x="3146202" y="1653540"/>
            <a:chExt cx="313690" cy="243204"/>
          </a:xfrm>
        </p:grpSpPr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146202" y="1655254"/>
              <a:ext cx="242506" cy="24107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412235" y="1653540"/>
              <a:ext cx="47625" cy="242570"/>
            </a:xfrm>
            <a:custGeom>
              <a:avLst/>
              <a:gdLst/>
              <a:ahLst/>
              <a:cxnLst/>
              <a:rect l="l" t="t" r="r" b="b"/>
              <a:pathLst>
                <a:path w="47625" h="242569">
                  <a:moveTo>
                    <a:pt x="47244" y="242315"/>
                  </a:moveTo>
                  <a:lnTo>
                    <a:pt x="0" y="242315"/>
                  </a:lnTo>
                  <a:lnTo>
                    <a:pt x="0" y="0"/>
                  </a:lnTo>
                  <a:lnTo>
                    <a:pt x="47244" y="0"/>
                  </a:lnTo>
                  <a:lnTo>
                    <a:pt x="47244" y="242315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3504628" y="1653540"/>
            <a:ext cx="417195" cy="247650"/>
            <a:chOff x="3504628" y="1653540"/>
            <a:chExt cx="417195" cy="247650"/>
          </a:xfrm>
        </p:grpSpPr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504628" y="1655254"/>
              <a:ext cx="343185" cy="245649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3874007" y="1653540"/>
              <a:ext cx="47625" cy="242570"/>
            </a:xfrm>
            <a:custGeom>
              <a:avLst/>
              <a:gdLst/>
              <a:ahLst/>
              <a:cxnLst/>
              <a:rect l="l" t="t" r="r" b="b"/>
              <a:pathLst>
                <a:path w="47625" h="242569">
                  <a:moveTo>
                    <a:pt x="47243" y="242315"/>
                  </a:moveTo>
                  <a:lnTo>
                    <a:pt x="0" y="242315"/>
                  </a:lnTo>
                  <a:lnTo>
                    <a:pt x="0" y="0"/>
                  </a:lnTo>
                  <a:lnTo>
                    <a:pt x="47243" y="0"/>
                  </a:lnTo>
                  <a:lnTo>
                    <a:pt x="47243" y="242315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3968293" y="1655254"/>
            <a:ext cx="46355" cy="241300"/>
          </a:xfrm>
          <a:custGeom>
            <a:avLst/>
            <a:gdLst/>
            <a:ahLst/>
            <a:cxnLst/>
            <a:rect l="l" t="t" r="r" b="b"/>
            <a:pathLst>
              <a:path w="46354" h="241300">
                <a:moveTo>
                  <a:pt x="45821" y="65633"/>
                </a:moveTo>
                <a:lnTo>
                  <a:pt x="0" y="65633"/>
                </a:lnTo>
                <a:lnTo>
                  <a:pt x="0" y="241084"/>
                </a:lnTo>
                <a:lnTo>
                  <a:pt x="45821" y="241084"/>
                </a:lnTo>
                <a:lnTo>
                  <a:pt x="45821" y="65633"/>
                </a:lnTo>
                <a:close/>
              </a:path>
              <a:path w="46354" h="241300">
                <a:moveTo>
                  <a:pt x="45821" y="0"/>
                </a:moveTo>
                <a:lnTo>
                  <a:pt x="0" y="0"/>
                </a:lnTo>
                <a:lnTo>
                  <a:pt x="0" y="42773"/>
                </a:lnTo>
                <a:lnTo>
                  <a:pt x="45821" y="42773"/>
                </a:lnTo>
                <a:lnTo>
                  <a:pt x="45821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155947" y="1653540"/>
            <a:ext cx="48895" cy="242570"/>
          </a:xfrm>
          <a:custGeom>
            <a:avLst/>
            <a:gdLst/>
            <a:ahLst/>
            <a:cxnLst/>
            <a:rect l="l" t="t" r="r" b="b"/>
            <a:pathLst>
              <a:path w="48895" h="242569">
                <a:moveTo>
                  <a:pt x="48767" y="242315"/>
                </a:moveTo>
                <a:lnTo>
                  <a:pt x="0" y="242315"/>
                </a:lnTo>
                <a:lnTo>
                  <a:pt x="0" y="0"/>
                </a:lnTo>
                <a:lnTo>
                  <a:pt x="48767" y="0"/>
                </a:lnTo>
                <a:lnTo>
                  <a:pt x="48767" y="24231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object 69"/>
          <p:cNvGrpSpPr/>
          <p:nvPr/>
        </p:nvGrpSpPr>
        <p:grpSpPr>
          <a:xfrm>
            <a:off x="4241291" y="1717833"/>
            <a:ext cx="369570" cy="183515"/>
            <a:chOff x="4241291" y="1717833"/>
            <a:chExt cx="369570" cy="183515"/>
          </a:xfrm>
        </p:grpSpPr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50270" y="1717833"/>
              <a:ext cx="160115" cy="17849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41291" y="1717833"/>
              <a:ext cx="180022" cy="183070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4730972" y="1652206"/>
            <a:ext cx="1104265" cy="248920"/>
            <a:chOff x="4730972" y="1652206"/>
            <a:chExt cx="1104265" cy="248920"/>
          </a:xfrm>
        </p:grpSpPr>
        <p:sp>
          <p:nvSpPr>
            <p:cNvPr id="73" name="object 73"/>
            <p:cNvSpPr/>
            <p:nvPr/>
          </p:nvSpPr>
          <p:spPr>
            <a:xfrm>
              <a:off x="4730972" y="1655254"/>
              <a:ext cx="317500" cy="241300"/>
            </a:xfrm>
            <a:custGeom>
              <a:avLst/>
              <a:gdLst/>
              <a:ahLst/>
              <a:cxnLst/>
              <a:rect l="l" t="t" r="r" b="b"/>
              <a:pathLst>
                <a:path w="317500" h="241300">
                  <a:moveTo>
                    <a:pt x="257746" y="241077"/>
                  </a:moveTo>
                  <a:lnTo>
                    <a:pt x="207359" y="241077"/>
                  </a:lnTo>
                  <a:lnTo>
                    <a:pt x="158591" y="61055"/>
                  </a:lnTo>
                  <a:lnTo>
                    <a:pt x="111347" y="241077"/>
                  </a:lnTo>
                  <a:lnTo>
                    <a:pt x="57912" y="241077"/>
                  </a:lnTo>
                  <a:lnTo>
                    <a:pt x="0" y="0"/>
                  </a:lnTo>
                  <a:lnTo>
                    <a:pt x="50292" y="0"/>
                  </a:lnTo>
                  <a:lnTo>
                    <a:pt x="86868" y="164782"/>
                  </a:lnTo>
                  <a:lnTo>
                    <a:pt x="131159" y="0"/>
                  </a:lnTo>
                  <a:lnTo>
                    <a:pt x="189071" y="0"/>
                  </a:lnTo>
                  <a:lnTo>
                    <a:pt x="230314" y="167830"/>
                  </a:lnTo>
                  <a:lnTo>
                    <a:pt x="268414" y="0"/>
                  </a:lnTo>
                  <a:lnTo>
                    <a:pt x="317182" y="0"/>
                  </a:lnTo>
                  <a:lnTo>
                    <a:pt x="257746" y="24107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048154" y="1659826"/>
              <a:ext cx="454533" cy="24107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540787" y="1652206"/>
              <a:ext cx="294322" cy="244125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707136" y="2049779"/>
            <a:ext cx="9380220" cy="3888104"/>
            <a:chOff x="707136" y="2049779"/>
            <a:chExt cx="9380220" cy="3888104"/>
          </a:xfrm>
        </p:grpSpPr>
        <p:sp>
          <p:nvSpPr>
            <p:cNvPr id="77" name="object 77"/>
            <p:cNvSpPr/>
            <p:nvPr/>
          </p:nvSpPr>
          <p:spPr>
            <a:xfrm>
              <a:off x="707136" y="2049779"/>
              <a:ext cx="9380220" cy="3888104"/>
            </a:xfrm>
            <a:custGeom>
              <a:avLst/>
              <a:gdLst/>
              <a:ahLst/>
              <a:cxnLst/>
              <a:rect l="l" t="t" r="r" b="b"/>
              <a:pathLst>
                <a:path w="9380220" h="3888104">
                  <a:moveTo>
                    <a:pt x="9380220" y="3887723"/>
                  </a:moveTo>
                  <a:lnTo>
                    <a:pt x="0" y="3887723"/>
                  </a:lnTo>
                  <a:lnTo>
                    <a:pt x="0" y="0"/>
                  </a:lnTo>
                  <a:lnTo>
                    <a:pt x="9380220" y="0"/>
                  </a:lnTo>
                  <a:lnTo>
                    <a:pt x="9380220" y="388772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16234" y="2538602"/>
              <a:ext cx="96107" cy="12515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35201" y="2573750"/>
              <a:ext cx="70199" cy="9001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29785" y="2572226"/>
              <a:ext cx="158591" cy="123539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508188" y="2572226"/>
              <a:ext cx="47625" cy="90170"/>
            </a:xfrm>
            <a:custGeom>
              <a:avLst/>
              <a:gdLst/>
              <a:ahLst/>
              <a:cxnLst/>
              <a:rect l="l" t="t" r="r" b="b"/>
              <a:pathLst>
                <a:path w="47625" h="90169">
                  <a:moveTo>
                    <a:pt x="13716" y="90011"/>
                  </a:moveTo>
                  <a:lnTo>
                    <a:pt x="0" y="90011"/>
                  </a:lnTo>
                  <a:lnTo>
                    <a:pt x="0" y="1523"/>
                  </a:lnTo>
                  <a:lnTo>
                    <a:pt x="12192" y="1523"/>
                  </a:lnTo>
                  <a:lnTo>
                    <a:pt x="12192" y="15239"/>
                  </a:lnTo>
                  <a:lnTo>
                    <a:pt x="16764" y="9143"/>
                  </a:lnTo>
                  <a:lnTo>
                    <a:pt x="19812" y="4571"/>
                  </a:lnTo>
                  <a:lnTo>
                    <a:pt x="22859" y="3047"/>
                  </a:lnTo>
                  <a:lnTo>
                    <a:pt x="24384" y="1523"/>
                  </a:lnTo>
                  <a:lnTo>
                    <a:pt x="28956" y="0"/>
                  </a:lnTo>
                  <a:lnTo>
                    <a:pt x="36671" y="0"/>
                  </a:lnTo>
                  <a:lnTo>
                    <a:pt x="41243" y="1523"/>
                  </a:lnTo>
                  <a:lnTo>
                    <a:pt x="47339" y="4571"/>
                  </a:lnTo>
                  <a:lnTo>
                    <a:pt x="41243" y="18287"/>
                  </a:lnTo>
                  <a:lnTo>
                    <a:pt x="35147" y="15239"/>
                  </a:lnTo>
                  <a:lnTo>
                    <a:pt x="27432" y="15239"/>
                  </a:lnTo>
                  <a:lnTo>
                    <a:pt x="24384" y="16763"/>
                  </a:lnTo>
                  <a:lnTo>
                    <a:pt x="22859" y="18287"/>
                  </a:lnTo>
                  <a:lnTo>
                    <a:pt x="19812" y="19811"/>
                  </a:lnTo>
                  <a:lnTo>
                    <a:pt x="16764" y="25907"/>
                  </a:lnTo>
                  <a:lnTo>
                    <a:pt x="15240" y="32003"/>
                  </a:lnTo>
                  <a:lnTo>
                    <a:pt x="13716" y="36575"/>
                  </a:lnTo>
                  <a:lnTo>
                    <a:pt x="13716" y="900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02771" y="2540507"/>
              <a:ext cx="350996" cy="12325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980996" y="2540507"/>
              <a:ext cx="100965" cy="121920"/>
            </a:xfrm>
            <a:custGeom>
              <a:avLst/>
              <a:gdLst/>
              <a:ahLst/>
              <a:cxnLst/>
              <a:rect l="l" t="t" r="r" b="b"/>
              <a:pathLst>
                <a:path w="100964" h="121919">
                  <a:moveTo>
                    <a:pt x="15240" y="33248"/>
                  </a:moveTo>
                  <a:lnTo>
                    <a:pt x="0" y="33248"/>
                  </a:lnTo>
                  <a:lnTo>
                    <a:pt x="0" y="121729"/>
                  </a:lnTo>
                  <a:lnTo>
                    <a:pt x="15240" y="121729"/>
                  </a:lnTo>
                  <a:lnTo>
                    <a:pt x="15240" y="33248"/>
                  </a:lnTo>
                  <a:close/>
                </a:path>
                <a:path w="100964" h="121919">
                  <a:moveTo>
                    <a:pt x="15240" y="1143"/>
                  </a:moveTo>
                  <a:lnTo>
                    <a:pt x="0" y="1143"/>
                  </a:lnTo>
                  <a:lnTo>
                    <a:pt x="0" y="17907"/>
                  </a:lnTo>
                  <a:lnTo>
                    <a:pt x="15240" y="17907"/>
                  </a:lnTo>
                  <a:lnTo>
                    <a:pt x="15240" y="1143"/>
                  </a:lnTo>
                  <a:close/>
                </a:path>
                <a:path w="100964" h="121919">
                  <a:moveTo>
                    <a:pt x="100774" y="0"/>
                  </a:moveTo>
                  <a:lnTo>
                    <a:pt x="84023" y="0"/>
                  </a:lnTo>
                  <a:lnTo>
                    <a:pt x="84023" y="121920"/>
                  </a:lnTo>
                  <a:lnTo>
                    <a:pt x="100774" y="121920"/>
                  </a:lnTo>
                  <a:lnTo>
                    <a:pt x="1007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107596" y="2572226"/>
              <a:ext cx="161639" cy="9153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333339" y="2541650"/>
              <a:ext cx="443865" cy="12211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832068" y="2541650"/>
              <a:ext cx="849534" cy="15411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745611" y="2538602"/>
              <a:ext cx="1992249" cy="158686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5815584" y="2540507"/>
              <a:ext cx="82550" cy="121920"/>
            </a:xfrm>
            <a:custGeom>
              <a:avLst/>
              <a:gdLst/>
              <a:ahLst/>
              <a:cxnLst/>
              <a:rect l="l" t="t" r="r" b="b"/>
              <a:pathLst>
                <a:path w="82550" h="121919">
                  <a:moveTo>
                    <a:pt x="16764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16764" y="121920"/>
                  </a:lnTo>
                  <a:lnTo>
                    <a:pt x="16764" y="0"/>
                  </a:lnTo>
                  <a:close/>
                </a:path>
                <a:path w="82550" h="121919">
                  <a:moveTo>
                    <a:pt x="82092" y="120205"/>
                  </a:moveTo>
                  <a:lnTo>
                    <a:pt x="79044" y="107924"/>
                  </a:lnTo>
                  <a:lnTo>
                    <a:pt x="68376" y="107924"/>
                  </a:lnTo>
                  <a:lnTo>
                    <a:pt x="66852" y="106400"/>
                  </a:lnTo>
                  <a:lnTo>
                    <a:pt x="66852" y="104876"/>
                  </a:lnTo>
                  <a:lnTo>
                    <a:pt x="65328" y="104876"/>
                  </a:lnTo>
                  <a:lnTo>
                    <a:pt x="65328" y="45440"/>
                  </a:lnTo>
                  <a:lnTo>
                    <a:pt x="79044" y="45440"/>
                  </a:lnTo>
                  <a:lnTo>
                    <a:pt x="79044" y="33248"/>
                  </a:lnTo>
                  <a:lnTo>
                    <a:pt x="65328" y="33248"/>
                  </a:lnTo>
                  <a:lnTo>
                    <a:pt x="65328" y="2667"/>
                  </a:lnTo>
                  <a:lnTo>
                    <a:pt x="50088" y="11811"/>
                  </a:lnTo>
                  <a:lnTo>
                    <a:pt x="50088" y="33248"/>
                  </a:lnTo>
                  <a:lnTo>
                    <a:pt x="39331" y="33248"/>
                  </a:lnTo>
                  <a:lnTo>
                    <a:pt x="39331" y="45440"/>
                  </a:lnTo>
                  <a:lnTo>
                    <a:pt x="50088" y="45440"/>
                  </a:lnTo>
                  <a:lnTo>
                    <a:pt x="50088" y="109448"/>
                  </a:lnTo>
                  <a:lnTo>
                    <a:pt x="54660" y="118681"/>
                  </a:lnTo>
                  <a:lnTo>
                    <a:pt x="60756" y="121729"/>
                  </a:lnTo>
                  <a:lnTo>
                    <a:pt x="77520" y="121729"/>
                  </a:lnTo>
                  <a:lnTo>
                    <a:pt x="82092" y="1202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952553" y="2541650"/>
              <a:ext cx="846486" cy="15411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866191" y="2541650"/>
              <a:ext cx="1972055" cy="15563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906826" y="2572226"/>
              <a:ext cx="349282" cy="9153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285065" y="2541650"/>
              <a:ext cx="221170" cy="12211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526047" y="2572226"/>
              <a:ext cx="158591" cy="9153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08614" y="2825400"/>
              <a:ext cx="291274" cy="12068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67040" y="2825400"/>
              <a:ext cx="221170" cy="12211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67458" y="2855975"/>
              <a:ext cx="164782" cy="12353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956625" y="2855975"/>
              <a:ext cx="128111" cy="9153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150268" y="2826924"/>
              <a:ext cx="347757" cy="120586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2517838" y="2855976"/>
              <a:ext cx="47625" cy="90170"/>
            </a:xfrm>
            <a:custGeom>
              <a:avLst/>
              <a:gdLst/>
              <a:ahLst/>
              <a:cxnLst/>
              <a:rect l="l" t="t" r="r" b="b"/>
              <a:pathLst>
                <a:path w="47625" h="90169">
                  <a:moveTo>
                    <a:pt x="13811" y="90011"/>
                  </a:moveTo>
                  <a:lnTo>
                    <a:pt x="0" y="90011"/>
                  </a:lnTo>
                  <a:lnTo>
                    <a:pt x="0" y="1523"/>
                  </a:lnTo>
                  <a:lnTo>
                    <a:pt x="12287" y="1523"/>
                  </a:lnTo>
                  <a:lnTo>
                    <a:pt x="12287" y="15239"/>
                  </a:lnTo>
                  <a:lnTo>
                    <a:pt x="16859" y="9143"/>
                  </a:lnTo>
                  <a:lnTo>
                    <a:pt x="19907" y="4571"/>
                  </a:lnTo>
                  <a:lnTo>
                    <a:pt x="21431" y="3047"/>
                  </a:lnTo>
                  <a:lnTo>
                    <a:pt x="27527" y="0"/>
                  </a:lnTo>
                  <a:lnTo>
                    <a:pt x="36671" y="0"/>
                  </a:lnTo>
                  <a:lnTo>
                    <a:pt x="41243" y="1523"/>
                  </a:lnTo>
                  <a:lnTo>
                    <a:pt x="47339" y="4571"/>
                  </a:lnTo>
                  <a:lnTo>
                    <a:pt x="41243" y="18287"/>
                  </a:lnTo>
                  <a:lnTo>
                    <a:pt x="35147" y="15239"/>
                  </a:lnTo>
                  <a:lnTo>
                    <a:pt x="27527" y="15239"/>
                  </a:lnTo>
                  <a:lnTo>
                    <a:pt x="24479" y="16763"/>
                  </a:lnTo>
                  <a:lnTo>
                    <a:pt x="22955" y="18287"/>
                  </a:lnTo>
                  <a:lnTo>
                    <a:pt x="19907" y="19811"/>
                  </a:lnTo>
                  <a:lnTo>
                    <a:pt x="16859" y="25907"/>
                  </a:lnTo>
                  <a:lnTo>
                    <a:pt x="13811" y="38099"/>
                  </a:lnTo>
                  <a:lnTo>
                    <a:pt x="13811" y="900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618422" y="2825400"/>
              <a:ext cx="234981" cy="120681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876264" y="2825400"/>
              <a:ext cx="160210" cy="12211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114294" y="2855975"/>
              <a:ext cx="340042" cy="91535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529107" y="2822352"/>
              <a:ext cx="236410" cy="12515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837146" y="2855975"/>
              <a:ext cx="212026" cy="9153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068984" y="2855976"/>
              <a:ext cx="117443" cy="9001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215383" y="2825400"/>
              <a:ext cx="401097" cy="12211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688205" y="2826924"/>
              <a:ext cx="137255" cy="12058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895659" y="2855975"/>
              <a:ext cx="265366" cy="9153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183886" y="2855975"/>
              <a:ext cx="248602" cy="9153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511831" y="2823972"/>
              <a:ext cx="1067562" cy="123539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6597396" y="2823984"/>
              <a:ext cx="113664" cy="122555"/>
            </a:xfrm>
            <a:custGeom>
              <a:avLst/>
              <a:gdLst/>
              <a:ahLst/>
              <a:cxnLst/>
              <a:rect l="l" t="t" r="r" b="b"/>
              <a:pathLst>
                <a:path w="113665" h="122555">
                  <a:moveTo>
                    <a:pt x="15227" y="0"/>
                  </a:moveTo>
                  <a:lnTo>
                    <a:pt x="0" y="0"/>
                  </a:lnTo>
                  <a:lnTo>
                    <a:pt x="0" y="121907"/>
                  </a:lnTo>
                  <a:lnTo>
                    <a:pt x="15227" y="121907"/>
                  </a:lnTo>
                  <a:lnTo>
                    <a:pt x="15227" y="0"/>
                  </a:lnTo>
                  <a:close/>
                </a:path>
                <a:path w="113665" h="122555">
                  <a:moveTo>
                    <a:pt x="113144" y="33616"/>
                  </a:moveTo>
                  <a:lnTo>
                    <a:pt x="97904" y="33616"/>
                  </a:lnTo>
                  <a:lnTo>
                    <a:pt x="97904" y="122097"/>
                  </a:lnTo>
                  <a:lnTo>
                    <a:pt x="113144" y="122097"/>
                  </a:lnTo>
                  <a:lnTo>
                    <a:pt x="113144" y="33616"/>
                  </a:lnTo>
                  <a:close/>
                </a:path>
                <a:path w="113665" h="122555">
                  <a:moveTo>
                    <a:pt x="113144" y="1511"/>
                  </a:moveTo>
                  <a:lnTo>
                    <a:pt x="97904" y="1511"/>
                  </a:lnTo>
                  <a:lnTo>
                    <a:pt x="97904" y="18275"/>
                  </a:lnTo>
                  <a:lnTo>
                    <a:pt x="113144" y="18275"/>
                  </a:lnTo>
                  <a:lnTo>
                    <a:pt x="113144" y="15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738079" y="2855975"/>
              <a:ext cx="300513" cy="123539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062882" y="2825495"/>
              <a:ext cx="327945" cy="12201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465504" y="2855975"/>
              <a:ext cx="166306" cy="9153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706487" y="2855976"/>
              <a:ext cx="256317" cy="91535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8034426" y="2823984"/>
              <a:ext cx="570230" cy="123825"/>
            </a:xfrm>
            <a:custGeom>
              <a:avLst/>
              <a:gdLst/>
              <a:ahLst/>
              <a:cxnLst/>
              <a:rect l="l" t="t" r="r" b="b"/>
              <a:pathLst>
                <a:path w="570229" h="123825">
                  <a:moveTo>
                    <a:pt x="118973" y="51803"/>
                  </a:moveTo>
                  <a:lnTo>
                    <a:pt x="115925" y="44183"/>
                  </a:lnTo>
                  <a:lnTo>
                    <a:pt x="106781" y="35039"/>
                  </a:lnTo>
                  <a:lnTo>
                    <a:pt x="100685" y="31991"/>
                  </a:lnTo>
                  <a:lnTo>
                    <a:pt x="91541" y="31991"/>
                  </a:lnTo>
                  <a:lnTo>
                    <a:pt x="83820" y="32880"/>
                  </a:lnTo>
                  <a:lnTo>
                    <a:pt x="76682" y="35610"/>
                  </a:lnTo>
                  <a:lnTo>
                    <a:pt x="70104" y="40360"/>
                  </a:lnTo>
                  <a:lnTo>
                    <a:pt x="64109" y="47231"/>
                  </a:lnTo>
                  <a:lnTo>
                    <a:pt x="62585" y="42659"/>
                  </a:lnTo>
                  <a:lnTo>
                    <a:pt x="56489" y="36563"/>
                  </a:lnTo>
                  <a:lnTo>
                    <a:pt x="51917" y="33515"/>
                  </a:lnTo>
                  <a:lnTo>
                    <a:pt x="45720" y="31991"/>
                  </a:lnTo>
                  <a:lnTo>
                    <a:pt x="33528" y="31991"/>
                  </a:lnTo>
                  <a:lnTo>
                    <a:pt x="28956" y="33515"/>
                  </a:lnTo>
                  <a:lnTo>
                    <a:pt x="24384" y="36563"/>
                  </a:lnTo>
                  <a:lnTo>
                    <a:pt x="19812" y="38087"/>
                  </a:lnTo>
                  <a:lnTo>
                    <a:pt x="16764" y="42659"/>
                  </a:lnTo>
                  <a:lnTo>
                    <a:pt x="13716" y="45707"/>
                  </a:lnTo>
                  <a:lnTo>
                    <a:pt x="13716" y="33515"/>
                  </a:lnTo>
                  <a:lnTo>
                    <a:pt x="0" y="33515"/>
                  </a:lnTo>
                  <a:lnTo>
                    <a:pt x="0" y="122008"/>
                  </a:lnTo>
                  <a:lnTo>
                    <a:pt x="15240" y="122008"/>
                  </a:lnTo>
                  <a:lnTo>
                    <a:pt x="15240" y="62471"/>
                  </a:lnTo>
                  <a:lnTo>
                    <a:pt x="18288" y="53327"/>
                  </a:lnTo>
                  <a:lnTo>
                    <a:pt x="21336" y="50279"/>
                  </a:lnTo>
                  <a:lnTo>
                    <a:pt x="24384" y="48755"/>
                  </a:lnTo>
                  <a:lnTo>
                    <a:pt x="28956" y="45707"/>
                  </a:lnTo>
                  <a:lnTo>
                    <a:pt x="42672" y="45707"/>
                  </a:lnTo>
                  <a:lnTo>
                    <a:pt x="45720" y="47231"/>
                  </a:lnTo>
                  <a:lnTo>
                    <a:pt x="48768" y="50279"/>
                  </a:lnTo>
                  <a:lnTo>
                    <a:pt x="50393" y="53327"/>
                  </a:lnTo>
                  <a:lnTo>
                    <a:pt x="51917" y="57899"/>
                  </a:lnTo>
                  <a:lnTo>
                    <a:pt x="51917" y="122008"/>
                  </a:lnTo>
                  <a:lnTo>
                    <a:pt x="67157" y="122008"/>
                  </a:lnTo>
                  <a:lnTo>
                    <a:pt x="67157" y="62471"/>
                  </a:lnTo>
                  <a:lnTo>
                    <a:pt x="68681" y="54851"/>
                  </a:lnTo>
                  <a:lnTo>
                    <a:pt x="73253" y="51803"/>
                  </a:lnTo>
                  <a:lnTo>
                    <a:pt x="76301" y="47231"/>
                  </a:lnTo>
                  <a:lnTo>
                    <a:pt x="82397" y="45707"/>
                  </a:lnTo>
                  <a:lnTo>
                    <a:pt x="94589" y="45707"/>
                  </a:lnTo>
                  <a:lnTo>
                    <a:pt x="97637" y="47231"/>
                  </a:lnTo>
                  <a:lnTo>
                    <a:pt x="99161" y="48755"/>
                  </a:lnTo>
                  <a:lnTo>
                    <a:pt x="100685" y="51803"/>
                  </a:lnTo>
                  <a:lnTo>
                    <a:pt x="102209" y="53327"/>
                  </a:lnTo>
                  <a:lnTo>
                    <a:pt x="103733" y="56375"/>
                  </a:lnTo>
                  <a:lnTo>
                    <a:pt x="103733" y="122008"/>
                  </a:lnTo>
                  <a:lnTo>
                    <a:pt x="118973" y="122008"/>
                  </a:lnTo>
                  <a:lnTo>
                    <a:pt x="118973" y="51803"/>
                  </a:lnTo>
                  <a:close/>
                </a:path>
                <a:path w="570229" h="123825">
                  <a:moveTo>
                    <a:pt x="212026" y="122008"/>
                  </a:moveTo>
                  <a:lnTo>
                    <a:pt x="210502" y="117436"/>
                  </a:lnTo>
                  <a:lnTo>
                    <a:pt x="208978" y="114388"/>
                  </a:lnTo>
                  <a:lnTo>
                    <a:pt x="208978" y="111340"/>
                  </a:lnTo>
                  <a:lnTo>
                    <a:pt x="207454" y="53340"/>
                  </a:lnTo>
                  <a:lnTo>
                    <a:pt x="205930" y="51816"/>
                  </a:lnTo>
                  <a:lnTo>
                    <a:pt x="205930" y="47244"/>
                  </a:lnTo>
                  <a:lnTo>
                    <a:pt x="204406" y="44196"/>
                  </a:lnTo>
                  <a:lnTo>
                    <a:pt x="201358" y="41148"/>
                  </a:lnTo>
                  <a:lnTo>
                    <a:pt x="199834" y="38100"/>
                  </a:lnTo>
                  <a:lnTo>
                    <a:pt x="196786" y="36576"/>
                  </a:lnTo>
                  <a:lnTo>
                    <a:pt x="187642" y="33528"/>
                  </a:lnTo>
                  <a:lnTo>
                    <a:pt x="181546" y="32004"/>
                  </a:lnTo>
                  <a:lnTo>
                    <a:pt x="166306" y="32004"/>
                  </a:lnTo>
                  <a:lnTo>
                    <a:pt x="147916" y="36576"/>
                  </a:lnTo>
                  <a:lnTo>
                    <a:pt x="143344" y="39624"/>
                  </a:lnTo>
                  <a:lnTo>
                    <a:pt x="140296" y="44196"/>
                  </a:lnTo>
                  <a:lnTo>
                    <a:pt x="137248" y="47244"/>
                  </a:lnTo>
                  <a:lnTo>
                    <a:pt x="134200" y="59436"/>
                  </a:lnTo>
                  <a:lnTo>
                    <a:pt x="147916" y="60960"/>
                  </a:lnTo>
                  <a:lnTo>
                    <a:pt x="150964" y="54864"/>
                  </a:lnTo>
                  <a:lnTo>
                    <a:pt x="152488" y="50292"/>
                  </a:lnTo>
                  <a:lnTo>
                    <a:pt x="155536" y="48768"/>
                  </a:lnTo>
                  <a:lnTo>
                    <a:pt x="158686" y="45720"/>
                  </a:lnTo>
                  <a:lnTo>
                    <a:pt x="164782" y="44196"/>
                  </a:lnTo>
                  <a:lnTo>
                    <a:pt x="178498" y="44196"/>
                  </a:lnTo>
                  <a:lnTo>
                    <a:pt x="184594" y="45720"/>
                  </a:lnTo>
                  <a:lnTo>
                    <a:pt x="190690" y="51816"/>
                  </a:lnTo>
                  <a:lnTo>
                    <a:pt x="192214" y="56388"/>
                  </a:lnTo>
                  <a:lnTo>
                    <a:pt x="192214" y="65532"/>
                  </a:lnTo>
                  <a:lnTo>
                    <a:pt x="192214" y="77724"/>
                  </a:lnTo>
                  <a:lnTo>
                    <a:pt x="192214" y="94488"/>
                  </a:lnTo>
                  <a:lnTo>
                    <a:pt x="190690" y="97536"/>
                  </a:lnTo>
                  <a:lnTo>
                    <a:pt x="187642" y="102196"/>
                  </a:lnTo>
                  <a:lnTo>
                    <a:pt x="184594" y="105244"/>
                  </a:lnTo>
                  <a:lnTo>
                    <a:pt x="175450" y="111340"/>
                  </a:lnTo>
                  <a:lnTo>
                    <a:pt x="155536" y="111340"/>
                  </a:lnTo>
                  <a:lnTo>
                    <a:pt x="149440" y="105244"/>
                  </a:lnTo>
                  <a:lnTo>
                    <a:pt x="147916" y="102196"/>
                  </a:lnTo>
                  <a:lnTo>
                    <a:pt x="147916" y="92964"/>
                  </a:lnTo>
                  <a:lnTo>
                    <a:pt x="149440" y="91440"/>
                  </a:lnTo>
                  <a:lnTo>
                    <a:pt x="150964" y="88392"/>
                  </a:lnTo>
                  <a:lnTo>
                    <a:pt x="152488" y="86868"/>
                  </a:lnTo>
                  <a:lnTo>
                    <a:pt x="155536" y="86868"/>
                  </a:lnTo>
                  <a:lnTo>
                    <a:pt x="158686" y="85344"/>
                  </a:lnTo>
                  <a:lnTo>
                    <a:pt x="161734" y="83820"/>
                  </a:lnTo>
                  <a:lnTo>
                    <a:pt x="167830" y="83820"/>
                  </a:lnTo>
                  <a:lnTo>
                    <a:pt x="178498" y="82296"/>
                  </a:lnTo>
                  <a:lnTo>
                    <a:pt x="192214" y="77724"/>
                  </a:lnTo>
                  <a:lnTo>
                    <a:pt x="192214" y="65532"/>
                  </a:lnTo>
                  <a:lnTo>
                    <a:pt x="187312" y="67551"/>
                  </a:lnTo>
                  <a:lnTo>
                    <a:pt x="181546" y="69151"/>
                  </a:lnTo>
                  <a:lnTo>
                    <a:pt x="174637" y="70459"/>
                  </a:lnTo>
                  <a:lnTo>
                    <a:pt x="166306" y="71628"/>
                  </a:lnTo>
                  <a:lnTo>
                    <a:pt x="160210" y="71628"/>
                  </a:lnTo>
                  <a:lnTo>
                    <a:pt x="155536" y="73152"/>
                  </a:lnTo>
                  <a:lnTo>
                    <a:pt x="152488" y="73152"/>
                  </a:lnTo>
                  <a:lnTo>
                    <a:pt x="149440" y="74676"/>
                  </a:lnTo>
                  <a:lnTo>
                    <a:pt x="144868" y="76200"/>
                  </a:lnTo>
                  <a:lnTo>
                    <a:pt x="141820" y="77724"/>
                  </a:lnTo>
                  <a:lnTo>
                    <a:pt x="135724" y="83820"/>
                  </a:lnTo>
                  <a:lnTo>
                    <a:pt x="132676" y="89916"/>
                  </a:lnTo>
                  <a:lnTo>
                    <a:pt x="131152" y="94488"/>
                  </a:lnTo>
                  <a:lnTo>
                    <a:pt x="131152" y="105244"/>
                  </a:lnTo>
                  <a:lnTo>
                    <a:pt x="134200" y="111340"/>
                  </a:lnTo>
                  <a:lnTo>
                    <a:pt x="138772" y="115912"/>
                  </a:lnTo>
                  <a:lnTo>
                    <a:pt x="144868" y="120484"/>
                  </a:lnTo>
                  <a:lnTo>
                    <a:pt x="152488" y="123532"/>
                  </a:lnTo>
                  <a:lnTo>
                    <a:pt x="167830" y="123532"/>
                  </a:lnTo>
                  <a:lnTo>
                    <a:pt x="172402" y="122008"/>
                  </a:lnTo>
                  <a:lnTo>
                    <a:pt x="178498" y="120484"/>
                  </a:lnTo>
                  <a:lnTo>
                    <a:pt x="183070" y="118960"/>
                  </a:lnTo>
                  <a:lnTo>
                    <a:pt x="187642" y="115912"/>
                  </a:lnTo>
                  <a:lnTo>
                    <a:pt x="193738" y="111340"/>
                  </a:lnTo>
                  <a:lnTo>
                    <a:pt x="193738" y="114388"/>
                  </a:lnTo>
                  <a:lnTo>
                    <a:pt x="195262" y="118960"/>
                  </a:lnTo>
                  <a:lnTo>
                    <a:pt x="196786" y="122008"/>
                  </a:lnTo>
                  <a:lnTo>
                    <a:pt x="212026" y="122008"/>
                  </a:lnTo>
                  <a:close/>
                </a:path>
                <a:path w="570229" h="123825">
                  <a:moveTo>
                    <a:pt x="265366" y="122008"/>
                  </a:moveTo>
                  <a:lnTo>
                    <a:pt x="263842" y="108292"/>
                  </a:lnTo>
                  <a:lnTo>
                    <a:pt x="251650" y="108292"/>
                  </a:lnTo>
                  <a:lnTo>
                    <a:pt x="248602" y="105244"/>
                  </a:lnTo>
                  <a:lnTo>
                    <a:pt x="248602" y="45707"/>
                  </a:lnTo>
                  <a:lnTo>
                    <a:pt x="263842" y="45707"/>
                  </a:lnTo>
                  <a:lnTo>
                    <a:pt x="263842" y="33515"/>
                  </a:lnTo>
                  <a:lnTo>
                    <a:pt x="248602" y="33515"/>
                  </a:lnTo>
                  <a:lnTo>
                    <a:pt x="248602" y="2946"/>
                  </a:lnTo>
                  <a:lnTo>
                    <a:pt x="233362" y="12179"/>
                  </a:lnTo>
                  <a:lnTo>
                    <a:pt x="233362" y="33515"/>
                  </a:lnTo>
                  <a:lnTo>
                    <a:pt x="222694" y="33515"/>
                  </a:lnTo>
                  <a:lnTo>
                    <a:pt x="222694" y="45707"/>
                  </a:lnTo>
                  <a:lnTo>
                    <a:pt x="233362" y="45707"/>
                  </a:lnTo>
                  <a:lnTo>
                    <a:pt x="233362" y="105244"/>
                  </a:lnTo>
                  <a:lnTo>
                    <a:pt x="234886" y="111340"/>
                  </a:lnTo>
                  <a:lnTo>
                    <a:pt x="234886" y="112864"/>
                  </a:lnTo>
                  <a:lnTo>
                    <a:pt x="236410" y="115912"/>
                  </a:lnTo>
                  <a:lnTo>
                    <a:pt x="240982" y="120484"/>
                  </a:lnTo>
                  <a:lnTo>
                    <a:pt x="244030" y="122008"/>
                  </a:lnTo>
                  <a:lnTo>
                    <a:pt x="265366" y="122008"/>
                  </a:lnTo>
                  <a:close/>
                </a:path>
                <a:path w="570229" h="123825">
                  <a:moveTo>
                    <a:pt x="358419" y="77711"/>
                  </a:moveTo>
                  <a:lnTo>
                    <a:pt x="358000" y="70091"/>
                  </a:lnTo>
                  <a:lnTo>
                    <a:pt x="357898" y="68402"/>
                  </a:lnTo>
                  <a:lnTo>
                    <a:pt x="357835" y="67119"/>
                  </a:lnTo>
                  <a:lnTo>
                    <a:pt x="355942" y="58089"/>
                  </a:lnTo>
                  <a:lnTo>
                    <a:pt x="352640" y="50495"/>
                  </a:lnTo>
                  <a:lnTo>
                    <a:pt x="347751" y="44183"/>
                  </a:lnTo>
                  <a:lnTo>
                    <a:pt x="343179" y="40297"/>
                  </a:lnTo>
                  <a:lnTo>
                    <a:pt x="343179" y="62471"/>
                  </a:lnTo>
                  <a:lnTo>
                    <a:pt x="343179" y="70091"/>
                  </a:lnTo>
                  <a:lnTo>
                    <a:pt x="294322" y="70091"/>
                  </a:lnTo>
                  <a:lnTo>
                    <a:pt x="294322" y="62471"/>
                  </a:lnTo>
                  <a:lnTo>
                    <a:pt x="297459" y="56375"/>
                  </a:lnTo>
                  <a:lnTo>
                    <a:pt x="306603" y="47231"/>
                  </a:lnTo>
                  <a:lnTo>
                    <a:pt x="312699" y="44183"/>
                  </a:lnTo>
                  <a:lnTo>
                    <a:pt x="326415" y="44183"/>
                  </a:lnTo>
                  <a:lnTo>
                    <a:pt x="332511" y="47231"/>
                  </a:lnTo>
                  <a:lnTo>
                    <a:pt x="337083" y="53327"/>
                  </a:lnTo>
                  <a:lnTo>
                    <a:pt x="340131" y="56375"/>
                  </a:lnTo>
                  <a:lnTo>
                    <a:pt x="343179" y="62471"/>
                  </a:lnTo>
                  <a:lnTo>
                    <a:pt x="343179" y="40297"/>
                  </a:lnTo>
                  <a:lnTo>
                    <a:pt x="341731" y="39065"/>
                  </a:lnTo>
                  <a:lnTo>
                    <a:pt x="334987" y="35229"/>
                  </a:lnTo>
                  <a:lnTo>
                    <a:pt x="327393" y="32829"/>
                  </a:lnTo>
                  <a:lnTo>
                    <a:pt x="318795" y="31991"/>
                  </a:lnTo>
                  <a:lnTo>
                    <a:pt x="310197" y="32829"/>
                  </a:lnTo>
                  <a:lnTo>
                    <a:pt x="281559" y="58851"/>
                  </a:lnTo>
                  <a:lnTo>
                    <a:pt x="279590" y="70091"/>
                  </a:lnTo>
                  <a:lnTo>
                    <a:pt x="279171" y="77711"/>
                  </a:lnTo>
                  <a:lnTo>
                    <a:pt x="295859" y="116459"/>
                  </a:lnTo>
                  <a:lnTo>
                    <a:pt x="320319" y="123532"/>
                  </a:lnTo>
                  <a:lnTo>
                    <a:pt x="327139" y="122986"/>
                  </a:lnTo>
                  <a:lnTo>
                    <a:pt x="358419" y="94475"/>
                  </a:lnTo>
                  <a:lnTo>
                    <a:pt x="343179" y="92951"/>
                  </a:lnTo>
                  <a:lnTo>
                    <a:pt x="340131" y="99047"/>
                  </a:lnTo>
                  <a:lnTo>
                    <a:pt x="337083" y="103720"/>
                  </a:lnTo>
                  <a:lnTo>
                    <a:pt x="334035" y="106768"/>
                  </a:lnTo>
                  <a:lnTo>
                    <a:pt x="329463" y="109816"/>
                  </a:lnTo>
                  <a:lnTo>
                    <a:pt x="324891" y="111340"/>
                  </a:lnTo>
                  <a:lnTo>
                    <a:pt x="312699" y="111340"/>
                  </a:lnTo>
                  <a:lnTo>
                    <a:pt x="306603" y="108292"/>
                  </a:lnTo>
                  <a:lnTo>
                    <a:pt x="302031" y="103720"/>
                  </a:lnTo>
                  <a:lnTo>
                    <a:pt x="297459" y="99047"/>
                  </a:lnTo>
                  <a:lnTo>
                    <a:pt x="294322" y="91427"/>
                  </a:lnTo>
                  <a:lnTo>
                    <a:pt x="294322" y="82283"/>
                  </a:lnTo>
                  <a:lnTo>
                    <a:pt x="358419" y="82283"/>
                  </a:lnTo>
                  <a:lnTo>
                    <a:pt x="358419" y="77711"/>
                  </a:lnTo>
                  <a:close/>
                </a:path>
                <a:path w="570229" h="123825">
                  <a:moveTo>
                    <a:pt x="425577" y="36563"/>
                  </a:moveTo>
                  <a:lnTo>
                    <a:pt x="419481" y="33515"/>
                  </a:lnTo>
                  <a:lnTo>
                    <a:pt x="414807" y="31991"/>
                  </a:lnTo>
                  <a:lnTo>
                    <a:pt x="405663" y="31991"/>
                  </a:lnTo>
                  <a:lnTo>
                    <a:pt x="399567" y="35039"/>
                  </a:lnTo>
                  <a:lnTo>
                    <a:pt x="393471" y="41135"/>
                  </a:lnTo>
                  <a:lnTo>
                    <a:pt x="390423" y="47231"/>
                  </a:lnTo>
                  <a:lnTo>
                    <a:pt x="390423" y="33515"/>
                  </a:lnTo>
                  <a:lnTo>
                    <a:pt x="376707" y="33515"/>
                  </a:lnTo>
                  <a:lnTo>
                    <a:pt x="376707" y="122008"/>
                  </a:lnTo>
                  <a:lnTo>
                    <a:pt x="391947" y="122008"/>
                  </a:lnTo>
                  <a:lnTo>
                    <a:pt x="391947" y="70091"/>
                  </a:lnTo>
                  <a:lnTo>
                    <a:pt x="394995" y="57899"/>
                  </a:lnTo>
                  <a:lnTo>
                    <a:pt x="398043" y="51803"/>
                  </a:lnTo>
                  <a:lnTo>
                    <a:pt x="399567" y="50279"/>
                  </a:lnTo>
                  <a:lnTo>
                    <a:pt x="405663" y="47231"/>
                  </a:lnTo>
                  <a:lnTo>
                    <a:pt x="413283" y="47231"/>
                  </a:lnTo>
                  <a:lnTo>
                    <a:pt x="419481" y="50279"/>
                  </a:lnTo>
                  <a:lnTo>
                    <a:pt x="425577" y="36563"/>
                  </a:lnTo>
                  <a:close/>
                </a:path>
                <a:path w="570229" h="123825">
                  <a:moveTo>
                    <a:pt x="445389" y="33616"/>
                  </a:moveTo>
                  <a:lnTo>
                    <a:pt x="430149" y="33616"/>
                  </a:lnTo>
                  <a:lnTo>
                    <a:pt x="430149" y="122097"/>
                  </a:lnTo>
                  <a:lnTo>
                    <a:pt x="445389" y="122097"/>
                  </a:lnTo>
                  <a:lnTo>
                    <a:pt x="445389" y="33616"/>
                  </a:lnTo>
                  <a:close/>
                </a:path>
                <a:path w="570229" h="123825">
                  <a:moveTo>
                    <a:pt x="445389" y="1511"/>
                  </a:moveTo>
                  <a:lnTo>
                    <a:pt x="430149" y="1511"/>
                  </a:lnTo>
                  <a:lnTo>
                    <a:pt x="430149" y="18275"/>
                  </a:lnTo>
                  <a:lnTo>
                    <a:pt x="445389" y="18275"/>
                  </a:lnTo>
                  <a:lnTo>
                    <a:pt x="445389" y="1511"/>
                  </a:lnTo>
                  <a:close/>
                </a:path>
                <a:path w="570229" h="123825">
                  <a:moveTo>
                    <a:pt x="536829" y="122008"/>
                  </a:moveTo>
                  <a:lnTo>
                    <a:pt x="535305" y="117436"/>
                  </a:lnTo>
                  <a:lnTo>
                    <a:pt x="533781" y="114388"/>
                  </a:lnTo>
                  <a:lnTo>
                    <a:pt x="533781" y="111340"/>
                  </a:lnTo>
                  <a:lnTo>
                    <a:pt x="532257" y="51816"/>
                  </a:lnTo>
                  <a:lnTo>
                    <a:pt x="530733" y="47244"/>
                  </a:lnTo>
                  <a:lnTo>
                    <a:pt x="529209" y="44196"/>
                  </a:lnTo>
                  <a:lnTo>
                    <a:pt x="527685" y="41148"/>
                  </a:lnTo>
                  <a:lnTo>
                    <a:pt x="524637" y="38100"/>
                  </a:lnTo>
                  <a:lnTo>
                    <a:pt x="521589" y="36576"/>
                  </a:lnTo>
                  <a:lnTo>
                    <a:pt x="512445" y="33528"/>
                  </a:lnTo>
                  <a:lnTo>
                    <a:pt x="506349" y="32004"/>
                  </a:lnTo>
                  <a:lnTo>
                    <a:pt x="491109" y="32004"/>
                  </a:lnTo>
                  <a:lnTo>
                    <a:pt x="472821" y="36576"/>
                  </a:lnTo>
                  <a:lnTo>
                    <a:pt x="468249" y="39624"/>
                  </a:lnTo>
                  <a:lnTo>
                    <a:pt x="465201" y="44196"/>
                  </a:lnTo>
                  <a:lnTo>
                    <a:pt x="462153" y="47244"/>
                  </a:lnTo>
                  <a:lnTo>
                    <a:pt x="459105" y="59436"/>
                  </a:lnTo>
                  <a:lnTo>
                    <a:pt x="474345" y="60960"/>
                  </a:lnTo>
                  <a:lnTo>
                    <a:pt x="475869" y="54864"/>
                  </a:lnTo>
                  <a:lnTo>
                    <a:pt x="477393" y="50292"/>
                  </a:lnTo>
                  <a:lnTo>
                    <a:pt x="480441" y="48768"/>
                  </a:lnTo>
                  <a:lnTo>
                    <a:pt x="485013" y="45720"/>
                  </a:lnTo>
                  <a:lnTo>
                    <a:pt x="489585" y="44196"/>
                  </a:lnTo>
                  <a:lnTo>
                    <a:pt x="503301" y="44196"/>
                  </a:lnTo>
                  <a:lnTo>
                    <a:pt x="509397" y="45720"/>
                  </a:lnTo>
                  <a:lnTo>
                    <a:pt x="513969" y="48768"/>
                  </a:lnTo>
                  <a:lnTo>
                    <a:pt x="515493" y="51816"/>
                  </a:lnTo>
                  <a:lnTo>
                    <a:pt x="517017" y="56388"/>
                  </a:lnTo>
                  <a:lnTo>
                    <a:pt x="517017" y="65532"/>
                  </a:lnTo>
                  <a:lnTo>
                    <a:pt x="517017" y="77724"/>
                  </a:lnTo>
                  <a:lnTo>
                    <a:pt x="517017" y="94488"/>
                  </a:lnTo>
                  <a:lnTo>
                    <a:pt x="515493" y="97536"/>
                  </a:lnTo>
                  <a:lnTo>
                    <a:pt x="512445" y="102196"/>
                  </a:lnTo>
                  <a:lnTo>
                    <a:pt x="509397" y="105244"/>
                  </a:lnTo>
                  <a:lnTo>
                    <a:pt x="500253" y="111340"/>
                  </a:lnTo>
                  <a:lnTo>
                    <a:pt x="480441" y="111340"/>
                  </a:lnTo>
                  <a:lnTo>
                    <a:pt x="474345" y="105244"/>
                  </a:lnTo>
                  <a:lnTo>
                    <a:pt x="472821" y="102196"/>
                  </a:lnTo>
                  <a:lnTo>
                    <a:pt x="472821" y="92964"/>
                  </a:lnTo>
                  <a:lnTo>
                    <a:pt x="474345" y="91440"/>
                  </a:lnTo>
                  <a:lnTo>
                    <a:pt x="475869" y="88392"/>
                  </a:lnTo>
                  <a:lnTo>
                    <a:pt x="477393" y="86868"/>
                  </a:lnTo>
                  <a:lnTo>
                    <a:pt x="480441" y="86868"/>
                  </a:lnTo>
                  <a:lnTo>
                    <a:pt x="486537" y="83820"/>
                  </a:lnTo>
                  <a:lnTo>
                    <a:pt x="492633" y="83820"/>
                  </a:lnTo>
                  <a:lnTo>
                    <a:pt x="503301" y="82296"/>
                  </a:lnTo>
                  <a:lnTo>
                    <a:pt x="517017" y="77724"/>
                  </a:lnTo>
                  <a:lnTo>
                    <a:pt x="517017" y="65532"/>
                  </a:lnTo>
                  <a:lnTo>
                    <a:pt x="512749" y="67551"/>
                  </a:lnTo>
                  <a:lnTo>
                    <a:pt x="506920" y="69151"/>
                  </a:lnTo>
                  <a:lnTo>
                    <a:pt x="499656" y="70459"/>
                  </a:lnTo>
                  <a:lnTo>
                    <a:pt x="491109" y="71628"/>
                  </a:lnTo>
                  <a:lnTo>
                    <a:pt x="485013" y="71628"/>
                  </a:lnTo>
                  <a:lnTo>
                    <a:pt x="480441" y="73152"/>
                  </a:lnTo>
                  <a:lnTo>
                    <a:pt x="477393" y="73152"/>
                  </a:lnTo>
                  <a:lnTo>
                    <a:pt x="474345" y="74676"/>
                  </a:lnTo>
                  <a:lnTo>
                    <a:pt x="469773" y="76200"/>
                  </a:lnTo>
                  <a:lnTo>
                    <a:pt x="466725" y="77724"/>
                  </a:lnTo>
                  <a:lnTo>
                    <a:pt x="463677" y="80772"/>
                  </a:lnTo>
                  <a:lnTo>
                    <a:pt x="462153" y="83820"/>
                  </a:lnTo>
                  <a:lnTo>
                    <a:pt x="459105" y="86868"/>
                  </a:lnTo>
                  <a:lnTo>
                    <a:pt x="457581" y="89916"/>
                  </a:lnTo>
                  <a:lnTo>
                    <a:pt x="456057" y="94488"/>
                  </a:lnTo>
                  <a:lnTo>
                    <a:pt x="456057" y="105244"/>
                  </a:lnTo>
                  <a:lnTo>
                    <a:pt x="459105" y="111340"/>
                  </a:lnTo>
                  <a:lnTo>
                    <a:pt x="463677" y="115912"/>
                  </a:lnTo>
                  <a:lnTo>
                    <a:pt x="469773" y="120484"/>
                  </a:lnTo>
                  <a:lnTo>
                    <a:pt x="477393" y="123532"/>
                  </a:lnTo>
                  <a:lnTo>
                    <a:pt x="492633" y="123532"/>
                  </a:lnTo>
                  <a:lnTo>
                    <a:pt x="497205" y="122008"/>
                  </a:lnTo>
                  <a:lnTo>
                    <a:pt x="503301" y="120484"/>
                  </a:lnTo>
                  <a:lnTo>
                    <a:pt x="507873" y="118960"/>
                  </a:lnTo>
                  <a:lnTo>
                    <a:pt x="512445" y="115912"/>
                  </a:lnTo>
                  <a:lnTo>
                    <a:pt x="518541" y="111340"/>
                  </a:lnTo>
                  <a:lnTo>
                    <a:pt x="518541" y="114388"/>
                  </a:lnTo>
                  <a:lnTo>
                    <a:pt x="520065" y="118960"/>
                  </a:lnTo>
                  <a:lnTo>
                    <a:pt x="521589" y="122008"/>
                  </a:lnTo>
                  <a:lnTo>
                    <a:pt x="536829" y="122008"/>
                  </a:lnTo>
                  <a:close/>
                </a:path>
                <a:path w="570229" h="123825">
                  <a:moveTo>
                    <a:pt x="570064" y="0"/>
                  </a:moveTo>
                  <a:lnTo>
                    <a:pt x="554837" y="0"/>
                  </a:lnTo>
                  <a:lnTo>
                    <a:pt x="554837" y="121907"/>
                  </a:lnTo>
                  <a:lnTo>
                    <a:pt x="570064" y="121907"/>
                  </a:lnTo>
                  <a:lnTo>
                    <a:pt x="5700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684132" y="2855976"/>
              <a:ext cx="79343" cy="9153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783288" y="2825400"/>
              <a:ext cx="164782" cy="12211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015126" y="2825400"/>
              <a:ext cx="291274" cy="12068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372028" y="2822352"/>
              <a:ext cx="311086" cy="12515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114710" y="3098482"/>
              <a:ext cx="169259" cy="12211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303877" y="3098482"/>
              <a:ext cx="74676" cy="12211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402937" y="3098577"/>
              <a:ext cx="274605" cy="122015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762886" y="3129057"/>
              <a:ext cx="77819" cy="125063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863566" y="3098482"/>
              <a:ext cx="317373" cy="12211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269236" y="3098577"/>
              <a:ext cx="790098" cy="154019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149346" y="3098482"/>
              <a:ext cx="730472" cy="12211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975925" y="3092386"/>
              <a:ext cx="137255" cy="135826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207764" y="3129057"/>
              <a:ext cx="437768" cy="9153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668393" y="3129057"/>
              <a:ext cx="160115" cy="91535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4850879" y="3096767"/>
              <a:ext cx="114935" cy="157480"/>
            </a:xfrm>
            <a:custGeom>
              <a:avLst/>
              <a:gdLst/>
              <a:ahLst/>
              <a:cxnLst/>
              <a:rect l="l" t="t" r="r" b="b"/>
              <a:pathLst>
                <a:path w="114935" h="157479">
                  <a:moveTo>
                    <a:pt x="15252" y="0"/>
                  </a:moveTo>
                  <a:lnTo>
                    <a:pt x="0" y="0"/>
                  </a:lnTo>
                  <a:lnTo>
                    <a:pt x="0" y="121932"/>
                  </a:lnTo>
                  <a:lnTo>
                    <a:pt x="15252" y="121932"/>
                  </a:lnTo>
                  <a:lnTo>
                    <a:pt x="15252" y="0"/>
                  </a:lnTo>
                  <a:close/>
                </a:path>
                <a:path w="114935" h="157479">
                  <a:moveTo>
                    <a:pt x="114871" y="35344"/>
                  </a:moveTo>
                  <a:lnTo>
                    <a:pt x="99631" y="35344"/>
                  </a:lnTo>
                  <a:lnTo>
                    <a:pt x="81343" y="85636"/>
                  </a:lnTo>
                  <a:lnTo>
                    <a:pt x="78295" y="91732"/>
                  </a:lnTo>
                  <a:lnTo>
                    <a:pt x="76771" y="99453"/>
                  </a:lnTo>
                  <a:lnTo>
                    <a:pt x="75247" y="105549"/>
                  </a:lnTo>
                  <a:lnTo>
                    <a:pt x="73723" y="99453"/>
                  </a:lnTo>
                  <a:lnTo>
                    <a:pt x="70675" y="91732"/>
                  </a:lnTo>
                  <a:lnTo>
                    <a:pt x="69151" y="85636"/>
                  </a:lnTo>
                  <a:lnTo>
                    <a:pt x="50863" y="35344"/>
                  </a:lnTo>
                  <a:lnTo>
                    <a:pt x="34099" y="35344"/>
                  </a:lnTo>
                  <a:lnTo>
                    <a:pt x="67627" y="122313"/>
                  </a:lnTo>
                  <a:lnTo>
                    <a:pt x="67627" y="123837"/>
                  </a:lnTo>
                  <a:lnTo>
                    <a:pt x="66103" y="125361"/>
                  </a:lnTo>
                  <a:lnTo>
                    <a:pt x="64579" y="131457"/>
                  </a:lnTo>
                  <a:lnTo>
                    <a:pt x="63055" y="136029"/>
                  </a:lnTo>
                  <a:lnTo>
                    <a:pt x="56959" y="142125"/>
                  </a:lnTo>
                  <a:lnTo>
                    <a:pt x="55435" y="142125"/>
                  </a:lnTo>
                  <a:lnTo>
                    <a:pt x="52387" y="143649"/>
                  </a:lnTo>
                  <a:lnTo>
                    <a:pt x="46291" y="143649"/>
                  </a:lnTo>
                  <a:lnTo>
                    <a:pt x="43243" y="142125"/>
                  </a:lnTo>
                  <a:lnTo>
                    <a:pt x="40195" y="142125"/>
                  </a:lnTo>
                  <a:lnTo>
                    <a:pt x="41719" y="155841"/>
                  </a:lnTo>
                  <a:lnTo>
                    <a:pt x="46291" y="157365"/>
                  </a:lnTo>
                  <a:lnTo>
                    <a:pt x="56959" y="157365"/>
                  </a:lnTo>
                  <a:lnTo>
                    <a:pt x="60007" y="155841"/>
                  </a:lnTo>
                  <a:lnTo>
                    <a:pt x="64579" y="154317"/>
                  </a:lnTo>
                  <a:lnTo>
                    <a:pt x="81343" y="123837"/>
                  </a:lnTo>
                  <a:lnTo>
                    <a:pt x="88277" y="105549"/>
                  </a:lnTo>
                  <a:lnTo>
                    <a:pt x="114871" y="35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048154" y="3098482"/>
              <a:ext cx="459105" cy="122110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600223" y="3129057"/>
              <a:ext cx="166306" cy="9153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850350" y="3096767"/>
              <a:ext cx="323373" cy="123825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6201143" y="3098583"/>
              <a:ext cx="13970" cy="120650"/>
            </a:xfrm>
            <a:custGeom>
              <a:avLst/>
              <a:gdLst/>
              <a:ahLst/>
              <a:cxnLst/>
              <a:rect l="l" t="t" r="r" b="b"/>
              <a:pathLst>
                <a:path w="13970" h="120650">
                  <a:moveTo>
                    <a:pt x="13716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3716" y="120586"/>
                  </a:lnTo>
                  <a:lnTo>
                    <a:pt x="13716" y="32092"/>
                  </a:lnTo>
                  <a:close/>
                </a:path>
                <a:path w="13970" h="120650">
                  <a:moveTo>
                    <a:pt x="1371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716" y="16764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297263" y="3101530"/>
              <a:ext cx="347757" cy="119062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664832" y="3098927"/>
              <a:ext cx="76295" cy="15367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832568" y="3129057"/>
              <a:ext cx="166306" cy="91535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082780" y="3129057"/>
              <a:ext cx="80781" cy="91535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7182612" y="3096767"/>
              <a:ext cx="692150" cy="157480"/>
            </a:xfrm>
            <a:custGeom>
              <a:avLst/>
              <a:gdLst/>
              <a:ahLst/>
              <a:cxnLst/>
              <a:rect l="l" t="t" r="r" b="b"/>
              <a:pathLst>
                <a:path w="692150" h="157479">
                  <a:moveTo>
                    <a:pt x="15227" y="0"/>
                  </a:moveTo>
                  <a:lnTo>
                    <a:pt x="0" y="0"/>
                  </a:lnTo>
                  <a:lnTo>
                    <a:pt x="0" y="121932"/>
                  </a:lnTo>
                  <a:lnTo>
                    <a:pt x="15227" y="121932"/>
                  </a:lnTo>
                  <a:lnTo>
                    <a:pt x="15227" y="0"/>
                  </a:lnTo>
                  <a:close/>
                </a:path>
                <a:path w="692150" h="157479">
                  <a:moveTo>
                    <a:pt x="106006" y="78016"/>
                  </a:moveTo>
                  <a:lnTo>
                    <a:pt x="105549" y="70396"/>
                  </a:lnTo>
                  <a:lnTo>
                    <a:pt x="105460" y="68922"/>
                  </a:lnTo>
                  <a:lnTo>
                    <a:pt x="105410" y="68059"/>
                  </a:lnTo>
                  <a:lnTo>
                    <a:pt x="103530" y="58966"/>
                  </a:lnTo>
                  <a:lnTo>
                    <a:pt x="100215" y="51015"/>
                  </a:lnTo>
                  <a:lnTo>
                    <a:pt x="95338" y="44488"/>
                  </a:lnTo>
                  <a:lnTo>
                    <a:pt x="90766" y="40601"/>
                  </a:lnTo>
                  <a:lnTo>
                    <a:pt x="90766" y="62776"/>
                  </a:lnTo>
                  <a:lnTo>
                    <a:pt x="90766" y="70396"/>
                  </a:lnTo>
                  <a:lnTo>
                    <a:pt x="41998" y="70396"/>
                  </a:lnTo>
                  <a:lnTo>
                    <a:pt x="43522" y="62776"/>
                  </a:lnTo>
                  <a:lnTo>
                    <a:pt x="45046" y="56680"/>
                  </a:lnTo>
                  <a:lnTo>
                    <a:pt x="54190" y="47536"/>
                  </a:lnTo>
                  <a:lnTo>
                    <a:pt x="60286" y="44488"/>
                  </a:lnTo>
                  <a:lnTo>
                    <a:pt x="74002" y="44488"/>
                  </a:lnTo>
                  <a:lnTo>
                    <a:pt x="80098" y="47536"/>
                  </a:lnTo>
                  <a:lnTo>
                    <a:pt x="89242" y="56680"/>
                  </a:lnTo>
                  <a:lnTo>
                    <a:pt x="90766" y="62776"/>
                  </a:lnTo>
                  <a:lnTo>
                    <a:pt x="90766" y="40601"/>
                  </a:lnTo>
                  <a:lnTo>
                    <a:pt x="89319" y="39370"/>
                  </a:lnTo>
                  <a:lnTo>
                    <a:pt x="82575" y="35534"/>
                  </a:lnTo>
                  <a:lnTo>
                    <a:pt x="74980" y="33134"/>
                  </a:lnTo>
                  <a:lnTo>
                    <a:pt x="66382" y="32296"/>
                  </a:lnTo>
                  <a:lnTo>
                    <a:pt x="57785" y="33134"/>
                  </a:lnTo>
                  <a:lnTo>
                    <a:pt x="29146" y="59728"/>
                  </a:lnTo>
                  <a:lnTo>
                    <a:pt x="27178" y="70396"/>
                  </a:lnTo>
                  <a:lnTo>
                    <a:pt x="26746" y="78016"/>
                  </a:lnTo>
                  <a:lnTo>
                    <a:pt x="43688" y="118046"/>
                  </a:lnTo>
                  <a:lnTo>
                    <a:pt x="67906" y="123825"/>
                  </a:lnTo>
                  <a:lnTo>
                    <a:pt x="75361" y="123494"/>
                  </a:lnTo>
                  <a:lnTo>
                    <a:pt x="81813" y="122301"/>
                  </a:lnTo>
                  <a:lnTo>
                    <a:pt x="87414" y="119976"/>
                  </a:lnTo>
                  <a:lnTo>
                    <a:pt x="92290" y="116205"/>
                  </a:lnTo>
                  <a:lnTo>
                    <a:pt x="99910" y="111633"/>
                  </a:lnTo>
                  <a:lnTo>
                    <a:pt x="104482" y="105537"/>
                  </a:lnTo>
                  <a:lnTo>
                    <a:pt x="106006" y="96304"/>
                  </a:lnTo>
                  <a:lnTo>
                    <a:pt x="90766" y="94780"/>
                  </a:lnTo>
                  <a:lnTo>
                    <a:pt x="89242" y="100965"/>
                  </a:lnTo>
                  <a:lnTo>
                    <a:pt x="86194" y="105537"/>
                  </a:lnTo>
                  <a:lnTo>
                    <a:pt x="81622" y="107061"/>
                  </a:lnTo>
                  <a:lnTo>
                    <a:pt x="78574" y="110109"/>
                  </a:lnTo>
                  <a:lnTo>
                    <a:pt x="74002" y="111633"/>
                  </a:lnTo>
                  <a:lnTo>
                    <a:pt x="60286" y="111633"/>
                  </a:lnTo>
                  <a:lnTo>
                    <a:pt x="54190" y="110109"/>
                  </a:lnTo>
                  <a:lnTo>
                    <a:pt x="49618" y="104013"/>
                  </a:lnTo>
                  <a:lnTo>
                    <a:pt x="45046" y="99441"/>
                  </a:lnTo>
                  <a:lnTo>
                    <a:pt x="41998" y="91732"/>
                  </a:lnTo>
                  <a:lnTo>
                    <a:pt x="41998" y="82588"/>
                  </a:lnTo>
                  <a:lnTo>
                    <a:pt x="106006" y="82588"/>
                  </a:lnTo>
                  <a:lnTo>
                    <a:pt x="106006" y="78016"/>
                  </a:lnTo>
                  <a:close/>
                </a:path>
                <a:path w="692150" h="157479">
                  <a:moveTo>
                    <a:pt x="197535" y="91732"/>
                  </a:moveTo>
                  <a:lnTo>
                    <a:pt x="182295" y="90208"/>
                  </a:lnTo>
                  <a:lnTo>
                    <a:pt x="182295" y="97828"/>
                  </a:lnTo>
                  <a:lnTo>
                    <a:pt x="179247" y="102489"/>
                  </a:lnTo>
                  <a:lnTo>
                    <a:pt x="171627" y="110109"/>
                  </a:lnTo>
                  <a:lnTo>
                    <a:pt x="167055" y="111633"/>
                  </a:lnTo>
                  <a:lnTo>
                    <a:pt x="153250" y="111633"/>
                  </a:lnTo>
                  <a:lnTo>
                    <a:pt x="136486" y="78016"/>
                  </a:lnTo>
                  <a:lnTo>
                    <a:pt x="136817" y="70345"/>
                  </a:lnTo>
                  <a:lnTo>
                    <a:pt x="138010" y="63538"/>
                  </a:lnTo>
                  <a:lnTo>
                    <a:pt x="140347" y="57873"/>
                  </a:lnTo>
                  <a:lnTo>
                    <a:pt x="144106" y="53632"/>
                  </a:lnTo>
                  <a:lnTo>
                    <a:pt x="148678" y="47536"/>
                  </a:lnTo>
                  <a:lnTo>
                    <a:pt x="154774" y="44488"/>
                  </a:lnTo>
                  <a:lnTo>
                    <a:pt x="167055" y="44488"/>
                  </a:lnTo>
                  <a:lnTo>
                    <a:pt x="170103" y="46012"/>
                  </a:lnTo>
                  <a:lnTo>
                    <a:pt x="174675" y="49060"/>
                  </a:lnTo>
                  <a:lnTo>
                    <a:pt x="177723" y="52108"/>
                  </a:lnTo>
                  <a:lnTo>
                    <a:pt x="180771" y="56680"/>
                  </a:lnTo>
                  <a:lnTo>
                    <a:pt x="180771" y="62776"/>
                  </a:lnTo>
                  <a:lnTo>
                    <a:pt x="196011" y="61252"/>
                  </a:lnTo>
                  <a:lnTo>
                    <a:pt x="194487" y="52108"/>
                  </a:lnTo>
                  <a:lnTo>
                    <a:pt x="189915" y="44488"/>
                  </a:lnTo>
                  <a:lnTo>
                    <a:pt x="177723" y="35344"/>
                  </a:lnTo>
                  <a:lnTo>
                    <a:pt x="170103" y="32296"/>
                  </a:lnTo>
                  <a:lnTo>
                    <a:pt x="153250" y="32296"/>
                  </a:lnTo>
                  <a:lnTo>
                    <a:pt x="147154" y="35344"/>
                  </a:lnTo>
                  <a:lnTo>
                    <a:pt x="139534" y="38392"/>
                  </a:lnTo>
                  <a:lnTo>
                    <a:pt x="121526" y="72059"/>
                  </a:lnTo>
                  <a:lnTo>
                    <a:pt x="121246" y="79540"/>
                  </a:lnTo>
                  <a:lnTo>
                    <a:pt x="121843" y="89293"/>
                  </a:lnTo>
                  <a:lnTo>
                    <a:pt x="144691" y="121348"/>
                  </a:lnTo>
                  <a:lnTo>
                    <a:pt x="160959" y="123825"/>
                  </a:lnTo>
                  <a:lnTo>
                    <a:pt x="167779" y="123278"/>
                  </a:lnTo>
                  <a:lnTo>
                    <a:pt x="195846" y="99237"/>
                  </a:lnTo>
                  <a:lnTo>
                    <a:pt x="197535" y="91732"/>
                  </a:lnTo>
                  <a:close/>
                </a:path>
                <a:path w="692150" h="157479">
                  <a:moveTo>
                    <a:pt x="244792" y="122301"/>
                  </a:moveTo>
                  <a:lnTo>
                    <a:pt x="241744" y="108585"/>
                  </a:lnTo>
                  <a:lnTo>
                    <a:pt x="240220" y="110109"/>
                  </a:lnTo>
                  <a:lnTo>
                    <a:pt x="234124" y="110109"/>
                  </a:lnTo>
                  <a:lnTo>
                    <a:pt x="232600" y="108585"/>
                  </a:lnTo>
                  <a:lnTo>
                    <a:pt x="231076" y="108585"/>
                  </a:lnTo>
                  <a:lnTo>
                    <a:pt x="229552" y="107061"/>
                  </a:lnTo>
                  <a:lnTo>
                    <a:pt x="228028" y="107061"/>
                  </a:lnTo>
                  <a:lnTo>
                    <a:pt x="228028" y="46012"/>
                  </a:lnTo>
                  <a:lnTo>
                    <a:pt x="241744" y="46012"/>
                  </a:lnTo>
                  <a:lnTo>
                    <a:pt x="241744" y="35344"/>
                  </a:lnTo>
                  <a:lnTo>
                    <a:pt x="228028" y="35344"/>
                  </a:lnTo>
                  <a:lnTo>
                    <a:pt x="228028" y="4762"/>
                  </a:lnTo>
                  <a:lnTo>
                    <a:pt x="212788" y="14008"/>
                  </a:lnTo>
                  <a:lnTo>
                    <a:pt x="212788" y="35344"/>
                  </a:lnTo>
                  <a:lnTo>
                    <a:pt x="202120" y="35344"/>
                  </a:lnTo>
                  <a:lnTo>
                    <a:pt x="202120" y="46012"/>
                  </a:lnTo>
                  <a:lnTo>
                    <a:pt x="212788" y="46012"/>
                  </a:lnTo>
                  <a:lnTo>
                    <a:pt x="212788" y="111633"/>
                  </a:lnTo>
                  <a:lnTo>
                    <a:pt x="215836" y="117729"/>
                  </a:lnTo>
                  <a:lnTo>
                    <a:pt x="217360" y="119253"/>
                  </a:lnTo>
                  <a:lnTo>
                    <a:pt x="223456" y="122301"/>
                  </a:lnTo>
                  <a:lnTo>
                    <a:pt x="228028" y="123825"/>
                  </a:lnTo>
                  <a:lnTo>
                    <a:pt x="237172" y="123825"/>
                  </a:lnTo>
                  <a:lnTo>
                    <a:pt x="240220" y="122301"/>
                  </a:lnTo>
                  <a:lnTo>
                    <a:pt x="244792" y="122301"/>
                  </a:lnTo>
                  <a:close/>
                </a:path>
                <a:path w="692150" h="157479">
                  <a:moveTo>
                    <a:pt x="310413" y="38392"/>
                  </a:moveTo>
                  <a:lnTo>
                    <a:pt x="304317" y="33820"/>
                  </a:lnTo>
                  <a:lnTo>
                    <a:pt x="299745" y="32296"/>
                  </a:lnTo>
                  <a:lnTo>
                    <a:pt x="290601" y="32296"/>
                  </a:lnTo>
                  <a:lnTo>
                    <a:pt x="284505" y="35344"/>
                  </a:lnTo>
                  <a:lnTo>
                    <a:pt x="282879" y="38392"/>
                  </a:lnTo>
                  <a:lnTo>
                    <a:pt x="278307" y="41440"/>
                  </a:lnTo>
                  <a:lnTo>
                    <a:pt x="275259" y="47536"/>
                  </a:lnTo>
                  <a:lnTo>
                    <a:pt x="275259" y="35344"/>
                  </a:lnTo>
                  <a:lnTo>
                    <a:pt x="261543" y="35344"/>
                  </a:lnTo>
                  <a:lnTo>
                    <a:pt x="261543" y="122301"/>
                  </a:lnTo>
                  <a:lnTo>
                    <a:pt x="276783" y="122301"/>
                  </a:lnTo>
                  <a:lnTo>
                    <a:pt x="276783" y="70396"/>
                  </a:lnTo>
                  <a:lnTo>
                    <a:pt x="278307" y="64300"/>
                  </a:lnTo>
                  <a:lnTo>
                    <a:pt x="281355" y="55156"/>
                  </a:lnTo>
                  <a:lnTo>
                    <a:pt x="282879" y="53632"/>
                  </a:lnTo>
                  <a:lnTo>
                    <a:pt x="284505" y="50584"/>
                  </a:lnTo>
                  <a:lnTo>
                    <a:pt x="290601" y="47536"/>
                  </a:lnTo>
                  <a:lnTo>
                    <a:pt x="298221" y="47536"/>
                  </a:lnTo>
                  <a:lnTo>
                    <a:pt x="301269" y="49060"/>
                  </a:lnTo>
                  <a:lnTo>
                    <a:pt x="304317" y="52108"/>
                  </a:lnTo>
                  <a:lnTo>
                    <a:pt x="310413" y="38392"/>
                  </a:lnTo>
                  <a:close/>
                </a:path>
                <a:path w="692150" h="157479">
                  <a:moveTo>
                    <a:pt x="391287" y="78016"/>
                  </a:moveTo>
                  <a:lnTo>
                    <a:pt x="390690" y="67424"/>
                  </a:lnTo>
                  <a:lnTo>
                    <a:pt x="390639" y="67183"/>
                  </a:lnTo>
                  <a:lnTo>
                    <a:pt x="388810" y="58394"/>
                  </a:lnTo>
                  <a:lnTo>
                    <a:pt x="385495" y="50800"/>
                  </a:lnTo>
                  <a:lnTo>
                    <a:pt x="380619" y="44488"/>
                  </a:lnTo>
                  <a:lnTo>
                    <a:pt x="376047" y="40767"/>
                  </a:lnTo>
                  <a:lnTo>
                    <a:pt x="376047" y="78016"/>
                  </a:lnTo>
                  <a:lnTo>
                    <a:pt x="375488" y="86347"/>
                  </a:lnTo>
                  <a:lnTo>
                    <a:pt x="357759" y="111633"/>
                  </a:lnTo>
                  <a:lnTo>
                    <a:pt x="342417" y="111633"/>
                  </a:lnTo>
                  <a:lnTo>
                    <a:pt x="336321" y="108585"/>
                  </a:lnTo>
                  <a:lnTo>
                    <a:pt x="331749" y="104013"/>
                  </a:lnTo>
                  <a:lnTo>
                    <a:pt x="328625" y="99060"/>
                  </a:lnTo>
                  <a:lnTo>
                    <a:pt x="328536" y="98844"/>
                  </a:lnTo>
                  <a:lnTo>
                    <a:pt x="326224" y="93268"/>
                  </a:lnTo>
                  <a:lnTo>
                    <a:pt x="324675" y="86347"/>
                  </a:lnTo>
                  <a:lnTo>
                    <a:pt x="324637" y="85712"/>
                  </a:lnTo>
                  <a:lnTo>
                    <a:pt x="324129" y="78016"/>
                  </a:lnTo>
                  <a:lnTo>
                    <a:pt x="342417" y="44488"/>
                  </a:lnTo>
                  <a:lnTo>
                    <a:pt x="357759" y="44488"/>
                  </a:lnTo>
                  <a:lnTo>
                    <a:pt x="376047" y="78016"/>
                  </a:lnTo>
                  <a:lnTo>
                    <a:pt x="376047" y="40767"/>
                  </a:lnTo>
                  <a:lnTo>
                    <a:pt x="374345" y="39370"/>
                  </a:lnTo>
                  <a:lnTo>
                    <a:pt x="367080" y="35534"/>
                  </a:lnTo>
                  <a:lnTo>
                    <a:pt x="358851" y="33108"/>
                  </a:lnTo>
                  <a:lnTo>
                    <a:pt x="358673" y="33108"/>
                  </a:lnTo>
                  <a:lnTo>
                    <a:pt x="350037" y="32296"/>
                  </a:lnTo>
                  <a:lnTo>
                    <a:pt x="312318" y="57632"/>
                  </a:lnTo>
                  <a:lnTo>
                    <a:pt x="308889" y="78016"/>
                  </a:lnTo>
                  <a:lnTo>
                    <a:pt x="309727" y="88646"/>
                  </a:lnTo>
                  <a:lnTo>
                    <a:pt x="333844" y="121348"/>
                  </a:lnTo>
                  <a:lnTo>
                    <a:pt x="350037" y="123825"/>
                  </a:lnTo>
                  <a:lnTo>
                    <a:pt x="357759" y="123825"/>
                  </a:lnTo>
                  <a:lnTo>
                    <a:pt x="365379" y="122301"/>
                  </a:lnTo>
                  <a:lnTo>
                    <a:pt x="371475" y="119253"/>
                  </a:lnTo>
                  <a:lnTo>
                    <a:pt x="377571" y="114681"/>
                  </a:lnTo>
                  <a:lnTo>
                    <a:pt x="380619" y="111633"/>
                  </a:lnTo>
                  <a:lnTo>
                    <a:pt x="382143" y="110109"/>
                  </a:lnTo>
                  <a:lnTo>
                    <a:pt x="386715" y="104013"/>
                  </a:lnTo>
                  <a:lnTo>
                    <a:pt x="388708" y="98844"/>
                  </a:lnTo>
                  <a:lnTo>
                    <a:pt x="390144" y="92697"/>
                  </a:lnTo>
                  <a:lnTo>
                    <a:pt x="390994" y="85712"/>
                  </a:lnTo>
                  <a:lnTo>
                    <a:pt x="391287" y="78016"/>
                  </a:lnTo>
                  <a:close/>
                </a:path>
                <a:path w="692150" h="157479">
                  <a:moveTo>
                    <a:pt x="425183" y="0"/>
                  </a:moveTo>
                  <a:lnTo>
                    <a:pt x="409943" y="0"/>
                  </a:lnTo>
                  <a:lnTo>
                    <a:pt x="409943" y="121932"/>
                  </a:lnTo>
                  <a:lnTo>
                    <a:pt x="425183" y="121932"/>
                  </a:lnTo>
                  <a:lnTo>
                    <a:pt x="425183" y="0"/>
                  </a:lnTo>
                  <a:close/>
                </a:path>
                <a:path w="692150" h="157479">
                  <a:moveTo>
                    <a:pt x="513207" y="35344"/>
                  </a:moveTo>
                  <a:lnTo>
                    <a:pt x="497967" y="35344"/>
                  </a:lnTo>
                  <a:lnTo>
                    <a:pt x="479679" y="85636"/>
                  </a:lnTo>
                  <a:lnTo>
                    <a:pt x="476631" y="91732"/>
                  </a:lnTo>
                  <a:lnTo>
                    <a:pt x="475107" y="99453"/>
                  </a:lnTo>
                  <a:lnTo>
                    <a:pt x="473583" y="105549"/>
                  </a:lnTo>
                  <a:lnTo>
                    <a:pt x="472059" y="99453"/>
                  </a:lnTo>
                  <a:lnTo>
                    <a:pt x="469011" y="91732"/>
                  </a:lnTo>
                  <a:lnTo>
                    <a:pt x="467487" y="85636"/>
                  </a:lnTo>
                  <a:lnTo>
                    <a:pt x="449199" y="35344"/>
                  </a:lnTo>
                  <a:lnTo>
                    <a:pt x="432435" y="35344"/>
                  </a:lnTo>
                  <a:lnTo>
                    <a:pt x="465963" y="122313"/>
                  </a:lnTo>
                  <a:lnTo>
                    <a:pt x="465963" y="123837"/>
                  </a:lnTo>
                  <a:lnTo>
                    <a:pt x="464439" y="125361"/>
                  </a:lnTo>
                  <a:lnTo>
                    <a:pt x="462915" y="131457"/>
                  </a:lnTo>
                  <a:lnTo>
                    <a:pt x="461391" y="136029"/>
                  </a:lnTo>
                  <a:lnTo>
                    <a:pt x="455295" y="142125"/>
                  </a:lnTo>
                  <a:lnTo>
                    <a:pt x="453771" y="142125"/>
                  </a:lnTo>
                  <a:lnTo>
                    <a:pt x="450723" y="143649"/>
                  </a:lnTo>
                  <a:lnTo>
                    <a:pt x="444627" y="143649"/>
                  </a:lnTo>
                  <a:lnTo>
                    <a:pt x="441579" y="142125"/>
                  </a:lnTo>
                  <a:lnTo>
                    <a:pt x="438531" y="142125"/>
                  </a:lnTo>
                  <a:lnTo>
                    <a:pt x="440055" y="155841"/>
                  </a:lnTo>
                  <a:lnTo>
                    <a:pt x="444627" y="157365"/>
                  </a:lnTo>
                  <a:lnTo>
                    <a:pt x="455295" y="157365"/>
                  </a:lnTo>
                  <a:lnTo>
                    <a:pt x="458343" y="155841"/>
                  </a:lnTo>
                  <a:lnTo>
                    <a:pt x="462915" y="154317"/>
                  </a:lnTo>
                  <a:lnTo>
                    <a:pt x="469011" y="148221"/>
                  </a:lnTo>
                  <a:lnTo>
                    <a:pt x="470535" y="143649"/>
                  </a:lnTo>
                  <a:lnTo>
                    <a:pt x="473583" y="140601"/>
                  </a:lnTo>
                  <a:lnTo>
                    <a:pt x="476631" y="132981"/>
                  </a:lnTo>
                  <a:lnTo>
                    <a:pt x="479679" y="123837"/>
                  </a:lnTo>
                  <a:lnTo>
                    <a:pt x="486600" y="105549"/>
                  </a:lnTo>
                  <a:lnTo>
                    <a:pt x="513207" y="35344"/>
                  </a:lnTo>
                  <a:close/>
                </a:path>
                <a:path w="692150" h="157479">
                  <a:moveTo>
                    <a:pt x="560539" y="122301"/>
                  </a:moveTo>
                  <a:lnTo>
                    <a:pt x="557834" y="110109"/>
                  </a:lnTo>
                  <a:lnTo>
                    <a:pt x="557491" y="108585"/>
                  </a:lnTo>
                  <a:lnTo>
                    <a:pt x="554443" y="110109"/>
                  </a:lnTo>
                  <a:lnTo>
                    <a:pt x="548347" y="110109"/>
                  </a:lnTo>
                  <a:lnTo>
                    <a:pt x="545299" y="107061"/>
                  </a:lnTo>
                  <a:lnTo>
                    <a:pt x="543775" y="107061"/>
                  </a:lnTo>
                  <a:lnTo>
                    <a:pt x="543775" y="104013"/>
                  </a:lnTo>
                  <a:lnTo>
                    <a:pt x="542251" y="102489"/>
                  </a:lnTo>
                  <a:lnTo>
                    <a:pt x="542251" y="46012"/>
                  </a:lnTo>
                  <a:lnTo>
                    <a:pt x="557491" y="46012"/>
                  </a:lnTo>
                  <a:lnTo>
                    <a:pt x="557491" y="35344"/>
                  </a:lnTo>
                  <a:lnTo>
                    <a:pt x="542251" y="35344"/>
                  </a:lnTo>
                  <a:lnTo>
                    <a:pt x="542251" y="4762"/>
                  </a:lnTo>
                  <a:lnTo>
                    <a:pt x="528434" y="14008"/>
                  </a:lnTo>
                  <a:lnTo>
                    <a:pt x="528434" y="35344"/>
                  </a:lnTo>
                  <a:lnTo>
                    <a:pt x="517766" y="35344"/>
                  </a:lnTo>
                  <a:lnTo>
                    <a:pt x="517766" y="46012"/>
                  </a:lnTo>
                  <a:lnTo>
                    <a:pt x="528434" y="46012"/>
                  </a:lnTo>
                  <a:lnTo>
                    <a:pt x="528434" y="111633"/>
                  </a:lnTo>
                  <a:lnTo>
                    <a:pt x="529958" y="114681"/>
                  </a:lnTo>
                  <a:lnTo>
                    <a:pt x="531583" y="117729"/>
                  </a:lnTo>
                  <a:lnTo>
                    <a:pt x="533107" y="119253"/>
                  </a:lnTo>
                  <a:lnTo>
                    <a:pt x="539203" y="122301"/>
                  </a:lnTo>
                  <a:lnTo>
                    <a:pt x="543775" y="123825"/>
                  </a:lnTo>
                  <a:lnTo>
                    <a:pt x="551395" y="123825"/>
                  </a:lnTo>
                  <a:lnTo>
                    <a:pt x="555967" y="122301"/>
                  </a:lnTo>
                  <a:lnTo>
                    <a:pt x="560539" y="122301"/>
                  </a:lnTo>
                  <a:close/>
                </a:path>
                <a:path w="692150" h="157479">
                  <a:moveTo>
                    <a:pt x="653503" y="78016"/>
                  </a:moveTo>
                  <a:lnTo>
                    <a:pt x="653046" y="70396"/>
                  </a:lnTo>
                  <a:lnTo>
                    <a:pt x="652957" y="68922"/>
                  </a:lnTo>
                  <a:lnTo>
                    <a:pt x="652907" y="68059"/>
                  </a:lnTo>
                  <a:lnTo>
                    <a:pt x="651027" y="58966"/>
                  </a:lnTo>
                  <a:lnTo>
                    <a:pt x="647712" y="51015"/>
                  </a:lnTo>
                  <a:lnTo>
                    <a:pt x="642835" y="44488"/>
                  </a:lnTo>
                  <a:lnTo>
                    <a:pt x="638263" y="40601"/>
                  </a:lnTo>
                  <a:lnTo>
                    <a:pt x="638263" y="70396"/>
                  </a:lnTo>
                  <a:lnTo>
                    <a:pt x="589495" y="70396"/>
                  </a:lnTo>
                  <a:lnTo>
                    <a:pt x="589495" y="62776"/>
                  </a:lnTo>
                  <a:lnTo>
                    <a:pt x="592543" y="56680"/>
                  </a:lnTo>
                  <a:lnTo>
                    <a:pt x="601687" y="47536"/>
                  </a:lnTo>
                  <a:lnTo>
                    <a:pt x="607783" y="44488"/>
                  </a:lnTo>
                  <a:lnTo>
                    <a:pt x="621499" y="44488"/>
                  </a:lnTo>
                  <a:lnTo>
                    <a:pt x="627595" y="47536"/>
                  </a:lnTo>
                  <a:lnTo>
                    <a:pt x="632167" y="53632"/>
                  </a:lnTo>
                  <a:lnTo>
                    <a:pt x="635215" y="56680"/>
                  </a:lnTo>
                  <a:lnTo>
                    <a:pt x="636739" y="62776"/>
                  </a:lnTo>
                  <a:lnTo>
                    <a:pt x="638263" y="70396"/>
                  </a:lnTo>
                  <a:lnTo>
                    <a:pt x="638263" y="40601"/>
                  </a:lnTo>
                  <a:lnTo>
                    <a:pt x="636816" y="39370"/>
                  </a:lnTo>
                  <a:lnTo>
                    <a:pt x="630072" y="35534"/>
                  </a:lnTo>
                  <a:lnTo>
                    <a:pt x="622477" y="33134"/>
                  </a:lnTo>
                  <a:lnTo>
                    <a:pt x="613879" y="32296"/>
                  </a:lnTo>
                  <a:lnTo>
                    <a:pt x="605282" y="33134"/>
                  </a:lnTo>
                  <a:lnTo>
                    <a:pt x="575970" y="59728"/>
                  </a:lnTo>
                  <a:lnTo>
                    <a:pt x="573455" y="70396"/>
                  </a:lnTo>
                  <a:lnTo>
                    <a:pt x="572731" y="79540"/>
                  </a:lnTo>
                  <a:lnTo>
                    <a:pt x="590308" y="118046"/>
                  </a:lnTo>
                  <a:lnTo>
                    <a:pt x="613879" y="123825"/>
                  </a:lnTo>
                  <a:lnTo>
                    <a:pt x="621576" y="123494"/>
                  </a:lnTo>
                  <a:lnTo>
                    <a:pt x="653503" y="96304"/>
                  </a:lnTo>
                  <a:lnTo>
                    <a:pt x="638263" y="94780"/>
                  </a:lnTo>
                  <a:lnTo>
                    <a:pt x="635215" y="100965"/>
                  </a:lnTo>
                  <a:lnTo>
                    <a:pt x="632167" y="105537"/>
                  </a:lnTo>
                  <a:lnTo>
                    <a:pt x="629119" y="107061"/>
                  </a:lnTo>
                  <a:lnTo>
                    <a:pt x="624547" y="110109"/>
                  </a:lnTo>
                  <a:lnTo>
                    <a:pt x="619975" y="111633"/>
                  </a:lnTo>
                  <a:lnTo>
                    <a:pt x="607783" y="111633"/>
                  </a:lnTo>
                  <a:lnTo>
                    <a:pt x="601687" y="110109"/>
                  </a:lnTo>
                  <a:lnTo>
                    <a:pt x="597115" y="104013"/>
                  </a:lnTo>
                  <a:lnTo>
                    <a:pt x="591019" y="99441"/>
                  </a:lnTo>
                  <a:lnTo>
                    <a:pt x="589495" y="91732"/>
                  </a:lnTo>
                  <a:lnTo>
                    <a:pt x="587971" y="82588"/>
                  </a:lnTo>
                  <a:lnTo>
                    <a:pt x="653503" y="82588"/>
                  </a:lnTo>
                  <a:lnTo>
                    <a:pt x="653503" y="78016"/>
                  </a:lnTo>
                  <a:close/>
                </a:path>
                <a:path w="692150" h="157479">
                  <a:moveTo>
                    <a:pt x="691883" y="103632"/>
                  </a:moveTo>
                  <a:lnTo>
                    <a:pt x="673595" y="103632"/>
                  </a:lnTo>
                  <a:lnTo>
                    <a:pt x="673595" y="121932"/>
                  </a:lnTo>
                  <a:lnTo>
                    <a:pt x="691883" y="121932"/>
                  </a:lnTo>
                  <a:lnTo>
                    <a:pt x="691883" y="1036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964328" y="3098418"/>
              <a:ext cx="282130" cy="12217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322658" y="3101530"/>
              <a:ext cx="414909" cy="119062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816816" y="3098482"/>
              <a:ext cx="311181" cy="154114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9152381" y="3132105"/>
              <a:ext cx="70199" cy="88487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9242393" y="3098482"/>
              <a:ext cx="253174" cy="122110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9587103" y="3098583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40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9623678" y="3129057"/>
              <a:ext cx="71723" cy="91535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113180" y="3381755"/>
              <a:ext cx="581660" cy="158115"/>
            </a:xfrm>
            <a:custGeom>
              <a:avLst/>
              <a:gdLst/>
              <a:ahLst/>
              <a:cxnLst/>
              <a:rect l="l" t="t" r="r" b="b"/>
              <a:pathLst>
                <a:path w="581660" h="158114">
                  <a:moveTo>
                    <a:pt x="73253" y="90589"/>
                  </a:moveTo>
                  <a:lnTo>
                    <a:pt x="71729" y="87541"/>
                  </a:lnTo>
                  <a:lnTo>
                    <a:pt x="70205" y="82867"/>
                  </a:lnTo>
                  <a:lnTo>
                    <a:pt x="64109" y="76771"/>
                  </a:lnTo>
                  <a:lnTo>
                    <a:pt x="59537" y="75247"/>
                  </a:lnTo>
                  <a:lnTo>
                    <a:pt x="56388" y="73723"/>
                  </a:lnTo>
                  <a:lnTo>
                    <a:pt x="48768" y="72199"/>
                  </a:lnTo>
                  <a:lnTo>
                    <a:pt x="38100" y="69151"/>
                  </a:lnTo>
                  <a:lnTo>
                    <a:pt x="30480" y="66103"/>
                  </a:lnTo>
                  <a:lnTo>
                    <a:pt x="25908" y="66103"/>
                  </a:lnTo>
                  <a:lnTo>
                    <a:pt x="24384" y="64579"/>
                  </a:lnTo>
                  <a:lnTo>
                    <a:pt x="22860" y="64579"/>
                  </a:lnTo>
                  <a:lnTo>
                    <a:pt x="19812" y="63055"/>
                  </a:lnTo>
                  <a:lnTo>
                    <a:pt x="19812" y="61531"/>
                  </a:lnTo>
                  <a:lnTo>
                    <a:pt x="16764" y="58483"/>
                  </a:lnTo>
                  <a:lnTo>
                    <a:pt x="16764" y="52387"/>
                  </a:lnTo>
                  <a:lnTo>
                    <a:pt x="21336" y="47815"/>
                  </a:lnTo>
                  <a:lnTo>
                    <a:pt x="24384" y="46291"/>
                  </a:lnTo>
                  <a:lnTo>
                    <a:pt x="28956" y="44767"/>
                  </a:lnTo>
                  <a:lnTo>
                    <a:pt x="42672" y="44767"/>
                  </a:lnTo>
                  <a:lnTo>
                    <a:pt x="47244" y="46291"/>
                  </a:lnTo>
                  <a:lnTo>
                    <a:pt x="50292" y="47815"/>
                  </a:lnTo>
                  <a:lnTo>
                    <a:pt x="53340" y="50863"/>
                  </a:lnTo>
                  <a:lnTo>
                    <a:pt x="54864" y="53911"/>
                  </a:lnTo>
                  <a:lnTo>
                    <a:pt x="54864" y="58483"/>
                  </a:lnTo>
                  <a:lnTo>
                    <a:pt x="70205" y="56959"/>
                  </a:lnTo>
                  <a:lnTo>
                    <a:pt x="68681" y="50863"/>
                  </a:lnTo>
                  <a:lnTo>
                    <a:pt x="67157" y="46291"/>
                  </a:lnTo>
                  <a:lnTo>
                    <a:pt x="64109" y="43243"/>
                  </a:lnTo>
                  <a:lnTo>
                    <a:pt x="62585" y="40195"/>
                  </a:lnTo>
                  <a:lnTo>
                    <a:pt x="57912" y="37147"/>
                  </a:lnTo>
                  <a:lnTo>
                    <a:pt x="48768" y="34099"/>
                  </a:lnTo>
                  <a:lnTo>
                    <a:pt x="42672" y="32575"/>
                  </a:lnTo>
                  <a:lnTo>
                    <a:pt x="25908" y="32575"/>
                  </a:lnTo>
                  <a:lnTo>
                    <a:pt x="22860" y="34099"/>
                  </a:lnTo>
                  <a:lnTo>
                    <a:pt x="18288" y="35623"/>
                  </a:lnTo>
                  <a:lnTo>
                    <a:pt x="15240" y="37147"/>
                  </a:lnTo>
                  <a:lnTo>
                    <a:pt x="13716" y="38671"/>
                  </a:lnTo>
                  <a:lnTo>
                    <a:pt x="10668" y="40195"/>
                  </a:lnTo>
                  <a:lnTo>
                    <a:pt x="7620" y="43243"/>
                  </a:lnTo>
                  <a:lnTo>
                    <a:pt x="6096" y="46291"/>
                  </a:lnTo>
                  <a:lnTo>
                    <a:pt x="4572" y="50863"/>
                  </a:lnTo>
                  <a:lnTo>
                    <a:pt x="3048" y="53911"/>
                  </a:lnTo>
                  <a:lnTo>
                    <a:pt x="3048" y="61531"/>
                  </a:lnTo>
                  <a:lnTo>
                    <a:pt x="4572" y="66103"/>
                  </a:lnTo>
                  <a:lnTo>
                    <a:pt x="6096" y="69151"/>
                  </a:lnTo>
                  <a:lnTo>
                    <a:pt x="15240" y="78295"/>
                  </a:lnTo>
                  <a:lnTo>
                    <a:pt x="19812" y="79819"/>
                  </a:lnTo>
                  <a:lnTo>
                    <a:pt x="27432" y="81343"/>
                  </a:lnTo>
                  <a:lnTo>
                    <a:pt x="38100" y="84493"/>
                  </a:lnTo>
                  <a:lnTo>
                    <a:pt x="51816" y="89065"/>
                  </a:lnTo>
                  <a:lnTo>
                    <a:pt x="53340" y="89065"/>
                  </a:lnTo>
                  <a:lnTo>
                    <a:pt x="57912" y="93637"/>
                  </a:lnTo>
                  <a:lnTo>
                    <a:pt x="57912" y="101257"/>
                  </a:lnTo>
                  <a:lnTo>
                    <a:pt x="56388" y="104305"/>
                  </a:lnTo>
                  <a:lnTo>
                    <a:pt x="50292" y="110401"/>
                  </a:lnTo>
                  <a:lnTo>
                    <a:pt x="44196" y="111925"/>
                  </a:lnTo>
                  <a:lnTo>
                    <a:pt x="30480" y="111925"/>
                  </a:lnTo>
                  <a:lnTo>
                    <a:pt x="25908" y="110401"/>
                  </a:lnTo>
                  <a:lnTo>
                    <a:pt x="22860" y="107353"/>
                  </a:lnTo>
                  <a:lnTo>
                    <a:pt x="18288" y="104305"/>
                  </a:lnTo>
                  <a:lnTo>
                    <a:pt x="16764" y="99733"/>
                  </a:lnTo>
                  <a:lnTo>
                    <a:pt x="15240" y="93637"/>
                  </a:lnTo>
                  <a:lnTo>
                    <a:pt x="0" y="95161"/>
                  </a:lnTo>
                  <a:lnTo>
                    <a:pt x="29768" y="123571"/>
                  </a:lnTo>
                  <a:lnTo>
                    <a:pt x="38100" y="124117"/>
                  </a:lnTo>
                  <a:lnTo>
                    <a:pt x="44196" y="124117"/>
                  </a:lnTo>
                  <a:lnTo>
                    <a:pt x="50292" y="122593"/>
                  </a:lnTo>
                  <a:lnTo>
                    <a:pt x="56388" y="119545"/>
                  </a:lnTo>
                  <a:lnTo>
                    <a:pt x="62585" y="118021"/>
                  </a:lnTo>
                  <a:lnTo>
                    <a:pt x="65633" y="114973"/>
                  </a:lnTo>
                  <a:lnTo>
                    <a:pt x="71729" y="105829"/>
                  </a:lnTo>
                  <a:lnTo>
                    <a:pt x="73253" y="101257"/>
                  </a:lnTo>
                  <a:lnTo>
                    <a:pt x="73253" y="90589"/>
                  </a:lnTo>
                  <a:close/>
                </a:path>
                <a:path w="581660" h="158114">
                  <a:moveTo>
                    <a:pt x="125056" y="121069"/>
                  </a:moveTo>
                  <a:lnTo>
                    <a:pt x="123532" y="108877"/>
                  </a:lnTo>
                  <a:lnTo>
                    <a:pt x="112864" y="108877"/>
                  </a:lnTo>
                  <a:lnTo>
                    <a:pt x="111340" y="107353"/>
                  </a:lnTo>
                  <a:lnTo>
                    <a:pt x="109816" y="107353"/>
                  </a:lnTo>
                  <a:lnTo>
                    <a:pt x="109816" y="105829"/>
                  </a:lnTo>
                  <a:lnTo>
                    <a:pt x="108292" y="105829"/>
                  </a:lnTo>
                  <a:lnTo>
                    <a:pt x="108292" y="46291"/>
                  </a:lnTo>
                  <a:lnTo>
                    <a:pt x="123532" y="46291"/>
                  </a:lnTo>
                  <a:lnTo>
                    <a:pt x="123532" y="34099"/>
                  </a:lnTo>
                  <a:lnTo>
                    <a:pt x="108292" y="34099"/>
                  </a:lnTo>
                  <a:lnTo>
                    <a:pt x="108292" y="3619"/>
                  </a:lnTo>
                  <a:lnTo>
                    <a:pt x="93052" y="12763"/>
                  </a:lnTo>
                  <a:lnTo>
                    <a:pt x="93052" y="34099"/>
                  </a:lnTo>
                  <a:lnTo>
                    <a:pt x="82384" y="34099"/>
                  </a:lnTo>
                  <a:lnTo>
                    <a:pt x="82384" y="46291"/>
                  </a:lnTo>
                  <a:lnTo>
                    <a:pt x="93052" y="46291"/>
                  </a:lnTo>
                  <a:lnTo>
                    <a:pt x="93052" y="104305"/>
                  </a:lnTo>
                  <a:lnTo>
                    <a:pt x="94576" y="110401"/>
                  </a:lnTo>
                  <a:lnTo>
                    <a:pt x="94576" y="113449"/>
                  </a:lnTo>
                  <a:lnTo>
                    <a:pt x="96100" y="116497"/>
                  </a:lnTo>
                  <a:lnTo>
                    <a:pt x="102196" y="119545"/>
                  </a:lnTo>
                  <a:lnTo>
                    <a:pt x="103720" y="122593"/>
                  </a:lnTo>
                  <a:lnTo>
                    <a:pt x="120484" y="122593"/>
                  </a:lnTo>
                  <a:lnTo>
                    <a:pt x="125056" y="121069"/>
                  </a:lnTo>
                  <a:close/>
                </a:path>
                <a:path w="581660" h="158114">
                  <a:moveTo>
                    <a:pt x="190690" y="37147"/>
                  </a:moveTo>
                  <a:lnTo>
                    <a:pt x="184594" y="34099"/>
                  </a:lnTo>
                  <a:lnTo>
                    <a:pt x="179920" y="32575"/>
                  </a:lnTo>
                  <a:lnTo>
                    <a:pt x="172300" y="32575"/>
                  </a:lnTo>
                  <a:lnTo>
                    <a:pt x="167728" y="34099"/>
                  </a:lnTo>
                  <a:lnTo>
                    <a:pt x="166204" y="35623"/>
                  </a:lnTo>
                  <a:lnTo>
                    <a:pt x="163156" y="37147"/>
                  </a:lnTo>
                  <a:lnTo>
                    <a:pt x="160108" y="41719"/>
                  </a:lnTo>
                  <a:lnTo>
                    <a:pt x="155536" y="47815"/>
                  </a:lnTo>
                  <a:lnTo>
                    <a:pt x="155536" y="34099"/>
                  </a:lnTo>
                  <a:lnTo>
                    <a:pt x="143344" y="34099"/>
                  </a:lnTo>
                  <a:lnTo>
                    <a:pt x="143344" y="121069"/>
                  </a:lnTo>
                  <a:lnTo>
                    <a:pt x="157060" y="121069"/>
                  </a:lnTo>
                  <a:lnTo>
                    <a:pt x="157060" y="69151"/>
                  </a:lnTo>
                  <a:lnTo>
                    <a:pt x="158584" y="64579"/>
                  </a:lnTo>
                  <a:lnTo>
                    <a:pt x="160108" y="58483"/>
                  </a:lnTo>
                  <a:lnTo>
                    <a:pt x="163156" y="52387"/>
                  </a:lnTo>
                  <a:lnTo>
                    <a:pt x="166204" y="50863"/>
                  </a:lnTo>
                  <a:lnTo>
                    <a:pt x="167728" y="49339"/>
                  </a:lnTo>
                  <a:lnTo>
                    <a:pt x="170776" y="47815"/>
                  </a:lnTo>
                  <a:lnTo>
                    <a:pt x="178396" y="47815"/>
                  </a:lnTo>
                  <a:lnTo>
                    <a:pt x="184594" y="50863"/>
                  </a:lnTo>
                  <a:lnTo>
                    <a:pt x="190690" y="37147"/>
                  </a:lnTo>
                  <a:close/>
                </a:path>
                <a:path w="581660" h="158114">
                  <a:moveTo>
                    <a:pt x="271462" y="76784"/>
                  </a:moveTo>
                  <a:lnTo>
                    <a:pt x="256222" y="41033"/>
                  </a:lnTo>
                  <a:lnTo>
                    <a:pt x="256222" y="76784"/>
                  </a:lnTo>
                  <a:lnTo>
                    <a:pt x="256159" y="78308"/>
                  </a:lnTo>
                  <a:lnTo>
                    <a:pt x="255892" y="85382"/>
                  </a:lnTo>
                  <a:lnTo>
                    <a:pt x="254698" y="92671"/>
                  </a:lnTo>
                  <a:lnTo>
                    <a:pt x="252361" y="98513"/>
                  </a:lnTo>
                  <a:lnTo>
                    <a:pt x="248602" y="102781"/>
                  </a:lnTo>
                  <a:lnTo>
                    <a:pt x="244030" y="108877"/>
                  </a:lnTo>
                  <a:lnTo>
                    <a:pt x="237934" y="111925"/>
                  </a:lnTo>
                  <a:lnTo>
                    <a:pt x="224218" y="111925"/>
                  </a:lnTo>
                  <a:lnTo>
                    <a:pt x="218122" y="108877"/>
                  </a:lnTo>
                  <a:lnTo>
                    <a:pt x="207454" y="98209"/>
                  </a:lnTo>
                  <a:lnTo>
                    <a:pt x="207365" y="97663"/>
                  </a:lnTo>
                  <a:lnTo>
                    <a:pt x="207327" y="97434"/>
                  </a:lnTo>
                  <a:lnTo>
                    <a:pt x="205930" y="89065"/>
                  </a:lnTo>
                  <a:lnTo>
                    <a:pt x="205981" y="76784"/>
                  </a:lnTo>
                  <a:lnTo>
                    <a:pt x="206235" y="69964"/>
                  </a:lnTo>
                  <a:lnTo>
                    <a:pt x="206336" y="69329"/>
                  </a:lnTo>
                  <a:lnTo>
                    <a:pt x="207264" y="63068"/>
                  </a:lnTo>
                  <a:lnTo>
                    <a:pt x="207327" y="62877"/>
                  </a:lnTo>
                  <a:lnTo>
                    <a:pt x="209156" y="57277"/>
                  </a:lnTo>
                  <a:lnTo>
                    <a:pt x="212026" y="52400"/>
                  </a:lnTo>
                  <a:lnTo>
                    <a:pt x="218122" y="47828"/>
                  </a:lnTo>
                  <a:lnTo>
                    <a:pt x="224218" y="44780"/>
                  </a:lnTo>
                  <a:lnTo>
                    <a:pt x="237934" y="44780"/>
                  </a:lnTo>
                  <a:lnTo>
                    <a:pt x="255917" y="69964"/>
                  </a:lnTo>
                  <a:lnTo>
                    <a:pt x="256222" y="76784"/>
                  </a:lnTo>
                  <a:lnTo>
                    <a:pt x="247269" y="35826"/>
                  </a:lnTo>
                  <a:lnTo>
                    <a:pt x="230314" y="32588"/>
                  </a:lnTo>
                  <a:lnTo>
                    <a:pt x="222592" y="33159"/>
                  </a:lnTo>
                  <a:lnTo>
                    <a:pt x="191528" y="66586"/>
                  </a:lnTo>
                  <a:lnTo>
                    <a:pt x="190690" y="78308"/>
                  </a:lnTo>
                  <a:lnTo>
                    <a:pt x="191287" y="88315"/>
                  </a:lnTo>
                  <a:lnTo>
                    <a:pt x="214122" y="120878"/>
                  </a:lnTo>
                  <a:lnTo>
                    <a:pt x="230314" y="124117"/>
                  </a:lnTo>
                  <a:lnTo>
                    <a:pt x="237934" y="124117"/>
                  </a:lnTo>
                  <a:lnTo>
                    <a:pt x="245554" y="121069"/>
                  </a:lnTo>
                  <a:lnTo>
                    <a:pt x="257746" y="114973"/>
                  </a:lnTo>
                  <a:lnTo>
                    <a:pt x="261810" y="111925"/>
                  </a:lnTo>
                  <a:lnTo>
                    <a:pt x="263842" y="110401"/>
                  </a:lnTo>
                  <a:lnTo>
                    <a:pt x="271170" y="84518"/>
                  </a:lnTo>
                  <a:lnTo>
                    <a:pt x="271462" y="76784"/>
                  </a:lnTo>
                  <a:close/>
                </a:path>
                <a:path w="581660" h="158114">
                  <a:moveTo>
                    <a:pt x="361467" y="61531"/>
                  </a:moveTo>
                  <a:lnTo>
                    <a:pt x="359943" y="56959"/>
                  </a:lnTo>
                  <a:lnTo>
                    <a:pt x="359943" y="53911"/>
                  </a:lnTo>
                  <a:lnTo>
                    <a:pt x="358419" y="49339"/>
                  </a:lnTo>
                  <a:lnTo>
                    <a:pt x="335559" y="32575"/>
                  </a:lnTo>
                  <a:lnTo>
                    <a:pt x="330987" y="32575"/>
                  </a:lnTo>
                  <a:lnTo>
                    <a:pt x="322414" y="33439"/>
                  </a:lnTo>
                  <a:lnTo>
                    <a:pt x="314985" y="36004"/>
                  </a:lnTo>
                  <a:lnTo>
                    <a:pt x="308660" y="40297"/>
                  </a:lnTo>
                  <a:lnTo>
                    <a:pt x="303466" y="46291"/>
                  </a:lnTo>
                  <a:lnTo>
                    <a:pt x="303466" y="34099"/>
                  </a:lnTo>
                  <a:lnTo>
                    <a:pt x="289750" y="34099"/>
                  </a:lnTo>
                  <a:lnTo>
                    <a:pt x="289750" y="121069"/>
                  </a:lnTo>
                  <a:lnTo>
                    <a:pt x="304990" y="121069"/>
                  </a:lnTo>
                  <a:lnTo>
                    <a:pt x="304990" y="63055"/>
                  </a:lnTo>
                  <a:lnTo>
                    <a:pt x="306603" y="55435"/>
                  </a:lnTo>
                  <a:lnTo>
                    <a:pt x="311175" y="50863"/>
                  </a:lnTo>
                  <a:lnTo>
                    <a:pt x="315747" y="47815"/>
                  </a:lnTo>
                  <a:lnTo>
                    <a:pt x="321843" y="44767"/>
                  </a:lnTo>
                  <a:lnTo>
                    <a:pt x="332511" y="44767"/>
                  </a:lnTo>
                  <a:lnTo>
                    <a:pt x="341655" y="49339"/>
                  </a:lnTo>
                  <a:lnTo>
                    <a:pt x="344703" y="55435"/>
                  </a:lnTo>
                  <a:lnTo>
                    <a:pt x="344703" y="58483"/>
                  </a:lnTo>
                  <a:lnTo>
                    <a:pt x="346227" y="63055"/>
                  </a:lnTo>
                  <a:lnTo>
                    <a:pt x="346227" y="121069"/>
                  </a:lnTo>
                  <a:lnTo>
                    <a:pt x="361467" y="121069"/>
                  </a:lnTo>
                  <a:lnTo>
                    <a:pt x="361467" y="61531"/>
                  </a:lnTo>
                  <a:close/>
                </a:path>
                <a:path w="581660" h="158114">
                  <a:moveTo>
                    <a:pt x="456057" y="34099"/>
                  </a:moveTo>
                  <a:lnTo>
                    <a:pt x="442341" y="34099"/>
                  </a:lnTo>
                  <a:lnTo>
                    <a:pt x="442341" y="44767"/>
                  </a:lnTo>
                  <a:lnTo>
                    <a:pt x="442341" y="76771"/>
                  </a:lnTo>
                  <a:lnTo>
                    <a:pt x="423951" y="108877"/>
                  </a:lnTo>
                  <a:lnTo>
                    <a:pt x="410235" y="108877"/>
                  </a:lnTo>
                  <a:lnTo>
                    <a:pt x="393471" y="76771"/>
                  </a:lnTo>
                  <a:lnTo>
                    <a:pt x="394030" y="69329"/>
                  </a:lnTo>
                  <a:lnTo>
                    <a:pt x="410235" y="44767"/>
                  </a:lnTo>
                  <a:lnTo>
                    <a:pt x="423951" y="44767"/>
                  </a:lnTo>
                  <a:lnTo>
                    <a:pt x="442341" y="76771"/>
                  </a:lnTo>
                  <a:lnTo>
                    <a:pt x="442341" y="44767"/>
                  </a:lnTo>
                  <a:lnTo>
                    <a:pt x="436562" y="39649"/>
                  </a:lnTo>
                  <a:lnTo>
                    <a:pt x="430479" y="35814"/>
                  </a:lnTo>
                  <a:lnTo>
                    <a:pt x="423824" y="33413"/>
                  </a:lnTo>
                  <a:lnTo>
                    <a:pt x="416331" y="32575"/>
                  </a:lnTo>
                  <a:lnTo>
                    <a:pt x="408711" y="32575"/>
                  </a:lnTo>
                  <a:lnTo>
                    <a:pt x="402615" y="34099"/>
                  </a:lnTo>
                  <a:lnTo>
                    <a:pt x="396519" y="38671"/>
                  </a:lnTo>
                  <a:lnTo>
                    <a:pt x="390423" y="41719"/>
                  </a:lnTo>
                  <a:lnTo>
                    <a:pt x="385851" y="47815"/>
                  </a:lnTo>
                  <a:lnTo>
                    <a:pt x="382803" y="53911"/>
                  </a:lnTo>
                  <a:lnTo>
                    <a:pt x="379755" y="61531"/>
                  </a:lnTo>
                  <a:lnTo>
                    <a:pt x="378231" y="69151"/>
                  </a:lnTo>
                  <a:lnTo>
                    <a:pt x="378231" y="76771"/>
                  </a:lnTo>
                  <a:lnTo>
                    <a:pt x="394042" y="114642"/>
                  </a:lnTo>
                  <a:lnTo>
                    <a:pt x="416331" y="121069"/>
                  </a:lnTo>
                  <a:lnTo>
                    <a:pt x="423430" y="120446"/>
                  </a:lnTo>
                  <a:lnTo>
                    <a:pt x="423240" y="120446"/>
                  </a:lnTo>
                  <a:lnTo>
                    <a:pt x="429717" y="118592"/>
                  </a:lnTo>
                  <a:lnTo>
                    <a:pt x="435711" y="115277"/>
                  </a:lnTo>
                  <a:lnTo>
                    <a:pt x="440817" y="110401"/>
                  </a:lnTo>
                  <a:lnTo>
                    <a:pt x="440817" y="125641"/>
                  </a:lnTo>
                  <a:lnTo>
                    <a:pt x="439293" y="128689"/>
                  </a:lnTo>
                  <a:lnTo>
                    <a:pt x="437769" y="134785"/>
                  </a:lnTo>
                  <a:lnTo>
                    <a:pt x="436245" y="137833"/>
                  </a:lnTo>
                  <a:lnTo>
                    <a:pt x="431673" y="140881"/>
                  </a:lnTo>
                  <a:lnTo>
                    <a:pt x="428523" y="143929"/>
                  </a:lnTo>
                  <a:lnTo>
                    <a:pt x="422427" y="145453"/>
                  </a:lnTo>
                  <a:lnTo>
                    <a:pt x="410235" y="145453"/>
                  </a:lnTo>
                  <a:lnTo>
                    <a:pt x="404139" y="143929"/>
                  </a:lnTo>
                  <a:lnTo>
                    <a:pt x="401091" y="140881"/>
                  </a:lnTo>
                  <a:lnTo>
                    <a:pt x="398043" y="139357"/>
                  </a:lnTo>
                  <a:lnTo>
                    <a:pt x="396519" y="134785"/>
                  </a:lnTo>
                  <a:lnTo>
                    <a:pt x="396519" y="131737"/>
                  </a:lnTo>
                  <a:lnTo>
                    <a:pt x="381279" y="128689"/>
                  </a:lnTo>
                  <a:lnTo>
                    <a:pt x="381279" y="137833"/>
                  </a:lnTo>
                  <a:lnTo>
                    <a:pt x="384327" y="145453"/>
                  </a:lnTo>
                  <a:lnTo>
                    <a:pt x="416331" y="157645"/>
                  </a:lnTo>
                  <a:lnTo>
                    <a:pt x="425475" y="157645"/>
                  </a:lnTo>
                  <a:lnTo>
                    <a:pt x="443865" y="148501"/>
                  </a:lnTo>
                  <a:lnTo>
                    <a:pt x="446913" y="145453"/>
                  </a:lnTo>
                  <a:lnTo>
                    <a:pt x="448437" y="143929"/>
                  </a:lnTo>
                  <a:lnTo>
                    <a:pt x="456057" y="110401"/>
                  </a:lnTo>
                  <a:lnTo>
                    <a:pt x="456057" y="108877"/>
                  </a:lnTo>
                  <a:lnTo>
                    <a:pt x="456057" y="34099"/>
                  </a:lnTo>
                  <a:close/>
                </a:path>
                <a:path w="581660" h="158114">
                  <a:moveTo>
                    <a:pt x="483958" y="0"/>
                  </a:moveTo>
                  <a:lnTo>
                    <a:pt x="468731" y="0"/>
                  </a:lnTo>
                  <a:lnTo>
                    <a:pt x="468731" y="120396"/>
                  </a:lnTo>
                  <a:lnTo>
                    <a:pt x="483958" y="120396"/>
                  </a:lnTo>
                  <a:lnTo>
                    <a:pt x="483958" y="0"/>
                  </a:lnTo>
                  <a:close/>
                </a:path>
                <a:path w="581660" h="158114">
                  <a:moveTo>
                    <a:pt x="581126" y="34099"/>
                  </a:moveTo>
                  <a:lnTo>
                    <a:pt x="567410" y="34099"/>
                  </a:lnTo>
                  <a:lnTo>
                    <a:pt x="549021" y="86017"/>
                  </a:lnTo>
                  <a:lnTo>
                    <a:pt x="545973" y="92113"/>
                  </a:lnTo>
                  <a:lnTo>
                    <a:pt x="544449" y="98209"/>
                  </a:lnTo>
                  <a:lnTo>
                    <a:pt x="542925" y="105829"/>
                  </a:lnTo>
                  <a:lnTo>
                    <a:pt x="539877" y="98209"/>
                  </a:lnTo>
                  <a:lnTo>
                    <a:pt x="538353" y="92113"/>
                  </a:lnTo>
                  <a:lnTo>
                    <a:pt x="535305" y="84493"/>
                  </a:lnTo>
                  <a:lnTo>
                    <a:pt x="518541" y="34099"/>
                  </a:lnTo>
                  <a:lnTo>
                    <a:pt x="501777" y="34099"/>
                  </a:lnTo>
                  <a:lnTo>
                    <a:pt x="535305" y="121069"/>
                  </a:lnTo>
                  <a:lnTo>
                    <a:pt x="533781" y="124117"/>
                  </a:lnTo>
                  <a:lnTo>
                    <a:pt x="533781" y="125641"/>
                  </a:lnTo>
                  <a:lnTo>
                    <a:pt x="532257" y="131737"/>
                  </a:lnTo>
                  <a:lnTo>
                    <a:pt x="530733" y="134785"/>
                  </a:lnTo>
                  <a:lnTo>
                    <a:pt x="524637" y="140881"/>
                  </a:lnTo>
                  <a:lnTo>
                    <a:pt x="521589" y="142405"/>
                  </a:lnTo>
                  <a:lnTo>
                    <a:pt x="510921" y="142405"/>
                  </a:lnTo>
                  <a:lnTo>
                    <a:pt x="507873" y="140881"/>
                  </a:lnTo>
                  <a:lnTo>
                    <a:pt x="509397" y="154597"/>
                  </a:lnTo>
                  <a:lnTo>
                    <a:pt x="512445" y="156121"/>
                  </a:lnTo>
                  <a:lnTo>
                    <a:pt x="517017" y="157645"/>
                  </a:lnTo>
                  <a:lnTo>
                    <a:pt x="523113" y="157645"/>
                  </a:lnTo>
                  <a:lnTo>
                    <a:pt x="527685" y="156121"/>
                  </a:lnTo>
                  <a:lnTo>
                    <a:pt x="530733" y="153073"/>
                  </a:lnTo>
                  <a:lnTo>
                    <a:pt x="535305" y="151549"/>
                  </a:lnTo>
                  <a:lnTo>
                    <a:pt x="538353" y="146977"/>
                  </a:lnTo>
                  <a:lnTo>
                    <a:pt x="539877" y="142405"/>
                  </a:lnTo>
                  <a:lnTo>
                    <a:pt x="542925" y="139357"/>
                  </a:lnTo>
                  <a:lnTo>
                    <a:pt x="544449" y="133261"/>
                  </a:lnTo>
                  <a:lnTo>
                    <a:pt x="549021" y="122593"/>
                  </a:lnTo>
                  <a:lnTo>
                    <a:pt x="555104" y="105829"/>
                  </a:lnTo>
                  <a:lnTo>
                    <a:pt x="581126" y="340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759838" y="3381756"/>
              <a:ext cx="324993" cy="124110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113692" y="3383851"/>
              <a:ext cx="100679" cy="11896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234183" y="3414331"/>
              <a:ext cx="80867" cy="91535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2385149" y="3381755"/>
              <a:ext cx="872490" cy="158115"/>
            </a:xfrm>
            <a:custGeom>
              <a:avLst/>
              <a:gdLst/>
              <a:ahLst/>
              <a:cxnLst/>
              <a:rect l="l" t="t" r="r" b="b"/>
              <a:pathLst>
                <a:path w="872489" h="158114">
                  <a:moveTo>
                    <a:pt x="80873" y="78295"/>
                  </a:moveTo>
                  <a:lnTo>
                    <a:pt x="65633" y="41033"/>
                  </a:lnTo>
                  <a:lnTo>
                    <a:pt x="65633" y="69151"/>
                  </a:lnTo>
                  <a:lnTo>
                    <a:pt x="16764" y="69151"/>
                  </a:lnTo>
                  <a:lnTo>
                    <a:pt x="16764" y="61531"/>
                  </a:lnTo>
                  <a:lnTo>
                    <a:pt x="19812" y="55435"/>
                  </a:lnTo>
                  <a:lnTo>
                    <a:pt x="24485" y="50863"/>
                  </a:lnTo>
                  <a:lnTo>
                    <a:pt x="29057" y="46291"/>
                  </a:lnTo>
                  <a:lnTo>
                    <a:pt x="33629" y="44767"/>
                  </a:lnTo>
                  <a:lnTo>
                    <a:pt x="48869" y="44767"/>
                  </a:lnTo>
                  <a:lnTo>
                    <a:pt x="54965" y="47815"/>
                  </a:lnTo>
                  <a:lnTo>
                    <a:pt x="59537" y="53911"/>
                  </a:lnTo>
                  <a:lnTo>
                    <a:pt x="62585" y="56959"/>
                  </a:lnTo>
                  <a:lnTo>
                    <a:pt x="41249" y="32575"/>
                  </a:lnTo>
                  <a:lnTo>
                    <a:pt x="32626" y="33413"/>
                  </a:lnTo>
                  <a:lnTo>
                    <a:pt x="3238" y="59245"/>
                  </a:lnTo>
                  <a:lnTo>
                    <a:pt x="0" y="78295"/>
                  </a:lnTo>
                  <a:lnTo>
                    <a:pt x="812" y="88950"/>
                  </a:lnTo>
                  <a:lnTo>
                    <a:pt x="24244" y="120878"/>
                  </a:lnTo>
                  <a:lnTo>
                    <a:pt x="41249" y="124117"/>
                  </a:lnTo>
                  <a:lnTo>
                    <a:pt x="48717" y="123571"/>
                  </a:lnTo>
                  <a:lnTo>
                    <a:pt x="79349" y="95161"/>
                  </a:lnTo>
                  <a:lnTo>
                    <a:pt x="64109" y="93637"/>
                  </a:lnTo>
                  <a:lnTo>
                    <a:pt x="62585" y="99733"/>
                  </a:lnTo>
                  <a:lnTo>
                    <a:pt x="59537" y="104305"/>
                  </a:lnTo>
                  <a:lnTo>
                    <a:pt x="56489" y="107353"/>
                  </a:lnTo>
                  <a:lnTo>
                    <a:pt x="51917" y="110401"/>
                  </a:lnTo>
                  <a:lnTo>
                    <a:pt x="47345" y="111925"/>
                  </a:lnTo>
                  <a:lnTo>
                    <a:pt x="35153" y="111925"/>
                  </a:lnTo>
                  <a:lnTo>
                    <a:pt x="29057" y="108877"/>
                  </a:lnTo>
                  <a:lnTo>
                    <a:pt x="22961" y="104305"/>
                  </a:lnTo>
                  <a:lnTo>
                    <a:pt x="18288" y="98209"/>
                  </a:lnTo>
                  <a:lnTo>
                    <a:pt x="18237" y="98005"/>
                  </a:lnTo>
                  <a:lnTo>
                    <a:pt x="16764" y="92113"/>
                  </a:lnTo>
                  <a:lnTo>
                    <a:pt x="15240" y="81343"/>
                  </a:lnTo>
                  <a:lnTo>
                    <a:pt x="80873" y="81343"/>
                  </a:lnTo>
                  <a:lnTo>
                    <a:pt x="80873" y="78295"/>
                  </a:lnTo>
                  <a:close/>
                </a:path>
                <a:path w="872489" h="158114">
                  <a:moveTo>
                    <a:pt x="114198" y="0"/>
                  </a:moveTo>
                  <a:lnTo>
                    <a:pt x="98958" y="0"/>
                  </a:lnTo>
                  <a:lnTo>
                    <a:pt x="98958" y="120396"/>
                  </a:lnTo>
                  <a:lnTo>
                    <a:pt x="114198" y="120396"/>
                  </a:lnTo>
                  <a:lnTo>
                    <a:pt x="114198" y="0"/>
                  </a:lnTo>
                  <a:close/>
                </a:path>
                <a:path w="872489" h="158114">
                  <a:moveTo>
                    <a:pt x="205930" y="78295"/>
                  </a:moveTo>
                  <a:lnTo>
                    <a:pt x="190690" y="40881"/>
                  </a:lnTo>
                  <a:lnTo>
                    <a:pt x="190690" y="63055"/>
                  </a:lnTo>
                  <a:lnTo>
                    <a:pt x="190690" y="69151"/>
                  </a:lnTo>
                  <a:lnTo>
                    <a:pt x="141820" y="69151"/>
                  </a:lnTo>
                  <a:lnTo>
                    <a:pt x="143344" y="61531"/>
                  </a:lnTo>
                  <a:lnTo>
                    <a:pt x="144970" y="55435"/>
                  </a:lnTo>
                  <a:lnTo>
                    <a:pt x="154114" y="46291"/>
                  </a:lnTo>
                  <a:lnTo>
                    <a:pt x="160210" y="44767"/>
                  </a:lnTo>
                  <a:lnTo>
                    <a:pt x="173926" y="44767"/>
                  </a:lnTo>
                  <a:lnTo>
                    <a:pt x="180022" y="47815"/>
                  </a:lnTo>
                  <a:lnTo>
                    <a:pt x="184594" y="53911"/>
                  </a:lnTo>
                  <a:lnTo>
                    <a:pt x="187642" y="56959"/>
                  </a:lnTo>
                  <a:lnTo>
                    <a:pt x="190690" y="63055"/>
                  </a:lnTo>
                  <a:lnTo>
                    <a:pt x="190690" y="40881"/>
                  </a:lnTo>
                  <a:lnTo>
                    <a:pt x="189242" y="39649"/>
                  </a:lnTo>
                  <a:lnTo>
                    <a:pt x="182499" y="35814"/>
                  </a:lnTo>
                  <a:lnTo>
                    <a:pt x="174904" y="33413"/>
                  </a:lnTo>
                  <a:lnTo>
                    <a:pt x="166306" y="32575"/>
                  </a:lnTo>
                  <a:lnTo>
                    <a:pt x="157708" y="33413"/>
                  </a:lnTo>
                  <a:lnTo>
                    <a:pt x="129057" y="59245"/>
                  </a:lnTo>
                  <a:lnTo>
                    <a:pt x="127139" y="69151"/>
                  </a:lnTo>
                  <a:lnTo>
                    <a:pt x="126580" y="78295"/>
                  </a:lnTo>
                  <a:lnTo>
                    <a:pt x="127177" y="88950"/>
                  </a:lnTo>
                  <a:lnTo>
                    <a:pt x="129057" y="98005"/>
                  </a:lnTo>
                  <a:lnTo>
                    <a:pt x="129146" y="98209"/>
                  </a:lnTo>
                  <a:lnTo>
                    <a:pt x="132372" y="105613"/>
                  </a:lnTo>
                  <a:lnTo>
                    <a:pt x="167830" y="124117"/>
                  </a:lnTo>
                  <a:lnTo>
                    <a:pt x="175285" y="123571"/>
                  </a:lnTo>
                  <a:lnTo>
                    <a:pt x="181737" y="122021"/>
                  </a:lnTo>
                  <a:lnTo>
                    <a:pt x="187337" y="119621"/>
                  </a:lnTo>
                  <a:lnTo>
                    <a:pt x="192214" y="116497"/>
                  </a:lnTo>
                  <a:lnTo>
                    <a:pt x="199834" y="111925"/>
                  </a:lnTo>
                  <a:lnTo>
                    <a:pt x="202882" y="104305"/>
                  </a:lnTo>
                  <a:lnTo>
                    <a:pt x="205930" y="95161"/>
                  </a:lnTo>
                  <a:lnTo>
                    <a:pt x="190690" y="93637"/>
                  </a:lnTo>
                  <a:lnTo>
                    <a:pt x="189166" y="99733"/>
                  </a:lnTo>
                  <a:lnTo>
                    <a:pt x="186118" y="104305"/>
                  </a:lnTo>
                  <a:lnTo>
                    <a:pt x="181546" y="107353"/>
                  </a:lnTo>
                  <a:lnTo>
                    <a:pt x="178498" y="110401"/>
                  </a:lnTo>
                  <a:lnTo>
                    <a:pt x="172402" y="111925"/>
                  </a:lnTo>
                  <a:lnTo>
                    <a:pt x="160210" y="111925"/>
                  </a:lnTo>
                  <a:lnTo>
                    <a:pt x="154114" y="108877"/>
                  </a:lnTo>
                  <a:lnTo>
                    <a:pt x="149542" y="104305"/>
                  </a:lnTo>
                  <a:lnTo>
                    <a:pt x="144970" y="98209"/>
                  </a:lnTo>
                  <a:lnTo>
                    <a:pt x="144868" y="98005"/>
                  </a:lnTo>
                  <a:lnTo>
                    <a:pt x="141820" y="92113"/>
                  </a:lnTo>
                  <a:lnTo>
                    <a:pt x="141820" y="81343"/>
                  </a:lnTo>
                  <a:lnTo>
                    <a:pt x="205930" y="81343"/>
                  </a:lnTo>
                  <a:lnTo>
                    <a:pt x="205930" y="78295"/>
                  </a:lnTo>
                  <a:close/>
                </a:path>
                <a:path w="872489" h="158114">
                  <a:moveTo>
                    <a:pt x="297472" y="92113"/>
                  </a:moveTo>
                  <a:lnTo>
                    <a:pt x="282232" y="89065"/>
                  </a:lnTo>
                  <a:lnTo>
                    <a:pt x="280708" y="96685"/>
                  </a:lnTo>
                  <a:lnTo>
                    <a:pt x="279184" y="102781"/>
                  </a:lnTo>
                  <a:lnTo>
                    <a:pt x="274612" y="105829"/>
                  </a:lnTo>
                  <a:lnTo>
                    <a:pt x="271564" y="110401"/>
                  </a:lnTo>
                  <a:lnTo>
                    <a:pt x="266890" y="111925"/>
                  </a:lnTo>
                  <a:lnTo>
                    <a:pt x="253174" y="111925"/>
                  </a:lnTo>
                  <a:lnTo>
                    <a:pt x="247078" y="108877"/>
                  </a:lnTo>
                  <a:lnTo>
                    <a:pt x="242506" y="102781"/>
                  </a:lnTo>
                  <a:lnTo>
                    <a:pt x="237934" y="98209"/>
                  </a:lnTo>
                  <a:lnTo>
                    <a:pt x="236410" y="89065"/>
                  </a:lnTo>
                  <a:lnTo>
                    <a:pt x="236410" y="78308"/>
                  </a:lnTo>
                  <a:lnTo>
                    <a:pt x="253174" y="44780"/>
                  </a:lnTo>
                  <a:lnTo>
                    <a:pt x="266890" y="44780"/>
                  </a:lnTo>
                  <a:lnTo>
                    <a:pt x="270040" y="46304"/>
                  </a:lnTo>
                  <a:lnTo>
                    <a:pt x="274612" y="49352"/>
                  </a:lnTo>
                  <a:lnTo>
                    <a:pt x="277660" y="52400"/>
                  </a:lnTo>
                  <a:lnTo>
                    <a:pt x="280708" y="61544"/>
                  </a:lnTo>
                  <a:lnTo>
                    <a:pt x="295948" y="60020"/>
                  </a:lnTo>
                  <a:lnTo>
                    <a:pt x="294424" y="50876"/>
                  </a:lnTo>
                  <a:lnTo>
                    <a:pt x="289852" y="44780"/>
                  </a:lnTo>
                  <a:lnTo>
                    <a:pt x="277660" y="35636"/>
                  </a:lnTo>
                  <a:lnTo>
                    <a:pt x="270040" y="32588"/>
                  </a:lnTo>
                  <a:lnTo>
                    <a:pt x="253174" y="32588"/>
                  </a:lnTo>
                  <a:lnTo>
                    <a:pt x="225742" y="53924"/>
                  </a:lnTo>
                  <a:lnTo>
                    <a:pt x="222694" y="60020"/>
                  </a:lnTo>
                  <a:lnTo>
                    <a:pt x="221170" y="69164"/>
                  </a:lnTo>
                  <a:lnTo>
                    <a:pt x="221170" y="78308"/>
                  </a:lnTo>
                  <a:lnTo>
                    <a:pt x="237858" y="117043"/>
                  </a:lnTo>
                  <a:lnTo>
                    <a:pt x="260794" y="124117"/>
                  </a:lnTo>
                  <a:lnTo>
                    <a:pt x="267449" y="123545"/>
                  </a:lnTo>
                  <a:lnTo>
                    <a:pt x="295770" y="98691"/>
                  </a:lnTo>
                  <a:lnTo>
                    <a:pt x="297472" y="92113"/>
                  </a:lnTo>
                  <a:close/>
                </a:path>
                <a:path w="872489" h="158114">
                  <a:moveTo>
                    <a:pt x="343179" y="121069"/>
                  </a:moveTo>
                  <a:lnTo>
                    <a:pt x="341655" y="108877"/>
                  </a:lnTo>
                  <a:lnTo>
                    <a:pt x="330987" y="108877"/>
                  </a:lnTo>
                  <a:lnTo>
                    <a:pt x="326415" y="104305"/>
                  </a:lnTo>
                  <a:lnTo>
                    <a:pt x="326415" y="46291"/>
                  </a:lnTo>
                  <a:lnTo>
                    <a:pt x="341655" y="46291"/>
                  </a:lnTo>
                  <a:lnTo>
                    <a:pt x="341655" y="34099"/>
                  </a:lnTo>
                  <a:lnTo>
                    <a:pt x="326415" y="34099"/>
                  </a:lnTo>
                  <a:lnTo>
                    <a:pt x="326415" y="3619"/>
                  </a:lnTo>
                  <a:lnTo>
                    <a:pt x="312699" y="12763"/>
                  </a:lnTo>
                  <a:lnTo>
                    <a:pt x="312699" y="34099"/>
                  </a:lnTo>
                  <a:lnTo>
                    <a:pt x="302031" y="34099"/>
                  </a:lnTo>
                  <a:lnTo>
                    <a:pt x="302031" y="46291"/>
                  </a:lnTo>
                  <a:lnTo>
                    <a:pt x="312699" y="46291"/>
                  </a:lnTo>
                  <a:lnTo>
                    <a:pt x="312699" y="110401"/>
                  </a:lnTo>
                  <a:lnTo>
                    <a:pt x="315747" y="116497"/>
                  </a:lnTo>
                  <a:lnTo>
                    <a:pt x="317271" y="118021"/>
                  </a:lnTo>
                  <a:lnTo>
                    <a:pt x="320319" y="119545"/>
                  </a:lnTo>
                  <a:lnTo>
                    <a:pt x="323367" y="122593"/>
                  </a:lnTo>
                  <a:lnTo>
                    <a:pt x="340131" y="122593"/>
                  </a:lnTo>
                  <a:lnTo>
                    <a:pt x="343179" y="121069"/>
                  </a:lnTo>
                  <a:close/>
                </a:path>
                <a:path w="872489" h="158114">
                  <a:moveTo>
                    <a:pt x="408813" y="37147"/>
                  </a:moveTo>
                  <a:lnTo>
                    <a:pt x="404241" y="34099"/>
                  </a:lnTo>
                  <a:lnTo>
                    <a:pt x="399669" y="32575"/>
                  </a:lnTo>
                  <a:lnTo>
                    <a:pt x="390423" y="32575"/>
                  </a:lnTo>
                  <a:lnTo>
                    <a:pt x="381279" y="37147"/>
                  </a:lnTo>
                  <a:lnTo>
                    <a:pt x="378231" y="41719"/>
                  </a:lnTo>
                  <a:lnTo>
                    <a:pt x="375183" y="47815"/>
                  </a:lnTo>
                  <a:lnTo>
                    <a:pt x="375183" y="34099"/>
                  </a:lnTo>
                  <a:lnTo>
                    <a:pt x="361467" y="34099"/>
                  </a:lnTo>
                  <a:lnTo>
                    <a:pt x="361467" y="121069"/>
                  </a:lnTo>
                  <a:lnTo>
                    <a:pt x="376707" y="121069"/>
                  </a:lnTo>
                  <a:lnTo>
                    <a:pt x="376707" y="64579"/>
                  </a:lnTo>
                  <a:lnTo>
                    <a:pt x="378231" y="58483"/>
                  </a:lnTo>
                  <a:lnTo>
                    <a:pt x="381279" y="52387"/>
                  </a:lnTo>
                  <a:lnTo>
                    <a:pt x="390423" y="47815"/>
                  </a:lnTo>
                  <a:lnTo>
                    <a:pt x="396621" y="47815"/>
                  </a:lnTo>
                  <a:lnTo>
                    <a:pt x="401193" y="49339"/>
                  </a:lnTo>
                  <a:lnTo>
                    <a:pt x="404241" y="50863"/>
                  </a:lnTo>
                  <a:lnTo>
                    <a:pt x="408813" y="37147"/>
                  </a:lnTo>
                  <a:close/>
                </a:path>
                <a:path w="872489" h="158114">
                  <a:moveTo>
                    <a:pt x="491109" y="76784"/>
                  </a:moveTo>
                  <a:lnTo>
                    <a:pt x="475869" y="42189"/>
                  </a:lnTo>
                  <a:lnTo>
                    <a:pt x="475869" y="76784"/>
                  </a:lnTo>
                  <a:lnTo>
                    <a:pt x="475767" y="78308"/>
                  </a:lnTo>
                  <a:lnTo>
                    <a:pt x="457581" y="111925"/>
                  </a:lnTo>
                  <a:lnTo>
                    <a:pt x="442341" y="111925"/>
                  </a:lnTo>
                  <a:lnTo>
                    <a:pt x="426110" y="92671"/>
                  </a:lnTo>
                  <a:lnTo>
                    <a:pt x="424599" y="86029"/>
                  </a:lnTo>
                  <a:lnTo>
                    <a:pt x="424497" y="84518"/>
                  </a:lnTo>
                  <a:lnTo>
                    <a:pt x="424053" y="78308"/>
                  </a:lnTo>
                  <a:lnTo>
                    <a:pt x="424154" y="76784"/>
                  </a:lnTo>
                  <a:lnTo>
                    <a:pt x="442341" y="44780"/>
                  </a:lnTo>
                  <a:lnTo>
                    <a:pt x="457581" y="44780"/>
                  </a:lnTo>
                  <a:lnTo>
                    <a:pt x="475869" y="76784"/>
                  </a:lnTo>
                  <a:lnTo>
                    <a:pt x="475869" y="42189"/>
                  </a:lnTo>
                  <a:lnTo>
                    <a:pt x="472897" y="39649"/>
                  </a:lnTo>
                  <a:lnTo>
                    <a:pt x="466153" y="35826"/>
                  </a:lnTo>
                  <a:lnTo>
                    <a:pt x="458558" y="33413"/>
                  </a:lnTo>
                  <a:lnTo>
                    <a:pt x="449961" y="32588"/>
                  </a:lnTo>
                  <a:lnTo>
                    <a:pt x="442239" y="33159"/>
                  </a:lnTo>
                  <a:lnTo>
                    <a:pt x="409663" y="66586"/>
                  </a:lnTo>
                  <a:lnTo>
                    <a:pt x="409638" y="67068"/>
                  </a:lnTo>
                  <a:lnTo>
                    <a:pt x="408813" y="78308"/>
                  </a:lnTo>
                  <a:lnTo>
                    <a:pt x="409625" y="88315"/>
                  </a:lnTo>
                  <a:lnTo>
                    <a:pt x="411861" y="97434"/>
                  </a:lnTo>
                  <a:lnTo>
                    <a:pt x="411962" y="97663"/>
                  </a:lnTo>
                  <a:lnTo>
                    <a:pt x="415239" y="105397"/>
                  </a:lnTo>
                  <a:lnTo>
                    <a:pt x="449961" y="124117"/>
                  </a:lnTo>
                  <a:lnTo>
                    <a:pt x="457581" y="124117"/>
                  </a:lnTo>
                  <a:lnTo>
                    <a:pt x="463677" y="121069"/>
                  </a:lnTo>
                  <a:lnTo>
                    <a:pt x="471297" y="118021"/>
                  </a:lnTo>
                  <a:lnTo>
                    <a:pt x="477393" y="114973"/>
                  </a:lnTo>
                  <a:lnTo>
                    <a:pt x="480441" y="111925"/>
                  </a:lnTo>
                  <a:lnTo>
                    <a:pt x="481965" y="110401"/>
                  </a:lnTo>
                  <a:lnTo>
                    <a:pt x="485013" y="102781"/>
                  </a:lnTo>
                  <a:lnTo>
                    <a:pt x="487248" y="97663"/>
                  </a:lnTo>
                  <a:lnTo>
                    <a:pt x="487324" y="97434"/>
                  </a:lnTo>
                  <a:lnTo>
                    <a:pt x="489204" y="91528"/>
                  </a:lnTo>
                  <a:lnTo>
                    <a:pt x="490588" y="84518"/>
                  </a:lnTo>
                  <a:lnTo>
                    <a:pt x="491109" y="76784"/>
                  </a:lnTo>
                  <a:close/>
                </a:path>
                <a:path w="872489" h="158114">
                  <a:moveTo>
                    <a:pt x="522630" y="0"/>
                  </a:moveTo>
                  <a:lnTo>
                    <a:pt x="507390" y="0"/>
                  </a:lnTo>
                  <a:lnTo>
                    <a:pt x="507390" y="120396"/>
                  </a:lnTo>
                  <a:lnTo>
                    <a:pt x="522630" y="120396"/>
                  </a:lnTo>
                  <a:lnTo>
                    <a:pt x="522630" y="0"/>
                  </a:lnTo>
                  <a:close/>
                </a:path>
                <a:path w="872489" h="158114">
                  <a:moveTo>
                    <a:pt x="611606" y="34099"/>
                  </a:moveTo>
                  <a:lnTo>
                    <a:pt x="596366" y="34099"/>
                  </a:lnTo>
                  <a:lnTo>
                    <a:pt x="578078" y="86017"/>
                  </a:lnTo>
                  <a:lnTo>
                    <a:pt x="576554" y="92113"/>
                  </a:lnTo>
                  <a:lnTo>
                    <a:pt x="573506" y="98209"/>
                  </a:lnTo>
                  <a:lnTo>
                    <a:pt x="571982" y="105829"/>
                  </a:lnTo>
                  <a:lnTo>
                    <a:pt x="570458" y="98209"/>
                  </a:lnTo>
                  <a:lnTo>
                    <a:pt x="568934" y="92113"/>
                  </a:lnTo>
                  <a:lnTo>
                    <a:pt x="565886" y="84493"/>
                  </a:lnTo>
                  <a:lnTo>
                    <a:pt x="547598" y="34099"/>
                  </a:lnTo>
                  <a:lnTo>
                    <a:pt x="532358" y="34099"/>
                  </a:lnTo>
                  <a:lnTo>
                    <a:pt x="564362" y="121069"/>
                  </a:lnTo>
                  <a:lnTo>
                    <a:pt x="564362" y="125641"/>
                  </a:lnTo>
                  <a:lnTo>
                    <a:pt x="559790" y="134785"/>
                  </a:lnTo>
                  <a:lnTo>
                    <a:pt x="559790" y="136309"/>
                  </a:lnTo>
                  <a:lnTo>
                    <a:pt x="556742" y="139357"/>
                  </a:lnTo>
                  <a:lnTo>
                    <a:pt x="553694" y="140881"/>
                  </a:lnTo>
                  <a:lnTo>
                    <a:pt x="552170" y="142405"/>
                  </a:lnTo>
                  <a:lnTo>
                    <a:pt x="541502" y="142405"/>
                  </a:lnTo>
                  <a:lnTo>
                    <a:pt x="538454" y="140881"/>
                  </a:lnTo>
                  <a:lnTo>
                    <a:pt x="539978" y="154597"/>
                  </a:lnTo>
                  <a:lnTo>
                    <a:pt x="546074" y="157645"/>
                  </a:lnTo>
                  <a:lnTo>
                    <a:pt x="553694" y="157645"/>
                  </a:lnTo>
                  <a:lnTo>
                    <a:pt x="558266" y="156121"/>
                  </a:lnTo>
                  <a:lnTo>
                    <a:pt x="561314" y="153073"/>
                  </a:lnTo>
                  <a:lnTo>
                    <a:pt x="564362" y="151549"/>
                  </a:lnTo>
                  <a:lnTo>
                    <a:pt x="570458" y="142405"/>
                  </a:lnTo>
                  <a:lnTo>
                    <a:pt x="575030" y="133261"/>
                  </a:lnTo>
                  <a:lnTo>
                    <a:pt x="578078" y="122593"/>
                  </a:lnTo>
                  <a:lnTo>
                    <a:pt x="611606" y="34099"/>
                  </a:lnTo>
                  <a:close/>
                </a:path>
                <a:path w="872489" h="158114">
                  <a:moveTo>
                    <a:pt x="693991" y="108877"/>
                  </a:moveTo>
                  <a:lnTo>
                    <a:pt x="640651" y="108877"/>
                  </a:lnTo>
                  <a:lnTo>
                    <a:pt x="634466" y="110401"/>
                  </a:lnTo>
                  <a:lnTo>
                    <a:pt x="690943" y="44767"/>
                  </a:lnTo>
                  <a:lnTo>
                    <a:pt x="690943" y="34099"/>
                  </a:lnTo>
                  <a:lnTo>
                    <a:pt x="619226" y="34099"/>
                  </a:lnTo>
                  <a:lnTo>
                    <a:pt x="619226" y="46291"/>
                  </a:lnTo>
                  <a:lnTo>
                    <a:pt x="672655" y="46291"/>
                  </a:lnTo>
                  <a:lnTo>
                    <a:pt x="616178" y="110401"/>
                  </a:lnTo>
                  <a:lnTo>
                    <a:pt x="616178" y="121069"/>
                  </a:lnTo>
                  <a:lnTo>
                    <a:pt x="693991" y="121069"/>
                  </a:lnTo>
                  <a:lnTo>
                    <a:pt x="693991" y="108877"/>
                  </a:lnTo>
                  <a:close/>
                </a:path>
                <a:path w="872489" h="158114">
                  <a:moveTo>
                    <a:pt x="783996" y="78295"/>
                  </a:moveTo>
                  <a:lnTo>
                    <a:pt x="783297" y="69151"/>
                  </a:lnTo>
                  <a:lnTo>
                    <a:pt x="783196" y="67703"/>
                  </a:lnTo>
                  <a:lnTo>
                    <a:pt x="780948" y="58674"/>
                  </a:lnTo>
                  <a:lnTo>
                    <a:pt x="777570" y="51079"/>
                  </a:lnTo>
                  <a:lnTo>
                    <a:pt x="773328" y="44767"/>
                  </a:lnTo>
                  <a:lnTo>
                    <a:pt x="768756" y="41033"/>
                  </a:lnTo>
                  <a:lnTo>
                    <a:pt x="768756" y="69151"/>
                  </a:lnTo>
                  <a:lnTo>
                    <a:pt x="719899" y="69151"/>
                  </a:lnTo>
                  <a:lnTo>
                    <a:pt x="719899" y="61531"/>
                  </a:lnTo>
                  <a:lnTo>
                    <a:pt x="722947" y="55435"/>
                  </a:lnTo>
                  <a:lnTo>
                    <a:pt x="732091" y="46291"/>
                  </a:lnTo>
                  <a:lnTo>
                    <a:pt x="736663" y="44767"/>
                  </a:lnTo>
                  <a:lnTo>
                    <a:pt x="751903" y="44767"/>
                  </a:lnTo>
                  <a:lnTo>
                    <a:pt x="757999" y="47815"/>
                  </a:lnTo>
                  <a:lnTo>
                    <a:pt x="762660" y="53911"/>
                  </a:lnTo>
                  <a:lnTo>
                    <a:pt x="765708" y="56959"/>
                  </a:lnTo>
                  <a:lnTo>
                    <a:pt x="744283" y="32575"/>
                  </a:lnTo>
                  <a:lnTo>
                    <a:pt x="735685" y="33413"/>
                  </a:lnTo>
                  <a:lnTo>
                    <a:pt x="706374" y="59245"/>
                  </a:lnTo>
                  <a:lnTo>
                    <a:pt x="703135" y="78295"/>
                  </a:lnTo>
                  <a:lnTo>
                    <a:pt x="703948" y="88950"/>
                  </a:lnTo>
                  <a:lnTo>
                    <a:pt x="727329" y="120878"/>
                  </a:lnTo>
                  <a:lnTo>
                    <a:pt x="744283" y="124117"/>
                  </a:lnTo>
                  <a:lnTo>
                    <a:pt x="751776" y="123571"/>
                  </a:lnTo>
                  <a:lnTo>
                    <a:pt x="782472" y="95161"/>
                  </a:lnTo>
                  <a:lnTo>
                    <a:pt x="767232" y="93637"/>
                  </a:lnTo>
                  <a:lnTo>
                    <a:pt x="765708" y="99733"/>
                  </a:lnTo>
                  <a:lnTo>
                    <a:pt x="762660" y="104305"/>
                  </a:lnTo>
                  <a:lnTo>
                    <a:pt x="759523" y="107353"/>
                  </a:lnTo>
                  <a:lnTo>
                    <a:pt x="754951" y="110401"/>
                  </a:lnTo>
                  <a:lnTo>
                    <a:pt x="750379" y="111925"/>
                  </a:lnTo>
                  <a:lnTo>
                    <a:pt x="738187" y="111925"/>
                  </a:lnTo>
                  <a:lnTo>
                    <a:pt x="732091" y="108877"/>
                  </a:lnTo>
                  <a:lnTo>
                    <a:pt x="725995" y="104305"/>
                  </a:lnTo>
                  <a:lnTo>
                    <a:pt x="721423" y="98209"/>
                  </a:lnTo>
                  <a:lnTo>
                    <a:pt x="721321" y="98005"/>
                  </a:lnTo>
                  <a:lnTo>
                    <a:pt x="718375" y="92113"/>
                  </a:lnTo>
                  <a:lnTo>
                    <a:pt x="718375" y="81343"/>
                  </a:lnTo>
                  <a:lnTo>
                    <a:pt x="783996" y="81343"/>
                  </a:lnTo>
                  <a:lnTo>
                    <a:pt x="783996" y="78295"/>
                  </a:lnTo>
                  <a:close/>
                </a:path>
                <a:path w="872489" h="158114">
                  <a:moveTo>
                    <a:pt x="872388" y="2095"/>
                  </a:moveTo>
                  <a:lnTo>
                    <a:pt x="860196" y="2095"/>
                  </a:lnTo>
                  <a:lnTo>
                    <a:pt x="860196" y="79819"/>
                  </a:lnTo>
                  <a:lnTo>
                    <a:pt x="859650" y="87337"/>
                  </a:lnTo>
                  <a:lnTo>
                    <a:pt x="859599" y="87541"/>
                  </a:lnTo>
                  <a:lnTo>
                    <a:pt x="858100" y="93814"/>
                  </a:lnTo>
                  <a:lnTo>
                    <a:pt x="855700" y="99428"/>
                  </a:lnTo>
                  <a:lnTo>
                    <a:pt x="852576" y="104305"/>
                  </a:lnTo>
                  <a:lnTo>
                    <a:pt x="848004" y="108877"/>
                  </a:lnTo>
                  <a:lnTo>
                    <a:pt x="843432" y="111925"/>
                  </a:lnTo>
                  <a:lnTo>
                    <a:pt x="829716" y="111925"/>
                  </a:lnTo>
                  <a:lnTo>
                    <a:pt x="823620" y="108877"/>
                  </a:lnTo>
                  <a:lnTo>
                    <a:pt x="819048" y="102781"/>
                  </a:lnTo>
                  <a:lnTo>
                    <a:pt x="814476" y="98209"/>
                  </a:lnTo>
                  <a:lnTo>
                    <a:pt x="812952" y="89065"/>
                  </a:lnTo>
                  <a:lnTo>
                    <a:pt x="812952" y="78295"/>
                  </a:lnTo>
                  <a:lnTo>
                    <a:pt x="829716" y="44767"/>
                  </a:lnTo>
                  <a:lnTo>
                    <a:pt x="841908" y="44767"/>
                  </a:lnTo>
                  <a:lnTo>
                    <a:pt x="860196" y="79819"/>
                  </a:lnTo>
                  <a:lnTo>
                    <a:pt x="860196" y="2095"/>
                  </a:lnTo>
                  <a:lnTo>
                    <a:pt x="858672" y="2095"/>
                  </a:lnTo>
                  <a:lnTo>
                    <a:pt x="858672" y="44767"/>
                  </a:lnTo>
                  <a:lnTo>
                    <a:pt x="855624" y="40195"/>
                  </a:lnTo>
                  <a:lnTo>
                    <a:pt x="852576" y="38671"/>
                  </a:lnTo>
                  <a:lnTo>
                    <a:pt x="848004" y="35623"/>
                  </a:lnTo>
                  <a:lnTo>
                    <a:pt x="838860" y="32575"/>
                  </a:lnTo>
                  <a:lnTo>
                    <a:pt x="826668" y="32575"/>
                  </a:lnTo>
                  <a:lnTo>
                    <a:pt x="820572" y="34099"/>
                  </a:lnTo>
                  <a:lnTo>
                    <a:pt x="814476" y="38671"/>
                  </a:lnTo>
                  <a:lnTo>
                    <a:pt x="808380" y="41719"/>
                  </a:lnTo>
                  <a:lnTo>
                    <a:pt x="802284" y="53911"/>
                  </a:lnTo>
                  <a:lnTo>
                    <a:pt x="799236" y="61531"/>
                  </a:lnTo>
                  <a:lnTo>
                    <a:pt x="797712" y="69151"/>
                  </a:lnTo>
                  <a:lnTo>
                    <a:pt x="797712" y="87541"/>
                  </a:lnTo>
                  <a:lnTo>
                    <a:pt x="799236" y="95161"/>
                  </a:lnTo>
                  <a:lnTo>
                    <a:pt x="802284" y="101257"/>
                  </a:lnTo>
                  <a:lnTo>
                    <a:pt x="805332" y="108877"/>
                  </a:lnTo>
                  <a:lnTo>
                    <a:pt x="809904" y="113449"/>
                  </a:lnTo>
                  <a:lnTo>
                    <a:pt x="816000" y="118021"/>
                  </a:lnTo>
                  <a:lnTo>
                    <a:pt x="828192" y="124117"/>
                  </a:lnTo>
                  <a:lnTo>
                    <a:pt x="834288" y="124117"/>
                  </a:lnTo>
                  <a:lnTo>
                    <a:pt x="858672" y="110401"/>
                  </a:lnTo>
                  <a:lnTo>
                    <a:pt x="858672" y="121069"/>
                  </a:lnTo>
                  <a:lnTo>
                    <a:pt x="872388" y="121069"/>
                  </a:lnTo>
                  <a:lnTo>
                    <a:pt x="872388" y="110401"/>
                  </a:lnTo>
                  <a:lnTo>
                    <a:pt x="872388" y="2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3332321" y="3385375"/>
              <a:ext cx="414908" cy="12049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800570" y="3383851"/>
              <a:ext cx="291274" cy="120491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163568" y="3414331"/>
              <a:ext cx="79248" cy="9153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319111" y="3383851"/>
              <a:ext cx="71723" cy="11896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4413694" y="3383851"/>
              <a:ext cx="103727" cy="155543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540281" y="3383851"/>
              <a:ext cx="70103" cy="118967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688205" y="3383851"/>
              <a:ext cx="76295" cy="122015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4788878" y="3381755"/>
              <a:ext cx="584200" cy="124460"/>
            </a:xfrm>
            <a:custGeom>
              <a:avLst/>
              <a:gdLst/>
              <a:ahLst/>
              <a:cxnLst/>
              <a:rect l="l" t="t" r="r" b="b"/>
              <a:pathLst>
                <a:path w="584200" h="124460">
                  <a:moveTo>
                    <a:pt x="13716" y="34099"/>
                  </a:moveTo>
                  <a:lnTo>
                    <a:pt x="0" y="34099"/>
                  </a:lnTo>
                  <a:lnTo>
                    <a:pt x="0" y="121069"/>
                  </a:lnTo>
                  <a:lnTo>
                    <a:pt x="13716" y="121069"/>
                  </a:lnTo>
                  <a:lnTo>
                    <a:pt x="13716" y="34099"/>
                  </a:lnTo>
                  <a:close/>
                </a:path>
                <a:path w="584200" h="124460">
                  <a:moveTo>
                    <a:pt x="13716" y="2095"/>
                  </a:moveTo>
                  <a:lnTo>
                    <a:pt x="0" y="2095"/>
                  </a:lnTo>
                  <a:lnTo>
                    <a:pt x="0" y="18859"/>
                  </a:lnTo>
                  <a:lnTo>
                    <a:pt x="13716" y="18859"/>
                  </a:lnTo>
                  <a:lnTo>
                    <a:pt x="13716" y="2095"/>
                  </a:lnTo>
                  <a:close/>
                </a:path>
                <a:path w="584200" h="124460">
                  <a:moveTo>
                    <a:pt x="97624" y="90589"/>
                  </a:moveTo>
                  <a:lnTo>
                    <a:pt x="96100" y="87541"/>
                  </a:lnTo>
                  <a:lnTo>
                    <a:pt x="94576" y="82867"/>
                  </a:lnTo>
                  <a:lnTo>
                    <a:pt x="88480" y="76771"/>
                  </a:lnTo>
                  <a:lnTo>
                    <a:pt x="79248" y="73723"/>
                  </a:lnTo>
                  <a:lnTo>
                    <a:pt x="73152" y="72199"/>
                  </a:lnTo>
                  <a:lnTo>
                    <a:pt x="62484" y="69151"/>
                  </a:lnTo>
                  <a:lnTo>
                    <a:pt x="54864" y="66103"/>
                  </a:lnTo>
                  <a:lnTo>
                    <a:pt x="50292" y="66103"/>
                  </a:lnTo>
                  <a:lnTo>
                    <a:pt x="48768" y="64579"/>
                  </a:lnTo>
                  <a:lnTo>
                    <a:pt x="47244" y="64579"/>
                  </a:lnTo>
                  <a:lnTo>
                    <a:pt x="44196" y="63055"/>
                  </a:lnTo>
                  <a:lnTo>
                    <a:pt x="44196" y="61531"/>
                  </a:lnTo>
                  <a:lnTo>
                    <a:pt x="41148" y="58483"/>
                  </a:lnTo>
                  <a:lnTo>
                    <a:pt x="41148" y="52387"/>
                  </a:lnTo>
                  <a:lnTo>
                    <a:pt x="45720" y="47815"/>
                  </a:lnTo>
                  <a:lnTo>
                    <a:pt x="48768" y="46291"/>
                  </a:lnTo>
                  <a:lnTo>
                    <a:pt x="53340" y="44767"/>
                  </a:lnTo>
                  <a:lnTo>
                    <a:pt x="67056" y="44767"/>
                  </a:lnTo>
                  <a:lnTo>
                    <a:pt x="73152" y="47815"/>
                  </a:lnTo>
                  <a:lnTo>
                    <a:pt x="77724" y="50863"/>
                  </a:lnTo>
                  <a:lnTo>
                    <a:pt x="79248" y="53911"/>
                  </a:lnTo>
                  <a:lnTo>
                    <a:pt x="79248" y="58483"/>
                  </a:lnTo>
                  <a:lnTo>
                    <a:pt x="94576" y="56959"/>
                  </a:lnTo>
                  <a:lnTo>
                    <a:pt x="93052" y="50863"/>
                  </a:lnTo>
                  <a:lnTo>
                    <a:pt x="91528" y="46291"/>
                  </a:lnTo>
                  <a:lnTo>
                    <a:pt x="88480" y="43243"/>
                  </a:lnTo>
                  <a:lnTo>
                    <a:pt x="86956" y="40195"/>
                  </a:lnTo>
                  <a:lnTo>
                    <a:pt x="82296" y="37147"/>
                  </a:lnTo>
                  <a:lnTo>
                    <a:pt x="77724" y="35623"/>
                  </a:lnTo>
                  <a:lnTo>
                    <a:pt x="71628" y="34099"/>
                  </a:lnTo>
                  <a:lnTo>
                    <a:pt x="67056" y="32575"/>
                  </a:lnTo>
                  <a:lnTo>
                    <a:pt x="50292" y="32575"/>
                  </a:lnTo>
                  <a:lnTo>
                    <a:pt x="47244" y="34099"/>
                  </a:lnTo>
                  <a:lnTo>
                    <a:pt x="42672" y="35623"/>
                  </a:lnTo>
                  <a:lnTo>
                    <a:pt x="39624" y="37147"/>
                  </a:lnTo>
                  <a:lnTo>
                    <a:pt x="38100" y="38671"/>
                  </a:lnTo>
                  <a:lnTo>
                    <a:pt x="35052" y="40195"/>
                  </a:lnTo>
                  <a:lnTo>
                    <a:pt x="32004" y="43243"/>
                  </a:lnTo>
                  <a:lnTo>
                    <a:pt x="30480" y="46291"/>
                  </a:lnTo>
                  <a:lnTo>
                    <a:pt x="28956" y="50863"/>
                  </a:lnTo>
                  <a:lnTo>
                    <a:pt x="27432" y="53911"/>
                  </a:lnTo>
                  <a:lnTo>
                    <a:pt x="27432" y="61531"/>
                  </a:lnTo>
                  <a:lnTo>
                    <a:pt x="28956" y="66103"/>
                  </a:lnTo>
                  <a:lnTo>
                    <a:pt x="30480" y="69151"/>
                  </a:lnTo>
                  <a:lnTo>
                    <a:pt x="39624" y="78295"/>
                  </a:lnTo>
                  <a:lnTo>
                    <a:pt x="44196" y="79819"/>
                  </a:lnTo>
                  <a:lnTo>
                    <a:pt x="51816" y="81343"/>
                  </a:lnTo>
                  <a:lnTo>
                    <a:pt x="62484" y="84493"/>
                  </a:lnTo>
                  <a:lnTo>
                    <a:pt x="70104" y="87541"/>
                  </a:lnTo>
                  <a:lnTo>
                    <a:pt x="76200" y="89065"/>
                  </a:lnTo>
                  <a:lnTo>
                    <a:pt x="77724" y="89065"/>
                  </a:lnTo>
                  <a:lnTo>
                    <a:pt x="82296" y="93637"/>
                  </a:lnTo>
                  <a:lnTo>
                    <a:pt x="82296" y="101257"/>
                  </a:lnTo>
                  <a:lnTo>
                    <a:pt x="80772" y="104305"/>
                  </a:lnTo>
                  <a:lnTo>
                    <a:pt x="74676" y="110401"/>
                  </a:lnTo>
                  <a:lnTo>
                    <a:pt x="68580" y="111925"/>
                  </a:lnTo>
                  <a:lnTo>
                    <a:pt x="54864" y="111925"/>
                  </a:lnTo>
                  <a:lnTo>
                    <a:pt x="39624" y="93637"/>
                  </a:lnTo>
                  <a:lnTo>
                    <a:pt x="24384" y="95161"/>
                  </a:lnTo>
                  <a:lnTo>
                    <a:pt x="54152" y="123571"/>
                  </a:lnTo>
                  <a:lnTo>
                    <a:pt x="62484" y="124117"/>
                  </a:lnTo>
                  <a:lnTo>
                    <a:pt x="68580" y="124117"/>
                  </a:lnTo>
                  <a:lnTo>
                    <a:pt x="74676" y="122593"/>
                  </a:lnTo>
                  <a:lnTo>
                    <a:pt x="80772" y="119545"/>
                  </a:lnTo>
                  <a:lnTo>
                    <a:pt x="85344" y="118021"/>
                  </a:lnTo>
                  <a:lnTo>
                    <a:pt x="90004" y="114973"/>
                  </a:lnTo>
                  <a:lnTo>
                    <a:pt x="96100" y="105829"/>
                  </a:lnTo>
                  <a:lnTo>
                    <a:pt x="97624" y="101257"/>
                  </a:lnTo>
                  <a:lnTo>
                    <a:pt x="97624" y="90589"/>
                  </a:lnTo>
                  <a:close/>
                </a:path>
                <a:path w="584200" h="124460">
                  <a:moveTo>
                    <a:pt x="181546" y="90589"/>
                  </a:moveTo>
                  <a:lnTo>
                    <a:pt x="180022" y="87541"/>
                  </a:lnTo>
                  <a:lnTo>
                    <a:pt x="178498" y="82867"/>
                  </a:lnTo>
                  <a:lnTo>
                    <a:pt x="172402" y="76771"/>
                  </a:lnTo>
                  <a:lnTo>
                    <a:pt x="167830" y="75247"/>
                  </a:lnTo>
                  <a:lnTo>
                    <a:pt x="164693" y="73723"/>
                  </a:lnTo>
                  <a:lnTo>
                    <a:pt x="157073" y="72199"/>
                  </a:lnTo>
                  <a:lnTo>
                    <a:pt x="146405" y="69151"/>
                  </a:lnTo>
                  <a:lnTo>
                    <a:pt x="138785" y="66103"/>
                  </a:lnTo>
                  <a:lnTo>
                    <a:pt x="134213" y="66103"/>
                  </a:lnTo>
                  <a:lnTo>
                    <a:pt x="132689" y="64579"/>
                  </a:lnTo>
                  <a:lnTo>
                    <a:pt x="131165" y="64579"/>
                  </a:lnTo>
                  <a:lnTo>
                    <a:pt x="128117" y="63055"/>
                  </a:lnTo>
                  <a:lnTo>
                    <a:pt x="128117" y="61531"/>
                  </a:lnTo>
                  <a:lnTo>
                    <a:pt x="125069" y="58483"/>
                  </a:lnTo>
                  <a:lnTo>
                    <a:pt x="125069" y="52387"/>
                  </a:lnTo>
                  <a:lnTo>
                    <a:pt x="129641" y="47815"/>
                  </a:lnTo>
                  <a:lnTo>
                    <a:pt x="132689" y="46291"/>
                  </a:lnTo>
                  <a:lnTo>
                    <a:pt x="137261" y="44767"/>
                  </a:lnTo>
                  <a:lnTo>
                    <a:pt x="150977" y="44767"/>
                  </a:lnTo>
                  <a:lnTo>
                    <a:pt x="155549" y="46291"/>
                  </a:lnTo>
                  <a:lnTo>
                    <a:pt x="158597" y="47815"/>
                  </a:lnTo>
                  <a:lnTo>
                    <a:pt x="161645" y="50863"/>
                  </a:lnTo>
                  <a:lnTo>
                    <a:pt x="163169" y="53911"/>
                  </a:lnTo>
                  <a:lnTo>
                    <a:pt x="163169" y="58483"/>
                  </a:lnTo>
                  <a:lnTo>
                    <a:pt x="178498" y="56959"/>
                  </a:lnTo>
                  <a:lnTo>
                    <a:pt x="176974" y="50863"/>
                  </a:lnTo>
                  <a:lnTo>
                    <a:pt x="175450" y="46291"/>
                  </a:lnTo>
                  <a:lnTo>
                    <a:pt x="172402" y="43243"/>
                  </a:lnTo>
                  <a:lnTo>
                    <a:pt x="170878" y="40195"/>
                  </a:lnTo>
                  <a:lnTo>
                    <a:pt x="166217" y="37147"/>
                  </a:lnTo>
                  <a:lnTo>
                    <a:pt x="157073" y="34099"/>
                  </a:lnTo>
                  <a:lnTo>
                    <a:pt x="150977" y="32575"/>
                  </a:lnTo>
                  <a:lnTo>
                    <a:pt x="134213" y="32575"/>
                  </a:lnTo>
                  <a:lnTo>
                    <a:pt x="131165" y="34099"/>
                  </a:lnTo>
                  <a:lnTo>
                    <a:pt x="126593" y="35623"/>
                  </a:lnTo>
                  <a:lnTo>
                    <a:pt x="123545" y="37147"/>
                  </a:lnTo>
                  <a:lnTo>
                    <a:pt x="122021" y="38671"/>
                  </a:lnTo>
                  <a:lnTo>
                    <a:pt x="118973" y="40195"/>
                  </a:lnTo>
                  <a:lnTo>
                    <a:pt x="115925" y="43243"/>
                  </a:lnTo>
                  <a:lnTo>
                    <a:pt x="114401" y="46291"/>
                  </a:lnTo>
                  <a:lnTo>
                    <a:pt x="112877" y="50863"/>
                  </a:lnTo>
                  <a:lnTo>
                    <a:pt x="111353" y="53911"/>
                  </a:lnTo>
                  <a:lnTo>
                    <a:pt x="111353" y="61531"/>
                  </a:lnTo>
                  <a:lnTo>
                    <a:pt x="112877" y="66103"/>
                  </a:lnTo>
                  <a:lnTo>
                    <a:pt x="114401" y="69151"/>
                  </a:lnTo>
                  <a:lnTo>
                    <a:pt x="123545" y="78295"/>
                  </a:lnTo>
                  <a:lnTo>
                    <a:pt x="128117" y="79819"/>
                  </a:lnTo>
                  <a:lnTo>
                    <a:pt x="135737" y="81343"/>
                  </a:lnTo>
                  <a:lnTo>
                    <a:pt x="146405" y="84493"/>
                  </a:lnTo>
                  <a:lnTo>
                    <a:pt x="160121" y="89065"/>
                  </a:lnTo>
                  <a:lnTo>
                    <a:pt x="161645" y="89065"/>
                  </a:lnTo>
                  <a:lnTo>
                    <a:pt x="166217" y="93637"/>
                  </a:lnTo>
                  <a:lnTo>
                    <a:pt x="166217" y="101257"/>
                  </a:lnTo>
                  <a:lnTo>
                    <a:pt x="164693" y="104305"/>
                  </a:lnTo>
                  <a:lnTo>
                    <a:pt x="158597" y="110401"/>
                  </a:lnTo>
                  <a:lnTo>
                    <a:pt x="152501" y="111925"/>
                  </a:lnTo>
                  <a:lnTo>
                    <a:pt x="138785" y="111925"/>
                  </a:lnTo>
                  <a:lnTo>
                    <a:pt x="134213" y="110401"/>
                  </a:lnTo>
                  <a:lnTo>
                    <a:pt x="131165" y="107353"/>
                  </a:lnTo>
                  <a:lnTo>
                    <a:pt x="126593" y="104305"/>
                  </a:lnTo>
                  <a:lnTo>
                    <a:pt x="125069" y="99733"/>
                  </a:lnTo>
                  <a:lnTo>
                    <a:pt x="123545" y="93637"/>
                  </a:lnTo>
                  <a:lnTo>
                    <a:pt x="108305" y="95161"/>
                  </a:lnTo>
                  <a:lnTo>
                    <a:pt x="138061" y="123571"/>
                  </a:lnTo>
                  <a:lnTo>
                    <a:pt x="146405" y="124117"/>
                  </a:lnTo>
                  <a:lnTo>
                    <a:pt x="152501" y="124117"/>
                  </a:lnTo>
                  <a:lnTo>
                    <a:pt x="158597" y="122593"/>
                  </a:lnTo>
                  <a:lnTo>
                    <a:pt x="164693" y="119545"/>
                  </a:lnTo>
                  <a:lnTo>
                    <a:pt x="170878" y="118021"/>
                  </a:lnTo>
                  <a:lnTo>
                    <a:pt x="173926" y="114973"/>
                  </a:lnTo>
                  <a:lnTo>
                    <a:pt x="180022" y="105829"/>
                  </a:lnTo>
                  <a:lnTo>
                    <a:pt x="181546" y="101257"/>
                  </a:lnTo>
                  <a:lnTo>
                    <a:pt x="181546" y="90589"/>
                  </a:lnTo>
                  <a:close/>
                </a:path>
                <a:path w="584200" h="124460">
                  <a:moveTo>
                    <a:pt x="274510" y="76784"/>
                  </a:moveTo>
                  <a:lnTo>
                    <a:pt x="259270" y="40894"/>
                  </a:lnTo>
                  <a:lnTo>
                    <a:pt x="259270" y="66116"/>
                  </a:lnTo>
                  <a:lnTo>
                    <a:pt x="259219" y="78308"/>
                  </a:lnTo>
                  <a:lnTo>
                    <a:pt x="258991" y="84518"/>
                  </a:lnTo>
                  <a:lnTo>
                    <a:pt x="258864" y="86029"/>
                  </a:lnTo>
                  <a:lnTo>
                    <a:pt x="257937" y="92671"/>
                  </a:lnTo>
                  <a:lnTo>
                    <a:pt x="257873" y="92862"/>
                  </a:lnTo>
                  <a:lnTo>
                    <a:pt x="256057" y="98513"/>
                  </a:lnTo>
                  <a:lnTo>
                    <a:pt x="253174" y="102781"/>
                  </a:lnTo>
                  <a:lnTo>
                    <a:pt x="247078" y="108877"/>
                  </a:lnTo>
                  <a:lnTo>
                    <a:pt x="240982" y="111925"/>
                  </a:lnTo>
                  <a:lnTo>
                    <a:pt x="227266" y="111925"/>
                  </a:lnTo>
                  <a:lnTo>
                    <a:pt x="221170" y="108877"/>
                  </a:lnTo>
                  <a:lnTo>
                    <a:pt x="216598" y="102781"/>
                  </a:lnTo>
                  <a:lnTo>
                    <a:pt x="212813" y="98513"/>
                  </a:lnTo>
                  <a:lnTo>
                    <a:pt x="210451" y="92862"/>
                  </a:lnTo>
                  <a:lnTo>
                    <a:pt x="210426" y="92671"/>
                  </a:lnTo>
                  <a:lnTo>
                    <a:pt x="209232" y="86029"/>
                  </a:lnTo>
                  <a:lnTo>
                    <a:pt x="209169" y="84518"/>
                  </a:lnTo>
                  <a:lnTo>
                    <a:pt x="208876" y="78308"/>
                  </a:lnTo>
                  <a:lnTo>
                    <a:pt x="208940" y="76784"/>
                  </a:lnTo>
                  <a:lnTo>
                    <a:pt x="227266" y="44780"/>
                  </a:lnTo>
                  <a:lnTo>
                    <a:pt x="240982" y="44780"/>
                  </a:lnTo>
                  <a:lnTo>
                    <a:pt x="247078" y="47828"/>
                  </a:lnTo>
                  <a:lnTo>
                    <a:pt x="253174" y="52400"/>
                  </a:lnTo>
                  <a:lnTo>
                    <a:pt x="257746" y="58496"/>
                  </a:lnTo>
                  <a:lnTo>
                    <a:pt x="259270" y="66116"/>
                  </a:lnTo>
                  <a:lnTo>
                    <a:pt x="259270" y="40894"/>
                  </a:lnTo>
                  <a:lnTo>
                    <a:pt x="257822" y="39649"/>
                  </a:lnTo>
                  <a:lnTo>
                    <a:pt x="251079" y="35826"/>
                  </a:lnTo>
                  <a:lnTo>
                    <a:pt x="243484" y="33413"/>
                  </a:lnTo>
                  <a:lnTo>
                    <a:pt x="234886" y="32588"/>
                  </a:lnTo>
                  <a:lnTo>
                    <a:pt x="227164" y="33159"/>
                  </a:lnTo>
                  <a:lnTo>
                    <a:pt x="197065" y="56591"/>
                  </a:lnTo>
                  <a:lnTo>
                    <a:pt x="193636" y="78308"/>
                  </a:lnTo>
                  <a:lnTo>
                    <a:pt x="194233" y="88315"/>
                  </a:lnTo>
                  <a:lnTo>
                    <a:pt x="196113" y="97434"/>
                  </a:lnTo>
                  <a:lnTo>
                    <a:pt x="196215" y="97663"/>
                  </a:lnTo>
                  <a:lnTo>
                    <a:pt x="199428" y="105397"/>
                  </a:lnTo>
                  <a:lnTo>
                    <a:pt x="234886" y="124117"/>
                  </a:lnTo>
                  <a:lnTo>
                    <a:pt x="242506" y="124117"/>
                  </a:lnTo>
                  <a:lnTo>
                    <a:pt x="254698" y="118021"/>
                  </a:lnTo>
                  <a:lnTo>
                    <a:pt x="262318" y="114973"/>
                  </a:lnTo>
                  <a:lnTo>
                    <a:pt x="265366" y="111925"/>
                  </a:lnTo>
                  <a:lnTo>
                    <a:pt x="266890" y="110401"/>
                  </a:lnTo>
                  <a:lnTo>
                    <a:pt x="269938" y="102781"/>
                  </a:lnTo>
                  <a:lnTo>
                    <a:pt x="271932" y="97663"/>
                  </a:lnTo>
                  <a:lnTo>
                    <a:pt x="271995" y="97434"/>
                  </a:lnTo>
                  <a:lnTo>
                    <a:pt x="273367" y="91528"/>
                  </a:lnTo>
                  <a:lnTo>
                    <a:pt x="274218" y="84518"/>
                  </a:lnTo>
                  <a:lnTo>
                    <a:pt x="274510" y="76784"/>
                  </a:lnTo>
                  <a:close/>
                </a:path>
                <a:path w="584200" h="124460">
                  <a:moveTo>
                    <a:pt x="307365" y="0"/>
                  </a:moveTo>
                  <a:lnTo>
                    <a:pt x="292138" y="0"/>
                  </a:lnTo>
                  <a:lnTo>
                    <a:pt x="292138" y="120396"/>
                  </a:lnTo>
                  <a:lnTo>
                    <a:pt x="307365" y="120396"/>
                  </a:lnTo>
                  <a:lnTo>
                    <a:pt x="307365" y="0"/>
                  </a:lnTo>
                  <a:close/>
                </a:path>
                <a:path w="584200" h="124460">
                  <a:moveTo>
                    <a:pt x="405663" y="34099"/>
                  </a:moveTo>
                  <a:lnTo>
                    <a:pt x="390423" y="34099"/>
                  </a:lnTo>
                  <a:lnTo>
                    <a:pt x="372135" y="87541"/>
                  </a:lnTo>
                  <a:lnTo>
                    <a:pt x="369087" y="93637"/>
                  </a:lnTo>
                  <a:lnTo>
                    <a:pt x="367563" y="99733"/>
                  </a:lnTo>
                  <a:lnTo>
                    <a:pt x="366039" y="104305"/>
                  </a:lnTo>
                  <a:lnTo>
                    <a:pt x="362991" y="92113"/>
                  </a:lnTo>
                  <a:lnTo>
                    <a:pt x="359943" y="86017"/>
                  </a:lnTo>
                  <a:lnTo>
                    <a:pt x="341655" y="34099"/>
                  </a:lnTo>
                  <a:lnTo>
                    <a:pt x="326326" y="34099"/>
                  </a:lnTo>
                  <a:lnTo>
                    <a:pt x="359943" y="121069"/>
                  </a:lnTo>
                  <a:lnTo>
                    <a:pt x="373659" y="121069"/>
                  </a:lnTo>
                  <a:lnTo>
                    <a:pt x="405663" y="34099"/>
                  </a:lnTo>
                  <a:close/>
                </a:path>
                <a:path w="584200" h="124460">
                  <a:moveTo>
                    <a:pt x="494157" y="78295"/>
                  </a:moveTo>
                  <a:lnTo>
                    <a:pt x="478917" y="40894"/>
                  </a:lnTo>
                  <a:lnTo>
                    <a:pt x="478917" y="63055"/>
                  </a:lnTo>
                  <a:lnTo>
                    <a:pt x="478917" y="69151"/>
                  </a:lnTo>
                  <a:lnTo>
                    <a:pt x="430047" y="69151"/>
                  </a:lnTo>
                  <a:lnTo>
                    <a:pt x="431571" y="61531"/>
                  </a:lnTo>
                  <a:lnTo>
                    <a:pt x="433095" y="55435"/>
                  </a:lnTo>
                  <a:lnTo>
                    <a:pt x="442239" y="46291"/>
                  </a:lnTo>
                  <a:lnTo>
                    <a:pt x="448335" y="44767"/>
                  </a:lnTo>
                  <a:lnTo>
                    <a:pt x="462153" y="44767"/>
                  </a:lnTo>
                  <a:lnTo>
                    <a:pt x="468249" y="47815"/>
                  </a:lnTo>
                  <a:lnTo>
                    <a:pt x="472821" y="53911"/>
                  </a:lnTo>
                  <a:lnTo>
                    <a:pt x="475869" y="56959"/>
                  </a:lnTo>
                  <a:lnTo>
                    <a:pt x="478917" y="63055"/>
                  </a:lnTo>
                  <a:lnTo>
                    <a:pt x="478917" y="40894"/>
                  </a:lnTo>
                  <a:lnTo>
                    <a:pt x="477456" y="39649"/>
                  </a:lnTo>
                  <a:lnTo>
                    <a:pt x="470712" y="35814"/>
                  </a:lnTo>
                  <a:lnTo>
                    <a:pt x="463092" y="33413"/>
                  </a:lnTo>
                  <a:lnTo>
                    <a:pt x="454431" y="32575"/>
                  </a:lnTo>
                  <a:lnTo>
                    <a:pt x="445846" y="33413"/>
                  </a:lnTo>
                  <a:lnTo>
                    <a:pt x="417283" y="59245"/>
                  </a:lnTo>
                  <a:lnTo>
                    <a:pt x="415366" y="69151"/>
                  </a:lnTo>
                  <a:lnTo>
                    <a:pt x="414807" y="78295"/>
                  </a:lnTo>
                  <a:lnTo>
                    <a:pt x="415404" y="88950"/>
                  </a:lnTo>
                  <a:lnTo>
                    <a:pt x="417283" y="98005"/>
                  </a:lnTo>
                  <a:lnTo>
                    <a:pt x="417372" y="98209"/>
                  </a:lnTo>
                  <a:lnTo>
                    <a:pt x="420598" y="105613"/>
                  </a:lnTo>
                  <a:lnTo>
                    <a:pt x="456057" y="124117"/>
                  </a:lnTo>
                  <a:lnTo>
                    <a:pt x="463511" y="123571"/>
                  </a:lnTo>
                  <a:lnTo>
                    <a:pt x="469963" y="122021"/>
                  </a:lnTo>
                  <a:lnTo>
                    <a:pt x="475564" y="119621"/>
                  </a:lnTo>
                  <a:lnTo>
                    <a:pt x="480441" y="116497"/>
                  </a:lnTo>
                  <a:lnTo>
                    <a:pt x="488061" y="111925"/>
                  </a:lnTo>
                  <a:lnTo>
                    <a:pt x="491109" y="104305"/>
                  </a:lnTo>
                  <a:lnTo>
                    <a:pt x="494157" y="95161"/>
                  </a:lnTo>
                  <a:lnTo>
                    <a:pt x="478917" y="93637"/>
                  </a:lnTo>
                  <a:lnTo>
                    <a:pt x="477393" y="99733"/>
                  </a:lnTo>
                  <a:lnTo>
                    <a:pt x="474345" y="104305"/>
                  </a:lnTo>
                  <a:lnTo>
                    <a:pt x="469773" y="107353"/>
                  </a:lnTo>
                  <a:lnTo>
                    <a:pt x="466725" y="110401"/>
                  </a:lnTo>
                  <a:lnTo>
                    <a:pt x="462153" y="111925"/>
                  </a:lnTo>
                  <a:lnTo>
                    <a:pt x="448335" y="111925"/>
                  </a:lnTo>
                  <a:lnTo>
                    <a:pt x="442239" y="108877"/>
                  </a:lnTo>
                  <a:lnTo>
                    <a:pt x="437667" y="104305"/>
                  </a:lnTo>
                  <a:lnTo>
                    <a:pt x="433095" y="98209"/>
                  </a:lnTo>
                  <a:lnTo>
                    <a:pt x="433006" y="98005"/>
                  </a:lnTo>
                  <a:lnTo>
                    <a:pt x="430047" y="92113"/>
                  </a:lnTo>
                  <a:lnTo>
                    <a:pt x="430047" y="81343"/>
                  </a:lnTo>
                  <a:lnTo>
                    <a:pt x="494157" y="81343"/>
                  </a:lnTo>
                  <a:lnTo>
                    <a:pt x="494157" y="78295"/>
                  </a:lnTo>
                  <a:close/>
                </a:path>
                <a:path w="584200" h="124460">
                  <a:moveTo>
                    <a:pt x="584174" y="2095"/>
                  </a:moveTo>
                  <a:lnTo>
                    <a:pt x="570357" y="2095"/>
                  </a:lnTo>
                  <a:lnTo>
                    <a:pt x="570357" y="90589"/>
                  </a:lnTo>
                  <a:lnTo>
                    <a:pt x="568833" y="98209"/>
                  </a:lnTo>
                  <a:lnTo>
                    <a:pt x="564261" y="104305"/>
                  </a:lnTo>
                  <a:lnTo>
                    <a:pt x="559689" y="108877"/>
                  </a:lnTo>
                  <a:lnTo>
                    <a:pt x="553593" y="111925"/>
                  </a:lnTo>
                  <a:lnTo>
                    <a:pt x="541401" y="111925"/>
                  </a:lnTo>
                  <a:lnTo>
                    <a:pt x="523113" y="78295"/>
                  </a:lnTo>
                  <a:lnTo>
                    <a:pt x="523659" y="69964"/>
                  </a:lnTo>
                  <a:lnTo>
                    <a:pt x="539877" y="44767"/>
                  </a:lnTo>
                  <a:lnTo>
                    <a:pt x="553593" y="44767"/>
                  </a:lnTo>
                  <a:lnTo>
                    <a:pt x="570357" y="90589"/>
                  </a:lnTo>
                  <a:lnTo>
                    <a:pt x="570357" y="2095"/>
                  </a:lnTo>
                  <a:lnTo>
                    <a:pt x="568833" y="2095"/>
                  </a:lnTo>
                  <a:lnTo>
                    <a:pt x="568833" y="44767"/>
                  </a:lnTo>
                  <a:lnTo>
                    <a:pt x="567309" y="40195"/>
                  </a:lnTo>
                  <a:lnTo>
                    <a:pt x="562737" y="38671"/>
                  </a:lnTo>
                  <a:lnTo>
                    <a:pt x="559689" y="35623"/>
                  </a:lnTo>
                  <a:lnTo>
                    <a:pt x="550545" y="32575"/>
                  </a:lnTo>
                  <a:lnTo>
                    <a:pt x="538353" y="32575"/>
                  </a:lnTo>
                  <a:lnTo>
                    <a:pt x="532257" y="34099"/>
                  </a:lnTo>
                  <a:lnTo>
                    <a:pt x="526161" y="38671"/>
                  </a:lnTo>
                  <a:lnTo>
                    <a:pt x="520065" y="41719"/>
                  </a:lnTo>
                  <a:lnTo>
                    <a:pt x="515493" y="47815"/>
                  </a:lnTo>
                  <a:lnTo>
                    <a:pt x="512445" y="53911"/>
                  </a:lnTo>
                  <a:lnTo>
                    <a:pt x="509397" y="61531"/>
                  </a:lnTo>
                  <a:lnTo>
                    <a:pt x="507873" y="69151"/>
                  </a:lnTo>
                  <a:lnTo>
                    <a:pt x="507873" y="87541"/>
                  </a:lnTo>
                  <a:lnTo>
                    <a:pt x="538353" y="124117"/>
                  </a:lnTo>
                  <a:lnTo>
                    <a:pt x="545973" y="124117"/>
                  </a:lnTo>
                  <a:lnTo>
                    <a:pt x="553427" y="123253"/>
                  </a:lnTo>
                  <a:lnTo>
                    <a:pt x="559879" y="120688"/>
                  </a:lnTo>
                  <a:lnTo>
                    <a:pt x="565480" y="116395"/>
                  </a:lnTo>
                  <a:lnTo>
                    <a:pt x="569112" y="111925"/>
                  </a:lnTo>
                  <a:lnTo>
                    <a:pt x="570357" y="110401"/>
                  </a:lnTo>
                  <a:lnTo>
                    <a:pt x="570357" y="121069"/>
                  </a:lnTo>
                  <a:lnTo>
                    <a:pt x="584174" y="121069"/>
                  </a:lnTo>
                  <a:lnTo>
                    <a:pt x="584174" y="110401"/>
                  </a:lnTo>
                  <a:lnTo>
                    <a:pt x="584174" y="2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444680" y="3383851"/>
              <a:ext cx="992885" cy="12201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6509289" y="3380803"/>
              <a:ext cx="886110" cy="158591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7414259" y="3485388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7" y="18287"/>
                  </a:moveTo>
                  <a:lnTo>
                    <a:pt x="0" y="18287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512843" y="3380803"/>
              <a:ext cx="550544" cy="126587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8138159" y="3380803"/>
              <a:ext cx="141826" cy="12506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8334946" y="3383851"/>
              <a:ext cx="219551" cy="122015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629268" y="3383851"/>
              <a:ext cx="875347" cy="152495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9587103" y="3383851"/>
              <a:ext cx="15240" cy="119380"/>
            </a:xfrm>
            <a:custGeom>
              <a:avLst/>
              <a:gdLst/>
              <a:ahLst/>
              <a:cxnLst/>
              <a:rect l="l" t="t" r="r" b="b"/>
              <a:pathLst>
                <a:path w="15240" h="119379">
                  <a:moveTo>
                    <a:pt x="15240" y="32004"/>
                  </a:moveTo>
                  <a:lnTo>
                    <a:pt x="0" y="32004"/>
                  </a:lnTo>
                  <a:lnTo>
                    <a:pt x="0" y="118973"/>
                  </a:lnTo>
                  <a:lnTo>
                    <a:pt x="15240" y="118973"/>
                  </a:lnTo>
                  <a:lnTo>
                    <a:pt x="15240" y="32004"/>
                  </a:lnTo>
                  <a:close/>
                </a:path>
                <a:path w="15240" h="119379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9623678" y="3414331"/>
              <a:ext cx="71723" cy="91535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119282" y="3698081"/>
              <a:ext cx="164687" cy="122015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308449" y="3698081"/>
              <a:ext cx="128111" cy="9153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491424" y="3669125"/>
              <a:ext cx="347757" cy="120491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1858987" y="3698087"/>
              <a:ext cx="62865" cy="113030"/>
            </a:xfrm>
            <a:custGeom>
              <a:avLst/>
              <a:gdLst/>
              <a:ahLst/>
              <a:cxnLst/>
              <a:rect l="l" t="t" r="r" b="b"/>
              <a:pathLst>
                <a:path w="62864" h="113029">
                  <a:moveTo>
                    <a:pt x="47244" y="4572"/>
                  </a:moveTo>
                  <a:lnTo>
                    <a:pt x="41148" y="1524"/>
                  </a:lnTo>
                  <a:lnTo>
                    <a:pt x="36576" y="0"/>
                  </a:lnTo>
                  <a:lnTo>
                    <a:pt x="27432" y="0"/>
                  </a:lnTo>
                  <a:lnTo>
                    <a:pt x="21336" y="3048"/>
                  </a:lnTo>
                  <a:lnTo>
                    <a:pt x="19812" y="4572"/>
                  </a:lnTo>
                  <a:lnTo>
                    <a:pt x="16764" y="9144"/>
                  </a:lnTo>
                  <a:lnTo>
                    <a:pt x="12192" y="15240"/>
                  </a:lnTo>
                  <a:lnTo>
                    <a:pt x="12192" y="1524"/>
                  </a:lnTo>
                  <a:lnTo>
                    <a:pt x="0" y="1524"/>
                  </a:lnTo>
                  <a:lnTo>
                    <a:pt x="0" y="88480"/>
                  </a:lnTo>
                  <a:lnTo>
                    <a:pt x="13716" y="88480"/>
                  </a:lnTo>
                  <a:lnTo>
                    <a:pt x="13716" y="36576"/>
                  </a:lnTo>
                  <a:lnTo>
                    <a:pt x="15240" y="32004"/>
                  </a:lnTo>
                  <a:lnTo>
                    <a:pt x="16764" y="25908"/>
                  </a:lnTo>
                  <a:lnTo>
                    <a:pt x="19812" y="19812"/>
                  </a:lnTo>
                  <a:lnTo>
                    <a:pt x="22860" y="18288"/>
                  </a:lnTo>
                  <a:lnTo>
                    <a:pt x="24384" y="16764"/>
                  </a:lnTo>
                  <a:lnTo>
                    <a:pt x="27432" y="15240"/>
                  </a:lnTo>
                  <a:lnTo>
                    <a:pt x="35052" y="15240"/>
                  </a:lnTo>
                  <a:lnTo>
                    <a:pt x="41148" y="18288"/>
                  </a:lnTo>
                  <a:lnTo>
                    <a:pt x="47244" y="4572"/>
                  </a:lnTo>
                  <a:close/>
                </a:path>
                <a:path w="62864" h="113029">
                  <a:moveTo>
                    <a:pt x="62585" y="71716"/>
                  </a:moveTo>
                  <a:lnTo>
                    <a:pt x="45720" y="71716"/>
                  </a:lnTo>
                  <a:lnTo>
                    <a:pt x="45720" y="88480"/>
                  </a:lnTo>
                  <a:lnTo>
                    <a:pt x="53340" y="88480"/>
                  </a:lnTo>
                  <a:lnTo>
                    <a:pt x="53340" y="97624"/>
                  </a:lnTo>
                  <a:lnTo>
                    <a:pt x="50292" y="103720"/>
                  </a:lnTo>
                  <a:lnTo>
                    <a:pt x="44196" y="106768"/>
                  </a:lnTo>
                  <a:lnTo>
                    <a:pt x="48768" y="112864"/>
                  </a:lnTo>
                  <a:lnTo>
                    <a:pt x="62585" y="96100"/>
                  </a:lnTo>
                  <a:lnTo>
                    <a:pt x="62585" y="71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991677" y="3698081"/>
              <a:ext cx="80867" cy="91535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092356" y="3667601"/>
              <a:ext cx="164687" cy="12201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319623" y="3666077"/>
              <a:ext cx="77724" cy="123539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2418575" y="3666083"/>
              <a:ext cx="96520" cy="123189"/>
            </a:xfrm>
            <a:custGeom>
              <a:avLst/>
              <a:gdLst/>
              <a:ahLst/>
              <a:cxnLst/>
              <a:rect l="l" t="t" r="r" b="b"/>
              <a:pathLst>
                <a:path w="96519" h="123189">
                  <a:moveTo>
                    <a:pt x="18288" y="104292"/>
                  </a:moveTo>
                  <a:lnTo>
                    <a:pt x="0" y="104292"/>
                  </a:lnTo>
                  <a:lnTo>
                    <a:pt x="0" y="122593"/>
                  </a:lnTo>
                  <a:lnTo>
                    <a:pt x="18288" y="122593"/>
                  </a:lnTo>
                  <a:lnTo>
                    <a:pt x="18288" y="104292"/>
                  </a:lnTo>
                  <a:close/>
                </a:path>
                <a:path w="96519" h="123189">
                  <a:moveTo>
                    <a:pt x="96202" y="0"/>
                  </a:moveTo>
                  <a:lnTo>
                    <a:pt x="87058" y="0"/>
                  </a:lnTo>
                  <a:lnTo>
                    <a:pt x="84010" y="6096"/>
                  </a:lnTo>
                  <a:lnTo>
                    <a:pt x="73342" y="16764"/>
                  </a:lnTo>
                  <a:lnTo>
                    <a:pt x="67246" y="21336"/>
                  </a:lnTo>
                  <a:lnTo>
                    <a:pt x="59626" y="27432"/>
                  </a:lnTo>
                  <a:lnTo>
                    <a:pt x="52006" y="30480"/>
                  </a:lnTo>
                  <a:lnTo>
                    <a:pt x="52006" y="44196"/>
                  </a:lnTo>
                  <a:lnTo>
                    <a:pt x="61150" y="41148"/>
                  </a:lnTo>
                  <a:lnTo>
                    <a:pt x="67246" y="36576"/>
                  </a:lnTo>
                  <a:lnTo>
                    <a:pt x="73342" y="33528"/>
                  </a:lnTo>
                  <a:lnTo>
                    <a:pt x="77914" y="30480"/>
                  </a:lnTo>
                  <a:lnTo>
                    <a:pt x="80962" y="27432"/>
                  </a:lnTo>
                  <a:lnTo>
                    <a:pt x="80962" y="120484"/>
                  </a:lnTo>
                  <a:lnTo>
                    <a:pt x="96202" y="120484"/>
                  </a:lnTo>
                  <a:lnTo>
                    <a:pt x="962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554509" y="3664553"/>
              <a:ext cx="222694" cy="126587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845784" y="3667601"/>
              <a:ext cx="904398" cy="152495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3824948" y="3667607"/>
              <a:ext cx="15240" cy="119380"/>
            </a:xfrm>
            <a:custGeom>
              <a:avLst/>
              <a:gdLst/>
              <a:ahLst/>
              <a:cxnLst/>
              <a:rect l="l" t="t" r="r" b="b"/>
              <a:pathLst>
                <a:path w="15239" h="119379">
                  <a:moveTo>
                    <a:pt x="15240" y="32004"/>
                  </a:moveTo>
                  <a:lnTo>
                    <a:pt x="0" y="32004"/>
                  </a:lnTo>
                  <a:lnTo>
                    <a:pt x="0" y="118960"/>
                  </a:lnTo>
                  <a:lnTo>
                    <a:pt x="15240" y="118960"/>
                  </a:lnTo>
                  <a:lnTo>
                    <a:pt x="15240" y="32004"/>
                  </a:lnTo>
                  <a:close/>
                </a:path>
                <a:path w="15239" h="119379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861530" y="3698081"/>
              <a:ext cx="160210" cy="91535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4050791" y="377037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8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113186" y="3940524"/>
              <a:ext cx="280606" cy="122173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473136" y="3940682"/>
              <a:ext cx="76295" cy="122015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1573809" y="3940682"/>
              <a:ext cx="584200" cy="122555"/>
            </a:xfrm>
            <a:custGeom>
              <a:avLst/>
              <a:gdLst/>
              <a:ahLst/>
              <a:cxnLst/>
              <a:rect l="l" t="t" r="r" b="b"/>
              <a:pathLst>
                <a:path w="584200" h="122554">
                  <a:moveTo>
                    <a:pt x="13716" y="32105"/>
                  </a:moveTo>
                  <a:lnTo>
                    <a:pt x="0" y="32105"/>
                  </a:lnTo>
                  <a:lnTo>
                    <a:pt x="0" y="120599"/>
                  </a:lnTo>
                  <a:lnTo>
                    <a:pt x="13716" y="120599"/>
                  </a:lnTo>
                  <a:lnTo>
                    <a:pt x="13716" y="32105"/>
                  </a:lnTo>
                  <a:close/>
                </a:path>
                <a:path w="584200" h="122554">
                  <a:moveTo>
                    <a:pt x="13716" y="12"/>
                  </a:moveTo>
                  <a:lnTo>
                    <a:pt x="0" y="12"/>
                  </a:lnTo>
                  <a:lnTo>
                    <a:pt x="0" y="16776"/>
                  </a:lnTo>
                  <a:lnTo>
                    <a:pt x="13716" y="16776"/>
                  </a:lnTo>
                  <a:lnTo>
                    <a:pt x="13716" y="12"/>
                  </a:lnTo>
                  <a:close/>
                </a:path>
                <a:path w="584200" h="122554">
                  <a:moveTo>
                    <a:pt x="97624" y="90017"/>
                  </a:moveTo>
                  <a:lnTo>
                    <a:pt x="96100" y="85445"/>
                  </a:lnTo>
                  <a:lnTo>
                    <a:pt x="93052" y="82397"/>
                  </a:lnTo>
                  <a:lnTo>
                    <a:pt x="91440" y="77825"/>
                  </a:lnTo>
                  <a:lnTo>
                    <a:pt x="88392" y="76301"/>
                  </a:lnTo>
                  <a:lnTo>
                    <a:pt x="83820" y="74777"/>
                  </a:lnTo>
                  <a:lnTo>
                    <a:pt x="79248" y="71729"/>
                  </a:lnTo>
                  <a:lnTo>
                    <a:pt x="73152" y="70205"/>
                  </a:lnTo>
                  <a:lnTo>
                    <a:pt x="62484" y="67157"/>
                  </a:lnTo>
                  <a:lnTo>
                    <a:pt x="54864" y="65633"/>
                  </a:lnTo>
                  <a:lnTo>
                    <a:pt x="50292" y="64008"/>
                  </a:lnTo>
                  <a:lnTo>
                    <a:pt x="48768" y="64008"/>
                  </a:lnTo>
                  <a:lnTo>
                    <a:pt x="45720" y="62484"/>
                  </a:lnTo>
                  <a:lnTo>
                    <a:pt x="42672" y="59436"/>
                  </a:lnTo>
                  <a:lnTo>
                    <a:pt x="42672" y="57912"/>
                  </a:lnTo>
                  <a:lnTo>
                    <a:pt x="41148" y="56388"/>
                  </a:lnTo>
                  <a:lnTo>
                    <a:pt x="41148" y="51816"/>
                  </a:lnTo>
                  <a:lnTo>
                    <a:pt x="42672" y="48768"/>
                  </a:lnTo>
                  <a:lnTo>
                    <a:pt x="45720" y="47244"/>
                  </a:lnTo>
                  <a:lnTo>
                    <a:pt x="48768" y="44196"/>
                  </a:lnTo>
                  <a:lnTo>
                    <a:pt x="53340" y="42672"/>
                  </a:lnTo>
                  <a:lnTo>
                    <a:pt x="65532" y="42672"/>
                  </a:lnTo>
                  <a:lnTo>
                    <a:pt x="70104" y="44196"/>
                  </a:lnTo>
                  <a:lnTo>
                    <a:pt x="73152" y="47244"/>
                  </a:lnTo>
                  <a:lnTo>
                    <a:pt x="76200" y="48768"/>
                  </a:lnTo>
                  <a:lnTo>
                    <a:pt x="79248" y="53340"/>
                  </a:lnTo>
                  <a:lnTo>
                    <a:pt x="79248" y="57912"/>
                  </a:lnTo>
                  <a:lnTo>
                    <a:pt x="94576" y="54864"/>
                  </a:lnTo>
                  <a:lnTo>
                    <a:pt x="91440" y="45720"/>
                  </a:lnTo>
                  <a:lnTo>
                    <a:pt x="88392" y="42672"/>
                  </a:lnTo>
                  <a:lnTo>
                    <a:pt x="86868" y="38100"/>
                  </a:lnTo>
                  <a:lnTo>
                    <a:pt x="82296" y="36576"/>
                  </a:lnTo>
                  <a:lnTo>
                    <a:pt x="77724" y="33528"/>
                  </a:lnTo>
                  <a:lnTo>
                    <a:pt x="65532" y="30480"/>
                  </a:lnTo>
                  <a:lnTo>
                    <a:pt x="54864" y="30480"/>
                  </a:lnTo>
                  <a:lnTo>
                    <a:pt x="50292" y="32004"/>
                  </a:lnTo>
                  <a:lnTo>
                    <a:pt x="47244" y="33528"/>
                  </a:lnTo>
                  <a:lnTo>
                    <a:pt x="42672" y="33528"/>
                  </a:lnTo>
                  <a:lnTo>
                    <a:pt x="36576" y="36576"/>
                  </a:lnTo>
                  <a:lnTo>
                    <a:pt x="33528" y="39624"/>
                  </a:lnTo>
                  <a:lnTo>
                    <a:pt x="30480" y="45720"/>
                  </a:lnTo>
                  <a:lnTo>
                    <a:pt x="27432" y="48768"/>
                  </a:lnTo>
                  <a:lnTo>
                    <a:pt x="27432" y="60960"/>
                  </a:lnTo>
                  <a:lnTo>
                    <a:pt x="30480" y="67157"/>
                  </a:lnTo>
                  <a:lnTo>
                    <a:pt x="32004" y="71729"/>
                  </a:lnTo>
                  <a:lnTo>
                    <a:pt x="36576" y="74777"/>
                  </a:lnTo>
                  <a:lnTo>
                    <a:pt x="39624" y="76301"/>
                  </a:lnTo>
                  <a:lnTo>
                    <a:pt x="44196" y="77825"/>
                  </a:lnTo>
                  <a:lnTo>
                    <a:pt x="51816" y="80873"/>
                  </a:lnTo>
                  <a:lnTo>
                    <a:pt x="62484" y="83921"/>
                  </a:lnTo>
                  <a:lnTo>
                    <a:pt x="70104" y="85445"/>
                  </a:lnTo>
                  <a:lnTo>
                    <a:pt x="76200" y="86969"/>
                  </a:lnTo>
                  <a:lnTo>
                    <a:pt x="77724" y="88493"/>
                  </a:lnTo>
                  <a:lnTo>
                    <a:pt x="80772" y="90017"/>
                  </a:lnTo>
                  <a:lnTo>
                    <a:pt x="82296" y="93065"/>
                  </a:lnTo>
                  <a:lnTo>
                    <a:pt x="82296" y="99161"/>
                  </a:lnTo>
                  <a:lnTo>
                    <a:pt x="80772" y="103733"/>
                  </a:lnTo>
                  <a:lnTo>
                    <a:pt x="77724" y="105257"/>
                  </a:lnTo>
                  <a:lnTo>
                    <a:pt x="73152" y="108305"/>
                  </a:lnTo>
                  <a:lnTo>
                    <a:pt x="68580" y="109829"/>
                  </a:lnTo>
                  <a:lnTo>
                    <a:pt x="54864" y="109829"/>
                  </a:lnTo>
                  <a:lnTo>
                    <a:pt x="50292" y="108305"/>
                  </a:lnTo>
                  <a:lnTo>
                    <a:pt x="45720" y="105257"/>
                  </a:lnTo>
                  <a:lnTo>
                    <a:pt x="42672" y="102209"/>
                  </a:lnTo>
                  <a:lnTo>
                    <a:pt x="39624" y="97637"/>
                  </a:lnTo>
                  <a:lnTo>
                    <a:pt x="39624" y="91541"/>
                  </a:lnTo>
                  <a:lnTo>
                    <a:pt x="24384" y="94589"/>
                  </a:lnTo>
                  <a:lnTo>
                    <a:pt x="54152" y="121691"/>
                  </a:lnTo>
                  <a:lnTo>
                    <a:pt x="62484" y="122021"/>
                  </a:lnTo>
                  <a:lnTo>
                    <a:pt x="68580" y="122021"/>
                  </a:lnTo>
                  <a:lnTo>
                    <a:pt x="80772" y="118973"/>
                  </a:lnTo>
                  <a:lnTo>
                    <a:pt x="89916" y="112877"/>
                  </a:lnTo>
                  <a:lnTo>
                    <a:pt x="96100" y="103733"/>
                  </a:lnTo>
                  <a:lnTo>
                    <a:pt x="97624" y="99161"/>
                  </a:lnTo>
                  <a:lnTo>
                    <a:pt x="97624" y="90017"/>
                  </a:lnTo>
                  <a:close/>
                </a:path>
                <a:path w="584200" h="122554">
                  <a:moveTo>
                    <a:pt x="181457" y="90017"/>
                  </a:moveTo>
                  <a:lnTo>
                    <a:pt x="167741" y="74777"/>
                  </a:lnTo>
                  <a:lnTo>
                    <a:pt x="163169" y="71729"/>
                  </a:lnTo>
                  <a:lnTo>
                    <a:pt x="157073" y="70205"/>
                  </a:lnTo>
                  <a:lnTo>
                    <a:pt x="146405" y="67157"/>
                  </a:lnTo>
                  <a:lnTo>
                    <a:pt x="138785" y="65633"/>
                  </a:lnTo>
                  <a:lnTo>
                    <a:pt x="134213" y="64008"/>
                  </a:lnTo>
                  <a:lnTo>
                    <a:pt x="132689" y="64008"/>
                  </a:lnTo>
                  <a:lnTo>
                    <a:pt x="131165" y="62484"/>
                  </a:lnTo>
                  <a:lnTo>
                    <a:pt x="128117" y="60960"/>
                  </a:lnTo>
                  <a:lnTo>
                    <a:pt x="128117" y="59436"/>
                  </a:lnTo>
                  <a:lnTo>
                    <a:pt x="125069" y="56388"/>
                  </a:lnTo>
                  <a:lnTo>
                    <a:pt x="125069" y="51816"/>
                  </a:lnTo>
                  <a:lnTo>
                    <a:pt x="126593" y="48768"/>
                  </a:lnTo>
                  <a:lnTo>
                    <a:pt x="129641" y="47244"/>
                  </a:lnTo>
                  <a:lnTo>
                    <a:pt x="132689" y="44196"/>
                  </a:lnTo>
                  <a:lnTo>
                    <a:pt x="137261" y="42672"/>
                  </a:lnTo>
                  <a:lnTo>
                    <a:pt x="150977" y="42672"/>
                  </a:lnTo>
                  <a:lnTo>
                    <a:pt x="154025" y="44196"/>
                  </a:lnTo>
                  <a:lnTo>
                    <a:pt x="157073" y="47244"/>
                  </a:lnTo>
                  <a:lnTo>
                    <a:pt x="161645" y="48768"/>
                  </a:lnTo>
                  <a:lnTo>
                    <a:pt x="163169" y="53340"/>
                  </a:lnTo>
                  <a:lnTo>
                    <a:pt x="163169" y="57912"/>
                  </a:lnTo>
                  <a:lnTo>
                    <a:pt x="178409" y="54864"/>
                  </a:lnTo>
                  <a:lnTo>
                    <a:pt x="175361" y="45720"/>
                  </a:lnTo>
                  <a:lnTo>
                    <a:pt x="172313" y="42672"/>
                  </a:lnTo>
                  <a:lnTo>
                    <a:pt x="170789" y="38100"/>
                  </a:lnTo>
                  <a:lnTo>
                    <a:pt x="166217" y="36576"/>
                  </a:lnTo>
                  <a:lnTo>
                    <a:pt x="161645" y="33528"/>
                  </a:lnTo>
                  <a:lnTo>
                    <a:pt x="155549" y="32004"/>
                  </a:lnTo>
                  <a:lnTo>
                    <a:pt x="150977" y="30480"/>
                  </a:lnTo>
                  <a:lnTo>
                    <a:pt x="138785" y="30480"/>
                  </a:lnTo>
                  <a:lnTo>
                    <a:pt x="134213" y="32004"/>
                  </a:lnTo>
                  <a:lnTo>
                    <a:pt x="131165" y="33528"/>
                  </a:lnTo>
                  <a:lnTo>
                    <a:pt x="126593" y="33528"/>
                  </a:lnTo>
                  <a:lnTo>
                    <a:pt x="123545" y="35052"/>
                  </a:lnTo>
                  <a:lnTo>
                    <a:pt x="122021" y="36576"/>
                  </a:lnTo>
                  <a:lnTo>
                    <a:pt x="117449" y="39624"/>
                  </a:lnTo>
                  <a:lnTo>
                    <a:pt x="111353" y="51816"/>
                  </a:lnTo>
                  <a:lnTo>
                    <a:pt x="111353" y="60960"/>
                  </a:lnTo>
                  <a:lnTo>
                    <a:pt x="128117" y="77825"/>
                  </a:lnTo>
                  <a:lnTo>
                    <a:pt x="135737" y="80873"/>
                  </a:lnTo>
                  <a:lnTo>
                    <a:pt x="146405" y="83921"/>
                  </a:lnTo>
                  <a:lnTo>
                    <a:pt x="154025" y="85445"/>
                  </a:lnTo>
                  <a:lnTo>
                    <a:pt x="160121" y="86969"/>
                  </a:lnTo>
                  <a:lnTo>
                    <a:pt x="161645" y="88493"/>
                  </a:lnTo>
                  <a:lnTo>
                    <a:pt x="164693" y="90017"/>
                  </a:lnTo>
                  <a:lnTo>
                    <a:pt x="166217" y="93065"/>
                  </a:lnTo>
                  <a:lnTo>
                    <a:pt x="166217" y="99161"/>
                  </a:lnTo>
                  <a:lnTo>
                    <a:pt x="164693" y="103733"/>
                  </a:lnTo>
                  <a:lnTo>
                    <a:pt x="161645" y="105257"/>
                  </a:lnTo>
                  <a:lnTo>
                    <a:pt x="158597" y="108305"/>
                  </a:lnTo>
                  <a:lnTo>
                    <a:pt x="152501" y="109829"/>
                  </a:lnTo>
                  <a:lnTo>
                    <a:pt x="138785" y="109829"/>
                  </a:lnTo>
                  <a:lnTo>
                    <a:pt x="123545" y="91541"/>
                  </a:lnTo>
                  <a:lnTo>
                    <a:pt x="108305" y="94589"/>
                  </a:lnTo>
                  <a:lnTo>
                    <a:pt x="138061" y="121691"/>
                  </a:lnTo>
                  <a:lnTo>
                    <a:pt x="146405" y="122021"/>
                  </a:lnTo>
                  <a:lnTo>
                    <a:pt x="152501" y="122021"/>
                  </a:lnTo>
                  <a:lnTo>
                    <a:pt x="164693" y="118973"/>
                  </a:lnTo>
                  <a:lnTo>
                    <a:pt x="173837" y="112877"/>
                  </a:lnTo>
                  <a:lnTo>
                    <a:pt x="179933" y="103733"/>
                  </a:lnTo>
                  <a:lnTo>
                    <a:pt x="181457" y="99161"/>
                  </a:lnTo>
                  <a:lnTo>
                    <a:pt x="181457" y="90017"/>
                  </a:lnTo>
                  <a:close/>
                </a:path>
                <a:path w="584200" h="122554">
                  <a:moveTo>
                    <a:pt x="274510" y="74777"/>
                  </a:moveTo>
                  <a:lnTo>
                    <a:pt x="259270" y="38925"/>
                  </a:lnTo>
                  <a:lnTo>
                    <a:pt x="259270" y="76301"/>
                  </a:lnTo>
                  <a:lnTo>
                    <a:pt x="258991" y="83350"/>
                  </a:lnTo>
                  <a:lnTo>
                    <a:pt x="240982" y="109829"/>
                  </a:lnTo>
                  <a:lnTo>
                    <a:pt x="227266" y="109829"/>
                  </a:lnTo>
                  <a:lnTo>
                    <a:pt x="221170" y="106781"/>
                  </a:lnTo>
                  <a:lnTo>
                    <a:pt x="214972" y="102209"/>
                  </a:lnTo>
                  <a:lnTo>
                    <a:pt x="212102" y="97307"/>
                  </a:lnTo>
                  <a:lnTo>
                    <a:pt x="212026" y="97066"/>
                  </a:lnTo>
                  <a:lnTo>
                    <a:pt x="210210" y="91541"/>
                  </a:lnTo>
                  <a:lnTo>
                    <a:pt x="210108" y="90779"/>
                  </a:lnTo>
                  <a:lnTo>
                    <a:pt x="209194" y="84632"/>
                  </a:lnTo>
                  <a:lnTo>
                    <a:pt x="209143" y="83350"/>
                  </a:lnTo>
                  <a:lnTo>
                    <a:pt x="208876" y="76301"/>
                  </a:lnTo>
                  <a:lnTo>
                    <a:pt x="208991" y="65011"/>
                  </a:lnTo>
                  <a:lnTo>
                    <a:pt x="210400" y="56400"/>
                  </a:lnTo>
                  <a:lnTo>
                    <a:pt x="214972" y="51828"/>
                  </a:lnTo>
                  <a:lnTo>
                    <a:pt x="221170" y="45732"/>
                  </a:lnTo>
                  <a:lnTo>
                    <a:pt x="227266" y="42684"/>
                  </a:lnTo>
                  <a:lnTo>
                    <a:pt x="240982" y="42684"/>
                  </a:lnTo>
                  <a:lnTo>
                    <a:pt x="259270" y="76301"/>
                  </a:lnTo>
                  <a:lnTo>
                    <a:pt x="259270" y="38925"/>
                  </a:lnTo>
                  <a:lnTo>
                    <a:pt x="257606" y="37553"/>
                  </a:lnTo>
                  <a:lnTo>
                    <a:pt x="250507" y="33731"/>
                  </a:lnTo>
                  <a:lnTo>
                    <a:pt x="242836" y="31318"/>
                  </a:lnTo>
                  <a:lnTo>
                    <a:pt x="234886" y="30492"/>
                  </a:lnTo>
                  <a:lnTo>
                    <a:pt x="226301" y="31076"/>
                  </a:lnTo>
                  <a:lnTo>
                    <a:pt x="197065" y="55829"/>
                  </a:lnTo>
                  <a:lnTo>
                    <a:pt x="193636" y="76301"/>
                  </a:lnTo>
                  <a:lnTo>
                    <a:pt x="194233" y="86893"/>
                  </a:lnTo>
                  <a:lnTo>
                    <a:pt x="217881" y="119354"/>
                  </a:lnTo>
                  <a:lnTo>
                    <a:pt x="234886" y="122021"/>
                  </a:lnTo>
                  <a:lnTo>
                    <a:pt x="242506" y="122021"/>
                  </a:lnTo>
                  <a:lnTo>
                    <a:pt x="248602" y="120497"/>
                  </a:lnTo>
                  <a:lnTo>
                    <a:pt x="254698" y="117449"/>
                  </a:lnTo>
                  <a:lnTo>
                    <a:pt x="262318" y="112877"/>
                  </a:lnTo>
                  <a:lnTo>
                    <a:pt x="265366" y="109829"/>
                  </a:lnTo>
                  <a:lnTo>
                    <a:pt x="266890" y="108305"/>
                  </a:lnTo>
                  <a:lnTo>
                    <a:pt x="269938" y="102209"/>
                  </a:lnTo>
                  <a:lnTo>
                    <a:pt x="271932" y="97066"/>
                  </a:lnTo>
                  <a:lnTo>
                    <a:pt x="273367" y="90779"/>
                  </a:lnTo>
                  <a:lnTo>
                    <a:pt x="274218" y="83350"/>
                  </a:lnTo>
                  <a:lnTo>
                    <a:pt x="274510" y="74777"/>
                  </a:lnTo>
                  <a:close/>
                </a:path>
                <a:path w="584200" h="122554">
                  <a:moveTo>
                    <a:pt x="308330" y="393"/>
                  </a:moveTo>
                  <a:lnTo>
                    <a:pt x="293090" y="393"/>
                  </a:lnTo>
                  <a:lnTo>
                    <a:pt x="293090" y="120777"/>
                  </a:lnTo>
                  <a:lnTo>
                    <a:pt x="308330" y="120777"/>
                  </a:lnTo>
                  <a:lnTo>
                    <a:pt x="308330" y="393"/>
                  </a:lnTo>
                  <a:close/>
                </a:path>
                <a:path w="584200" h="122554">
                  <a:moveTo>
                    <a:pt x="405676" y="33528"/>
                  </a:moveTo>
                  <a:lnTo>
                    <a:pt x="390436" y="33528"/>
                  </a:lnTo>
                  <a:lnTo>
                    <a:pt x="372148" y="86969"/>
                  </a:lnTo>
                  <a:lnTo>
                    <a:pt x="369100" y="93065"/>
                  </a:lnTo>
                  <a:lnTo>
                    <a:pt x="366052" y="102209"/>
                  </a:lnTo>
                  <a:lnTo>
                    <a:pt x="364528" y="96113"/>
                  </a:lnTo>
                  <a:lnTo>
                    <a:pt x="363004" y="91541"/>
                  </a:lnTo>
                  <a:lnTo>
                    <a:pt x="359956" y="85445"/>
                  </a:lnTo>
                  <a:lnTo>
                    <a:pt x="341668" y="33528"/>
                  </a:lnTo>
                  <a:lnTo>
                    <a:pt x="326326" y="33528"/>
                  </a:lnTo>
                  <a:lnTo>
                    <a:pt x="359956" y="120497"/>
                  </a:lnTo>
                  <a:lnTo>
                    <a:pt x="373672" y="120497"/>
                  </a:lnTo>
                  <a:lnTo>
                    <a:pt x="405676" y="33528"/>
                  </a:lnTo>
                  <a:close/>
                </a:path>
                <a:path w="584200" h="122554">
                  <a:moveTo>
                    <a:pt x="494157" y="76301"/>
                  </a:moveTo>
                  <a:lnTo>
                    <a:pt x="493699" y="68681"/>
                  </a:lnTo>
                  <a:lnTo>
                    <a:pt x="493610" y="67144"/>
                  </a:lnTo>
                  <a:lnTo>
                    <a:pt x="493560" y="66294"/>
                  </a:lnTo>
                  <a:lnTo>
                    <a:pt x="491680" y="57162"/>
                  </a:lnTo>
                  <a:lnTo>
                    <a:pt x="488365" y="49199"/>
                  </a:lnTo>
                  <a:lnTo>
                    <a:pt x="483489" y="42672"/>
                  </a:lnTo>
                  <a:lnTo>
                    <a:pt x="478917" y="38785"/>
                  </a:lnTo>
                  <a:lnTo>
                    <a:pt x="478917" y="60960"/>
                  </a:lnTo>
                  <a:lnTo>
                    <a:pt x="478917" y="68681"/>
                  </a:lnTo>
                  <a:lnTo>
                    <a:pt x="430047" y="68681"/>
                  </a:lnTo>
                  <a:lnTo>
                    <a:pt x="430047" y="60960"/>
                  </a:lnTo>
                  <a:lnTo>
                    <a:pt x="433095" y="54864"/>
                  </a:lnTo>
                  <a:lnTo>
                    <a:pt x="442239" y="45720"/>
                  </a:lnTo>
                  <a:lnTo>
                    <a:pt x="448335" y="42672"/>
                  </a:lnTo>
                  <a:lnTo>
                    <a:pt x="462051" y="42672"/>
                  </a:lnTo>
                  <a:lnTo>
                    <a:pt x="468249" y="45720"/>
                  </a:lnTo>
                  <a:lnTo>
                    <a:pt x="472821" y="51816"/>
                  </a:lnTo>
                  <a:lnTo>
                    <a:pt x="475869" y="54864"/>
                  </a:lnTo>
                  <a:lnTo>
                    <a:pt x="478917" y="60960"/>
                  </a:lnTo>
                  <a:lnTo>
                    <a:pt x="478917" y="38785"/>
                  </a:lnTo>
                  <a:lnTo>
                    <a:pt x="477469" y="37553"/>
                  </a:lnTo>
                  <a:lnTo>
                    <a:pt x="470712" y="33718"/>
                  </a:lnTo>
                  <a:lnTo>
                    <a:pt x="463092" y="31318"/>
                  </a:lnTo>
                  <a:lnTo>
                    <a:pt x="454431" y="30480"/>
                  </a:lnTo>
                  <a:lnTo>
                    <a:pt x="445846" y="31318"/>
                  </a:lnTo>
                  <a:lnTo>
                    <a:pt x="417283" y="57924"/>
                  </a:lnTo>
                  <a:lnTo>
                    <a:pt x="415328" y="68681"/>
                  </a:lnTo>
                  <a:lnTo>
                    <a:pt x="414896" y="76301"/>
                  </a:lnTo>
                  <a:lnTo>
                    <a:pt x="431533" y="115595"/>
                  </a:lnTo>
                  <a:lnTo>
                    <a:pt x="455955" y="122021"/>
                  </a:lnTo>
                  <a:lnTo>
                    <a:pt x="463727" y="121399"/>
                  </a:lnTo>
                  <a:lnTo>
                    <a:pt x="463130" y="121399"/>
                  </a:lnTo>
                  <a:lnTo>
                    <a:pt x="469379" y="119926"/>
                  </a:lnTo>
                  <a:lnTo>
                    <a:pt x="494157" y="94589"/>
                  </a:lnTo>
                  <a:lnTo>
                    <a:pt x="478917" y="91541"/>
                  </a:lnTo>
                  <a:lnTo>
                    <a:pt x="475869" y="97637"/>
                  </a:lnTo>
                  <a:lnTo>
                    <a:pt x="472821" y="102209"/>
                  </a:lnTo>
                  <a:lnTo>
                    <a:pt x="469773" y="105257"/>
                  </a:lnTo>
                  <a:lnTo>
                    <a:pt x="465201" y="108305"/>
                  </a:lnTo>
                  <a:lnTo>
                    <a:pt x="460527" y="109829"/>
                  </a:lnTo>
                  <a:lnTo>
                    <a:pt x="448335" y="109829"/>
                  </a:lnTo>
                  <a:lnTo>
                    <a:pt x="442239" y="106781"/>
                  </a:lnTo>
                  <a:lnTo>
                    <a:pt x="433095" y="97637"/>
                  </a:lnTo>
                  <a:lnTo>
                    <a:pt x="430047" y="90017"/>
                  </a:lnTo>
                  <a:lnTo>
                    <a:pt x="430047" y="80873"/>
                  </a:lnTo>
                  <a:lnTo>
                    <a:pt x="494157" y="80873"/>
                  </a:lnTo>
                  <a:lnTo>
                    <a:pt x="494157" y="76301"/>
                  </a:lnTo>
                  <a:close/>
                </a:path>
                <a:path w="584200" h="122554">
                  <a:moveTo>
                    <a:pt x="584073" y="0"/>
                  </a:moveTo>
                  <a:lnTo>
                    <a:pt x="570357" y="0"/>
                  </a:lnTo>
                  <a:lnTo>
                    <a:pt x="570357" y="88493"/>
                  </a:lnTo>
                  <a:lnTo>
                    <a:pt x="567309" y="96113"/>
                  </a:lnTo>
                  <a:lnTo>
                    <a:pt x="564261" y="102209"/>
                  </a:lnTo>
                  <a:lnTo>
                    <a:pt x="559689" y="106781"/>
                  </a:lnTo>
                  <a:lnTo>
                    <a:pt x="553593" y="109829"/>
                  </a:lnTo>
                  <a:lnTo>
                    <a:pt x="541401" y="109829"/>
                  </a:lnTo>
                  <a:lnTo>
                    <a:pt x="523113" y="76301"/>
                  </a:lnTo>
                  <a:lnTo>
                    <a:pt x="523659" y="68618"/>
                  </a:lnTo>
                  <a:lnTo>
                    <a:pt x="525208" y="61772"/>
                  </a:lnTo>
                  <a:lnTo>
                    <a:pt x="527608" y="56070"/>
                  </a:lnTo>
                  <a:lnTo>
                    <a:pt x="530733" y="51816"/>
                  </a:lnTo>
                  <a:lnTo>
                    <a:pt x="533781" y="45720"/>
                  </a:lnTo>
                  <a:lnTo>
                    <a:pt x="539877" y="42672"/>
                  </a:lnTo>
                  <a:lnTo>
                    <a:pt x="553593" y="42672"/>
                  </a:lnTo>
                  <a:lnTo>
                    <a:pt x="570357" y="88493"/>
                  </a:lnTo>
                  <a:lnTo>
                    <a:pt x="570357" y="0"/>
                  </a:lnTo>
                  <a:lnTo>
                    <a:pt x="568833" y="0"/>
                  </a:lnTo>
                  <a:lnTo>
                    <a:pt x="568833" y="42672"/>
                  </a:lnTo>
                  <a:lnTo>
                    <a:pt x="562737" y="36576"/>
                  </a:lnTo>
                  <a:lnTo>
                    <a:pt x="559689" y="35052"/>
                  </a:lnTo>
                  <a:lnTo>
                    <a:pt x="555117" y="32004"/>
                  </a:lnTo>
                  <a:lnTo>
                    <a:pt x="550545" y="30480"/>
                  </a:lnTo>
                  <a:lnTo>
                    <a:pt x="538353" y="30480"/>
                  </a:lnTo>
                  <a:lnTo>
                    <a:pt x="530733" y="33528"/>
                  </a:lnTo>
                  <a:lnTo>
                    <a:pt x="526161" y="36576"/>
                  </a:lnTo>
                  <a:lnTo>
                    <a:pt x="520065" y="41148"/>
                  </a:lnTo>
                  <a:lnTo>
                    <a:pt x="515493" y="45720"/>
                  </a:lnTo>
                  <a:lnTo>
                    <a:pt x="512445" y="53340"/>
                  </a:lnTo>
                  <a:lnTo>
                    <a:pt x="509397" y="59436"/>
                  </a:lnTo>
                  <a:lnTo>
                    <a:pt x="507885" y="68618"/>
                  </a:lnTo>
                  <a:lnTo>
                    <a:pt x="507873" y="85445"/>
                  </a:lnTo>
                  <a:lnTo>
                    <a:pt x="509397" y="93065"/>
                  </a:lnTo>
                  <a:lnTo>
                    <a:pt x="512445" y="100685"/>
                  </a:lnTo>
                  <a:lnTo>
                    <a:pt x="515493" y="106781"/>
                  </a:lnTo>
                  <a:lnTo>
                    <a:pt x="520065" y="112877"/>
                  </a:lnTo>
                  <a:lnTo>
                    <a:pt x="526161" y="115925"/>
                  </a:lnTo>
                  <a:lnTo>
                    <a:pt x="532257" y="120497"/>
                  </a:lnTo>
                  <a:lnTo>
                    <a:pt x="538353" y="122021"/>
                  </a:lnTo>
                  <a:lnTo>
                    <a:pt x="545973" y="122021"/>
                  </a:lnTo>
                  <a:lnTo>
                    <a:pt x="553427" y="121183"/>
                  </a:lnTo>
                  <a:lnTo>
                    <a:pt x="559879" y="118783"/>
                  </a:lnTo>
                  <a:lnTo>
                    <a:pt x="565480" y="114947"/>
                  </a:lnTo>
                  <a:lnTo>
                    <a:pt x="570357" y="109829"/>
                  </a:lnTo>
                  <a:lnTo>
                    <a:pt x="570357" y="120497"/>
                  </a:lnTo>
                  <a:lnTo>
                    <a:pt x="584073" y="120497"/>
                  </a:lnTo>
                  <a:lnTo>
                    <a:pt x="5840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246375" y="3940683"/>
              <a:ext cx="736663" cy="154019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3079140" y="3940695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39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121818" y="3971162"/>
              <a:ext cx="70199" cy="90011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3268313" y="3943730"/>
              <a:ext cx="414813" cy="118967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3759314" y="3940695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39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3795998" y="3971162"/>
              <a:ext cx="71627" cy="91535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3940778" y="3971162"/>
              <a:ext cx="167830" cy="91535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4128420" y="3971162"/>
              <a:ext cx="125063" cy="125158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331303" y="3941064"/>
              <a:ext cx="335184" cy="121634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4692396" y="3941076"/>
              <a:ext cx="53975" cy="143510"/>
            </a:xfrm>
            <a:custGeom>
              <a:avLst/>
              <a:gdLst/>
              <a:ahLst/>
              <a:cxnLst/>
              <a:rect l="l" t="t" r="r" b="b"/>
              <a:pathLst>
                <a:path w="53975" h="143510">
                  <a:moveTo>
                    <a:pt x="15240" y="0"/>
                  </a:moveTo>
                  <a:lnTo>
                    <a:pt x="0" y="0"/>
                  </a:lnTo>
                  <a:lnTo>
                    <a:pt x="0" y="120383"/>
                  </a:lnTo>
                  <a:lnTo>
                    <a:pt x="15240" y="120383"/>
                  </a:lnTo>
                  <a:lnTo>
                    <a:pt x="15240" y="0"/>
                  </a:lnTo>
                  <a:close/>
                </a:path>
                <a:path w="53975" h="143510">
                  <a:moveTo>
                    <a:pt x="53708" y="103339"/>
                  </a:moveTo>
                  <a:lnTo>
                    <a:pt x="36944" y="103339"/>
                  </a:lnTo>
                  <a:lnTo>
                    <a:pt x="36944" y="120103"/>
                  </a:lnTo>
                  <a:lnTo>
                    <a:pt x="44564" y="120103"/>
                  </a:lnTo>
                  <a:lnTo>
                    <a:pt x="44564" y="129247"/>
                  </a:lnTo>
                  <a:lnTo>
                    <a:pt x="43040" y="130771"/>
                  </a:lnTo>
                  <a:lnTo>
                    <a:pt x="41516" y="133819"/>
                  </a:lnTo>
                  <a:lnTo>
                    <a:pt x="35420" y="136867"/>
                  </a:lnTo>
                  <a:lnTo>
                    <a:pt x="39992" y="142963"/>
                  </a:lnTo>
                  <a:lnTo>
                    <a:pt x="44564" y="141439"/>
                  </a:lnTo>
                  <a:lnTo>
                    <a:pt x="50660" y="135343"/>
                  </a:lnTo>
                  <a:lnTo>
                    <a:pt x="53708" y="126199"/>
                  </a:lnTo>
                  <a:lnTo>
                    <a:pt x="53708" y="1033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4839176" y="3971162"/>
              <a:ext cx="166306" cy="91535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5090820" y="3940695"/>
              <a:ext cx="78105" cy="122555"/>
            </a:xfrm>
            <a:custGeom>
              <a:avLst/>
              <a:gdLst/>
              <a:ahLst/>
              <a:cxnLst/>
              <a:rect l="l" t="t" r="r" b="b"/>
              <a:pathLst>
                <a:path w="78104" h="122554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78104" h="122554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  <a:path w="78104" h="122554">
                  <a:moveTo>
                    <a:pt x="77825" y="120484"/>
                  </a:moveTo>
                  <a:lnTo>
                    <a:pt x="75107" y="108292"/>
                  </a:lnTo>
                  <a:lnTo>
                    <a:pt x="74777" y="106768"/>
                  </a:lnTo>
                  <a:lnTo>
                    <a:pt x="71729" y="106768"/>
                  </a:lnTo>
                  <a:lnTo>
                    <a:pt x="70205" y="108292"/>
                  </a:lnTo>
                  <a:lnTo>
                    <a:pt x="67157" y="108292"/>
                  </a:lnTo>
                  <a:lnTo>
                    <a:pt x="64109" y="106768"/>
                  </a:lnTo>
                  <a:lnTo>
                    <a:pt x="62585" y="105244"/>
                  </a:lnTo>
                  <a:lnTo>
                    <a:pt x="61061" y="105244"/>
                  </a:lnTo>
                  <a:lnTo>
                    <a:pt x="61061" y="44183"/>
                  </a:lnTo>
                  <a:lnTo>
                    <a:pt x="74777" y="44183"/>
                  </a:lnTo>
                  <a:lnTo>
                    <a:pt x="74777" y="33515"/>
                  </a:lnTo>
                  <a:lnTo>
                    <a:pt x="61061" y="33515"/>
                  </a:lnTo>
                  <a:lnTo>
                    <a:pt x="61061" y="3035"/>
                  </a:lnTo>
                  <a:lnTo>
                    <a:pt x="45821" y="12179"/>
                  </a:lnTo>
                  <a:lnTo>
                    <a:pt x="45821" y="33515"/>
                  </a:lnTo>
                  <a:lnTo>
                    <a:pt x="35153" y="33515"/>
                  </a:lnTo>
                  <a:lnTo>
                    <a:pt x="35153" y="44183"/>
                  </a:lnTo>
                  <a:lnTo>
                    <a:pt x="45821" y="44183"/>
                  </a:lnTo>
                  <a:lnTo>
                    <a:pt x="45821" y="109816"/>
                  </a:lnTo>
                  <a:lnTo>
                    <a:pt x="47345" y="111340"/>
                  </a:lnTo>
                  <a:lnTo>
                    <a:pt x="50393" y="117436"/>
                  </a:lnTo>
                  <a:lnTo>
                    <a:pt x="56489" y="120484"/>
                  </a:lnTo>
                  <a:lnTo>
                    <a:pt x="61061" y="122008"/>
                  </a:lnTo>
                  <a:lnTo>
                    <a:pt x="68681" y="122008"/>
                  </a:lnTo>
                  <a:lnTo>
                    <a:pt x="73253" y="120484"/>
                  </a:lnTo>
                  <a:lnTo>
                    <a:pt x="77825" y="1204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234272" y="3940683"/>
              <a:ext cx="183547" cy="120776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5445252" y="3941064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120395"/>
                  </a:moveTo>
                  <a:lnTo>
                    <a:pt x="0" y="120395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203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546883" y="3943730"/>
              <a:ext cx="222694" cy="118967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5848820" y="3940695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39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5891593" y="3940683"/>
              <a:ext cx="118967" cy="120586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6030277" y="3943730"/>
              <a:ext cx="271557" cy="118967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6376606" y="3940682"/>
              <a:ext cx="221075" cy="122015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6687693" y="3940682"/>
              <a:ext cx="353853" cy="122015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7123937" y="3940587"/>
              <a:ext cx="189071" cy="122110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7340441" y="3971162"/>
              <a:ext cx="70199" cy="90011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491507" y="3939158"/>
              <a:ext cx="141827" cy="123539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7703439" y="3940682"/>
              <a:ext cx="158686" cy="122015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7886497" y="3940695"/>
              <a:ext cx="46355" cy="121285"/>
            </a:xfrm>
            <a:custGeom>
              <a:avLst/>
              <a:gdLst/>
              <a:ahLst/>
              <a:cxnLst/>
              <a:rect l="l" t="t" r="r" b="b"/>
              <a:pathLst>
                <a:path w="46354" h="121285">
                  <a:moveTo>
                    <a:pt x="13716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3716" y="120586"/>
                  </a:lnTo>
                  <a:lnTo>
                    <a:pt x="13716" y="32092"/>
                  </a:lnTo>
                  <a:close/>
                </a:path>
                <a:path w="46354" h="121285">
                  <a:moveTo>
                    <a:pt x="1371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716" y="16764"/>
                  </a:lnTo>
                  <a:lnTo>
                    <a:pt x="13716" y="0"/>
                  </a:lnTo>
                  <a:close/>
                </a:path>
                <a:path w="46354" h="121285">
                  <a:moveTo>
                    <a:pt x="45910" y="381"/>
                  </a:moveTo>
                  <a:lnTo>
                    <a:pt x="30683" y="381"/>
                  </a:lnTo>
                  <a:lnTo>
                    <a:pt x="30683" y="120764"/>
                  </a:lnTo>
                  <a:lnTo>
                    <a:pt x="45910" y="120764"/>
                  </a:lnTo>
                  <a:lnTo>
                    <a:pt x="45910" y="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" name="object 211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953565" y="3940682"/>
              <a:ext cx="76295" cy="122015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8054244" y="3971162"/>
              <a:ext cx="126587" cy="91535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8200644" y="3971162"/>
              <a:ext cx="70199" cy="90011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8296655" y="404317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8" y="18287"/>
                  </a:moveTo>
                  <a:lnTo>
                    <a:pt x="0" y="18287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411146" y="3940682"/>
              <a:ext cx="100679" cy="120491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536210" y="3971162"/>
              <a:ext cx="158591" cy="91535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8778716" y="3943730"/>
              <a:ext cx="135731" cy="118967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8987694" y="3939158"/>
              <a:ext cx="107537" cy="122301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9122664" y="3940682"/>
              <a:ext cx="196024" cy="122015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9399460" y="3940682"/>
              <a:ext cx="291369" cy="12201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119282" y="4224432"/>
              <a:ext cx="250126" cy="155638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392269" y="4254912"/>
              <a:ext cx="407288" cy="125158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1900136" y="4224439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39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936813" y="4254912"/>
              <a:ext cx="251650" cy="91630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2286095" y="4222908"/>
              <a:ext cx="140303" cy="123634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2514790" y="4254912"/>
              <a:ext cx="76295" cy="123634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2610891" y="4224273"/>
              <a:ext cx="253365" cy="120650"/>
            </a:xfrm>
            <a:custGeom>
              <a:avLst/>
              <a:gdLst/>
              <a:ahLst/>
              <a:cxnLst/>
              <a:rect l="l" t="t" r="r" b="b"/>
              <a:pathLst>
                <a:path w="253364" h="120650">
                  <a:moveTo>
                    <a:pt x="94576" y="0"/>
                  </a:moveTo>
                  <a:lnTo>
                    <a:pt x="79336" y="0"/>
                  </a:lnTo>
                  <a:lnTo>
                    <a:pt x="79336" y="49530"/>
                  </a:lnTo>
                  <a:lnTo>
                    <a:pt x="16764" y="4953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64770"/>
                  </a:lnTo>
                  <a:lnTo>
                    <a:pt x="0" y="120650"/>
                  </a:lnTo>
                  <a:lnTo>
                    <a:pt x="16764" y="120650"/>
                  </a:lnTo>
                  <a:lnTo>
                    <a:pt x="16764" y="64770"/>
                  </a:lnTo>
                  <a:lnTo>
                    <a:pt x="79336" y="64770"/>
                  </a:lnTo>
                  <a:lnTo>
                    <a:pt x="79336" y="120650"/>
                  </a:lnTo>
                  <a:lnTo>
                    <a:pt x="94576" y="120650"/>
                  </a:lnTo>
                  <a:lnTo>
                    <a:pt x="94576" y="64770"/>
                  </a:lnTo>
                  <a:lnTo>
                    <a:pt x="94576" y="49530"/>
                  </a:lnTo>
                  <a:lnTo>
                    <a:pt x="94576" y="0"/>
                  </a:lnTo>
                  <a:close/>
                </a:path>
                <a:path w="253364" h="120650">
                  <a:moveTo>
                    <a:pt x="253174" y="165"/>
                  </a:moveTo>
                  <a:lnTo>
                    <a:pt x="242506" y="165"/>
                  </a:lnTo>
                  <a:lnTo>
                    <a:pt x="240982" y="4737"/>
                  </a:lnTo>
                  <a:lnTo>
                    <a:pt x="236410" y="10833"/>
                  </a:lnTo>
                  <a:lnTo>
                    <a:pt x="230314" y="15405"/>
                  </a:lnTo>
                  <a:lnTo>
                    <a:pt x="224218" y="21501"/>
                  </a:lnTo>
                  <a:lnTo>
                    <a:pt x="216598" y="26073"/>
                  </a:lnTo>
                  <a:lnTo>
                    <a:pt x="208978" y="29121"/>
                  </a:lnTo>
                  <a:lnTo>
                    <a:pt x="208978" y="44361"/>
                  </a:lnTo>
                  <a:lnTo>
                    <a:pt x="213550" y="42837"/>
                  </a:lnTo>
                  <a:lnTo>
                    <a:pt x="218122" y="39789"/>
                  </a:lnTo>
                  <a:lnTo>
                    <a:pt x="230314" y="33693"/>
                  </a:lnTo>
                  <a:lnTo>
                    <a:pt x="237934" y="26073"/>
                  </a:lnTo>
                  <a:lnTo>
                    <a:pt x="237934" y="120650"/>
                  </a:lnTo>
                  <a:lnTo>
                    <a:pt x="253174" y="120650"/>
                  </a:lnTo>
                  <a:lnTo>
                    <a:pt x="253174" y="1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2900743" y="4224432"/>
              <a:ext cx="79248" cy="120491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3000756" y="432663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7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041046" y="4225956"/>
              <a:ext cx="79248" cy="120491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3140106" y="4328160"/>
              <a:ext cx="18415" cy="41275"/>
            </a:xfrm>
            <a:custGeom>
              <a:avLst/>
              <a:gdLst/>
              <a:ahLst/>
              <a:cxnLst/>
              <a:rect l="l" t="t" r="r" b="b"/>
              <a:pathLst>
                <a:path w="18414" h="41275">
                  <a:moveTo>
                    <a:pt x="4572" y="41243"/>
                  </a:moveTo>
                  <a:lnTo>
                    <a:pt x="0" y="33527"/>
                  </a:lnTo>
                  <a:lnTo>
                    <a:pt x="3048" y="33527"/>
                  </a:lnTo>
                  <a:lnTo>
                    <a:pt x="6096" y="30479"/>
                  </a:lnTo>
                  <a:lnTo>
                    <a:pt x="7715" y="28955"/>
                  </a:lnTo>
                  <a:lnTo>
                    <a:pt x="9239" y="25907"/>
                  </a:lnTo>
                  <a:lnTo>
                    <a:pt x="9239" y="21335"/>
                  </a:lnTo>
                  <a:lnTo>
                    <a:pt x="10763" y="16763"/>
                  </a:lnTo>
                  <a:lnTo>
                    <a:pt x="1524" y="16763"/>
                  </a:lnTo>
                  <a:lnTo>
                    <a:pt x="1524" y="0"/>
                  </a:lnTo>
                  <a:lnTo>
                    <a:pt x="18383" y="0"/>
                  </a:lnTo>
                  <a:lnTo>
                    <a:pt x="18383" y="22859"/>
                  </a:lnTo>
                  <a:lnTo>
                    <a:pt x="15335" y="32003"/>
                  </a:lnTo>
                  <a:lnTo>
                    <a:pt x="13811" y="35051"/>
                  </a:lnTo>
                  <a:lnTo>
                    <a:pt x="9239" y="38195"/>
                  </a:lnTo>
                  <a:lnTo>
                    <a:pt x="4572" y="412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268218" y="4224432"/>
              <a:ext cx="76295" cy="122015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436048" y="4224432"/>
              <a:ext cx="256222" cy="122015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3783806" y="4227480"/>
              <a:ext cx="454437" cy="152590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334351" y="4223003"/>
              <a:ext cx="322992" cy="123444"/>
            </a:xfrm>
            <a:prstGeom prst="rect">
              <a:avLst/>
            </a:prstGeom>
          </p:spPr>
        </p:pic>
        <p:sp>
          <p:nvSpPr>
            <p:cNvPr id="236" name="object 236"/>
            <p:cNvSpPr/>
            <p:nvPr/>
          </p:nvSpPr>
          <p:spPr>
            <a:xfrm>
              <a:off x="4685157" y="4224439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39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7" name="object 237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798028" y="4224432"/>
              <a:ext cx="239458" cy="122015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5058822" y="4254912"/>
              <a:ext cx="170783" cy="91535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5257133" y="4328160"/>
              <a:ext cx="17145" cy="41275"/>
            </a:xfrm>
            <a:custGeom>
              <a:avLst/>
              <a:gdLst/>
              <a:ahLst/>
              <a:cxnLst/>
              <a:rect l="l" t="t" r="r" b="b"/>
              <a:pathLst>
                <a:path w="17145" h="41275">
                  <a:moveTo>
                    <a:pt x="3048" y="41243"/>
                  </a:moveTo>
                  <a:lnTo>
                    <a:pt x="0" y="33527"/>
                  </a:lnTo>
                  <a:lnTo>
                    <a:pt x="3048" y="33527"/>
                  </a:lnTo>
                  <a:lnTo>
                    <a:pt x="4572" y="30479"/>
                  </a:lnTo>
                  <a:lnTo>
                    <a:pt x="6096" y="28955"/>
                  </a:lnTo>
                  <a:lnTo>
                    <a:pt x="7620" y="25907"/>
                  </a:lnTo>
                  <a:lnTo>
                    <a:pt x="9144" y="21335"/>
                  </a:lnTo>
                  <a:lnTo>
                    <a:pt x="9144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27431"/>
                  </a:lnTo>
                  <a:lnTo>
                    <a:pt x="13716" y="32003"/>
                  </a:lnTo>
                  <a:lnTo>
                    <a:pt x="12192" y="35051"/>
                  </a:lnTo>
                  <a:lnTo>
                    <a:pt x="3048" y="412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40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374576" y="4223003"/>
              <a:ext cx="410527" cy="123539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5807859" y="4227480"/>
              <a:ext cx="217941" cy="119062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6120384" y="4223003"/>
              <a:ext cx="104139" cy="123825"/>
            </a:xfrm>
            <a:custGeom>
              <a:avLst/>
              <a:gdLst/>
              <a:ahLst/>
              <a:cxnLst/>
              <a:rect l="l" t="t" r="r" b="b"/>
              <a:pathLst>
                <a:path w="104139" h="123825">
                  <a:moveTo>
                    <a:pt x="76200" y="91440"/>
                  </a:moveTo>
                  <a:lnTo>
                    <a:pt x="60960" y="89916"/>
                  </a:lnTo>
                  <a:lnTo>
                    <a:pt x="59436" y="97536"/>
                  </a:lnTo>
                  <a:lnTo>
                    <a:pt x="57912" y="102108"/>
                  </a:lnTo>
                  <a:lnTo>
                    <a:pt x="50292" y="109728"/>
                  </a:lnTo>
                  <a:lnTo>
                    <a:pt x="44196" y="111252"/>
                  </a:lnTo>
                  <a:lnTo>
                    <a:pt x="32004" y="111252"/>
                  </a:lnTo>
                  <a:lnTo>
                    <a:pt x="15240" y="77724"/>
                  </a:lnTo>
                  <a:lnTo>
                    <a:pt x="15240" y="67056"/>
                  </a:lnTo>
                  <a:lnTo>
                    <a:pt x="16764" y="57912"/>
                  </a:lnTo>
                  <a:lnTo>
                    <a:pt x="21336" y="53340"/>
                  </a:lnTo>
                  <a:lnTo>
                    <a:pt x="25908" y="47155"/>
                  </a:lnTo>
                  <a:lnTo>
                    <a:pt x="32004" y="44107"/>
                  </a:lnTo>
                  <a:lnTo>
                    <a:pt x="44196" y="44107"/>
                  </a:lnTo>
                  <a:lnTo>
                    <a:pt x="48768" y="45631"/>
                  </a:lnTo>
                  <a:lnTo>
                    <a:pt x="51816" y="48679"/>
                  </a:lnTo>
                  <a:lnTo>
                    <a:pt x="56388" y="51727"/>
                  </a:lnTo>
                  <a:lnTo>
                    <a:pt x="57912" y="56388"/>
                  </a:lnTo>
                  <a:lnTo>
                    <a:pt x="59436" y="62484"/>
                  </a:lnTo>
                  <a:lnTo>
                    <a:pt x="74676" y="60960"/>
                  </a:lnTo>
                  <a:lnTo>
                    <a:pt x="73152" y="51727"/>
                  </a:lnTo>
                  <a:lnTo>
                    <a:pt x="68580" y="44107"/>
                  </a:lnTo>
                  <a:lnTo>
                    <a:pt x="56388" y="34963"/>
                  </a:lnTo>
                  <a:lnTo>
                    <a:pt x="48768" y="31915"/>
                  </a:lnTo>
                  <a:lnTo>
                    <a:pt x="32004" y="31915"/>
                  </a:lnTo>
                  <a:lnTo>
                    <a:pt x="2565" y="59105"/>
                  </a:lnTo>
                  <a:lnTo>
                    <a:pt x="0" y="79248"/>
                  </a:lnTo>
                  <a:lnTo>
                    <a:pt x="584" y="88988"/>
                  </a:lnTo>
                  <a:lnTo>
                    <a:pt x="23431" y="120967"/>
                  </a:lnTo>
                  <a:lnTo>
                    <a:pt x="39624" y="123444"/>
                  </a:lnTo>
                  <a:lnTo>
                    <a:pt x="46215" y="122897"/>
                  </a:lnTo>
                  <a:lnTo>
                    <a:pt x="76200" y="91440"/>
                  </a:lnTo>
                  <a:close/>
                </a:path>
                <a:path w="104139" h="123825">
                  <a:moveTo>
                    <a:pt x="103632" y="0"/>
                  </a:moveTo>
                  <a:lnTo>
                    <a:pt x="88392" y="0"/>
                  </a:lnTo>
                  <a:lnTo>
                    <a:pt x="88392" y="121920"/>
                  </a:lnTo>
                  <a:lnTo>
                    <a:pt x="103632" y="121920"/>
                  </a:lnTo>
                  <a:lnTo>
                    <a:pt x="1036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245532" y="4254912"/>
              <a:ext cx="254613" cy="91535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6522999" y="4224439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40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564154" y="4254912"/>
              <a:ext cx="155542" cy="125158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825033" y="4222908"/>
              <a:ext cx="396535" cy="123634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7322153" y="4227480"/>
              <a:ext cx="224218" cy="118967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7639419" y="4224439"/>
              <a:ext cx="13970" cy="120650"/>
            </a:xfrm>
            <a:custGeom>
              <a:avLst/>
              <a:gdLst/>
              <a:ahLst/>
              <a:cxnLst/>
              <a:rect l="l" t="t" r="r" b="b"/>
              <a:pathLst>
                <a:path w="13970" h="120650">
                  <a:moveTo>
                    <a:pt x="13716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3716" y="120586"/>
                  </a:lnTo>
                  <a:lnTo>
                    <a:pt x="13716" y="32092"/>
                  </a:lnTo>
                  <a:close/>
                </a:path>
                <a:path w="13970" h="120650">
                  <a:moveTo>
                    <a:pt x="1371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716" y="16764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7680578" y="4222908"/>
              <a:ext cx="298990" cy="123634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8000904" y="4254912"/>
              <a:ext cx="135826" cy="91535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8226646" y="4227480"/>
              <a:ext cx="135731" cy="118967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8449341" y="4224432"/>
              <a:ext cx="272986" cy="122015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8815292" y="4222908"/>
              <a:ext cx="141922" cy="123539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9039504" y="4224439"/>
              <a:ext cx="655955" cy="156210"/>
            </a:xfrm>
            <a:custGeom>
              <a:avLst/>
              <a:gdLst/>
              <a:ahLst/>
              <a:cxnLst/>
              <a:rect l="l" t="t" r="r" b="b"/>
              <a:pathLst>
                <a:path w="655954" h="156210">
                  <a:moveTo>
                    <a:pt x="71729" y="85432"/>
                  </a:moveTo>
                  <a:lnTo>
                    <a:pt x="62585" y="76288"/>
                  </a:lnTo>
                  <a:lnTo>
                    <a:pt x="59537" y="74764"/>
                  </a:lnTo>
                  <a:lnTo>
                    <a:pt x="54965" y="73240"/>
                  </a:lnTo>
                  <a:lnTo>
                    <a:pt x="47345" y="70192"/>
                  </a:lnTo>
                  <a:lnTo>
                    <a:pt x="36677" y="67144"/>
                  </a:lnTo>
                  <a:lnTo>
                    <a:pt x="30480" y="65620"/>
                  </a:lnTo>
                  <a:lnTo>
                    <a:pt x="25908" y="64096"/>
                  </a:lnTo>
                  <a:lnTo>
                    <a:pt x="24384" y="64096"/>
                  </a:lnTo>
                  <a:lnTo>
                    <a:pt x="21336" y="62572"/>
                  </a:lnTo>
                  <a:lnTo>
                    <a:pt x="16764" y="58000"/>
                  </a:lnTo>
                  <a:lnTo>
                    <a:pt x="16764" y="51904"/>
                  </a:lnTo>
                  <a:lnTo>
                    <a:pt x="18288" y="48768"/>
                  </a:lnTo>
                  <a:lnTo>
                    <a:pt x="21336" y="47244"/>
                  </a:lnTo>
                  <a:lnTo>
                    <a:pt x="24384" y="44196"/>
                  </a:lnTo>
                  <a:lnTo>
                    <a:pt x="28956" y="42672"/>
                  </a:lnTo>
                  <a:lnTo>
                    <a:pt x="41249" y="42672"/>
                  </a:lnTo>
                  <a:lnTo>
                    <a:pt x="45821" y="44196"/>
                  </a:lnTo>
                  <a:lnTo>
                    <a:pt x="51917" y="50292"/>
                  </a:lnTo>
                  <a:lnTo>
                    <a:pt x="53441" y="53428"/>
                  </a:lnTo>
                  <a:lnTo>
                    <a:pt x="54965" y="58000"/>
                  </a:lnTo>
                  <a:lnTo>
                    <a:pt x="68681" y="56476"/>
                  </a:lnTo>
                  <a:lnTo>
                    <a:pt x="68681" y="50292"/>
                  </a:lnTo>
                  <a:lnTo>
                    <a:pt x="65633" y="45720"/>
                  </a:lnTo>
                  <a:lnTo>
                    <a:pt x="64109" y="42672"/>
                  </a:lnTo>
                  <a:lnTo>
                    <a:pt x="61061" y="38100"/>
                  </a:lnTo>
                  <a:lnTo>
                    <a:pt x="51917" y="33528"/>
                  </a:lnTo>
                  <a:lnTo>
                    <a:pt x="47345" y="32004"/>
                  </a:lnTo>
                  <a:lnTo>
                    <a:pt x="41249" y="30480"/>
                  </a:lnTo>
                  <a:lnTo>
                    <a:pt x="30480" y="30480"/>
                  </a:lnTo>
                  <a:lnTo>
                    <a:pt x="21336" y="33528"/>
                  </a:lnTo>
                  <a:lnTo>
                    <a:pt x="18288" y="33528"/>
                  </a:lnTo>
                  <a:lnTo>
                    <a:pt x="13716" y="35052"/>
                  </a:lnTo>
                  <a:lnTo>
                    <a:pt x="6096" y="42672"/>
                  </a:lnTo>
                  <a:lnTo>
                    <a:pt x="1524" y="51904"/>
                  </a:lnTo>
                  <a:lnTo>
                    <a:pt x="1524" y="61048"/>
                  </a:lnTo>
                  <a:lnTo>
                    <a:pt x="3048" y="64096"/>
                  </a:lnTo>
                  <a:lnTo>
                    <a:pt x="6096" y="68668"/>
                  </a:lnTo>
                  <a:lnTo>
                    <a:pt x="7620" y="71716"/>
                  </a:lnTo>
                  <a:lnTo>
                    <a:pt x="10668" y="74764"/>
                  </a:lnTo>
                  <a:lnTo>
                    <a:pt x="19812" y="77812"/>
                  </a:lnTo>
                  <a:lnTo>
                    <a:pt x="25908" y="80860"/>
                  </a:lnTo>
                  <a:lnTo>
                    <a:pt x="38201" y="83908"/>
                  </a:lnTo>
                  <a:lnTo>
                    <a:pt x="45821" y="85432"/>
                  </a:lnTo>
                  <a:lnTo>
                    <a:pt x="50393" y="86956"/>
                  </a:lnTo>
                  <a:lnTo>
                    <a:pt x="53441" y="88480"/>
                  </a:lnTo>
                  <a:lnTo>
                    <a:pt x="54965" y="90004"/>
                  </a:lnTo>
                  <a:lnTo>
                    <a:pt x="56489" y="93052"/>
                  </a:lnTo>
                  <a:lnTo>
                    <a:pt x="56489" y="100672"/>
                  </a:lnTo>
                  <a:lnTo>
                    <a:pt x="54965" y="103720"/>
                  </a:lnTo>
                  <a:lnTo>
                    <a:pt x="51917" y="106768"/>
                  </a:lnTo>
                  <a:lnTo>
                    <a:pt x="48869" y="108292"/>
                  </a:lnTo>
                  <a:lnTo>
                    <a:pt x="44297" y="109816"/>
                  </a:lnTo>
                  <a:lnTo>
                    <a:pt x="30480" y="109816"/>
                  </a:lnTo>
                  <a:lnTo>
                    <a:pt x="24384" y="108292"/>
                  </a:lnTo>
                  <a:lnTo>
                    <a:pt x="21336" y="105244"/>
                  </a:lnTo>
                  <a:lnTo>
                    <a:pt x="16764" y="102196"/>
                  </a:lnTo>
                  <a:lnTo>
                    <a:pt x="15240" y="97624"/>
                  </a:lnTo>
                  <a:lnTo>
                    <a:pt x="13716" y="91528"/>
                  </a:lnTo>
                  <a:lnTo>
                    <a:pt x="0" y="94576"/>
                  </a:lnTo>
                  <a:lnTo>
                    <a:pt x="28930" y="121704"/>
                  </a:lnTo>
                  <a:lnTo>
                    <a:pt x="36677" y="122008"/>
                  </a:lnTo>
                  <a:lnTo>
                    <a:pt x="50393" y="122008"/>
                  </a:lnTo>
                  <a:lnTo>
                    <a:pt x="54965" y="118960"/>
                  </a:lnTo>
                  <a:lnTo>
                    <a:pt x="61061" y="115912"/>
                  </a:lnTo>
                  <a:lnTo>
                    <a:pt x="65633" y="112864"/>
                  </a:lnTo>
                  <a:lnTo>
                    <a:pt x="68681" y="108292"/>
                  </a:lnTo>
                  <a:lnTo>
                    <a:pt x="71729" y="99148"/>
                  </a:lnTo>
                  <a:lnTo>
                    <a:pt x="71729" y="85432"/>
                  </a:lnTo>
                  <a:close/>
                </a:path>
                <a:path w="655954" h="156210">
                  <a:moveTo>
                    <a:pt x="161645" y="33616"/>
                  </a:moveTo>
                  <a:lnTo>
                    <a:pt x="146405" y="33616"/>
                  </a:lnTo>
                  <a:lnTo>
                    <a:pt x="128117" y="83908"/>
                  </a:lnTo>
                  <a:lnTo>
                    <a:pt x="125069" y="90004"/>
                  </a:lnTo>
                  <a:lnTo>
                    <a:pt x="123545" y="97726"/>
                  </a:lnTo>
                  <a:lnTo>
                    <a:pt x="122021" y="103822"/>
                  </a:lnTo>
                  <a:lnTo>
                    <a:pt x="120497" y="97726"/>
                  </a:lnTo>
                  <a:lnTo>
                    <a:pt x="117449" y="90004"/>
                  </a:lnTo>
                  <a:lnTo>
                    <a:pt x="115925" y="83908"/>
                  </a:lnTo>
                  <a:lnTo>
                    <a:pt x="97637" y="33616"/>
                  </a:lnTo>
                  <a:lnTo>
                    <a:pt x="80873" y="33616"/>
                  </a:lnTo>
                  <a:lnTo>
                    <a:pt x="114401" y="120586"/>
                  </a:lnTo>
                  <a:lnTo>
                    <a:pt x="114401" y="122110"/>
                  </a:lnTo>
                  <a:lnTo>
                    <a:pt x="112877" y="123634"/>
                  </a:lnTo>
                  <a:lnTo>
                    <a:pt x="111353" y="129730"/>
                  </a:lnTo>
                  <a:lnTo>
                    <a:pt x="109829" y="134302"/>
                  </a:lnTo>
                  <a:lnTo>
                    <a:pt x="103733" y="140398"/>
                  </a:lnTo>
                  <a:lnTo>
                    <a:pt x="102209" y="140398"/>
                  </a:lnTo>
                  <a:lnTo>
                    <a:pt x="99161" y="141922"/>
                  </a:lnTo>
                  <a:lnTo>
                    <a:pt x="93065" y="141922"/>
                  </a:lnTo>
                  <a:lnTo>
                    <a:pt x="90017" y="140398"/>
                  </a:lnTo>
                  <a:lnTo>
                    <a:pt x="86969" y="140398"/>
                  </a:lnTo>
                  <a:lnTo>
                    <a:pt x="88493" y="154114"/>
                  </a:lnTo>
                  <a:lnTo>
                    <a:pt x="93065" y="155638"/>
                  </a:lnTo>
                  <a:lnTo>
                    <a:pt x="103733" y="155638"/>
                  </a:lnTo>
                  <a:lnTo>
                    <a:pt x="106781" y="154114"/>
                  </a:lnTo>
                  <a:lnTo>
                    <a:pt x="111353" y="152590"/>
                  </a:lnTo>
                  <a:lnTo>
                    <a:pt x="128117" y="122110"/>
                  </a:lnTo>
                  <a:lnTo>
                    <a:pt x="135039" y="103822"/>
                  </a:lnTo>
                  <a:lnTo>
                    <a:pt x="161645" y="33616"/>
                  </a:lnTo>
                  <a:close/>
                </a:path>
                <a:path w="655954" h="156210">
                  <a:moveTo>
                    <a:pt x="245643" y="59524"/>
                  </a:moveTo>
                  <a:lnTo>
                    <a:pt x="244119" y="54952"/>
                  </a:lnTo>
                  <a:lnTo>
                    <a:pt x="244119" y="51904"/>
                  </a:lnTo>
                  <a:lnTo>
                    <a:pt x="242595" y="48768"/>
                  </a:lnTo>
                  <a:lnTo>
                    <a:pt x="241071" y="44196"/>
                  </a:lnTo>
                  <a:lnTo>
                    <a:pt x="238023" y="38100"/>
                  </a:lnTo>
                  <a:lnTo>
                    <a:pt x="233451" y="36576"/>
                  </a:lnTo>
                  <a:lnTo>
                    <a:pt x="230403" y="33528"/>
                  </a:lnTo>
                  <a:lnTo>
                    <a:pt x="225831" y="32004"/>
                  </a:lnTo>
                  <a:lnTo>
                    <a:pt x="219735" y="30480"/>
                  </a:lnTo>
                  <a:lnTo>
                    <a:pt x="215163" y="30480"/>
                  </a:lnTo>
                  <a:lnTo>
                    <a:pt x="206540" y="31572"/>
                  </a:lnTo>
                  <a:lnTo>
                    <a:pt x="199085" y="34671"/>
                  </a:lnTo>
                  <a:lnTo>
                    <a:pt x="192786" y="39484"/>
                  </a:lnTo>
                  <a:lnTo>
                    <a:pt x="187642" y="45720"/>
                  </a:lnTo>
                  <a:lnTo>
                    <a:pt x="187642" y="33528"/>
                  </a:lnTo>
                  <a:lnTo>
                    <a:pt x="173926" y="33528"/>
                  </a:lnTo>
                  <a:lnTo>
                    <a:pt x="173926" y="120484"/>
                  </a:lnTo>
                  <a:lnTo>
                    <a:pt x="189166" y="120484"/>
                  </a:lnTo>
                  <a:lnTo>
                    <a:pt x="189166" y="61048"/>
                  </a:lnTo>
                  <a:lnTo>
                    <a:pt x="190690" y="53428"/>
                  </a:lnTo>
                  <a:lnTo>
                    <a:pt x="195262" y="50292"/>
                  </a:lnTo>
                  <a:lnTo>
                    <a:pt x="199834" y="45720"/>
                  </a:lnTo>
                  <a:lnTo>
                    <a:pt x="205930" y="44196"/>
                  </a:lnTo>
                  <a:lnTo>
                    <a:pt x="219735" y="44196"/>
                  </a:lnTo>
                  <a:lnTo>
                    <a:pt x="222783" y="47244"/>
                  </a:lnTo>
                  <a:lnTo>
                    <a:pt x="225831" y="48768"/>
                  </a:lnTo>
                  <a:lnTo>
                    <a:pt x="227355" y="50292"/>
                  </a:lnTo>
                  <a:lnTo>
                    <a:pt x="230403" y="56476"/>
                  </a:lnTo>
                  <a:lnTo>
                    <a:pt x="230403" y="120484"/>
                  </a:lnTo>
                  <a:lnTo>
                    <a:pt x="245643" y="120484"/>
                  </a:lnTo>
                  <a:lnTo>
                    <a:pt x="245643" y="59524"/>
                  </a:lnTo>
                  <a:close/>
                </a:path>
                <a:path w="655954" h="156210">
                  <a:moveTo>
                    <a:pt x="303555" y="120484"/>
                  </a:moveTo>
                  <a:lnTo>
                    <a:pt x="302031" y="106768"/>
                  </a:lnTo>
                  <a:lnTo>
                    <a:pt x="298983" y="108292"/>
                  </a:lnTo>
                  <a:lnTo>
                    <a:pt x="292887" y="108292"/>
                  </a:lnTo>
                  <a:lnTo>
                    <a:pt x="291363" y="106768"/>
                  </a:lnTo>
                  <a:lnTo>
                    <a:pt x="288315" y="106768"/>
                  </a:lnTo>
                  <a:lnTo>
                    <a:pt x="288315" y="105244"/>
                  </a:lnTo>
                  <a:lnTo>
                    <a:pt x="286791" y="103720"/>
                  </a:lnTo>
                  <a:lnTo>
                    <a:pt x="286791" y="44196"/>
                  </a:lnTo>
                  <a:lnTo>
                    <a:pt x="302031" y="44196"/>
                  </a:lnTo>
                  <a:lnTo>
                    <a:pt x="302031" y="33528"/>
                  </a:lnTo>
                  <a:lnTo>
                    <a:pt x="286791" y="33528"/>
                  </a:lnTo>
                  <a:lnTo>
                    <a:pt x="286791" y="3048"/>
                  </a:lnTo>
                  <a:lnTo>
                    <a:pt x="271551" y="12192"/>
                  </a:lnTo>
                  <a:lnTo>
                    <a:pt x="271551" y="33528"/>
                  </a:lnTo>
                  <a:lnTo>
                    <a:pt x="260794" y="33528"/>
                  </a:lnTo>
                  <a:lnTo>
                    <a:pt x="260794" y="44196"/>
                  </a:lnTo>
                  <a:lnTo>
                    <a:pt x="271551" y="44196"/>
                  </a:lnTo>
                  <a:lnTo>
                    <a:pt x="271551" y="103720"/>
                  </a:lnTo>
                  <a:lnTo>
                    <a:pt x="273075" y="109816"/>
                  </a:lnTo>
                  <a:lnTo>
                    <a:pt x="273075" y="112864"/>
                  </a:lnTo>
                  <a:lnTo>
                    <a:pt x="274599" y="115912"/>
                  </a:lnTo>
                  <a:lnTo>
                    <a:pt x="276123" y="117436"/>
                  </a:lnTo>
                  <a:lnTo>
                    <a:pt x="282219" y="120484"/>
                  </a:lnTo>
                  <a:lnTo>
                    <a:pt x="286791" y="122008"/>
                  </a:lnTo>
                  <a:lnTo>
                    <a:pt x="295935" y="122008"/>
                  </a:lnTo>
                  <a:lnTo>
                    <a:pt x="298983" y="120484"/>
                  </a:lnTo>
                  <a:lnTo>
                    <a:pt x="303555" y="120484"/>
                  </a:lnTo>
                  <a:close/>
                </a:path>
                <a:path w="655954" h="156210">
                  <a:moveTo>
                    <a:pt x="382816" y="56476"/>
                  </a:moveTo>
                  <a:lnTo>
                    <a:pt x="381292" y="50292"/>
                  </a:lnTo>
                  <a:lnTo>
                    <a:pt x="378244" y="45720"/>
                  </a:lnTo>
                  <a:lnTo>
                    <a:pt x="376720" y="41148"/>
                  </a:lnTo>
                  <a:lnTo>
                    <a:pt x="373672" y="38100"/>
                  </a:lnTo>
                  <a:lnTo>
                    <a:pt x="364528" y="32004"/>
                  </a:lnTo>
                  <a:lnTo>
                    <a:pt x="358432" y="30480"/>
                  </a:lnTo>
                  <a:lnTo>
                    <a:pt x="352336" y="30480"/>
                  </a:lnTo>
                  <a:lnTo>
                    <a:pt x="344639" y="31318"/>
                  </a:lnTo>
                  <a:lnTo>
                    <a:pt x="337667" y="33718"/>
                  </a:lnTo>
                  <a:lnTo>
                    <a:pt x="331546" y="37553"/>
                  </a:lnTo>
                  <a:lnTo>
                    <a:pt x="326428" y="42672"/>
                  </a:lnTo>
                  <a:lnTo>
                    <a:pt x="326428" y="0"/>
                  </a:lnTo>
                  <a:lnTo>
                    <a:pt x="311188" y="0"/>
                  </a:lnTo>
                  <a:lnTo>
                    <a:pt x="311188" y="120484"/>
                  </a:lnTo>
                  <a:lnTo>
                    <a:pt x="326428" y="120484"/>
                  </a:lnTo>
                  <a:lnTo>
                    <a:pt x="326428" y="61048"/>
                  </a:lnTo>
                  <a:lnTo>
                    <a:pt x="327952" y="56476"/>
                  </a:lnTo>
                  <a:lnTo>
                    <a:pt x="344716" y="44196"/>
                  </a:lnTo>
                  <a:lnTo>
                    <a:pt x="355384" y="44196"/>
                  </a:lnTo>
                  <a:lnTo>
                    <a:pt x="359956" y="45720"/>
                  </a:lnTo>
                  <a:lnTo>
                    <a:pt x="366052" y="51904"/>
                  </a:lnTo>
                  <a:lnTo>
                    <a:pt x="367576" y="58000"/>
                  </a:lnTo>
                  <a:lnTo>
                    <a:pt x="367576" y="120484"/>
                  </a:lnTo>
                  <a:lnTo>
                    <a:pt x="382816" y="120484"/>
                  </a:lnTo>
                  <a:lnTo>
                    <a:pt x="382816" y="56476"/>
                  </a:lnTo>
                  <a:close/>
                </a:path>
                <a:path w="655954" h="156210">
                  <a:moveTo>
                    <a:pt x="480441" y="76288"/>
                  </a:moveTo>
                  <a:lnTo>
                    <a:pt x="479983" y="68668"/>
                  </a:lnTo>
                  <a:lnTo>
                    <a:pt x="479894" y="67195"/>
                  </a:lnTo>
                  <a:lnTo>
                    <a:pt x="479844" y="66332"/>
                  </a:lnTo>
                  <a:lnTo>
                    <a:pt x="477964" y="57200"/>
                  </a:lnTo>
                  <a:lnTo>
                    <a:pt x="474649" y="49212"/>
                  </a:lnTo>
                  <a:lnTo>
                    <a:pt x="469773" y="42672"/>
                  </a:lnTo>
                  <a:lnTo>
                    <a:pt x="465201" y="38785"/>
                  </a:lnTo>
                  <a:lnTo>
                    <a:pt x="465201" y="61048"/>
                  </a:lnTo>
                  <a:lnTo>
                    <a:pt x="465201" y="68668"/>
                  </a:lnTo>
                  <a:lnTo>
                    <a:pt x="416433" y="68668"/>
                  </a:lnTo>
                  <a:lnTo>
                    <a:pt x="417957" y="61048"/>
                  </a:lnTo>
                  <a:lnTo>
                    <a:pt x="419481" y="54952"/>
                  </a:lnTo>
                  <a:lnTo>
                    <a:pt x="424053" y="50292"/>
                  </a:lnTo>
                  <a:lnTo>
                    <a:pt x="428625" y="45720"/>
                  </a:lnTo>
                  <a:lnTo>
                    <a:pt x="434721" y="42672"/>
                  </a:lnTo>
                  <a:lnTo>
                    <a:pt x="448437" y="42672"/>
                  </a:lnTo>
                  <a:lnTo>
                    <a:pt x="454533" y="45720"/>
                  </a:lnTo>
                  <a:lnTo>
                    <a:pt x="460629" y="51904"/>
                  </a:lnTo>
                  <a:lnTo>
                    <a:pt x="463677" y="54952"/>
                  </a:lnTo>
                  <a:lnTo>
                    <a:pt x="440817" y="30480"/>
                  </a:lnTo>
                  <a:lnTo>
                    <a:pt x="432866" y="31318"/>
                  </a:lnTo>
                  <a:lnTo>
                    <a:pt x="403618" y="58000"/>
                  </a:lnTo>
                  <a:lnTo>
                    <a:pt x="401180" y="76288"/>
                  </a:lnTo>
                  <a:lnTo>
                    <a:pt x="401294" y="80860"/>
                  </a:lnTo>
                  <a:lnTo>
                    <a:pt x="418122" y="116230"/>
                  </a:lnTo>
                  <a:lnTo>
                    <a:pt x="442341" y="122008"/>
                  </a:lnTo>
                  <a:lnTo>
                    <a:pt x="449795" y="121678"/>
                  </a:lnTo>
                  <a:lnTo>
                    <a:pt x="456247" y="120484"/>
                  </a:lnTo>
                  <a:lnTo>
                    <a:pt x="461848" y="118160"/>
                  </a:lnTo>
                  <a:lnTo>
                    <a:pt x="466725" y="114388"/>
                  </a:lnTo>
                  <a:lnTo>
                    <a:pt x="474345" y="109816"/>
                  </a:lnTo>
                  <a:lnTo>
                    <a:pt x="478917" y="103720"/>
                  </a:lnTo>
                  <a:lnTo>
                    <a:pt x="480441" y="94576"/>
                  </a:lnTo>
                  <a:lnTo>
                    <a:pt x="465201" y="93052"/>
                  </a:lnTo>
                  <a:lnTo>
                    <a:pt x="463677" y="99148"/>
                  </a:lnTo>
                  <a:lnTo>
                    <a:pt x="460629" y="103720"/>
                  </a:lnTo>
                  <a:lnTo>
                    <a:pt x="456057" y="106768"/>
                  </a:lnTo>
                  <a:lnTo>
                    <a:pt x="453009" y="108292"/>
                  </a:lnTo>
                  <a:lnTo>
                    <a:pt x="448437" y="109816"/>
                  </a:lnTo>
                  <a:lnTo>
                    <a:pt x="434721" y="109816"/>
                  </a:lnTo>
                  <a:lnTo>
                    <a:pt x="428625" y="108292"/>
                  </a:lnTo>
                  <a:lnTo>
                    <a:pt x="424053" y="102196"/>
                  </a:lnTo>
                  <a:lnTo>
                    <a:pt x="419481" y="97624"/>
                  </a:lnTo>
                  <a:lnTo>
                    <a:pt x="416433" y="90004"/>
                  </a:lnTo>
                  <a:lnTo>
                    <a:pt x="416433" y="80860"/>
                  </a:lnTo>
                  <a:lnTo>
                    <a:pt x="480441" y="80860"/>
                  </a:lnTo>
                  <a:lnTo>
                    <a:pt x="480441" y="76288"/>
                  </a:lnTo>
                  <a:close/>
                </a:path>
                <a:path w="655954" h="156210">
                  <a:moveTo>
                    <a:pt x="535393" y="120484"/>
                  </a:moveTo>
                  <a:lnTo>
                    <a:pt x="532688" y="108292"/>
                  </a:lnTo>
                  <a:lnTo>
                    <a:pt x="532345" y="106768"/>
                  </a:lnTo>
                  <a:lnTo>
                    <a:pt x="529297" y="108292"/>
                  </a:lnTo>
                  <a:lnTo>
                    <a:pt x="523201" y="108292"/>
                  </a:lnTo>
                  <a:lnTo>
                    <a:pt x="521677" y="106768"/>
                  </a:lnTo>
                  <a:lnTo>
                    <a:pt x="520153" y="106768"/>
                  </a:lnTo>
                  <a:lnTo>
                    <a:pt x="518629" y="105244"/>
                  </a:lnTo>
                  <a:lnTo>
                    <a:pt x="518629" y="102196"/>
                  </a:lnTo>
                  <a:lnTo>
                    <a:pt x="517105" y="100672"/>
                  </a:lnTo>
                  <a:lnTo>
                    <a:pt x="517105" y="44196"/>
                  </a:lnTo>
                  <a:lnTo>
                    <a:pt x="532345" y="44196"/>
                  </a:lnTo>
                  <a:lnTo>
                    <a:pt x="532345" y="33528"/>
                  </a:lnTo>
                  <a:lnTo>
                    <a:pt x="517105" y="33528"/>
                  </a:lnTo>
                  <a:lnTo>
                    <a:pt x="517105" y="3048"/>
                  </a:lnTo>
                  <a:lnTo>
                    <a:pt x="503389" y="12192"/>
                  </a:lnTo>
                  <a:lnTo>
                    <a:pt x="503389" y="33528"/>
                  </a:lnTo>
                  <a:lnTo>
                    <a:pt x="492721" y="33528"/>
                  </a:lnTo>
                  <a:lnTo>
                    <a:pt x="492721" y="44196"/>
                  </a:lnTo>
                  <a:lnTo>
                    <a:pt x="503389" y="44196"/>
                  </a:lnTo>
                  <a:lnTo>
                    <a:pt x="503389" y="109816"/>
                  </a:lnTo>
                  <a:lnTo>
                    <a:pt x="506437" y="115912"/>
                  </a:lnTo>
                  <a:lnTo>
                    <a:pt x="507961" y="117436"/>
                  </a:lnTo>
                  <a:lnTo>
                    <a:pt x="514057" y="120484"/>
                  </a:lnTo>
                  <a:lnTo>
                    <a:pt x="518629" y="122008"/>
                  </a:lnTo>
                  <a:lnTo>
                    <a:pt x="526249" y="122008"/>
                  </a:lnTo>
                  <a:lnTo>
                    <a:pt x="530821" y="120484"/>
                  </a:lnTo>
                  <a:lnTo>
                    <a:pt x="535393" y="120484"/>
                  </a:lnTo>
                  <a:close/>
                </a:path>
                <a:path w="655954" h="156210">
                  <a:moveTo>
                    <a:pt x="567410" y="32092"/>
                  </a:moveTo>
                  <a:lnTo>
                    <a:pt x="552170" y="32092"/>
                  </a:lnTo>
                  <a:lnTo>
                    <a:pt x="552170" y="120586"/>
                  </a:lnTo>
                  <a:lnTo>
                    <a:pt x="567410" y="120586"/>
                  </a:lnTo>
                  <a:lnTo>
                    <a:pt x="567410" y="32092"/>
                  </a:lnTo>
                  <a:close/>
                </a:path>
                <a:path w="655954" h="156210">
                  <a:moveTo>
                    <a:pt x="567410" y="0"/>
                  </a:moveTo>
                  <a:lnTo>
                    <a:pt x="552170" y="0"/>
                  </a:lnTo>
                  <a:lnTo>
                    <a:pt x="552170" y="16764"/>
                  </a:lnTo>
                  <a:lnTo>
                    <a:pt x="567410" y="16764"/>
                  </a:lnTo>
                  <a:lnTo>
                    <a:pt x="567410" y="0"/>
                  </a:lnTo>
                  <a:close/>
                </a:path>
                <a:path w="655954" h="156210">
                  <a:moveTo>
                    <a:pt x="655891" y="90004"/>
                  </a:moveTo>
                  <a:lnTo>
                    <a:pt x="640562" y="88480"/>
                  </a:lnTo>
                  <a:lnTo>
                    <a:pt x="640562" y="96100"/>
                  </a:lnTo>
                  <a:lnTo>
                    <a:pt x="637514" y="100672"/>
                  </a:lnTo>
                  <a:lnTo>
                    <a:pt x="629894" y="108292"/>
                  </a:lnTo>
                  <a:lnTo>
                    <a:pt x="625322" y="109816"/>
                  </a:lnTo>
                  <a:lnTo>
                    <a:pt x="611606" y="109816"/>
                  </a:lnTo>
                  <a:lnTo>
                    <a:pt x="594842" y="76288"/>
                  </a:lnTo>
                  <a:lnTo>
                    <a:pt x="595172" y="68630"/>
                  </a:lnTo>
                  <a:lnTo>
                    <a:pt x="596366" y="61810"/>
                  </a:lnTo>
                  <a:lnTo>
                    <a:pt x="598690" y="56146"/>
                  </a:lnTo>
                  <a:lnTo>
                    <a:pt x="602462" y="51904"/>
                  </a:lnTo>
                  <a:lnTo>
                    <a:pt x="607034" y="45720"/>
                  </a:lnTo>
                  <a:lnTo>
                    <a:pt x="613130" y="42672"/>
                  </a:lnTo>
                  <a:lnTo>
                    <a:pt x="625322" y="42672"/>
                  </a:lnTo>
                  <a:lnTo>
                    <a:pt x="640562" y="61048"/>
                  </a:lnTo>
                  <a:lnTo>
                    <a:pt x="654367" y="59524"/>
                  </a:lnTo>
                  <a:lnTo>
                    <a:pt x="652843" y="50292"/>
                  </a:lnTo>
                  <a:lnTo>
                    <a:pt x="648271" y="42672"/>
                  </a:lnTo>
                  <a:lnTo>
                    <a:pt x="635990" y="33528"/>
                  </a:lnTo>
                  <a:lnTo>
                    <a:pt x="628370" y="30480"/>
                  </a:lnTo>
                  <a:lnTo>
                    <a:pt x="611606" y="30480"/>
                  </a:lnTo>
                  <a:lnTo>
                    <a:pt x="605510" y="33528"/>
                  </a:lnTo>
                  <a:lnTo>
                    <a:pt x="597890" y="36576"/>
                  </a:lnTo>
                  <a:lnTo>
                    <a:pt x="579882" y="70345"/>
                  </a:lnTo>
                  <a:lnTo>
                    <a:pt x="579602" y="77812"/>
                  </a:lnTo>
                  <a:lnTo>
                    <a:pt x="580186" y="87553"/>
                  </a:lnTo>
                  <a:lnTo>
                    <a:pt x="603034" y="119532"/>
                  </a:lnTo>
                  <a:lnTo>
                    <a:pt x="619226" y="122008"/>
                  </a:lnTo>
                  <a:lnTo>
                    <a:pt x="626033" y="121462"/>
                  </a:lnTo>
                  <a:lnTo>
                    <a:pt x="654202" y="97459"/>
                  </a:lnTo>
                  <a:lnTo>
                    <a:pt x="655891" y="90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" name="object 255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114710" y="4506658"/>
              <a:ext cx="759523" cy="146494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1968722" y="4508182"/>
              <a:ext cx="263937" cy="122015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2312003" y="4508182"/>
              <a:ext cx="221170" cy="122015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2612421" y="4506658"/>
              <a:ext cx="362997" cy="123539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2999803" y="4540186"/>
              <a:ext cx="128111" cy="90011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3207258" y="4506658"/>
              <a:ext cx="141827" cy="123539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417846" y="4540186"/>
              <a:ext cx="79162" cy="90011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516820" y="4540186"/>
              <a:ext cx="205930" cy="90011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3747516" y="4507991"/>
              <a:ext cx="15240" cy="121920"/>
            </a:xfrm>
            <a:custGeom>
              <a:avLst/>
              <a:gdLst/>
              <a:ahLst/>
              <a:cxnLst/>
              <a:rect l="l" t="t" r="r" b="b"/>
              <a:pathLst>
                <a:path w="15239" h="121920">
                  <a:moveTo>
                    <a:pt x="15240" y="121919"/>
                  </a:moveTo>
                  <a:lnTo>
                    <a:pt x="0" y="121919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21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3783806" y="4506658"/>
              <a:ext cx="454437" cy="157162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322159" y="4540186"/>
              <a:ext cx="77819" cy="123634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4422838" y="4540186"/>
              <a:ext cx="401097" cy="90011"/>
            </a:xfrm>
            <a:prstGeom prst="rect">
              <a:avLst/>
            </a:prstGeom>
          </p:spPr>
        </p:pic>
        <p:sp>
          <p:nvSpPr>
            <p:cNvPr id="267" name="object 267"/>
            <p:cNvSpPr/>
            <p:nvPr/>
          </p:nvSpPr>
          <p:spPr>
            <a:xfrm>
              <a:off x="4843272" y="4508004"/>
              <a:ext cx="199390" cy="122555"/>
            </a:xfrm>
            <a:custGeom>
              <a:avLst/>
              <a:gdLst/>
              <a:ahLst/>
              <a:cxnLst/>
              <a:rect l="l" t="t" r="r" b="b"/>
              <a:pathLst>
                <a:path w="199389" h="122554">
                  <a:moveTo>
                    <a:pt x="18288" y="103632"/>
                  </a:moveTo>
                  <a:lnTo>
                    <a:pt x="0" y="103632"/>
                  </a:lnTo>
                  <a:lnTo>
                    <a:pt x="0" y="121907"/>
                  </a:lnTo>
                  <a:lnTo>
                    <a:pt x="18288" y="121907"/>
                  </a:lnTo>
                  <a:lnTo>
                    <a:pt x="18288" y="103632"/>
                  </a:lnTo>
                  <a:close/>
                </a:path>
                <a:path w="199389" h="122554">
                  <a:moveTo>
                    <a:pt x="132588" y="0"/>
                  </a:moveTo>
                  <a:lnTo>
                    <a:pt x="115824" y="0"/>
                  </a:lnTo>
                  <a:lnTo>
                    <a:pt x="115824" y="121907"/>
                  </a:lnTo>
                  <a:lnTo>
                    <a:pt x="132588" y="121907"/>
                  </a:lnTo>
                  <a:lnTo>
                    <a:pt x="132588" y="0"/>
                  </a:lnTo>
                  <a:close/>
                </a:path>
                <a:path w="199389" h="122554">
                  <a:moveTo>
                    <a:pt x="198780" y="120675"/>
                  </a:moveTo>
                  <a:lnTo>
                    <a:pt x="197256" y="106959"/>
                  </a:lnTo>
                  <a:lnTo>
                    <a:pt x="194208" y="108483"/>
                  </a:lnTo>
                  <a:lnTo>
                    <a:pt x="186588" y="108483"/>
                  </a:lnTo>
                  <a:lnTo>
                    <a:pt x="186588" y="106959"/>
                  </a:lnTo>
                  <a:lnTo>
                    <a:pt x="185064" y="106959"/>
                  </a:lnTo>
                  <a:lnTo>
                    <a:pt x="183540" y="105435"/>
                  </a:lnTo>
                  <a:lnTo>
                    <a:pt x="183540" y="103911"/>
                  </a:lnTo>
                  <a:lnTo>
                    <a:pt x="182016" y="102387"/>
                  </a:lnTo>
                  <a:lnTo>
                    <a:pt x="182016" y="44475"/>
                  </a:lnTo>
                  <a:lnTo>
                    <a:pt x="197256" y="44475"/>
                  </a:lnTo>
                  <a:lnTo>
                    <a:pt x="197256" y="33718"/>
                  </a:lnTo>
                  <a:lnTo>
                    <a:pt x="182016" y="33718"/>
                  </a:lnTo>
                  <a:lnTo>
                    <a:pt x="182016" y="3238"/>
                  </a:lnTo>
                  <a:lnTo>
                    <a:pt x="168300" y="12382"/>
                  </a:lnTo>
                  <a:lnTo>
                    <a:pt x="168300" y="33718"/>
                  </a:lnTo>
                  <a:lnTo>
                    <a:pt x="157632" y="33718"/>
                  </a:lnTo>
                  <a:lnTo>
                    <a:pt x="157632" y="44475"/>
                  </a:lnTo>
                  <a:lnTo>
                    <a:pt x="168300" y="44475"/>
                  </a:lnTo>
                  <a:lnTo>
                    <a:pt x="168300" y="110007"/>
                  </a:lnTo>
                  <a:lnTo>
                    <a:pt x="171348" y="116103"/>
                  </a:lnTo>
                  <a:lnTo>
                    <a:pt x="172872" y="117627"/>
                  </a:lnTo>
                  <a:lnTo>
                    <a:pt x="178968" y="120675"/>
                  </a:lnTo>
                  <a:lnTo>
                    <a:pt x="183540" y="122199"/>
                  </a:lnTo>
                  <a:lnTo>
                    <a:pt x="195732" y="122199"/>
                  </a:lnTo>
                  <a:lnTo>
                    <a:pt x="198780" y="1206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8" name="object 268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5118258" y="4508182"/>
              <a:ext cx="256317" cy="122015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5449252" y="4508182"/>
              <a:ext cx="219646" cy="122015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5752814" y="4507991"/>
              <a:ext cx="335566" cy="122205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6115812" y="4508182"/>
              <a:ext cx="459009" cy="122015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6660261" y="4506658"/>
              <a:ext cx="396525" cy="123539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7137653" y="4506658"/>
              <a:ext cx="141827" cy="123539"/>
            </a:xfrm>
            <a:prstGeom prst="rect">
              <a:avLst/>
            </a:prstGeom>
          </p:spPr>
        </p:pic>
        <p:sp>
          <p:nvSpPr>
            <p:cNvPr id="274" name="object 274"/>
            <p:cNvSpPr/>
            <p:nvPr/>
          </p:nvSpPr>
          <p:spPr>
            <a:xfrm>
              <a:off x="7351204" y="4508182"/>
              <a:ext cx="1581785" cy="156210"/>
            </a:xfrm>
            <a:custGeom>
              <a:avLst/>
              <a:gdLst/>
              <a:ahLst/>
              <a:cxnLst/>
              <a:rect l="l" t="t" r="r" b="b"/>
              <a:pathLst>
                <a:path w="1581784" h="156210">
                  <a:moveTo>
                    <a:pt x="15240" y="32105"/>
                  </a:moveTo>
                  <a:lnTo>
                    <a:pt x="0" y="32105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105"/>
                  </a:lnTo>
                  <a:close/>
                </a:path>
                <a:path w="1581784" h="15621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  <a:path w="1581784" h="156210">
                  <a:moveTo>
                    <a:pt x="112776" y="51917"/>
                  </a:moveTo>
                  <a:lnTo>
                    <a:pt x="111252" y="48869"/>
                  </a:lnTo>
                  <a:lnTo>
                    <a:pt x="109728" y="44297"/>
                  </a:lnTo>
                  <a:lnTo>
                    <a:pt x="108204" y="41249"/>
                  </a:lnTo>
                  <a:lnTo>
                    <a:pt x="105156" y="38201"/>
                  </a:lnTo>
                  <a:lnTo>
                    <a:pt x="102108" y="36588"/>
                  </a:lnTo>
                  <a:lnTo>
                    <a:pt x="97536" y="33540"/>
                  </a:lnTo>
                  <a:lnTo>
                    <a:pt x="92964" y="32016"/>
                  </a:lnTo>
                  <a:lnTo>
                    <a:pt x="83820" y="32016"/>
                  </a:lnTo>
                  <a:lnTo>
                    <a:pt x="75222" y="32867"/>
                  </a:lnTo>
                  <a:lnTo>
                    <a:pt x="67627" y="35445"/>
                  </a:lnTo>
                  <a:lnTo>
                    <a:pt x="60883" y="39763"/>
                  </a:lnTo>
                  <a:lnTo>
                    <a:pt x="54864" y="45821"/>
                  </a:lnTo>
                  <a:lnTo>
                    <a:pt x="54864" y="33540"/>
                  </a:lnTo>
                  <a:lnTo>
                    <a:pt x="42672" y="33540"/>
                  </a:lnTo>
                  <a:lnTo>
                    <a:pt x="42672" y="120497"/>
                  </a:lnTo>
                  <a:lnTo>
                    <a:pt x="56388" y="120497"/>
                  </a:lnTo>
                  <a:lnTo>
                    <a:pt x="56388" y="62585"/>
                  </a:lnTo>
                  <a:lnTo>
                    <a:pt x="59436" y="54965"/>
                  </a:lnTo>
                  <a:lnTo>
                    <a:pt x="68580" y="45821"/>
                  </a:lnTo>
                  <a:lnTo>
                    <a:pt x="73152" y="44297"/>
                  </a:lnTo>
                  <a:lnTo>
                    <a:pt x="83820" y="44297"/>
                  </a:lnTo>
                  <a:lnTo>
                    <a:pt x="96012" y="50393"/>
                  </a:lnTo>
                  <a:lnTo>
                    <a:pt x="96012" y="53441"/>
                  </a:lnTo>
                  <a:lnTo>
                    <a:pt x="97536" y="56489"/>
                  </a:lnTo>
                  <a:lnTo>
                    <a:pt x="97536" y="120497"/>
                  </a:lnTo>
                  <a:lnTo>
                    <a:pt x="112776" y="120497"/>
                  </a:lnTo>
                  <a:lnTo>
                    <a:pt x="112776" y="51917"/>
                  </a:lnTo>
                  <a:close/>
                </a:path>
                <a:path w="1581784" h="156210">
                  <a:moveTo>
                    <a:pt x="201256" y="120497"/>
                  </a:moveTo>
                  <a:lnTo>
                    <a:pt x="198208" y="114401"/>
                  </a:lnTo>
                  <a:lnTo>
                    <a:pt x="198208" y="109829"/>
                  </a:lnTo>
                  <a:lnTo>
                    <a:pt x="197967" y="106426"/>
                  </a:lnTo>
                  <a:lnTo>
                    <a:pt x="197866" y="105257"/>
                  </a:lnTo>
                  <a:lnTo>
                    <a:pt x="197434" y="100685"/>
                  </a:lnTo>
                  <a:lnTo>
                    <a:pt x="196926" y="93332"/>
                  </a:lnTo>
                  <a:lnTo>
                    <a:pt x="196799" y="88493"/>
                  </a:lnTo>
                  <a:lnTo>
                    <a:pt x="196684" y="76301"/>
                  </a:lnTo>
                  <a:lnTo>
                    <a:pt x="196684" y="50393"/>
                  </a:lnTo>
                  <a:lnTo>
                    <a:pt x="195160" y="47345"/>
                  </a:lnTo>
                  <a:lnTo>
                    <a:pt x="194144" y="44297"/>
                  </a:lnTo>
                  <a:lnTo>
                    <a:pt x="193636" y="42773"/>
                  </a:lnTo>
                  <a:lnTo>
                    <a:pt x="189064" y="38201"/>
                  </a:lnTo>
                  <a:lnTo>
                    <a:pt x="186016" y="35052"/>
                  </a:lnTo>
                  <a:lnTo>
                    <a:pt x="176872" y="32004"/>
                  </a:lnTo>
                  <a:lnTo>
                    <a:pt x="149440" y="32004"/>
                  </a:lnTo>
                  <a:lnTo>
                    <a:pt x="143344" y="35052"/>
                  </a:lnTo>
                  <a:lnTo>
                    <a:pt x="137248" y="36576"/>
                  </a:lnTo>
                  <a:lnTo>
                    <a:pt x="134200" y="39725"/>
                  </a:lnTo>
                  <a:lnTo>
                    <a:pt x="131152" y="42773"/>
                  </a:lnTo>
                  <a:lnTo>
                    <a:pt x="125056" y="51917"/>
                  </a:lnTo>
                  <a:lnTo>
                    <a:pt x="123532" y="58013"/>
                  </a:lnTo>
                  <a:lnTo>
                    <a:pt x="138772" y="59537"/>
                  </a:lnTo>
                  <a:lnTo>
                    <a:pt x="140296" y="53441"/>
                  </a:lnTo>
                  <a:lnTo>
                    <a:pt x="149440" y="44297"/>
                  </a:lnTo>
                  <a:lnTo>
                    <a:pt x="169252" y="44297"/>
                  </a:lnTo>
                  <a:lnTo>
                    <a:pt x="173824" y="45821"/>
                  </a:lnTo>
                  <a:lnTo>
                    <a:pt x="178396" y="48869"/>
                  </a:lnTo>
                  <a:lnTo>
                    <a:pt x="181444" y="50393"/>
                  </a:lnTo>
                  <a:lnTo>
                    <a:pt x="182968" y="54965"/>
                  </a:lnTo>
                  <a:lnTo>
                    <a:pt x="182968" y="65633"/>
                  </a:lnTo>
                  <a:lnTo>
                    <a:pt x="182968" y="76301"/>
                  </a:lnTo>
                  <a:lnTo>
                    <a:pt x="182968" y="88493"/>
                  </a:lnTo>
                  <a:lnTo>
                    <a:pt x="179920" y="97637"/>
                  </a:lnTo>
                  <a:lnTo>
                    <a:pt x="178396" y="100685"/>
                  </a:lnTo>
                  <a:lnTo>
                    <a:pt x="173824" y="105257"/>
                  </a:lnTo>
                  <a:lnTo>
                    <a:pt x="170776" y="106781"/>
                  </a:lnTo>
                  <a:lnTo>
                    <a:pt x="166204" y="109829"/>
                  </a:lnTo>
                  <a:lnTo>
                    <a:pt x="160108" y="111353"/>
                  </a:lnTo>
                  <a:lnTo>
                    <a:pt x="149440" y="111353"/>
                  </a:lnTo>
                  <a:lnTo>
                    <a:pt x="144868" y="109829"/>
                  </a:lnTo>
                  <a:lnTo>
                    <a:pt x="138772" y="103733"/>
                  </a:lnTo>
                  <a:lnTo>
                    <a:pt x="137337" y="100876"/>
                  </a:lnTo>
                  <a:lnTo>
                    <a:pt x="137248" y="93065"/>
                  </a:lnTo>
                  <a:lnTo>
                    <a:pt x="138772" y="90017"/>
                  </a:lnTo>
                  <a:lnTo>
                    <a:pt x="140296" y="88493"/>
                  </a:lnTo>
                  <a:lnTo>
                    <a:pt x="143344" y="86969"/>
                  </a:lnTo>
                  <a:lnTo>
                    <a:pt x="144868" y="85445"/>
                  </a:lnTo>
                  <a:lnTo>
                    <a:pt x="147916" y="83921"/>
                  </a:lnTo>
                  <a:lnTo>
                    <a:pt x="152488" y="83921"/>
                  </a:lnTo>
                  <a:lnTo>
                    <a:pt x="158584" y="82397"/>
                  </a:lnTo>
                  <a:lnTo>
                    <a:pt x="169252" y="80873"/>
                  </a:lnTo>
                  <a:lnTo>
                    <a:pt x="176872" y="79349"/>
                  </a:lnTo>
                  <a:lnTo>
                    <a:pt x="182968" y="76301"/>
                  </a:lnTo>
                  <a:lnTo>
                    <a:pt x="182968" y="65633"/>
                  </a:lnTo>
                  <a:lnTo>
                    <a:pt x="177825" y="66776"/>
                  </a:lnTo>
                  <a:lnTo>
                    <a:pt x="171538" y="67919"/>
                  </a:lnTo>
                  <a:lnTo>
                    <a:pt x="164109" y="69062"/>
                  </a:lnTo>
                  <a:lnTo>
                    <a:pt x="155536" y="70205"/>
                  </a:lnTo>
                  <a:lnTo>
                    <a:pt x="149440" y="71729"/>
                  </a:lnTo>
                  <a:lnTo>
                    <a:pt x="144868" y="71729"/>
                  </a:lnTo>
                  <a:lnTo>
                    <a:pt x="143344" y="73253"/>
                  </a:lnTo>
                  <a:lnTo>
                    <a:pt x="138772" y="73253"/>
                  </a:lnTo>
                  <a:lnTo>
                    <a:pt x="135724" y="74777"/>
                  </a:lnTo>
                  <a:lnTo>
                    <a:pt x="132676" y="77825"/>
                  </a:lnTo>
                  <a:lnTo>
                    <a:pt x="129628" y="79349"/>
                  </a:lnTo>
                  <a:lnTo>
                    <a:pt x="126580" y="82397"/>
                  </a:lnTo>
                  <a:lnTo>
                    <a:pt x="125056" y="85445"/>
                  </a:lnTo>
                  <a:lnTo>
                    <a:pt x="122008" y="90017"/>
                  </a:lnTo>
                  <a:lnTo>
                    <a:pt x="122008" y="105257"/>
                  </a:lnTo>
                  <a:lnTo>
                    <a:pt x="123532" y="111353"/>
                  </a:lnTo>
                  <a:lnTo>
                    <a:pt x="129628" y="115925"/>
                  </a:lnTo>
                  <a:lnTo>
                    <a:pt x="134200" y="120497"/>
                  </a:lnTo>
                  <a:lnTo>
                    <a:pt x="141820" y="122021"/>
                  </a:lnTo>
                  <a:lnTo>
                    <a:pt x="163156" y="122021"/>
                  </a:lnTo>
                  <a:lnTo>
                    <a:pt x="167728" y="120497"/>
                  </a:lnTo>
                  <a:lnTo>
                    <a:pt x="172300" y="117449"/>
                  </a:lnTo>
                  <a:lnTo>
                    <a:pt x="178396" y="114401"/>
                  </a:lnTo>
                  <a:lnTo>
                    <a:pt x="181444" y="111353"/>
                  </a:lnTo>
                  <a:lnTo>
                    <a:pt x="182968" y="109829"/>
                  </a:lnTo>
                  <a:lnTo>
                    <a:pt x="184492" y="114401"/>
                  </a:lnTo>
                  <a:lnTo>
                    <a:pt x="184492" y="117449"/>
                  </a:lnTo>
                  <a:lnTo>
                    <a:pt x="186016" y="120497"/>
                  </a:lnTo>
                  <a:lnTo>
                    <a:pt x="201256" y="120497"/>
                  </a:lnTo>
                  <a:close/>
                </a:path>
                <a:path w="1581784" h="156210">
                  <a:moveTo>
                    <a:pt x="292785" y="90017"/>
                  </a:moveTo>
                  <a:lnTo>
                    <a:pt x="277545" y="88493"/>
                  </a:lnTo>
                  <a:lnTo>
                    <a:pt x="277545" y="96113"/>
                  </a:lnTo>
                  <a:lnTo>
                    <a:pt x="274497" y="102209"/>
                  </a:lnTo>
                  <a:lnTo>
                    <a:pt x="271449" y="105257"/>
                  </a:lnTo>
                  <a:lnTo>
                    <a:pt x="266877" y="108305"/>
                  </a:lnTo>
                  <a:lnTo>
                    <a:pt x="262305" y="109829"/>
                  </a:lnTo>
                  <a:lnTo>
                    <a:pt x="248589" y="109829"/>
                  </a:lnTo>
                  <a:lnTo>
                    <a:pt x="231736" y="76301"/>
                  </a:lnTo>
                  <a:lnTo>
                    <a:pt x="232283" y="68630"/>
                  </a:lnTo>
                  <a:lnTo>
                    <a:pt x="233845" y="61823"/>
                  </a:lnTo>
                  <a:lnTo>
                    <a:pt x="236283" y="56159"/>
                  </a:lnTo>
                  <a:lnTo>
                    <a:pt x="244017" y="45821"/>
                  </a:lnTo>
                  <a:lnTo>
                    <a:pt x="250113" y="44297"/>
                  </a:lnTo>
                  <a:lnTo>
                    <a:pt x="262305" y="44297"/>
                  </a:lnTo>
                  <a:lnTo>
                    <a:pt x="277545" y="61061"/>
                  </a:lnTo>
                  <a:lnTo>
                    <a:pt x="291261" y="59537"/>
                  </a:lnTo>
                  <a:lnTo>
                    <a:pt x="289737" y="50393"/>
                  </a:lnTo>
                  <a:lnTo>
                    <a:pt x="285165" y="42773"/>
                  </a:lnTo>
                  <a:lnTo>
                    <a:pt x="272973" y="33528"/>
                  </a:lnTo>
                  <a:lnTo>
                    <a:pt x="265353" y="32004"/>
                  </a:lnTo>
                  <a:lnTo>
                    <a:pt x="248589" y="32004"/>
                  </a:lnTo>
                  <a:lnTo>
                    <a:pt x="219062" y="57899"/>
                  </a:lnTo>
                  <a:lnTo>
                    <a:pt x="216496" y="77825"/>
                  </a:lnTo>
                  <a:lnTo>
                    <a:pt x="217093" y="87782"/>
                  </a:lnTo>
                  <a:lnTo>
                    <a:pt x="239979" y="119545"/>
                  </a:lnTo>
                  <a:lnTo>
                    <a:pt x="256209" y="122021"/>
                  </a:lnTo>
                  <a:lnTo>
                    <a:pt x="263029" y="121691"/>
                  </a:lnTo>
                  <a:lnTo>
                    <a:pt x="292785" y="90017"/>
                  </a:lnTo>
                  <a:close/>
                </a:path>
                <a:path w="1581784" h="156210">
                  <a:moveTo>
                    <a:pt x="340029" y="120497"/>
                  </a:moveTo>
                  <a:lnTo>
                    <a:pt x="336981" y="106781"/>
                  </a:lnTo>
                  <a:lnTo>
                    <a:pt x="335457" y="108305"/>
                  </a:lnTo>
                  <a:lnTo>
                    <a:pt x="327837" y="108305"/>
                  </a:lnTo>
                  <a:lnTo>
                    <a:pt x="326313" y="106781"/>
                  </a:lnTo>
                  <a:lnTo>
                    <a:pt x="324789" y="106781"/>
                  </a:lnTo>
                  <a:lnTo>
                    <a:pt x="323265" y="105257"/>
                  </a:lnTo>
                  <a:lnTo>
                    <a:pt x="323265" y="44297"/>
                  </a:lnTo>
                  <a:lnTo>
                    <a:pt x="336981" y="44297"/>
                  </a:lnTo>
                  <a:lnTo>
                    <a:pt x="336981" y="33540"/>
                  </a:lnTo>
                  <a:lnTo>
                    <a:pt x="323265" y="33540"/>
                  </a:lnTo>
                  <a:lnTo>
                    <a:pt x="323265" y="3060"/>
                  </a:lnTo>
                  <a:lnTo>
                    <a:pt x="308025" y="12204"/>
                  </a:lnTo>
                  <a:lnTo>
                    <a:pt x="308025" y="33540"/>
                  </a:lnTo>
                  <a:lnTo>
                    <a:pt x="297357" y="33540"/>
                  </a:lnTo>
                  <a:lnTo>
                    <a:pt x="297357" y="44297"/>
                  </a:lnTo>
                  <a:lnTo>
                    <a:pt x="308025" y="44297"/>
                  </a:lnTo>
                  <a:lnTo>
                    <a:pt x="308025" y="109829"/>
                  </a:lnTo>
                  <a:lnTo>
                    <a:pt x="311073" y="115925"/>
                  </a:lnTo>
                  <a:lnTo>
                    <a:pt x="312597" y="117449"/>
                  </a:lnTo>
                  <a:lnTo>
                    <a:pt x="318693" y="120497"/>
                  </a:lnTo>
                  <a:lnTo>
                    <a:pt x="323265" y="122021"/>
                  </a:lnTo>
                  <a:lnTo>
                    <a:pt x="335457" y="122021"/>
                  </a:lnTo>
                  <a:lnTo>
                    <a:pt x="340029" y="120497"/>
                  </a:lnTo>
                  <a:close/>
                </a:path>
                <a:path w="1581784" h="156210">
                  <a:moveTo>
                    <a:pt x="373570" y="32105"/>
                  </a:moveTo>
                  <a:lnTo>
                    <a:pt x="358330" y="32105"/>
                  </a:lnTo>
                  <a:lnTo>
                    <a:pt x="358330" y="120586"/>
                  </a:lnTo>
                  <a:lnTo>
                    <a:pt x="373570" y="120586"/>
                  </a:lnTo>
                  <a:lnTo>
                    <a:pt x="373570" y="32105"/>
                  </a:lnTo>
                  <a:close/>
                </a:path>
                <a:path w="1581784" h="156210">
                  <a:moveTo>
                    <a:pt x="373570" y="0"/>
                  </a:moveTo>
                  <a:lnTo>
                    <a:pt x="358330" y="0"/>
                  </a:lnTo>
                  <a:lnTo>
                    <a:pt x="358330" y="16764"/>
                  </a:lnTo>
                  <a:lnTo>
                    <a:pt x="373570" y="16764"/>
                  </a:lnTo>
                  <a:lnTo>
                    <a:pt x="373570" y="0"/>
                  </a:lnTo>
                  <a:close/>
                </a:path>
                <a:path w="1581784" h="156210">
                  <a:moveTo>
                    <a:pt x="460527" y="33540"/>
                  </a:moveTo>
                  <a:lnTo>
                    <a:pt x="445287" y="33540"/>
                  </a:lnTo>
                  <a:lnTo>
                    <a:pt x="425475" y="86969"/>
                  </a:lnTo>
                  <a:lnTo>
                    <a:pt x="422427" y="99161"/>
                  </a:lnTo>
                  <a:lnTo>
                    <a:pt x="420903" y="103733"/>
                  </a:lnTo>
                  <a:lnTo>
                    <a:pt x="419379" y="97637"/>
                  </a:lnTo>
                  <a:lnTo>
                    <a:pt x="416331" y="91541"/>
                  </a:lnTo>
                  <a:lnTo>
                    <a:pt x="414807" y="85445"/>
                  </a:lnTo>
                  <a:lnTo>
                    <a:pt x="396519" y="33540"/>
                  </a:lnTo>
                  <a:lnTo>
                    <a:pt x="379755" y="33540"/>
                  </a:lnTo>
                  <a:lnTo>
                    <a:pt x="413283" y="120497"/>
                  </a:lnTo>
                  <a:lnTo>
                    <a:pt x="426999" y="120497"/>
                  </a:lnTo>
                  <a:lnTo>
                    <a:pt x="460527" y="33540"/>
                  </a:lnTo>
                  <a:close/>
                </a:path>
                <a:path w="1581784" h="156210">
                  <a:moveTo>
                    <a:pt x="549021" y="120497"/>
                  </a:moveTo>
                  <a:lnTo>
                    <a:pt x="545973" y="114401"/>
                  </a:lnTo>
                  <a:lnTo>
                    <a:pt x="545973" y="109829"/>
                  </a:lnTo>
                  <a:lnTo>
                    <a:pt x="545084" y="106426"/>
                  </a:lnTo>
                  <a:lnTo>
                    <a:pt x="544995" y="105257"/>
                  </a:lnTo>
                  <a:lnTo>
                    <a:pt x="544868" y="103733"/>
                  </a:lnTo>
                  <a:lnTo>
                    <a:pt x="544639" y="100876"/>
                  </a:lnTo>
                  <a:lnTo>
                    <a:pt x="544563" y="97637"/>
                  </a:lnTo>
                  <a:lnTo>
                    <a:pt x="544461" y="76301"/>
                  </a:lnTo>
                  <a:lnTo>
                    <a:pt x="544449" y="53441"/>
                  </a:lnTo>
                  <a:lnTo>
                    <a:pt x="542925" y="50393"/>
                  </a:lnTo>
                  <a:lnTo>
                    <a:pt x="542925" y="47345"/>
                  </a:lnTo>
                  <a:lnTo>
                    <a:pt x="541909" y="44297"/>
                  </a:lnTo>
                  <a:lnTo>
                    <a:pt x="541401" y="42773"/>
                  </a:lnTo>
                  <a:lnTo>
                    <a:pt x="538353" y="41249"/>
                  </a:lnTo>
                  <a:lnTo>
                    <a:pt x="536829" y="38201"/>
                  </a:lnTo>
                  <a:lnTo>
                    <a:pt x="533781" y="35052"/>
                  </a:lnTo>
                  <a:lnTo>
                    <a:pt x="524624" y="32004"/>
                  </a:lnTo>
                  <a:lnTo>
                    <a:pt x="495668" y="32004"/>
                  </a:lnTo>
                  <a:lnTo>
                    <a:pt x="491096" y="35052"/>
                  </a:lnTo>
                  <a:lnTo>
                    <a:pt x="484911" y="36576"/>
                  </a:lnTo>
                  <a:lnTo>
                    <a:pt x="471195" y="58013"/>
                  </a:lnTo>
                  <a:lnTo>
                    <a:pt x="484911" y="59537"/>
                  </a:lnTo>
                  <a:lnTo>
                    <a:pt x="486524" y="53441"/>
                  </a:lnTo>
                  <a:lnTo>
                    <a:pt x="495668" y="44297"/>
                  </a:lnTo>
                  <a:lnTo>
                    <a:pt x="515480" y="44297"/>
                  </a:lnTo>
                  <a:lnTo>
                    <a:pt x="521576" y="45821"/>
                  </a:lnTo>
                  <a:lnTo>
                    <a:pt x="524624" y="48869"/>
                  </a:lnTo>
                  <a:lnTo>
                    <a:pt x="527672" y="50393"/>
                  </a:lnTo>
                  <a:lnTo>
                    <a:pt x="529196" y="54965"/>
                  </a:lnTo>
                  <a:lnTo>
                    <a:pt x="529196" y="65633"/>
                  </a:lnTo>
                  <a:lnTo>
                    <a:pt x="529196" y="76301"/>
                  </a:lnTo>
                  <a:lnTo>
                    <a:pt x="529120" y="93332"/>
                  </a:lnTo>
                  <a:lnTo>
                    <a:pt x="527672" y="97637"/>
                  </a:lnTo>
                  <a:lnTo>
                    <a:pt x="524624" y="100685"/>
                  </a:lnTo>
                  <a:lnTo>
                    <a:pt x="521576" y="105257"/>
                  </a:lnTo>
                  <a:lnTo>
                    <a:pt x="517004" y="106781"/>
                  </a:lnTo>
                  <a:lnTo>
                    <a:pt x="512432" y="109829"/>
                  </a:lnTo>
                  <a:lnTo>
                    <a:pt x="507860" y="111353"/>
                  </a:lnTo>
                  <a:lnTo>
                    <a:pt x="495668" y="111353"/>
                  </a:lnTo>
                  <a:lnTo>
                    <a:pt x="491096" y="109829"/>
                  </a:lnTo>
                  <a:lnTo>
                    <a:pt x="489572" y="106781"/>
                  </a:lnTo>
                  <a:lnTo>
                    <a:pt x="486524" y="103733"/>
                  </a:lnTo>
                  <a:lnTo>
                    <a:pt x="485013" y="100876"/>
                  </a:lnTo>
                  <a:lnTo>
                    <a:pt x="484911" y="93065"/>
                  </a:lnTo>
                  <a:lnTo>
                    <a:pt x="486524" y="90017"/>
                  </a:lnTo>
                  <a:lnTo>
                    <a:pt x="489572" y="86969"/>
                  </a:lnTo>
                  <a:lnTo>
                    <a:pt x="492620" y="85445"/>
                  </a:lnTo>
                  <a:lnTo>
                    <a:pt x="494144" y="83921"/>
                  </a:lnTo>
                  <a:lnTo>
                    <a:pt x="498716" y="83921"/>
                  </a:lnTo>
                  <a:lnTo>
                    <a:pt x="504812" y="82397"/>
                  </a:lnTo>
                  <a:lnTo>
                    <a:pt x="515480" y="80873"/>
                  </a:lnTo>
                  <a:lnTo>
                    <a:pt x="524624" y="79349"/>
                  </a:lnTo>
                  <a:lnTo>
                    <a:pt x="529196" y="76301"/>
                  </a:lnTo>
                  <a:lnTo>
                    <a:pt x="529196" y="65633"/>
                  </a:lnTo>
                  <a:lnTo>
                    <a:pt x="524294" y="66776"/>
                  </a:lnTo>
                  <a:lnTo>
                    <a:pt x="518528" y="67919"/>
                  </a:lnTo>
                  <a:lnTo>
                    <a:pt x="511632" y="69062"/>
                  </a:lnTo>
                  <a:lnTo>
                    <a:pt x="503288" y="70205"/>
                  </a:lnTo>
                  <a:lnTo>
                    <a:pt x="497192" y="71729"/>
                  </a:lnTo>
                  <a:lnTo>
                    <a:pt x="492620" y="71729"/>
                  </a:lnTo>
                  <a:lnTo>
                    <a:pt x="489572" y="73253"/>
                  </a:lnTo>
                  <a:lnTo>
                    <a:pt x="486524" y="73253"/>
                  </a:lnTo>
                  <a:lnTo>
                    <a:pt x="481863" y="74777"/>
                  </a:lnTo>
                  <a:lnTo>
                    <a:pt x="478815" y="77825"/>
                  </a:lnTo>
                  <a:lnTo>
                    <a:pt x="475767" y="79349"/>
                  </a:lnTo>
                  <a:lnTo>
                    <a:pt x="472719" y="82397"/>
                  </a:lnTo>
                  <a:lnTo>
                    <a:pt x="471195" y="85445"/>
                  </a:lnTo>
                  <a:lnTo>
                    <a:pt x="469671" y="90017"/>
                  </a:lnTo>
                  <a:lnTo>
                    <a:pt x="468147" y="93065"/>
                  </a:lnTo>
                  <a:lnTo>
                    <a:pt x="468147" y="105257"/>
                  </a:lnTo>
                  <a:lnTo>
                    <a:pt x="471195" y="111353"/>
                  </a:lnTo>
                  <a:lnTo>
                    <a:pt x="475767" y="115925"/>
                  </a:lnTo>
                  <a:lnTo>
                    <a:pt x="481863" y="120497"/>
                  </a:lnTo>
                  <a:lnTo>
                    <a:pt x="489572" y="122021"/>
                  </a:lnTo>
                  <a:lnTo>
                    <a:pt x="509384" y="122021"/>
                  </a:lnTo>
                  <a:lnTo>
                    <a:pt x="515480" y="120497"/>
                  </a:lnTo>
                  <a:lnTo>
                    <a:pt x="524624" y="114401"/>
                  </a:lnTo>
                  <a:lnTo>
                    <a:pt x="528688" y="111353"/>
                  </a:lnTo>
                  <a:lnTo>
                    <a:pt x="530733" y="109829"/>
                  </a:lnTo>
                  <a:lnTo>
                    <a:pt x="530733" y="114401"/>
                  </a:lnTo>
                  <a:lnTo>
                    <a:pt x="533781" y="120497"/>
                  </a:lnTo>
                  <a:lnTo>
                    <a:pt x="549021" y="120497"/>
                  </a:lnTo>
                  <a:close/>
                </a:path>
                <a:path w="1581784" h="156210">
                  <a:moveTo>
                    <a:pt x="602348" y="120497"/>
                  </a:moveTo>
                  <a:lnTo>
                    <a:pt x="600824" y="106781"/>
                  </a:lnTo>
                  <a:lnTo>
                    <a:pt x="597776" y="108305"/>
                  </a:lnTo>
                  <a:lnTo>
                    <a:pt x="590156" y="108305"/>
                  </a:lnTo>
                  <a:lnTo>
                    <a:pt x="587108" y="105257"/>
                  </a:lnTo>
                  <a:lnTo>
                    <a:pt x="587108" y="103733"/>
                  </a:lnTo>
                  <a:lnTo>
                    <a:pt x="585584" y="102209"/>
                  </a:lnTo>
                  <a:lnTo>
                    <a:pt x="585584" y="44297"/>
                  </a:lnTo>
                  <a:lnTo>
                    <a:pt x="600824" y="44297"/>
                  </a:lnTo>
                  <a:lnTo>
                    <a:pt x="600824" y="33540"/>
                  </a:lnTo>
                  <a:lnTo>
                    <a:pt x="585584" y="33540"/>
                  </a:lnTo>
                  <a:lnTo>
                    <a:pt x="585584" y="3060"/>
                  </a:lnTo>
                  <a:lnTo>
                    <a:pt x="570344" y="12204"/>
                  </a:lnTo>
                  <a:lnTo>
                    <a:pt x="570344" y="33540"/>
                  </a:lnTo>
                  <a:lnTo>
                    <a:pt x="559676" y="33540"/>
                  </a:lnTo>
                  <a:lnTo>
                    <a:pt x="559676" y="44297"/>
                  </a:lnTo>
                  <a:lnTo>
                    <a:pt x="570344" y="44297"/>
                  </a:lnTo>
                  <a:lnTo>
                    <a:pt x="570344" y="103733"/>
                  </a:lnTo>
                  <a:lnTo>
                    <a:pt x="571868" y="109829"/>
                  </a:lnTo>
                  <a:lnTo>
                    <a:pt x="573392" y="112877"/>
                  </a:lnTo>
                  <a:lnTo>
                    <a:pt x="573392" y="115925"/>
                  </a:lnTo>
                  <a:lnTo>
                    <a:pt x="585584" y="122021"/>
                  </a:lnTo>
                  <a:lnTo>
                    <a:pt x="599300" y="122021"/>
                  </a:lnTo>
                  <a:lnTo>
                    <a:pt x="602348" y="120497"/>
                  </a:lnTo>
                  <a:close/>
                </a:path>
                <a:path w="1581784" h="156210">
                  <a:moveTo>
                    <a:pt x="635977" y="32105"/>
                  </a:moveTo>
                  <a:lnTo>
                    <a:pt x="620737" y="32105"/>
                  </a:lnTo>
                  <a:lnTo>
                    <a:pt x="620737" y="120586"/>
                  </a:lnTo>
                  <a:lnTo>
                    <a:pt x="635977" y="120586"/>
                  </a:lnTo>
                  <a:lnTo>
                    <a:pt x="635977" y="32105"/>
                  </a:lnTo>
                  <a:close/>
                </a:path>
                <a:path w="1581784" h="156210">
                  <a:moveTo>
                    <a:pt x="635977" y="0"/>
                  </a:moveTo>
                  <a:lnTo>
                    <a:pt x="620737" y="0"/>
                  </a:lnTo>
                  <a:lnTo>
                    <a:pt x="620737" y="16764"/>
                  </a:lnTo>
                  <a:lnTo>
                    <a:pt x="635977" y="16764"/>
                  </a:lnTo>
                  <a:lnTo>
                    <a:pt x="635977" y="0"/>
                  </a:lnTo>
                  <a:close/>
                </a:path>
                <a:path w="1581784" h="156210">
                  <a:moveTo>
                    <a:pt x="722845" y="51917"/>
                  </a:moveTo>
                  <a:lnTo>
                    <a:pt x="721321" y="48869"/>
                  </a:lnTo>
                  <a:lnTo>
                    <a:pt x="719797" y="44297"/>
                  </a:lnTo>
                  <a:lnTo>
                    <a:pt x="718273" y="41249"/>
                  </a:lnTo>
                  <a:lnTo>
                    <a:pt x="715225" y="38201"/>
                  </a:lnTo>
                  <a:lnTo>
                    <a:pt x="712177" y="36588"/>
                  </a:lnTo>
                  <a:lnTo>
                    <a:pt x="707605" y="33540"/>
                  </a:lnTo>
                  <a:lnTo>
                    <a:pt x="703033" y="32016"/>
                  </a:lnTo>
                  <a:lnTo>
                    <a:pt x="693889" y="32016"/>
                  </a:lnTo>
                  <a:lnTo>
                    <a:pt x="685292" y="32867"/>
                  </a:lnTo>
                  <a:lnTo>
                    <a:pt x="677697" y="35445"/>
                  </a:lnTo>
                  <a:lnTo>
                    <a:pt x="670953" y="39763"/>
                  </a:lnTo>
                  <a:lnTo>
                    <a:pt x="664933" y="45821"/>
                  </a:lnTo>
                  <a:lnTo>
                    <a:pt x="664933" y="33540"/>
                  </a:lnTo>
                  <a:lnTo>
                    <a:pt x="652741" y="33540"/>
                  </a:lnTo>
                  <a:lnTo>
                    <a:pt x="652741" y="120497"/>
                  </a:lnTo>
                  <a:lnTo>
                    <a:pt x="666457" y="120497"/>
                  </a:lnTo>
                  <a:lnTo>
                    <a:pt x="666457" y="62585"/>
                  </a:lnTo>
                  <a:lnTo>
                    <a:pt x="669505" y="54965"/>
                  </a:lnTo>
                  <a:lnTo>
                    <a:pt x="678649" y="45821"/>
                  </a:lnTo>
                  <a:lnTo>
                    <a:pt x="683221" y="44297"/>
                  </a:lnTo>
                  <a:lnTo>
                    <a:pt x="693889" y="44297"/>
                  </a:lnTo>
                  <a:lnTo>
                    <a:pt x="706081" y="50393"/>
                  </a:lnTo>
                  <a:lnTo>
                    <a:pt x="706081" y="53441"/>
                  </a:lnTo>
                  <a:lnTo>
                    <a:pt x="707605" y="56489"/>
                  </a:lnTo>
                  <a:lnTo>
                    <a:pt x="707605" y="120497"/>
                  </a:lnTo>
                  <a:lnTo>
                    <a:pt x="722845" y="120497"/>
                  </a:lnTo>
                  <a:lnTo>
                    <a:pt x="722845" y="51917"/>
                  </a:lnTo>
                  <a:close/>
                </a:path>
                <a:path w="1581784" h="156210">
                  <a:moveTo>
                    <a:pt x="817422" y="33540"/>
                  </a:moveTo>
                  <a:lnTo>
                    <a:pt x="805230" y="33540"/>
                  </a:lnTo>
                  <a:lnTo>
                    <a:pt x="805230" y="44297"/>
                  </a:lnTo>
                  <a:lnTo>
                    <a:pt x="803706" y="42760"/>
                  </a:lnTo>
                  <a:lnTo>
                    <a:pt x="803706" y="65633"/>
                  </a:lnTo>
                  <a:lnTo>
                    <a:pt x="803706" y="86969"/>
                  </a:lnTo>
                  <a:lnTo>
                    <a:pt x="802182" y="94589"/>
                  </a:lnTo>
                  <a:lnTo>
                    <a:pt x="797610" y="100685"/>
                  </a:lnTo>
                  <a:lnTo>
                    <a:pt x="793038" y="105257"/>
                  </a:lnTo>
                  <a:lnTo>
                    <a:pt x="786942" y="108305"/>
                  </a:lnTo>
                  <a:lnTo>
                    <a:pt x="773226" y="108305"/>
                  </a:lnTo>
                  <a:lnTo>
                    <a:pt x="756462" y="65633"/>
                  </a:lnTo>
                  <a:lnTo>
                    <a:pt x="757986" y="56489"/>
                  </a:lnTo>
                  <a:lnTo>
                    <a:pt x="768654" y="45821"/>
                  </a:lnTo>
                  <a:lnTo>
                    <a:pt x="773226" y="44297"/>
                  </a:lnTo>
                  <a:lnTo>
                    <a:pt x="786942" y="44297"/>
                  </a:lnTo>
                  <a:lnTo>
                    <a:pt x="793038" y="45821"/>
                  </a:lnTo>
                  <a:lnTo>
                    <a:pt x="797610" y="51917"/>
                  </a:lnTo>
                  <a:lnTo>
                    <a:pt x="802182" y="56489"/>
                  </a:lnTo>
                  <a:lnTo>
                    <a:pt x="803706" y="65633"/>
                  </a:lnTo>
                  <a:lnTo>
                    <a:pt x="803706" y="42760"/>
                  </a:lnTo>
                  <a:lnTo>
                    <a:pt x="799477" y="38481"/>
                  </a:lnTo>
                  <a:lnTo>
                    <a:pt x="793419" y="34683"/>
                  </a:lnTo>
                  <a:lnTo>
                    <a:pt x="786803" y="32626"/>
                  </a:lnTo>
                  <a:lnTo>
                    <a:pt x="779322" y="32016"/>
                  </a:lnTo>
                  <a:lnTo>
                    <a:pt x="771702" y="32016"/>
                  </a:lnTo>
                  <a:lnTo>
                    <a:pt x="742746" y="61061"/>
                  </a:lnTo>
                  <a:lnTo>
                    <a:pt x="741222" y="68681"/>
                  </a:lnTo>
                  <a:lnTo>
                    <a:pt x="741222" y="76301"/>
                  </a:lnTo>
                  <a:lnTo>
                    <a:pt x="756399" y="113423"/>
                  </a:lnTo>
                  <a:lnTo>
                    <a:pt x="779322" y="120497"/>
                  </a:lnTo>
                  <a:lnTo>
                    <a:pt x="785926" y="119900"/>
                  </a:lnTo>
                  <a:lnTo>
                    <a:pt x="792149" y="117983"/>
                  </a:lnTo>
                  <a:lnTo>
                    <a:pt x="797979" y="114706"/>
                  </a:lnTo>
                  <a:lnTo>
                    <a:pt x="803706" y="109829"/>
                  </a:lnTo>
                  <a:lnTo>
                    <a:pt x="803706" y="118973"/>
                  </a:lnTo>
                  <a:lnTo>
                    <a:pt x="802182" y="125069"/>
                  </a:lnTo>
                  <a:lnTo>
                    <a:pt x="802182" y="128219"/>
                  </a:lnTo>
                  <a:lnTo>
                    <a:pt x="800658" y="132791"/>
                  </a:lnTo>
                  <a:lnTo>
                    <a:pt x="797610" y="137363"/>
                  </a:lnTo>
                  <a:lnTo>
                    <a:pt x="794562" y="140411"/>
                  </a:lnTo>
                  <a:lnTo>
                    <a:pt x="785418" y="143459"/>
                  </a:lnTo>
                  <a:lnTo>
                    <a:pt x="771702" y="143459"/>
                  </a:lnTo>
                  <a:lnTo>
                    <a:pt x="757986" y="129743"/>
                  </a:lnTo>
                  <a:lnTo>
                    <a:pt x="744270" y="128219"/>
                  </a:lnTo>
                  <a:lnTo>
                    <a:pt x="744270" y="137363"/>
                  </a:lnTo>
                  <a:lnTo>
                    <a:pt x="747318" y="144983"/>
                  </a:lnTo>
                  <a:lnTo>
                    <a:pt x="779322" y="155651"/>
                  </a:lnTo>
                  <a:lnTo>
                    <a:pt x="786942" y="155651"/>
                  </a:lnTo>
                  <a:lnTo>
                    <a:pt x="817041" y="126263"/>
                  </a:lnTo>
                  <a:lnTo>
                    <a:pt x="817384" y="109829"/>
                  </a:lnTo>
                  <a:lnTo>
                    <a:pt x="817384" y="108305"/>
                  </a:lnTo>
                  <a:lnTo>
                    <a:pt x="817422" y="33540"/>
                  </a:lnTo>
                  <a:close/>
                </a:path>
                <a:path w="1581784" h="156210">
                  <a:moveTo>
                    <a:pt x="977544" y="54965"/>
                  </a:moveTo>
                  <a:lnTo>
                    <a:pt x="976020" y="51917"/>
                  </a:lnTo>
                  <a:lnTo>
                    <a:pt x="976020" y="48869"/>
                  </a:lnTo>
                  <a:lnTo>
                    <a:pt x="974496" y="44297"/>
                  </a:lnTo>
                  <a:lnTo>
                    <a:pt x="971448" y="41249"/>
                  </a:lnTo>
                  <a:lnTo>
                    <a:pt x="969924" y="38201"/>
                  </a:lnTo>
                  <a:lnTo>
                    <a:pt x="966876" y="36588"/>
                  </a:lnTo>
                  <a:lnTo>
                    <a:pt x="962304" y="33540"/>
                  </a:lnTo>
                  <a:lnTo>
                    <a:pt x="957732" y="32016"/>
                  </a:lnTo>
                  <a:lnTo>
                    <a:pt x="947064" y="32016"/>
                  </a:lnTo>
                  <a:lnTo>
                    <a:pt x="939139" y="32867"/>
                  </a:lnTo>
                  <a:lnTo>
                    <a:pt x="931633" y="35445"/>
                  </a:lnTo>
                  <a:lnTo>
                    <a:pt x="924991" y="39763"/>
                  </a:lnTo>
                  <a:lnTo>
                    <a:pt x="919632" y="45821"/>
                  </a:lnTo>
                  <a:lnTo>
                    <a:pt x="919632" y="33540"/>
                  </a:lnTo>
                  <a:lnTo>
                    <a:pt x="907440" y="33540"/>
                  </a:lnTo>
                  <a:lnTo>
                    <a:pt x="907440" y="120497"/>
                  </a:lnTo>
                  <a:lnTo>
                    <a:pt x="921156" y="120497"/>
                  </a:lnTo>
                  <a:lnTo>
                    <a:pt x="921156" y="62585"/>
                  </a:lnTo>
                  <a:lnTo>
                    <a:pt x="924204" y="54965"/>
                  </a:lnTo>
                  <a:lnTo>
                    <a:pt x="933348" y="45821"/>
                  </a:lnTo>
                  <a:lnTo>
                    <a:pt x="937920" y="44297"/>
                  </a:lnTo>
                  <a:lnTo>
                    <a:pt x="948588" y="44297"/>
                  </a:lnTo>
                  <a:lnTo>
                    <a:pt x="957732" y="48869"/>
                  </a:lnTo>
                  <a:lnTo>
                    <a:pt x="959256" y="50393"/>
                  </a:lnTo>
                  <a:lnTo>
                    <a:pt x="962304" y="56489"/>
                  </a:lnTo>
                  <a:lnTo>
                    <a:pt x="962304" y="120497"/>
                  </a:lnTo>
                  <a:lnTo>
                    <a:pt x="977544" y="120497"/>
                  </a:lnTo>
                  <a:lnTo>
                    <a:pt x="977544" y="54965"/>
                  </a:lnTo>
                  <a:close/>
                </a:path>
                <a:path w="1581784" h="156210">
                  <a:moveTo>
                    <a:pt x="1076706" y="76301"/>
                  </a:moveTo>
                  <a:lnTo>
                    <a:pt x="1076109" y="66344"/>
                  </a:lnTo>
                  <a:lnTo>
                    <a:pt x="1074229" y="57251"/>
                  </a:lnTo>
                  <a:lnTo>
                    <a:pt x="1070914" y="49301"/>
                  </a:lnTo>
                  <a:lnTo>
                    <a:pt x="1067168" y="44297"/>
                  </a:lnTo>
                  <a:lnTo>
                    <a:pt x="1066038" y="42773"/>
                  </a:lnTo>
                  <a:lnTo>
                    <a:pt x="1061466" y="39166"/>
                  </a:lnTo>
                  <a:lnTo>
                    <a:pt x="1061466" y="76301"/>
                  </a:lnTo>
                  <a:lnTo>
                    <a:pt x="1061148" y="84632"/>
                  </a:lnTo>
                  <a:lnTo>
                    <a:pt x="1043178" y="109829"/>
                  </a:lnTo>
                  <a:lnTo>
                    <a:pt x="1029462" y="109829"/>
                  </a:lnTo>
                  <a:lnTo>
                    <a:pt x="1011174" y="76301"/>
                  </a:lnTo>
                  <a:lnTo>
                    <a:pt x="1011199" y="65468"/>
                  </a:lnTo>
                  <a:lnTo>
                    <a:pt x="1012698" y="58013"/>
                  </a:lnTo>
                  <a:lnTo>
                    <a:pt x="1017270" y="51917"/>
                  </a:lnTo>
                  <a:lnTo>
                    <a:pt x="1023366" y="45821"/>
                  </a:lnTo>
                  <a:lnTo>
                    <a:pt x="1029462" y="44297"/>
                  </a:lnTo>
                  <a:lnTo>
                    <a:pt x="1043178" y="44297"/>
                  </a:lnTo>
                  <a:lnTo>
                    <a:pt x="1061466" y="76301"/>
                  </a:lnTo>
                  <a:lnTo>
                    <a:pt x="1061466" y="39166"/>
                  </a:lnTo>
                  <a:lnTo>
                    <a:pt x="1059789" y="37833"/>
                  </a:lnTo>
                  <a:lnTo>
                    <a:pt x="1052703" y="34493"/>
                  </a:lnTo>
                  <a:lnTo>
                    <a:pt x="1044930" y="32588"/>
                  </a:lnTo>
                  <a:lnTo>
                    <a:pt x="1044714" y="32588"/>
                  </a:lnTo>
                  <a:lnTo>
                    <a:pt x="1037082" y="32004"/>
                  </a:lnTo>
                  <a:lnTo>
                    <a:pt x="999363" y="55918"/>
                  </a:lnTo>
                  <a:lnTo>
                    <a:pt x="996721" y="66344"/>
                  </a:lnTo>
                  <a:lnTo>
                    <a:pt x="995934" y="76301"/>
                  </a:lnTo>
                  <a:lnTo>
                    <a:pt x="1012863" y="116230"/>
                  </a:lnTo>
                  <a:lnTo>
                    <a:pt x="1037082" y="122021"/>
                  </a:lnTo>
                  <a:lnTo>
                    <a:pt x="1044702" y="122021"/>
                  </a:lnTo>
                  <a:lnTo>
                    <a:pt x="1050798" y="120497"/>
                  </a:lnTo>
                  <a:lnTo>
                    <a:pt x="1056894" y="117449"/>
                  </a:lnTo>
                  <a:lnTo>
                    <a:pt x="1064514" y="114401"/>
                  </a:lnTo>
                  <a:lnTo>
                    <a:pt x="1067943" y="109829"/>
                  </a:lnTo>
                  <a:lnTo>
                    <a:pt x="1069086" y="108305"/>
                  </a:lnTo>
                  <a:lnTo>
                    <a:pt x="1072134" y="102209"/>
                  </a:lnTo>
                  <a:lnTo>
                    <a:pt x="1074127" y="97091"/>
                  </a:lnTo>
                  <a:lnTo>
                    <a:pt x="1074216" y="96685"/>
                  </a:lnTo>
                  <a:lnTo>
                    <a:pt x="1075563" y="90970"/>
                  </a:lnTo>
                  <a:lnTo>
                    <a:pt x="1076413" y="83997"/>
                  </a:lnTo>
                  <a:lnTo>
                    <a:pt x="1076706" y="76301"/>
                  </a:lnTo>
                  <a:close/>
                </a:path>
                <a:path w="1581784" h="156210">
                  <a:moveTo>
                    <a:pt x="1142225" y="36588"/>
                  </a:moveTo>
                  <a:lnTo>
                    <a:pt x="1137653" y="33540"/>
                  </a:lnTo>
                  <a:lnTo>
                    <a:pt x="1133081" y="32016"/>
                  </a:lnTo>
                  <a:lnTo>
                    <a:pt x="1120889" y="32016"/>
                  </a:lnTo>
                  <a:lnTo>
                    <a:pt x="1117841" y="33540"/>
                  </a:lnTo>
                  <a:lnTo>
                    <a:pt x="1111745" y="39725"/>
                  </a:lnTo>
                  <a:lnTo>
                    <a:pt x="1108697" y="47345"/>
                  </a:lnTo>
                  <a:lnTo>
                    <a:pt x="1108697" y="33540"/>
                  </a:lnTo>
                  <a:lnTo>
                    <a:pt x="1094981" y="33540"/>
                  </a:lnTo>
                  <a:lnTo>
                    <a:pt x="1094981" y="120497"/>
                  </a:lnTo>
                  <a:lnTo>
                    <a:pt x="1110221" y="120497"/>
                  </a:lnTo>
                  <a:lnTo>
                    <a:pt x="1110221" y="62585"/>
                  </a:lnTo>
                  <a:lnTo>
                    <a:pt x="1113269" y="58013"/>
                  </a:lnTo>
                  <a:lnTo>
                    <a:pt x="1113269" y="54965"/>
                  </a:lnTo>
                  <a:lnTo>
                    <a:pt x="1114793" y="51917"/>
                  </a:lnTo>
                  <a:lnTo>
                    <a:pt x="1117841" y="48869"/>
                  </a:lnTo>
                  <a:lnTo>
                    <a:pt x="1120889" y="47345"/>
                  </a:lnTo>
                  <a:lnTo>
                    <a:pt x="1134605" y="47345"/>
                  </a:lnTo>
                  <a:lnTo>
                    <a:pt x="1137653" y="50393"/>
                  </a:lnTo>
                  <a:lnTo>
                    <a:pt x="1142225" y="36588"/>
                  </a:lnTo>
                  <a:close/>
                </a:path>
                <a:path w="1581784" h="156210">
                  <a:moveTo>
                    <a:pt x="1224622" y="76301"/>
                  </a:moveTo>
                  <a:lnTo>
                    <a:pt x="1223784" y="66344"/>
                  </a:lnTo>
                  <a:lnTo>
                    <a:pt x="1221384" y="57251"/>
                  </a:lnTo>
                  <a:lnTo>
                    <a:pt x="1217549" y="49301"/>
                  </a:lnTo>
                  <a:lnTo>
                    <a:pt x="1213624" y="44297"/>
                  </a:lnTo>
                  <a:lnTo>
                    <a:pt x="1212430" y="42773"/>
                  </a:lnTo>
                  <a:lnTo>
                    <a:pt x="1209382" y="40284"/>
                  </a:lnTo>
                  <a:lnTo>
                    <a:pt x="1209382" y="76301"/>
                  </a:lnTo>
                  <a:lnTo>
                    <a:pt x="1208836" y="84632"/>
                  </a:lnTo>
                  <a:lnTo>
                    <a:pt x="1191094" y="109829"/>
                  </a:lnTo>
                  <a:lnTo>
                    <a:pt x="1175854" y="109829"/>
                  </a:lnTo>
                  <a:lnTo>
                    <a:pt x="1169758" y="108305"/>
                  </a:lnTo>
                  <a:lnTo>
                    <a:pt x="1165186" y="102209"/>
                  </a:lnTo>
                  <a:lnTo>
                    <a:pt x="1162062" y="97307"/>
                  </a:lnTo>
                  <a:lnTo>
                    <a:pt x="1161973" y="97091"/>
                  </a:lnTo>
                  <a:lnTo>
                    <a:pt x="1159662" y="91541"/>
                  </a:lnTo>
                  <a:lnTo>
                    <a:pt x="1158113" y="84632"/>
                  </a:lnTo>
                  <a:lnTo>
                    <a:pt x="1158074" y="83997"/>
                  </a:lnTo>
                  <a:lnTo>
                    <a:pt x="1157566" y="76301"/>
                  </a:lnTo>
                  <a:lnTo>
                    <a:pt x="1175854" y="44297"/>
                  </a:lnTo>
                  <a:lnTo>
                    <a:pt x="1191094" y="44297"/>
                  </a:lnTo>
                  <a:lnTo>
                    <a:pt x="1209382" y="76301"/>
                  </a:lnTo>
                  <a:lnTo>
                    <a:pt x="1209382" y="40284"/>
                  </a:lnTo>
                  <a:lnTo>
                    <a:pt x="1206411" y="37833"/>
                  </a:lnTo>
                  <a:lnTo>
                    <a:pt x="1199667" y="34493"/>
                  </a:lnTo>
                  <a:lnTo>
                    <a:pt x="1191971" y="32588"/>
                  </a:lnTo>
                  <a:lnTo>
                    <a:pt x="1191729" y="32588"/>
                  </a:lnTo>
                  <a:lnTo>
                    <a:pt x="1183474" y="32004"/>
                  </a:lnTo>
                  <a:lnTo>
                    <a:pt x="1145755" y="55918"/>
                  </a:lnTo>
                  <a:lnTo>
                    <a:pt x="1142326" y="76301"/>
                  </a:lnTo>
                  <a:lnTo>
                    <a:pt x="1142923" y="87134"/>
                  </a:lnTo>
                  <a:lnTo>
                    <a:pt x="1166520" y="119545"/>
                  </a:lnTo>
                  <a:lnTo>
                    <a:pt x="1183474" y="122021"/>
                  </a:lnTo>
                  <a:lnTo>
                    <a:pt x="1191094" y="122021"/>
                  </a:lnTo>
                  <a:lnTo>
                    <a:pt x="1197190" y="120497"/>
                  </a:lnTo>
                  <a:lnTo>
                    <a:pt x="1204810" y="117449"/>
                  </a:lnTo>
                  <a:lnTo>
                    <a:pt x="1210906" y="114401"/>
                  </a:lnTo>
                  <a:lnTo>
                    <a:pt x="1214335" y="109829"/>
                  </a:lnTo>
                  <a:lnTo>
                    <a:pt x="1215478" y="108305"/>
                  </a:lnTo>
                  <a:lnTo>
                    <a:pt x="1218526" y="102209"/>
                  </a:lnTo>
                  <a:lnTo>
                    <a:pt x="1221409" y="97091"/>
                  </a:lnTo>
                  <a:lnTo>
                    <a:pt x="1221536" y="96685"/>
                  </a:lnTo>
                  <a:lnTo>
                    <a:pt x="1223289" y="90970"/>
                  </a:lnTo>
                  <a:lnTo>
                    <a:pt x="1224318" y="83997"/>
                  </a:lnTo>
                  <a:lnTo>
                    <a:pt x="1224622" y="76301"/>
                  </a:lnTo>
                  <a:close/>
                </a:path>
                <a:path w="1581784" h="156210">
                  <a:moveTo>
                    <a:pt x="1313205" y="33540"/>
                  </a:moveTo>
                  <a:lnTo>
                    <a:pt x="1297965" y="33540"/>
                  </a:lnTo>
                  <a:lnTo>
                    <a:pt x="1278153" y="86880"/>
                  </a:lnTo>
                  <a:lnTo>
                    <a:pt x="1275105" y="99161"/>
                  </a:lnTo>
                  <a:lnTo>
                    <a:pt x="1273581" y="103733"/>
                  </a:lnTo>
                  <a:lnTo>
                    <a:pt x="1272057" y="97637"/>
                  </a:lnTo>
                  <a:lnTo>
                    <a:pt x="1269009" y="91452"/>
                  </a:lnTo>
                  <a:lnTo>
                    <a:pt x="1267485" y="85356"/>
                  </a:lnTo>
                  <a:lnTo>
                    <a:pt x="1249095" y="33540"/>
                  </a:lnTo>
                  <a:lnTo>
                    <a:pt x="1233855" y="33540"/>
                  </a:lnTo>
                  <a:lnTo>
                    <a:pt x="1265859" y="120497"/>
                  </a:lnTo>
                  <a:lnTo>
                    <a:pt x="1279677" y="120497"/>
                  </a:lnTo>
                  <a:lnTo>
                    <a:pt x="1313205" y="33540"/>
                  </a:lnTo>
                  <a:close/>
                </a:path>
                <a:path w="1581784" h="156210">
                  <a:moveTo>
                    <a:pt x="1340548" y="32105"/>
                  </a:moveTo>
                  <a:lnTo>
                    <a:pt x="1326832" y="32105"/>
                  </a:lnTo>
                  <a:lnTo>
                    <a:pt x="1326832" y="120586"/>
                  </a:lnTo>
                  <a:lnTo>
                    <a:pt x="1340548" y="120586"/>
                  </a:lnTo>
                  <a:lnTo>
                    <a:pt x="1340548" y="32105"/>
                  </a:lnTo>
                  <a:close/>
                </a:path>
                <a:path w="1581784" h="156210">
                  <a:moveTo>
                    <a:pt x="1340548" y="0"/>
                  </a:moveTo>
                  <a:lnTo>
                    <a:pt x="1326832" y="0"/>
                  </a:lnTo>
                  <a:lnTo>
                    <a:pt x="1326832" y="16764"/>
                  </a:lnTo>
                  <a:lnTo>
                    <a:pt x="1340548" y="16764"/>
                  </a:lnTo>
                  <a:lnTo>
                    <a:pt x="1340548" y="0"/>
                  </a:lnTo>
                  <a:close/>
                </a:path>
                <a:path w="1581784" h="156210">
                  <a:moveTo>
                    <a:pt x="1404734" y="36588"/>
                  </a:moveTo>
                  <a:lnTo>
                    <a:pt x="1400162" y="33540"/>
                  </a:lnTo>
                  <a:lnTo>
                    <a:pt x="1394066" y="32016"/>
                  </a:lnTo>
                  <a:lnTo>
                    <a:pt x="1383398" y="32016"/>
                  </a:lnTo>
                  <a:lnTo>
                    <a:pt x="1380261" y="33540"/>
                  </a:lnTo>
                  <a:lnTo>
                    <a:pt x="1374165" y="39725"/>
                  </a:lnTo>
                  <a:lnTo>
                    <a:pt x="1371117" y="47345"/>
                  </a:lnTo>
                  <a:lnTo>
                    <a:pt x="1371117" y="33540"/>
                  </a:lnTo>
                  <a:lnTo>
                    <a:pt x="1357401" y="33540"/>
                  </a:lnTo>
                  <a:lnTo>
                    <a:pt x="1357401" y="120497"/>
                  </a:lnTo>
                  <a:lnTo>
                    <a:pt x="1372641" y="120497"/>
                  </a:lnTo>
                  <a:lnTo>
                    <a:pt x="1372641" y="62585"/>
                  </a:lnTo>
                  <a:lnTo>
                    <a:pt x="1374165" y="58013"/>
                  </a:lnTo>
                  <a:lnTo>
                    <a:pt x="1377213" y="51917"/>
                  </a:lnTo>
                  <a:lnTo>
                    <a:pt x="1381874" y="47345"/>
                  </a:lnTo>
                  <a:lnTo>
                    <a:pt x="1395590" y="47345"/>
                  </a:lnTo>
                  <a:lnTo>
                    <a:pt x="1400162" y="50393"/>
                  </a:lnTo>
                  <a:lnTo>
                    <a:pt x="1404734" y="36588"/>
                  </a:lnTo>
                  <a:close/>
                </a:path>
                <a:path w="1581784" h="156210">
                  <a:moveTo>
                    <a:pt x="1491615" y="33540"/>
                  </a:moveTo>
                  <a:lnTo>
                    <a:pt x="1476375" y="33540"/>
                  </a:lnTo>
                  <a:lnTo>
                    <a:pt x="1476375" y="86969"/>
                  </a:lnTo>
                  <a:lnTo>
                    <a:pt x="1474851" y="93065"/>
                  </a:lnTo>
                  <a:lnTo>
                    <a:pt x="1473327" y="97637"/>
                  </a:lnTo>
                  <a:lnTo>
                    <a:pt x="1471701" y="100685"/>
                  </a:lnTo>
                  <a:lnTo>
                    <a:pt x="1465605" y="106781"/>
                  </a:lnTo>
                  <a:lnTo>
                    <a:pt x="1461033" y="108305"/>
                  </a:lnTo>
                  <a:lnTo>
                    <a:pt x="1457985" y="109829"/>
                  </a:lnTo>
                  <a:lnTo>
                    <a:pt x="1448841" y="109829"/>
                  </a:lnTo>
                  <a:lnTo>
                    <a:pt x="1444269" y="108305"/>
                  </a:lnTo>
                  <a:lnTo>
                    <a:pt x="1441221" y="106781"/>
                  </a:lnTo>
                  <a:lnTo>
                    <a:pt x="1438173" y="103733"/>
                  </a:lnTo>
                  <a:lnTo>
                    <a:pt x="1435125" y="97637"/>
                  </a:lnTo>
                  <a:lnTo>
                    <a:pt x="1435125" y="33540"/>
                  </a:lnTo>
                  <a:lnTo>
                    <a:pt x="1419885" y="33540"/>
                  </a:lnTo>
                  <a:lnTo>
                    <a:pt x="1419885" y="97637"/>
                  </a:lnTo>
                  <a:lnTo>
                    <a:pt x="1421409" y="100685"/>
                  </a:lnTo>
                  <a:lnTo>
                    <a:pt x="1421409" y="105257"/>
                  </a:lnTo>
                  <a:lnTo>
                    <a:pt x="1422933" y="109829"/>
                  </a:lnTo>
                  <a:lnTo>
                    <a:pt x="1425981" y="112877"/>
                  </a:lnTo>
                  <a:lnTo>
                    <a:pt x="1427505" y="115925"/>
                  </a:lnTo>
                  <a:lnTo>
                    <a:pt x="1430553" y="117449"/>
                  </a:lnTo>
                  <a:lnTo>
                    <a:pt x="1435125" y="118973"/>
                  </a:lnTo>
                  <a:lnTo>
                    <a:pt x="1439697" y="122021"/>
                  </a:lnTo>
                  <a:lnTo>
                    <a:pt x="1450365" y="122021"/>
                  </a:lnTo>
                  <a:lnTo>
                    <a:pt x="1458087" y="121170"/>
                  </a:lnTo>
                  <a:lnTo>
                    <a:pt x="1465237" y="118592"/>
                  </a:lnTo>
                  <a:lnTo>
                    <a:pt x="1471841" y="114312"/>
                  </a:lnTo>
                  <a:lnTo>
                    <a:pt x="1477899" y="108305"/>
                  </a:lnTo>
                  <a:lnTo>
                    <a:pt x="1477899" y="120497"/>
                  </a:lnTo>
                  <a:lnTo>
                    <a:pt x="1491615" y="120497"/>
                  </a:lnTo>
                  <a:lnTo>
                    <a:pt x="1491615" y="33540"/>
                  </a:lnTo>
                  <a:close/>
                </a:path>
                <a:path w="1581784" h="156210">
                  <a:moveTo>
                    <a:pt x="1581531" y="90017"/>
                  </a:moveTo>
                  <a:lnTo>
                    <a:pt x="1580007" y="85445"/>
                  </a:lnTo>
                  <a:lnTo>
                    <a:pt x="1578483" y="82397"/>
                  </a:lnTo>
                  <a:lnTo>
                    <a:pt x="1572387" y="76301"/>
                  </a:lnTo>
                  <a:lnTo>
                    <a:pt x="1563243" y="73253"/>
                  </a:lnTo>
                  <a:lnTo>
                    <a:pt x="1557147" y="70205"/>
                  </a:lnTo>
                  <a:lnTo>
                    <a:pt x="1546479" y="67157"/>
                  </a:lnTo>
                  <a:lnTo>
                    <a:pt x="1538859" y="65633"/>
                  </a:lnTo>
                  <a:lnTo>
                    <a:pt x="1534287" y="64109"/>
                  </a:lnTo>
                  <a:lnTo>
                    <a:pt x="1532763" y="64109"/>
                  </a:lnTo>
                  <a:lnTo>
                    <a:pt x="1531239" y="62585"/>
                  </a:lnTo>
                  <a:lnTo>
                    <a:pt x="1528191" y="61061"/>
                  </a:lnTo>
                  <a:lnTo>
                    <a:pt x="1526667" y="59537"/>
                  </a:lnTo>
                  <a:lnTo>
                    <a:pt x="1526667" y="58013"/>
                  </a:lnTo>
                  <a:lnTo>
                    <a:pt x="1525143" y="56489"/>
                  </a:lnTo>
                  <a:lnTo>
                    <a:pt x="1525143" y="51917"/>
                  </a:lnTo>
                  <a:lnTo>
                    <a:pt x="1526667" y="48869"/>
                  </a:lnTo>
                  <a:lnTo>
                    <a:pt x="1529715" y="47345"/>
                  </a:lnTo>
                  <a:lnTo>
                    <a:pt x="1532763" y="44297"/>
                  </a:lnTo>
                  <a:lnTo>
                    <a:pt x="1554099" y="44297"/>
                  </a:lnTo>
                  <a:lnTo>
                    <a:pt x="1557147" y="47345"/>
                  </a:lnTo>
                  <a:lnTo>
                    <a:pt x="1561719" y="50393"/>
                  </a:lnTo>
                  <a:lnTo>
                    <a:pt x="1563243" y="53441"/>
                  </a:lnTo>
                  <a:lnTo>
                    <a:pt x="1563243" y="58013"/>
                  </a:lnTo>
                  <a:lnTo>
                    <a:pt x="1578483" y="56489"/>
                  </a:lnTo>
                  <a:lnTo>
                    <a:pt x="1576959" y="50393"/>
                  </a:lnTo>
                  <a:lnTo>
                    <a:pt x="1575435" y="45821"/>
                  </a:lnTo>
                  <a:lnTo>
                    <a:pt x="1572387" y="42773"/>
                  </a:lnTo>
                  <a:lnTo>
                    <a:pt x="1570863" y="39725"/>
                  </a:lnTo>
                  <a:lnTo>
                    <a:pt x="1561719" y="33540"/>
                  </a:lnTo>
                  <a:lnTo>
                    <a:pt x="1555623" y="32016"/>
                  </a:lnTo>
                  <a:lnTo>
                    <a:pt x="1534287" y="32016"/>
                  </a:lnTo>
                  <a:lnTo>
                    <a:pt x="1531239" y="33540"/>
                  </a:lnTo>
                  <a:lnTo>
                    <a:pt x="1526667" y="33540"/>
                  </a:lnTo>
                  <a:lnTo>
                    <a:pt x="1523619" y="35064"/>
                  </a:lnTo>
                  <a:lnTo>
                    <a:pt x="1520571" y="38201"/>
                  </a:lnTo>
                  <a:lnTo>
                    <a:pt x="1517523" y="39725"/>
                  </a:lnTo>
                  <a:lnTo>
                    <a:pt x="1514475" y="45821"/>
                  </a:lnTo>
                  <a:lnTo>
                    <a:pt x="1511427" y="48869"/>
                  </a:lnTo>
                  <a:lnTo>
                    <a:pt x="1511427" y="61061"/>
                  </a:lnTo>
                  <a:lnTo>
                    <a:pt x="1512951" y="64109"/>
                  </a:lnTo>
                  <a:lnTo>
                    <a:pt x="1514475" y="68681"/>
                  </a:lnTo>
                  <a:lnTo>
                    <a:pt x="1515999" y="71729"/>
                  </a:lnTo>
                  <a:lnTo>
                    <a:pt x="1520571" y="74777"/>
                  </a:lnTo>
                  <a:lnTo>
                    <a:pt x="1523619" y="76301"/>
                  </a:lnTo>
                  <a:lnTo>
                    <a:pt x="1528191" y="79349"/>
                  </a:lnTo>
                  <a:lnTo>
                    <a:pt x="1535811" y="80873"/>
                  </a:lnTo>
                  <a:lnTo>
                    <a:pt x="1546479" y="83921"/>
                  </a:lnTo>
                  <a:lnTo>
                    <a:pt x="1554099" y="85445"/>
                  </a:lnTo>
                  <a:lnTo>
                    <a:pt x="1560195" y="86969"/>
                  </a:lnTo>
                  <a:lnTo>
                    <a:pt x="1561719" y="88493"/>
                  </a:lnTo>
                  <a:lnTo>
                    <a:pt x="1564767" y="90017"/>
                  </a:lnTo>
                  <a:lnTo>
                    <a:pt x="1566291" y="93065"/>
                  </a:lnTo>
                  <a:lnTo>
                    <a:pt x="1566291" y="100685"/>
                  </a:lnTo>
                  <a:lnTo>
                    <a:pt x="1564767" y="103733"/>
                  </a:lnTo>
                  <a:lnTo>
                    <a:pt x="1561719" y="106781"/>
                  </a:lnTo>
                  <a:lnTo>
                    <a:pt x="1557147" y="109829"/>
                  </a:lnTo>
                  <a:lnTo>
                    <a:pt x="1538859" y="109829"/>
                  </a:lnTo>
                  <a:lnTo>
                    <a:pt x="1534287" y="108305"/>
                  </a:lnTo>
                  <a:lnTo>
                    <a:pt x="1529715" y="105257"/>
                  </a:lnTo>
                  <a:lnTo>
                    <a:pt x="1526667" y="102209"/>
                  </a:lnTo>
                  <a:lnTo>
                    <a:pt x="1523619" y="97637"/>
                  </a:lnTo>
                  <a:lnTo>
                    <a:pt x="1523619" y="93065"/>
                  </a:lnTo>
                  <a:lnTo>
                    <a:pt x="1508379" y="94589"/>
                  </a:lnTo>
                  <a:lnTo>
                    <a:pt x="1538135" y="121716"/>
                  </a:lnTo>
                  <a:lnTo>
                    <a:pt x="1546479" y="122021"/>
                  </a:lnTo>
                  <a:lnTo>
                    <a:pt x="1558671" y="122021"/>
                  </a:lnTo>
                  <a:lnTo>
                    <a:pt x="1564767" y="118973"/>
                  </a:lnTo>
                  <a:lnTo>
                    <a:pt x="1573911" y="112877"/>
                  </a:lnTo>
                  <a:lnTo>
                    <a:pt x="1576959" y="108305"/>
                  </a:lnTo>
                  <a:lnTo>
                    <a:pt x="1580007" y="105257"/>
                  </a:lnTo>
                  <a:lnTo>
                    <a:pt x="1581531" y="100685"/>
                  </a:lnTo>
                  <a:lnTo>
                    <a:pt x="1581531" y="900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5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9010650" y="4540186"/>
              <a:ext cx="79248" cy="90011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9109709" y="4508182"/>
              <a:ext cx="164687" cy="122015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9353740" y="4508182"/>
              <a:ext cx="244030" cy="122015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9620630" y="4540186"/>
              <a:ext cx="74771" cy="90011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119282" y="4781264"/>
              <a:ext cx="477393" cy="123539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618011" y="4813268"/>
              <a:ext cx="80867" cy="91535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1799551" y="4781270"/>
              <a:ext cx="13970" cy="120650"/>
            </a:xfrm>
            <a:custGeom>
              <a:avLst/>
              <a:gdLst/>
              <a:ahLst/>
              <a:cxnLst/>
              <a:rect l="l" t="t" r="r" b="b"/>
              <a:pathLst>
                <a:path w="13969" h="120650">
                  <a:moveTo>
                    <a:pt x="13716" y="32105"/>
                  </a:moveTo>
                  <a:lnTo>
                    <a:pt x="0" y="32105"/>
                  </a:lnTo>
                  <a:lnTo>
                    <a:pt x="0" y="120586"/>
                  </a:lnTo>
                  <a:lnTo>
                    <a:pt x="13716" y="120586"/>
                  </a:lnTo>
                  <a:lnTo>
                    <a:pt x="13716" y="32105"/>
                  </a:lnTo>
                  <a:close/>
                </a:path>
                <a:path w="13969" h="120650">
                  <a:moveTo>
                    <a:pt x="1371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716" y="16764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282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840706" y="4813268"/>
              <a:ext cx="71627" cy="88487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2002345" y="4779740"/>
              <a:ext cx="311181" cy="125063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2339429" y="4779746"/>
              <a:ext cx="821055" cy="146685"/>
            </a:xfrm>
            <a:custGeom>
              <a:avLst/>
              <a:gdLst/>
              <a:ahLst/>
              <a:cxnLst/>
              <a:rect l="l" t="t" r="r" b="b"/>
              <a:pathLst>
                <a:path w="821055" h="146685">
                  <a:moveTo>
                    <a:pt x="18389" y="105244"/>
                  </a:moveTo>
                  <a:lnTo>
                    <a:pt x="1524" y="105244"/>
                  </a:lnTo>
                  <a:lnTo>
                    <a:pt x="1524" y="122008"/>
                  </a:lnTo>
                  <a:lnTo>
                    <a:pt x="9144" y="122008"/>
                  </a:lnTo>
                  <a:lnTo>
                    <a:pt x="9144" y="131152"/>
                  </a:lnTo>
                  <a:lnTo>
                    <a:pt x="6096" y="137248"/>
                  </a:lnTo>
                  <a:lnTo>
                    <a:pt x="0" y="140296"/>
                  </a:lnTo>
                  <a:lnTo>
                    <a:pt x="4572" y="146392"/>
                  </a:lnTo>
                  <a:lnTo>
                    <a:pt x="18389" y="129628"/>
                  </a:lnTo>
                  <a:lnTo>
                    <a:pt x="18389" y="105244"/>
                  </a:lnTo>
                  <a:close/>
                </a:path>
                <a:path w="821055" h="146685">
                  <a:moveTo>
                    <a:pt x="163156" y="122021"/>
                  </a:moveTo>
                  <a:lnTo>
                    <a:pt x="161632" y="109829"/>
                  </a:lnTo>
                  <a:lnTo>
                    <a:pt x="150964" y="109829"/>
                  </a:lnTo>
                  <a:lnTo>
                    <a:pt x="149440" y="108305"/>
                  </a:lnTo>
                  <a:lnTo>
                    <a:pt x="147916" y="108305"/>
                  </a:lnTo>
                  <a:lnTo>
                    <a:pt x="147916" y="105257"/>
                  </a:lnTo>
                  <a:lnTo>
                    <a:pt x="146392" y="105257"/>
                  </a:lnTo>
                  <a:lnTo>
                    <a:pt x="146392" y="47345"/>
                  </a:lnTo>
                  <a:lnTo>
                    <a:pt x="161632" y="47345"/>
                  </a:lnTo>
                  <a:lnTo>
                    <a:pt x="161632" y="35052"/>
                  </a:lnTo>
                  <a:lnTo>
                    <a:pt x="146392" y="35052"/>
                  </a:lnTo>
                  <a:lnTo>
                    <a:pt x="146392" y="4572"/>
                  </a:lnTo>
                  <a:lnTo>
                    <a:pt x="131152" y="13716"/>
                  </a:lnTo>
                  <a:lnTo>
                    <a:pt x="131152" y="35052"/>
                  </a:lnTo>
                  <a:lnTo>
                    <a:pt x="120484" y="35052"/>
                  </a:lnTo>
                  <a:lnTo>
                    <a:pt x="120484" y="47345"/>
                  </a:lnTo>
                  <a:lnTo>
                    <a:pt x="131152" y="47345"/>
                  </a:lnTo>
                  <a:lnTo>
                    <a:pt x="131152" y="105257"/>
                  </a:lnTo>
                  <a:lnTo>
                    <a:pt x="132676" y="111353"/>
                  </a:lnTo>
                  <a:lnTo>
                    <a:pt x="134200" y="114401"/>
                  </a:lnTo>
                  <a:lnTo>
                    <a:pt x="134200" y="117449"/>
                  </a:lnTo>
                  <a:lnTo>
                    <a:pt x="140296" y="120497"/>
                  </a:lnTo>
                  <a:lnTo>
                    <a:pt x="143344" y="123545"/>
                  </a:lnTo>
                  <a:lnTo>
                    <a:pt x="158584" y="123545"/>
                  </a:lnTo>
                  <a:lnTo>
                    <a:pt x="163156" y="122021"/>
                  </a:lnTo>
                  <a:close/>
                </a:path>
                <a:path w="821055" h="146685">
                  <a:moveTo>
                    <a:pt x="253174" y="58000"/>
                  </a:moveTo>
                  <a:lnTo>
                    <a:pt x="228790" y="33528"/>
                  </a:lnTo>
                  <a:lnTo>
                    <a:pt x="222694" y="33528"/>
                  </a:lnTo>
                  <a:lnTo>
                    <a:pt x="214998" y="34163"/>
                  </a:lnTo>
                  <a:lnTo>
                    <a:pt x="208026" y="36245"/>
                  </a:lnTo>
                  <a:lnTo>
                    <a:pt x="201904" y="40043"/>
                  </a:lnTo>
                  <a:lnTo>
                    <a:pt x="196786" y="45808"/>
                  </a:lnTo>
                  <a:lnTo>
                    <a:pt x="196786" y="1524"/>
                  </a:lnTo>
                  <a:lnTo>
                    <a:pt x="181457" y="1524"/>
                  </a:lnTo>
                  <a:lnTo>
                    <a:pt x="181457" y="122008"/>
                  </a:lnTo>
                  <a:lnTo>
                    <a:pt x="196786" y="122008"/>
                  </a:lnTo>
                  <a:lnTo>
                    <a:pt x="196786" y="62572"/>
                  </a:lnTo>
                  <a:lnTo>
                    <a:pt x="198310" y="58000"/>
                  </a:lnTo>
                  <a:lnTo>
                    <a:pt x="215074" y="45808"/>
                  </a:lnTo>
                  <a:lnTo>
                    <a:pt x="225742" y="45808"/>
                  </a:lnTo>
                  <a:lnTo>
                    <a:pt x="230314" y="47332"/>
                  </a:lnTo>
                  <a:lnTo>
                    <a:pt x="233362" y="50380"/>
                  </a:lnTo>
                  <a:lnTo>
                    <a:pt x="236410" y="54952"/>
                  </a:lnTo>
                  <a:lnTo>
                    <a:pt x="237934" y="59524"/>
                  </a:lnTo>
                  <a:lnTo>
                    <a:pt x="237934" y="122008"/>
                  </a:lnTo>
                  <a:lnTo>
                    <a:pt x="253174" y="122008"/>
                  </a:lnTo>
                  <a:lnTo>
                    <a:pt x="253174" y="58000"/>
                  </a:lnTo>
                  <a:close/>
                </a:path>
                <a:path w="821055" h="146685">
                  <a:moveTo>
                    <a:pt x="341668" y="79336"/>
                  </a:moveTo>
                  <a:lnTo>
                    <a:pt x="340944" y="70192"/>
                  </a:lnTo>
                  <a:lnTo>
                    <a:pt x="340829" y="68745"/>
                  </a:lnTo>
                  <a:lnTo>
                    <a:pt x="338429" y="59715"/>
                  </a:lnTo>
                  <a:lnTo>
                    <a:pt x="334594" y="52120"/>
                  </a:lnTo>
                  <a:lnTo>
                    <a:pt x="329476" y="45808"/>
                  </a:lnTo>
                  <a:lnTo>
                    <a:pt x="324904" y="41440"/>
                  </a:lnTo>
                  <a:lnTo>
                    <a:pt x="324904" y="62572"/>
                  </a:lnTo>
                  <a:lnTo>
                    <a:pt x="324904" y="70192"/>
                  </a:lnTo>
                  <a:lnTo>
                    <a:pt x="276034" y="70192"/>
                  </a:lnTo>
                  <a:lnTo>
                    <a:pt x="277558" y="62572"/>
                  </a:lnTo>
                  <a:lnTo>
                    <a:pt x="279082" y="56476"/>
                  </a:lnTo>
                  <a:lnTo>
                    <a:pt x="288226" y="47332"/>
                  </a:lnTo>
                  <a:lnTo>
                    <a:pt x="294322" y="45808"/>
                  </a:lnTo>
                  <a:lnTo>
                    <a:pt x="309562" y="45808"/>
                  </a:lnTo>
                  <a:lnTo>
                    <a:pt x="315760" y="48856"/>
                  </a:lnTo>
                  <a:lnTo>
                    <a:pt x="320332" y="53428"/>
                  </a:lnTo>
                  <a:lnTo>
                    <a:pt x="323380" y="58000"/>
                  </a:lnTo>
                  <a:lnTo>
                    <a:pt x="324904" y="62572"/>
                  </a:lnTo>
                  <a:lnTo>
                    <a:pt x="324904" y="41440"/>
                  </a:lnTo>
                  <a:lnTo>
                    <a:pt x="323456" y="40043"/>
                  </a:lnTo>
                  <a:lnTo>
                    <a:pt x="316852" y="36245"/>
                  </a:lnTo>
                  <a:lnTo>
                    <a:pt x="309676" y="34163"/>
                  </a:lnTo>
                  <a:lnTo>
                    <a:pt x="301942" y="33528"/>
                  </a:lnTo>
                  <a:lnTo>
                    <a:pt x="293103" y="34163"/>
                  </a:lnTo>
                  <a:lnTo>
                    <a:pt x="263271" y="60286"/>
                  </a:lnTo>
                  <a:lnTo>
                    <a:pt x="260794" y="79336"/>
                  </a:lnTo>
                  <a:lnTo>
                    <a:pt x="261391" y="89941"/>
                  </a:lnTo>
                  <a:lnTo>
                    <a:pt x="263271" y="98958"/>
                  </a:lnTo>
                  <a:lnTo>
                    <a:pt x="263359" y="99148"/>
                  </a:lnTo>
                  <a:lnTo>
                    <a:pt x="266585" y="106565"/>
                  </a:lnTo>
                  <a:lnTo>
                    <a:pt x="301942" y="125056"/>
                  </a:lnTo>
                  <a:lnTo>
                    <a:pt x="309410" y="124510"/>
                  </a:lnTo>
                  <a:lnTo>
                    <a:pt x="315899" y="122961"/>
                  </a:lnTo>
                  <a:lnTo>
                    <a:pt x="321525" y="120561"/>
                  </a:lnTo>
                  <a:lnTo>
                    <a:pt x="326428" y="117436"/>
                  </a:lnTo>
                  <a:lnTo>
                    <a:pt x="334048" y="112864"/>
                  </a:lnTo>
                  <a:lnTo>
                    <a:pt x="338620" y="105244"/>
                  </a:lnTo>
                  <a:lnTo>
                    <a:pt x="340144" y="96100"/>
                  </a:lnTo>
                  <a:lnTo>
                    <a:pt x="324904" y="94576"/>
                  </a:lnTo>
                  <a:lnTo>
                    <a:pt x="323380" y="100672"/>
                  </a:lnTo>
                  <a:lnTo>
                    <a:pt x="320332" y="105244"/>
                  </a:lnTo>
                  <a:lnTo>
                    <a:pt x="315760" y="108292"/>
                  </a:lnTo>
                  <a:lnTo>
                    <a:pt x="312610" y="111340"/>
                  </a:lnTo>
                  <a:lnTo>
                    <a:pt x="308038" y="112864"/>
                  </a:lnTo>
                  <a:lnTo>
                    <a:pt x="294322" y="112864"/>
                  </a:lnTo>
                  <a:lnTo>
                    <a:pt x="288226" y="109816"/>
                  </a:lnTo>
                  <a:lnTo>
                    <a:pt x="283654" y="105244"/>
                  </a:lnTo>
                  <a:lnTo>
                    <a:pt x="279082" y="99148"/>
                  </a:lnTo>
                  <a:lnTo>
                    <a:pt x="279006" y="98958"/>
                  </a:lnTo>
                  <a:lnTo>
                    <a:pt x="276034" y="91528"/>
                  </a:lnTo>
                  <a:lnTo>
                    <a:pt x="276034" y="82384"/>
                  </a:lnTo>
                  <a:lnTo>
                    <a:pt x="341668" y="82384"/>
                  </a:lnTo>
                  <a:lnTo>
                    <a:pt x="341668" y="79336"/>
                  </a:lnTo>
                  <a:close/>
                </a:path>
                <a:path w="821055" h="146685">
                  <a:moveTo>
                    <a:pt x="407187" y="38188"/>
                  </a:moveTo>
                  <a:lnTo>
                    <a:pt x="401091" y="35052"/>
                  </a:lnTo>
                  <a:lnTo>
                    <a:pt x="396519" y="33528"/>
                  </a:lnTo>
                  <a:lnTo>
                    <a:pt x="385851" y="33528"/>
                  </a:lnTo>
                  <a:lnTo>
                    <a:pt x="382803" y="36664"/>
                  </a:lnTo>
                  <a:lnTo>
                    <a:pt x="379755" y="38188"/>
                  </a:lnTo>
                  <a:lnTo>
                    <a:pt x="376707" y="42760"/>
                  </a:lnTo>
                  <a:lnTo>
                    <a:pt x="373659" y="48856"/>
                  </a:lnTo>
                  <a:lnTo>
                    <a:pt x="373659" y="35052"/>
                  </a:lnTo>
                  <a:lnTo>
                    <a:pt x="359943" y="35052"/>
                  </a:lnTo>
                  <a:lnTo>
                    <a:pt x="359943" y="122008"/>
                  </a:lnTo>
                  <a:lnTo>
                    <a:pt x="373659" y="122008"/>
                  </a:lnTo>
                  <a:lnTo>
                    <a:pt x="373659" y="70192"/>
                  </a:lnTo>
                  <a:lnTo>
                    <a:pt x="375183" y="64096"/>
                  </a:lnTo>
                  <a:lnTo>
                    <a:pt x="376707" y="59524"/>
                  </a:lnTo>
                  <a:lnTo>
                    <a:pt x="379755" y="53428"/>
                  </a:lnTo>
                  <a:lnTo>
                    <a:pt x="382803" y="51904"/>
                  </a:lnTo>
                  <a:lnTo>
                    <a:pt x="384327" y="48856"/>
                  </a:lnTo>
                  <a:lnTo>
                    <a:pt x="394995" y="48856"/>
                  </a:lnTo>
                  <a:lnTo>
                    <a:pt x="398043" y="50380"/>
                  </a:lnTo>
                  <a:lnTo>
                    <a:pt x="402615" y="51904"/>
                  </a:lnTo>
                  <a:lnTo>
                    <a:pt x="407187" y="38188"/>
                  </a:lnTo>
                  <a:close/>
                </a:path>
                <a:path w="821055" h="146685">
                  <a:moveTo>
                    <a:pt x="498729" y="79336"/>
                  </a:moveTo>
                  <a:lnTo>
                    <a:pt x="498005" y="70192"/>
                  </a:lnTo>
                  <a:lnTo>
                    <a:pt x="497890" y="68745"/>
                  </a:lnTo>
                  <a:lnTo>
                    <a:pt x="495490" y="59715"/>
                  </a:lnTo>
                  <a:lnTo>
                    <a:pt x="491655" y="52120"/>
                  </a:lnTo>
                  <a:lnTo>
                    <a:pt x="486537" y="45808"/>
                  </a:lnTo>
                  <a:lnTo>
                    <a:pt x="481965" y="41440"/>
                  </a:lnTo>
                  <a:lnTo>
                    <a:pt x="481965" y="62572"/>
                  </a:lnTo>
                  <a:lnTo>
                    <a:pt x="481965" y="70192"/>
                  </a:lnTo>
                  <a:lnTo>
                    <a:pt x="433095" y="70192"/>
                  </a:lnTo>
                  <a:lnTo>
                    <a:pt x="434619" y="62572"/>
                  </a:lnTo>
                  <a:lnTo>
                    <a:pt x="436143" y="56476"/>
                  </a:lnTo>
                  <a:lnTo>
                    <a:pt x="445287" y="47332"/>
                  </a:lnTo>
                  <a:lnTo>
                    <a:pt x="451383" y="45808"/>
                  </a:lnTo>
                  <a:lnTo>
                    <a:pt x="466623" y="45808"/>
                  </a:lnTo>
                  <a:lnTo>
                    <a:pt x="472821" y="48856"/>
                  </a:lnTo>
                  <a:lnTo>
                    <a:pt x="477393" y="53428"/>
                  </a:lnTo>
                  <a:lnTo>
                    <a:pt x="480441" y="58000"/>
                  </a:lnTo>
                  <a:lnTo>
                    <a:pt x="481965" y="62572"/>
                  </a:lnTo>
                  <a:lnTo>
                    <a:pt x="481965" y="41440"/>
                  </a:lnTo>
                  <a:lnTo>
                    <a:pt x="480517" y="40043"/>
                  </a:lnTo>
                  <a:lnTo>
                    <a:pt x="473913" y="36245"/>
                  </a:lnTo>
                  <a:lnTo>
                    <a:pt x="466737" y="34163"/>
                  </a:lnTo>
                  <a:lnTo>
                    <a:pt x="459003" y="33528"/>
                  </a:lnTo>
                  <a:lnTo>
                    <a:pt x="450176" y="34163"/>
                  </a:lnTo>
                  <a:lnTo>
                    <a:pt x="420331" y="60286"/>
                  </a:lnTo>
                  <a:lnTo>
                    <a:pt x="418414" y="70192"/>
                  </a:lnTo>
                  <a:lnTo>
                    <a:pt x="417855" y="79336"/>
                  </a:lnTo>
                  <a:lnTo>
                    <a:pt x="418452" y="89941"/>
                  </a:lnTo>
                  <a:lnTo>
                    <a:pt x="420331" y="98958"/>
                  </a:lnTo>
                  <a:lnTo>
                    <a:pt x="420420" y="99148"/>
                  </a:lnTo>
                  <a:lnTo>
                    <a:pt x="423646" y="106565"/>
                  </a:lnTo>
                  <a:lnTo>
                    <a:pt x="459003" y="125056"/>
                  </a:lnTo>
                  <a:lnTo>
                    <a:pt x="466483" y="124510"/>
                  </a:lnTo>
                  <a:lnTo>
                    <a:pt x="472960" y="122961"/>
                  </a:lnTo>
                  <a:lnTo>
                    <a:pt x="478586" y="120561"/>
                  </a:lnTo>
                  <a:lnTo>
                    <a:pt x="483489" y="117436"/>
                  </a:lnTo>
                  <a:lnTo>
                    <a:pt x="491109" y="112864"/>
                  </a:lnTo>
                  <a:lnTo>
                    <a:pt x="495681" y="105244"/>
                  </a:lnTo>
                  <a:lnTo>
                    <a:pt x="497205" y="96100"/>
                  </a:lnTo>
                  <a:lnTo>
                    <a:pt x="481965" y="94576"/>
                  </a:lnTo>
                  <a:lnTo>
                    <a:pt x="480441" y="100672"/>
                  </a:lnTo>
                  <a:lnTo>
                    <a:pt x="477393" y="105244"/>
                  </a:lnTo>
                  <a:lnTo>
                    <a:pt x="472821" y="108292"/>
                  </a:lnTo>
                  <a:lnTo>
                    <a:pt x="469671" y="111340"/>
                  </a:lnTo>
                  <a:lnTo>
                    <a:pt x="465099" y="112864"/>
                  </a:lnTo>
                  <a:lnTo>
                    <a:pt x="451383" y="112864"/>
                  </a:lnTo>
                  <a:lnTo>
                    <a:pt x="445287" y="109816"/>
                  </a:lnTo>
                  <a:lnTo>
                    <a:pt x="440715" y="105244"/>
                  </a:lnTo>
                  <a:lnTo>
                    <a:pt x="436143" y="99148"/>
                  </a:lnTo>
                  <a:lnTo>
                    <a:pt x="436067" y="98958"/>
                  </a:lnTo>
                  <a:lnTo>
                    <a:pt x="433095" y="91528"/>
                  </a:lnTo>
                  <a:lnTo>
                    <a:pt x="433095" y="82384"/>
                  </a:lnTo>
                  <a:lnTo>
                    <a:pt x="498729" y="82384"/>
                  </a:lnTo>
                  <a:lnTo>
                    <a:pt x="498729" y="79336"/>
                  </a:lnTo>
                  <a:close/>
                </a:path>
                <a:path w="821055" h="146685">
                  <a:moveTo>
                    <a:pt x="547497" y="1524"/>
                  </a:moveTo>
                  <a:lnTo>
                    <a:pt x="542925" y="0"/>
                  </a:lnTo>
                  <a:lnTo>
                    <a:pt x="527685" y="0"/>
                  </a:lnTo>
                  <a:lnTo>
                    <a:pt x="518541" y="3048"/>
                  </a:lnTo>
                  <a:lnTo>
                    <a:pt x="512445" y="9144"/>
                  </a:lnTo>
                  <a:lnTo>
                    <a:pt x="512445" y="12192"/>
                  </a:lnTo>
                  <a:lnTo>
                    <a:pt x="510921" y="15240"/>
                  </a:lnTo>
                  <a:lnTo>
                    <a:pt x="509397" y="19812"/>
                  </a:lnTo>
                  <a:lnTo>
                    <a:pt x="509397" y="35052"/>
                  </a:lnTo>
                  <a:lnTo>
                    <a:pt x="497205" y="35052"/>
                  </a:lnTo>
                  <a:lnTo>
                    <a:pt x="497205" y="47332"/>
                  </a:lnTo>
                  <a:lnTo>
                    <a:pt x="509397" y="47332"/>
                  </a:lnTo>
                  <a:lnTo>
                    <a:pt x="509397" y="122008"/>
                  </a:lnTo>
                  <a:lnTo>
                    <a:pt x="524637" y="122008"/>
                  </a:lnTo>
                  <a:lnTo>
                    <a:pt x="524637" y="47332"/>
                  </a:lnTo>
                  <a:lnTo>
                    <a:pt x="541401" y="47332"/>
                  </a:lnTo>
                  <a:lnTo>
                    <a:pt x="541401" y="35052"/>
                  </a:lnTo>
                  <a:lnTo>
                    <a:pt x="524637" y="35052"/>
                  </a:lnTo>
                  <a:lnTo>
                    <a:pt x="524637" y="21336"/>
                  </a:lnTo>
                  <a:lnTo>
                    <a:pt x="526161" y="18288"/>
                  </a:lnTo>
                  <a:lnTo>
                    <a:pt x="527685" y="16764"/>
                  </a:lnTo>
                  <a:lnTo>
                    <a:pt x="529209" y="13716"/>
                  </a:lnTo>
                  <a:lnTo>
                    <a:pt x="545973" y="13716"/>
                  </a:lnTo>
                  <a:lnTo>
                    <a:pt x="547497" y="1524"/>
                  </a:lnTo>
                  <a:close/>
                </a:path>
                <a:path w="821055" h="146685">
                  <a:moveTo>
                    <a:pt x="635990" y="77825"/>
                  </a:moveTo>
                  <a:lnTo>
                    <a:pt x="620750" y="42913"/>
                  </a:lnTo>
                  <a:lnTo>
                    <a:pt x="620750" y="77825"/>
                  </a:lnTo>
                  <a:lnTo>
                    <a:pt x="620649" y="79349"/>
                  </a:lnTo>
                  <a:lnTo>
                    <a:pt x="602462" y="112877"/>
                  </a:lnTo>
                  <a:lnTo>
                    <a:pt x="587222" y="112877"/>
                  </a:lnTo>
                  <a:lnTo>
                    <a:pt x="581126" y="109829"/>
                  </a:lnTo>
                  <a:lnTo>
                    <a:pt x="576554" y="103733"/>
                  </a:lnTo>
                  <a:lnTo>
                    <a:pt x="572782" y="99491"/>
                  </a:lnTo>
                  <a:lnTo>
                    <a:pt x="570458" y="93827"/>
                  </a:lnTo>
                  <a:lnTo>
                    <a:pt x="569264" y="87007"/>
                  </a:lnTo>
                  <a:lnTo>
                    <a:pt x="569201" y="85509"/>
                  </a:lnTo>
                  <a:lnTo>
                    <a:pt x="568934" y="79349"/>
                  </a:lnTo>
                  <a:lnTo>
                    <a:pt x="587222" y="45821"/>
                  </a:lnTo>
                  <a:lnTo>
                    <a:pt x="602462" y="45821"/>
                  </a:lnTo>
                  <a:lnTo>
                    <a:pt x="618693" y="64109"/>
                  </a:lnTo>
                  <a:lnTo>
                    <a:pt x="620191" y="70370"/>
                  </a:lnTo>
                  <a:lnTo>
                    <a:pt x="620242" y="71005"/>
                  </a:lnTo>
                  <a:lnTo>
                    <a:pt x="620750" y="77825"/>
                  </a:lnTo>
                  <a:lnTo>
                    <a:pt x="620750" y="42913"/>
                  </a:lnTo>
                  <a:lnTo>
                    <a:pt x="617766" y="40043"/>
                  </a:lnTo>
                  <a:lnTo>
                    <a:pt x="611035" y="36245"/>
                  </a:lnTo>
                  <a:lnTo>
                    <a:pt x="603262" y="34112"/>
                  </a:lnTo>
                  <a:lnTo>
                    <a:pt x="602792" y="34112"/>
                  </a:lnTo>
                  <a:lnTo>
                    <a:pt x="594842" y="33528"/>
                  </a:lnTo>
                  <a:lnTo>
                    <a:pt x="557034" y="57632"/>
                  </a:lnTo>
                  <a:lnTo>
                    <a:pt x="553593" y="79349"/>
                  </a:lnTo>
                  <a:lnTo>
                    <a:pt x="554189" y="89293"/>
                  </a:lnTo>
                  <a:lnTo>
                    <a:pt x="556082" y="98399"/>
                  </a:lnTo>
                  <a:lnTo>
                    <a:pt x="556171" y="98602"/>
                  </a:lnTo>
                  <a:lnTo>
                    <a:pt x="556260" y="98818"/>
                  </a:lnTo>
                  <a:lnTo>
                    <a:pt x="586003" y="124231"/>
                  </a:lnTo>
                  <a:lnTo>
                    <a:pt x="594842" y="125069"/>
                  </a:lnTo>
                  <a:lnTo>
                    <a:pt x="602462" y="125069"/>
                  </a:lnTo>
                  <a:lnTo>
                    <a:pt x="608558" y="122021"/>
                  </a:lnTo>
                  <a:lnTo>
                    <a:pt x="616178" y="118973"/>
                  </a:lnTo>
                  <a:lnTo>
                    <a:pt x="622274" y="115925"/>
                  </a:lnTo>
                  <a:lnTo>
                    <a:pt x="624560" y="112877"/>
                  </a:lnTo>
                  <a:lnTo>
                    <a:pt x="626846" y="109829"/>
                  </a:lnTo>
                  <a:lnTo>
                    <a:pt x="629894" y="103733"/>
                  </a:lnTo>
                  <a:lnTo>
                    <a:pt x="632129" y="98602"/>
                  </a:lnTo>
                  <a:lnTo>
                    <a:pt x="632193" y="98399"/>
                  </a:lnTo>
                  <a:lnTo>
                    <a:pt x="634085" y="92494"/>
                  </a:lnTo>
                  <a:lnTo>
                    <a:pt x="635457" y="85509"/>
                  </a:lnTo>
                  <a:lnTo>
                    <a:pt x="635990" y="77825"/>
                  </a:lnTo>
                  <a:close/>
                </a:path>
                <a:path w="821055" h="146685">
                  <a:moveTo>
                    <a:pt x="700087" y="38188"/>
                  </a:moveTo>
                  <a:lnTo>
                    <a:pt x="695515" y="35052"/>
                  </a:lnTo>
                  <a:lnTo>
                    <a:pt x="690943" y="33528"/>
                  </a:lnTo>
                  <a:lnTo>
                    <a:pt x="678662" y="33528"/>
                  </a:lnTo>
                  <a:lnTo>
                    <a:pt x="675614" y="36664"/>
                  </a:lnTo>
                  <a:lnTo>
                    <a:pt x="672566" y="38188"/>
                  </a:lnTo>
                  <a:lnTo>
                    <a:pt x="669518" y="42760"/>
                  </a:lnTo>
                  <a:lnTo>
                    <a:pt x="666470" y="48856"/>
                  </a:lnTo>
                  <a:lnTo>
                    <a:pt x="666470" y="35052"/>
                  </a:lnTo>
                  <a:lnTo>
                    <a:pt x="652754" y="35052"/>
                  </a:lnTo>
                  <a:lnTo>
                    <a:pt x="652754" y="122008"/>
                  </a:lnTo>
                  <a:lnTo>
                    <a:pt x="667994" y="122008"/>
                  </a:lnTo>
                  <a:lnTo>
                    <a:pt x="667994" y="64096"/>
                  </a:lnTo>
                  <a:lnTo>
                    <a:pt x="671042" y="59524"/>
                  </a:lnTo>
                  <a:lnTo>
                    <a:pt x="671042" y="56476"/>
                  </a:lnTo>
                  <a:lnTo>
                    <a:pt x="672566" y="53428"/>
                  </a:lnTo>
                  <a:lnTo>
                    <a:pt x="675614" y="51904"/>
                  </a:lnTo>
                  <a:lnTo>
                    <a:pt x="678662" y="48856"/>
                  </a:lnTo>
                  <a:lnTo>
                    <a:pt x="687895" y="48856"/>
                  </a:lnTo>
                  <a:lnTo>
                    <a:pt x="692467" y="50380"/>
                  </a:lnTo>
                  <a:lnTo>
                    <a:pt x="695515" y="51904"/>
                  </a:lnTo>
                  <a:lnTo>
                    <a:pt x="700087" y="38188"/>
                  </a:lnTo>
                  <a:close/>
                </a:path>
                <a:path w="821055" h="146685">
                  <a:moveTo>
                    <a:pt x="780859" y="79336"/>
                  </a:moveTo>
                  <a:lnTo>
                    <a:pt x="765619" y="41440"/>
                  </a:lnTo>
                  <a:lnTo>
                    <a:pt x="765619" y="62572"/>
                  </a:lnTo>
                  <a:lnTo>
                    <a:pt x="765619" y="70192"/>
                  </a:lnTo>
                  <a:lnTo>
                    <a:pt x="716851" y="70192"/>
                  </a:lnTo>
                  <a:lnTo>
                    <a:pt x="716851" y="62572"/>
                  </a:lnTo>
                  <a:lnTo>
                    <a:pt x="719899" y="56476"/>
                  </a:lnTo>
                  <a:lnTo>
                    <a:pt x="729043" y="47332"/>
                  </a:lnTo>
                  <a:lnTo>
                    <a:pt x="735139" y="45808"/>
                  </a:lnTo>
                  <a:lnTo>
                    <a:pt x="748855" y="45808"/>
                  </a:lnTo>
                  <a:lnTo>
                    <a:pt x="754951" y="48856"/>
                  </a:lnTo>
                  <a:lnTo>
                    <a:pt x="759523" y="53428"/>
                  </a:lnTo>
                  <a:lnTo>
                    <a:pt x="765619" y="62572"/>
                  </a:lnTo>
                  <a:lnTo>
                    <a:pt x="765619" y="41440"/>
                  </a:lnTo>
                  <a:lnTo>
                    <a:pt x="764171" y="40043"/>
                  </a:lnTo>
                  <a:lnTo>
                    <a:pt x="757428" y="36245"/>
                  </a:lnTo>
                  <a:lnTo>
                    <a:pt x="749833" y="34163"/>
                  </a:lnTo>
                  <a:lnTo>
                    <a:pt x="741235" y="33528"/>
                  </a:lnTo>
                  <a:lnTo>
                    <a:pt x="732637" y="34163"/>
                  </a:lnTo>
                  <a:lnTo>
                    <a:pt x="704088" y="60286"/>
                  </a:lnTo>
                  <a:lnTo>
                    <a:pt x="701611" y="79336"/>
                  </a:lnTo>
                  <a:lnTo>
                    <a:pt x="702208" y="89941"/>
                  </a:lnTo>
                  <a:lnTo>
                    <a:pt x="704088" y="98958"/>
                  </a:lnTo>
                  <a:lnTo>
                    <a:pt x="704176" y="99148"/>
                  </a:lnTo>
                  <a:lnTo>
                    <a:pt x="707402" y="106565"/>
                  </a:lnTo>
                  <a:lnTo>
                    <a:pt x="742759" y="125056"/>
                  </a:lnTo>
                  <a:lnTo>
                    <a:pt x="749566" y="124510"/>
                  </a:lnTo>
                  <a:lnTo>
                    <a:pt x="780859" y="96100"/>
                  </a:lnTo>
                  <a:lnTo>
                    <a:pt x="765619" y="94576"/>
                  </a:lnTo>
                  <a:lnTo>
                    <a:pt x="762571" y="100672"/>
                  </a:lnTo>
                  <a:lnTo>
                    <a:pt x="759523" y="105244"/>
                  </a:lnTo>
                  <a:lnTo>
                    <a:pt x="756475" y="108292"/>
                  </a:lnTo>
                  <a:lnTo>
                    <a:pt x="751903" y="111340"/>
                  </a:lnTo>
                  <a:lnTo>
                    <a:pt x="747331" y="112864"/>
                  </a:lnTo>
                  <a:lnTo>
                    <a:pt x="735139" y="112864"/>
                  </a:lnTo>
                  <a:lnTo>
                    <a:pt x="729043" y="109816"/>
                  </a:lnTo>
                  <a:lnTo>
                    <a:pt x="724471" y="105244"/>
                  </a:lnTo>
                  <a:lnTo>
                    <a:pt x="719899" y="99148"/>
                  </a:lnTo>
                  <a:lnTo>
                    <a:pt x="719823" y="98958"/>
                  </a:lnTo>
                  <a:lnTo>
                    <a:pt x="716851" y="91528"/>
                  </a:lnTo>
                  <a:lnTo>
                    <a:pt x="716851" y="82384"/>
                  </a:lnTo>
                  <a:lnTo>
                    <a:pt x="780859" y="82384"/>
                  </a:lnTo>
                  <a:lnTo>
                    <a:pt x="780859" y="79336"/>
                  </a:lnTo>
                  <a:close/>
                </a:path>
                <a:path w="821055" h="146685">
                  <a:moveTo>
                    <a:pt x="820572" y="105244"/>
                  </a:moveTo>
                  <a:lnTo>
                    <a:pt x="803719" y="105244"/>
                  </a:lnTo>
                  <a:lnTo>
                    <a:pt x="803719" y="122008"/>
                  </a:lnTo>
                  <a:lnTo>
                    <a:pt x="812952" y="122008"/>
                  </a:lnTo>
                  <a:lnTo>
                    <a:pt x="812952" y="128206"/>
                  </a:lnTo>
                  <a:lnTo>
                    <a:pt x="808380" y="137350"/>
                  </a:lnTo>
                  <a:lnTo>
                    <a:pt x="806767" y="138874"/>
                  </a:lnTo>
                  <a:lnTo>
                    <a:pt x="802195" y="140398"/>
                  </a:lnTo>
                  <a:lnTo>
                    <a:pt x="806767" y="146494"/>
                  </a:lnTo>
                  <a:lnTo>
                    <a:pt x="811428" y="144970"/>
                  </a:lnTo>
                  <a:lnTo>
                    <a:pt x="816000" y="141922"/>
                  </a:lnTo>
                  <a:lnTo>
                    <a:pt x="817524" y="137350"/>
                  </a:lnTo>
                  <a:lnTo>
                    <a:pt x="819048" y="134302"/>
                  </a:lnTo>
                  <a:lnTo>
                    <a:pt x="820572" y="128206"/>
                  </a:lnTo>
                  <a:lnTo>
                    <a:pt x="820572" y="105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3265170" y="4779740"/>
              <a:ext cx="156210" cy="125063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3443668" y="4813268"/>
              <a:ext cx="173831" cy="91535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3637311" y="4781264"/>
              <a:ext cx="99155" cy="120586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3762375" y="4779740"/>
              <a:ext cx="225742" cy="158686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4082700" y="4781264"/>
              <a:ext cx="263842" cy="123539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4445698" y="4779740"/>
              <a:ext cx="355377" cy="125063"/>
            </a:xfrm>
            <a:prstGeom prst="rect">
              <a:avLst/>
            </a:prstGeom>
          </p:spPr>
        </p:pic>
        <p:sp>
          <p:nvSpPr>
            <p:cNvPr id="291" name="object 291"/>
            <p:cNvSpPr/>
            <p:nvPr/>
          </p:nvSpPr>
          <p:spPr>
            <a:xfrm>
              <a:off x="4826508" y="4779746"/>
              <a:ext cx="589280" cy="146685"/>
            </a:xfrm>
            <a:custGeom>
              <a:avLst/>
              <a:gdLst/>
              <a:ahLst/>
              <a:cxnLst/>
              <a:rect l="l" t="t" r="r" b="b"/>
              <a:pathLst>
                <a:path w="589279" h="146685">
                  <a:moveTo>
                    <a:pt x="15240" y="1054"/>
                  </a:moveTo>
                  <a:lnTo>
                    <a:pt x="0" y="1054"/>
                  </a:lnTo>
                  <a:lnTo>
                    <a:pt x="0" y="122961"/>
                  </a:lnTo>
                  <a:lnTo>
                    <a:pt x="15240" y="122961"/>
                  </a:lnTo>
                  <a:lnTo>
                    <a:pt x="15240" y="1054"/>
                  </a:lnTo>
                  <a:close/>
                </a:path>
                <a:path w="589279" h="146685">
                  <a:moveTo>
                    <a:pt x="47713" y="33629"/>
                  </a:moveTo>
                  <a:lnTo>
                    <a:pt x="32473" y="33629"/>
                  </a:lnTo>
                  <a:lnTo>
                    <a:pt x="32473" y="122110"/>
                  </a:lnTo>
                  <a:lnTo>
                    <a:pt x="47713" y="122110"/>
                  </a:lnTo>
                  <a:lnTo>
                    <a:pt x="47713" y="33629"/>
                  </a:lnTo>
                  <a:close/>
                </a:path>
                <a:path w="589279" h="146685">
                  <a:moveTo>
                    <a:pt x="47713" y="1524"/>
                  </a:moveTo>
                  <a:lnTo>
                    <a:pt x="32473" y="1524"/>
                  </a:lnTo>
                  <a:lnTo>
                    <a:pt x="32473" y="18288"/>
                  </a:lnTo>
                  <a:lnTo>
                    <a:pt x="47713" y="18288"/>
                  </a:lnTo>
                  <a:lnTo>
                    <a:pt x="47713" y="1524"/>
                  </a:lnTo>
                  <a:close/>
                </a:path>
                <a:path w="589279" h="146685">
                  <a:moveTo>
                    <a:pt x="143814" y="109816"/>
                  </a:moveTo>
                  <a:lnTo>
                    <a:pt x="84378" y="109816"/>
                  </a:lnTo>
                  <a:lnTo>
                    <a:pt x="93522" y="100672"/>
                  </a:lnTo>
                  <a:lnTo>
                    <a:pt x="140766" y="44284"/>
                  </a:lnTo>
                  <a:lnTo>
                    <a:pt x="140766" y="35052"/>
                  </a:lnTo>
                  <a:lnTo>
                    <a:pt x="69138" y="35052"/>
                  </a:lnTo>
                  <a:lnTo>
                    <a:pt x="69138" y="47332"/>
                  </a:lnTo>
                  <a:lnTo>
                    <a:pt x="122478" y="47332"/>
                  </a:lnTo>
                  <a:lnTo>
                    <a:pt x="66090" y="109816"/>
                  </a:lnTo>
                  <a:lnTo>
                    <a:pt x="66090" y="122008"/>
                  </a:lnTo>
                  <a:lnTo>
                    <a:pt x="143814" y="122008"/>
                  </a:lnTo>
                  <a:lnTo>
                    <a:pt x="143814" y="109816"/>
                  </a:lnTo>
                  <a:close/>
                </a:path>
                <a:path w="589279" h="146685">
                  <a:moveTo>
                    <a:pt x="233832" y="122008"/>
                  </a:moveTo>
                  <a:lnTo>
                    <a:pt x="230784" y="115912"/>
                  </a:lnTo>
                  <a:lnTo>
                    <a:pt x="230784" y="111340"/>
                  </a:lnTo>
                  <a:lnTo>
                    <a:pt x="229908" y="107937"/>
                  </a:lnTo>
                  <a:lnTo>
                    <a:pt x="229260" y="54952"/>
                  </a:lnTo>
                  <a:lnTo>
                    <a:pt x="227736" y="51904"/>
                  </a:lnTo>
                  <a:lnTo>
                    <a:pt x="227736" y="48856"/>
                  </a:lnTo>
                  <a:lnTo>
                    <a:pt x="226212" y="45808"/>
                  </a:lnTo>
                  <a:lnTo>
                    <a:pt x="223164" y="42760"/>
                  </a:lnTo>
                  <a:lnTo>
                    <a:pt x="221640" y="39712"/>
                  </a:lnTo>
                  <a:lnTo>
                    <a:pt x="218592" y="38188"/>
                  </a:lnTo>
                  <a:lnTo>
                    <a:pt x="214020" y="36664"/>
                  </a:lnTo>
                  <a:lnTo>
                    <a:pt x="209448" y="33528"/>
                  </a:lnTo>
                  <a:lnTo>
                    <a:pt x="182016" y="33528"/>
                  </a:lnTo>
                  <a:lnTo>
                    <a:pt x="175920" y="36664"/>
                  </a:lnTo>
                  <a:lnTo>
                    <a:pt x="169722" y="38188"/>
                  </a:lnTo>
                  <a:lnTo>
                    <a:pt x="165150" y="41236"/>
                  </a:lnTo>
                  <a:lnTo>
                    <a:pt x="162102" y="45808"/>
                  </a:lnTo>
                  <a:lnTo>
                    <a:pt x="159054" y="48856"/>
                  </a:lnTo>
                  <a:lnTo>
                    <a:pt x="157530" y="53428"/>
                  </a:lnTo>
                  <a:lnTo>
                    <a:pt x="156006" y="59524"/>
                  </a:lnTo>
                  <a:lnTo>
                    <a:pt x="169722" y="62572"/>
                  </a:lnTo>
                  <a:lnTo>
                    <a:pt x="172872" y="56476"/>
                  </a:lnTo>
                  <a:lnTo>
                    <a:pt x="174396" y="51904"/>
                  </a:lnTo>
                  <a:lnTo>
                    <a:pt x="177444" y="48856"/>
                  </a:lnTo>
                  <a:lnTo>
                    <a:pt x="180492" y="47332"/>
                  </a:lnTo>
                  <a:lnTo>
                    <a:pt x="186588" y="45808"/>
                  </a:lnTo>
                  <a:lnTo>
                    <a:pt x="200304" y="45808"/>
                  </a:lnTo>
                  <a:lnTo>
                    <a:pt x="206400" y="47332"/>
                  </a:lnTo>
                  <a:lnTo>
                    <a:pt x="212496" y="53428"/>
                  </a:lnTo>
                  <a:lnTo>
                    <a:pt x="214020" y="58000"/>
                  </a:lnTo>
                  <a:lnTo>
                    <a:pt x="214020" y="67144"/>
                  </a:lnTo>
                  <a:lnTo>
                    <a:pt x="214020" y="79336"/>
                  </a:lnTo>
                  <a:lnTo>
                    <a:pt x="214020" y="96100"/>
                  </a:lnTo>
                  <a:lnTo>
                    <a:pt x="212496" y="99148"/>
                  </a:lnTo>
                  <a:lnTo>
                    <a:pt x="209448" y="103720"/>
                  </a:lnTo>
                  <a:lnTo>
                    <a:pt x="206400" y="106768"/>
                  </a:lnTo>
                  <a:lnTo>
                    <a:pt x="201828" y="109816"/>
                  </a:lnTo>
                  <a:lnTo>
                    <a:pt x="192684" y="112864"/>
                  </a:lnTo>
                  <a:lnTo>
                    <a:pt x="180492" y="112864"/>
                  </a:lnTo>
                  <a:lnTo>
                    <a:pt x="177444" y="111340"/>
                  </a:lnTo>
                  <a:lnTo>
                    <a:pt x="174396" y="108292"/>
                  </a:lnTo>
                  <a:lnTo>
                    <a:pt x="171246" y="106768"/>
                  </a:lnTo>
                  <a:lnTo>
                    <a:pt x="169722" y="103720"/>
                  </a:lnTo>
                  <a:lnTo>
                    <a:pt x="169722" y="94576"/>
                  </a:lnTo>
                  <a:lnTo>
                    <a:pt x="171246" y="91528"/>
                  </a:lnTo>
                  <a:lnTo>
                    <a:pt x="172872" y="90004"/>
                  </a:lnTo>
                  <a:lnTo>
                    <a:pt x="174396" y="88480"/>
                  </a:lnTo>
                  <a:lnTo>
                    <a:pt x="177444" y="86956"/>
                  </a:lnTo>
                  <a:lnTo>
                    <a:pt x="178968" y="85432"/>
                  </a:lnTo>
                  <a:lnTo>
                    <a:pt x="183540" y="85432"/>
                  </a:lnTo>
                  <a:lnTo>
                    <a:pt x="189636" y="83908"/>
                  </a:lnTo>
                  <a:lnTo>
                    <a:pt x="200304" y="82384"/>
                  </a:lnTo>
                  <a:lnTo>
                    <a:pt x="209448" y="80860"/>
                  </a:lnTo>
                  <a:lnTo>
                    <a:pt x="214020" y="79336"/>
                  </a:lnTo>
                  <a:lnTo>
                    <a:pt x="214020" y="67144"/>
                  </a:lnTo>
                  <a:lnTo>
                    <a:pt x="209118" y="68287"/>
                  </a:lnTo>
                  <a:lnTo>
                    <a:pt x="203352" y="69430"/>
                  </a:lnTo>
                  <a:lnTo>
                    <a:pt x="196443" y="70573"/>
                  </a:lnTo>
                  <a:lnTo>
                    <a:pt x="188112" y="71716"/>
                  </a:lnTo>
                  <a:lnTo>
                    <a:pt x="182016" y="73240"/>
                  </a:lnTo>
                  <a:lnTo>
                    <a:pt x="177444" y="73240"/>
                  </a:lnTo>
                  <a:lnTo>
                    <a:pt x="174396" y="74764"/>
                  </a:lnTo>
                  <a:lnTo>
                    <a:pt x="171246" y="76288"/>
                  </a:lnTo>
                  <a:lnTo>
                    <a:pt x="166674" y="77812"/>
                  </a:lnTo>
                  <a:lnTo>
                    <a:pt x="160578" y="80860"/>
                  </a:lnTo>
                  <a:lnTo>
                    <a:pt x="157530" y="83908"/>
                  </a:lnTo>
                  <a:lnTo>
                    <a:pt x="156006" y="88480"/>
                  </a:lnTo>
                  <a:lnTo>
                    <a:pt x="152958" y="94576"/>
                  </a:lnTo>
                  <a:lnTo>
                    <a:pt x="152958" y="106768"/>
                  </a:lnTo>
                  <a:lnTo>
                    <a:pt x="156006" y="112864"/>
                  </a:lnTo>
                  <a:lnTo>
                    <a:pt x="160578" y="117436"/>
                  </a:lnTo>
                  <a:lnTo>
                    <a:pt x="166674" y="122008"/>
                  </a:lnTo>
                  <a:lnTo>
                    <a:pt x="174396" y="125056"/>
                  </a:lnTo>
                  <a:lnTo>
                    <a:pt x="189636" y="125056"/>
                  </a:lnTo>
                  <a:lnTo>
                    <a:pt x="194208" y="123532"/>
                  </a:lnTo>
                  <a:lnTo>
                    <a:pt x="200304" y="122008"/>
                  </a:lnTo>
                  <a:lnTo>
                    <a:pt x="209448" y="115912"/>
                  </a:lnTo>
                  <a:lnTo>
                    <a:pt x="213512" y="112864"/>
                  </a:lnTo>
                  <a:lnTo>
                    <a:pt x="215544" y="111340"/>
                  </a:lnTo>
                  <a:lnTo>
                    <a:pt x="215544" y="115912"/>
                  </a:lnTo>
                  <a:lnTo>
                    <a:pt x="218592" y="122008"/>
                  </a:lnTo>
                  <a:lnTo>
                    <a:pt x="233832" y="122008"/>
                  </a:lnTo>
                  <a:close/>
                </a:path>
                <a:path w="589279" h="146685">
                  <a:moveTo>
                    <a:pt x="278028" y="122021"/>
                  </a:moveTo>
                  <a:lnTo>
                    <a:pt x="274980" y="109829"/>
                  </a:lnTo>
                  <a:lnTo>
                    <a:pt x="264312" y="109829"/>
                  </a:lnTo>
                  <a:lnTo>
                    <a:pt x="264312" y="108305"/>
                  </a:lnTo>
                  <a:lnTo>
                    <a:pt x="262788" y="108305"/>
                  </a:lnTo>
                  <a:lnTo>
                    <a:pt x="261264" y="106781"/>
                  </a:lnTo>
                  <a:lnTo>
                    <a:pt x="261264" y="105257"/>
                  </a:lnTo>
                  <a:lnTo>
                    <a:pt x="259740" y="102209"/>
                  </a:lnTo>
                  <a:lnTo>
                    <a:pt x="259740" y="47345"/>
                  </a:lnTo>
                  <a:lnTo>
                    <a:pt x="274980" y="47345"/>
                  </a:lnTo>
                  <a:lnTo>
                    <a:pt x="274980" y="35052"/>
                  </a:lnTo>
                  <a:lnTo>
                    <a:pt x="259740" y="35052"/>
                  </a:lnTo>
                  <a:lnTo>
                    <a:pt x="259740" y="4572"/>
                  </a:lnTo>
                  <a:lnTo>
                    <a:pt x="246024" y="13716"/>
                  </a:lnTo>
                  <a:lnTo>
                    <a:pt x="246024" y="35052"/>
                  </a:lnTo>
                  <a:lnTo>
                    <a:pt x="235356" y="35052"/>
                  </a:lnTo>
                  <a:lnTo>
                    <a:pt x="235356" y="47345"/>
                  </a:lnTo>
                  <a:lnTo>
                    <a:pt x="246024" y="47345"/>
                  </a:lnTo>
                  <a:lnTo>
                    <a:pt x="246024" y="111353"/>
                  </a:lnTo>
                  <a:lnTo>
                    <a:pt x="249072" y="117449"/>
                  </a:lnTo>
                  <a:lnTo>
                    <a:pt x="250596" y="118973"/>
                  </a:lnTo>
                  <a:lnTo>
                    <a:pt x="253644" y="120497"/>
                  </a:lnTo>
                  <a:lnTo>
                    <a:pt x="256692" y="123545"/>
                  </a:lnTo>
                  <a:lnTo>
                    <a:pt x="273456" y="123545"/>
                  </a:lnTo>
                  <a:lnTo>
                    <a:pt x="278028" y="122021"/>
                  </a:lnTo>
                  <a:close/>
                </a:path>
                <a:path w="589279" h="146685">
                  <a:moveTo>
                    <a:pt x="310032" y="33629"/>
                  </a:moveTo>
                  <a:lnTo>
                    <a:pt x="294792" y="33629"/>
                  </a:lnTo>
                  <a:lnTo>
                    <a:pt x="294792" y="122110"/>
                  </a:lnTo>
                  <a:lnTo>
                    <a:pt x="310032" y="122110"/>
                  </a:lnTo>
                  <a:lnTo>
                    <a:pt x="310032" y="33629"/>
                  </a:lnTo>
                  <a:close/>
                </a:path>
                <a:path w="589279" h="146685">
                  <a:moveTo>
                    <a:pt x="310032" y="1524"/>
                  </a:moveTo>
                  <a:lnTo>
                    <a:pt x="294792" y="1524"/>
                  </a:lnTo>
                  <a:lnTo>
                    <a:pt x="294792" y="18288"/>
                  </a:lnTo>
                  <a:lnTo>
                    <a:pt x="310032" y="18288"/>
                  </a:lnTo>
                  <a:lnTo>
                    <a:pt x="310032" y="1524"/>
                  </a:lnTo>
                  <a:close/>
                </a:path>
                <a:path w="589279" h="146685">
                  <a:moveTo>
                    <a:pt x="403098" y="77825"/>
                  </a:moveTo>
                  <a:lnTo>
                    <a:pt x="402501" y="68110"/>
                  </a:lnTo>
                  <a:lnTo>
                    <a:pt x="402386" y="67627"/>
                  </a:lnTo>
                  <a:lnTo>
                    <a:pt x="400621" y="59537"/>
                  </a:lnTo>
                  <a:lnTo>
                    <a:pt x="397306" y="52108"/>
                  </a:lnTo>
                  <a:lnTo>
                    <a:pt x="392430" y="45821"/>
                  </a:lnTo>
                  <a:lnTo>
                    <a:pt x="387858" y="41617"/>
                  </a:lnTo>
                  <a:lnTo>
                    <a:pt x="387858" y="77825"/>
                  </a:lnTo>
                  <a:lnTo>
                    <a:pt x="387756" y="79349"/>
                  </a:lnTo>
                  <a:lnTo>
                    <a:pt x="369570" y="112877"/>
                  </a:lnTo>
                  <a:lnTo>
                    <a:pt x="354330" y="112877"/>
                  </a:lnTo>
                  <a:lnTo>
                    <a:pt x="336042" y="79349"/>
                  </a:lnTo>
                  <a:lnTo>
                    <a:pt x="336130" y="77825"/>
                  </a:lnTo>
                  <a:lnTo>
                    <a:pt x="354330" y="45821"/>
                  </a:lnTo>
                  <a:lnTo>
                    <a:pt x="369570" y="45821"/>
                  </a:lnTo>
                  <a:lnTo>
                    <a:pt x="385800" y="64109"/>
                  </a:lnTo>
                  <a:lnTo>
                    <a:pt x="387299" y="70370"/>
                  </a:lnTo>
                  <a:lnTo>
                    <a:pt x="387350" y="71005"/>
                  </a:lnTo>
                  <a:lnTo>
                    <a:pt x="387858" y="77825"/>
                  </a:lnTo>
                  <a:lnTo>
                    <a:pt x="387858" y="41617"/>
                  </a:lnTo>
                  <a:lnTo>
                    <a:pt x="386156" y="40043"/>
                  </a:lnTo>
                  <a:lnTo>
                    <a:pt x="378904" y="36245"/>
                  </a:lnTo>
                  <a:lnTo>
                    <a:pt x="370598" y="34112"/>
                  </a:lnTo>
                  <a:lnTo>
                    <a:pt x="370116" y="34112"/>
                  </a:lnTo>
                  <a:lnTo>
                    <a:pt x="361950" y="33528"/>
                  </a:lnTo>
                  <a:lnTo>
                    <a:pt x="324231" y="57632"/>
                  </a:lnTo>
                  <a:lnTo>
                    <a:pt x="320802" y="79349"/>
                  </a:lnTo>
                  <a:lnTo>
                    <a:pt x="321627" y="89293"/>
                  </a:lnTo>
                  <a:lnTo>
                    <a:pt x="324040" y="98399"/>
                  </a:lnTo>
                  <a:lnTo>
                    <a:pt x="324142" y="98602"/>
                  </a:lnTo>
                  <a:lnTo>
                    <a:pt x="324243" y="98818"/>
                  </a:lnTo>
                  <a:lnTo>
                    <a:pt x="353352" y="124231"/>
                  </a:lnTo>
                  <a:lnTo>
                    <a:pt x="361950" y="125069"/>
                  </a:lnTo>
                  <a:lnTo>
                    <a:pt x="369570" y="125069"/>
                  </a:lnTo>
                  <a:lnTo>
                    <a:pt x="377190" y="122021"/>
                  </a:lnTo>
                  <a:lnTo>
                    <a:pt x="389382" y="115925"/>
                  </a:lnTo>
                  <a:lnTo>
                    <a:pt x="391668" y="112877"/>
                  </a:lnTo>
                  <a:lnTo>
                    <a:pt x="398526" y="103733"/>
                  </a:lnTo>
                  <a:lnTo>
                    <a:pt x="400519" y="98602"/>
                  </a:lnTo>
                  <a:lnTo>
                    <a:pt x="400570" y="98399"/>
                  </a:lnTo>
                  <a:lnTo>
                    <a:pt x="401955" y="92494"/>
                  </a:lnTo>
                  <a:lnTo>
                    <a:pt x="402805" y="85509"/>
                  </a:lnTo>
                  <a:lnTo>
                    <a:pt x="403098" y="77825"/>
                  </a:lnTo>
                  <a:close/>
                </a:path>
                <a:path w="589279" h="146685">
                  <a:moveTo>
                    <a:pt x="493102" y="62572"/>
                  </a:moveTo>
                  <a:lnTo>
                    <a:pt x="491578" y="56476"/>
                  </a:lnTo>
                  <a:lnTo>
                    <a:pt x="491578" y="54952"/>
                  </a:lnTo>
                  <a:lnTo>
                    <a:pt x="490054" y="50380"/>
                  </a:lnTo>
                  <a:lnTo>
                    <a:pt x="487006" y="44284"/>
                  </a:lnTo>
                  <a:lnTo>
                    <a:pt x="485482" y="39712"/>
                  </a:lnTo>
                  <a:lnTo>
                    <a:pt x="480910" y="38188"/>
                  </a:lnTo>
                  <a:lnTo>
                    <a:pt x="477862" y="36664"/>
                  </a:lnTo>
                  <a:lnTo>
                    <a:pt x="473290" y="33528"/>
                  </a:lnTo>
                  <a:lnTo>
                    <a:pt x="462622" y="33528"/>
                  </a:lnTo>
                  <a:lnTo>
                    <a:pt x="454050" y="34404"/>
                  </a:lnTo>
                  <a:lnTo>
                    <a:pt x="446620" y="37007"/>
                  </a:lnTo>
                  <a:lnTo>
                    <a:pt x="440334" y="41325"/>
                  </a:lnTo>
                  <a:lnTo>
                    <a:pt x="435190" y="47332"/>
                  </a:lnTo>
                  <a:lnTo>
                    <a:pt x="435190" y="35052"/>
                  </a:lnTo>
                  <a:lnTo>
                    <a:pt x="421474" y="35052"/>
                  </a:lnTo>
                  <a:lnTo>
                    <a:pt x="421474" y="122008"/>
                  </a:lnTo>
                  <a:lnTo>
                    <a:pt x="436714" y="122008"/>
                  </a:lnTo>
                  <a:lnTo>
                    <a:pt x="436714" y="64096"/>
                  </a:lnTo>
                  <a:lnTo>
                    <a:pt x="438238" y="56476"/>
                  </a:lnTo>
                  <a:lnTo>
                    <a:pt x="447382" y="47332"/>
                  </a:lnTo>
                  <a:lnTo>
                    <a:pt x="453478" y="45808"/>
                  </a:lnTo>
                  <a:lnTo>
                    <a:pt x="464146" y="45808"/>
                  </a:lnTo>
                  <a:lnTo>
                    <a:pt x="473290" y="50380"/>
                  </a:lnTo>
                  <a:lnTo>
                    <a:pt x="476338" y="56476"/>
                  </a:lnTo>
                  <a:lnTo>
                    <a:pt x="476338" y="59524"/>
                  </a:lnTo>
                  <a:lnTo>
                    <a:pt x="477862" y="64096"/>
                  </a:lnTo>
                  <a:lnTo>
                    <a:pt x="477862" y="122008"/>
                  </a:lnTo>
                  <a:lnTo>
                    <a:pt x="493102" y="122008"/>
                  </a:lnTo>
                  <a:lnTo>
                    <a:pt x="493102" y="62572"/>
                  </a:lnTo>
                  <a:close/>
                </a:path>
                <a:path w="589279" h="146685">
                  <a:moveTo>
                    <a:pt x="528154" y="0"/>
                  </a:moveTo>
                  <a:lnTo>
                    <a:pt x="512914" y="0"/>
                  </a:lnTo>
                  <a:lnTo>
                    <a:pt x="512914" y="18288"/>
                  </a:lnTo>
                  <a:lnTo>
                    <a:pt x="520534" y="18288"/>
                  </a:lnTo>
                  <a:lnTo>
                    <a:pt x="519010" y="22860"/>
                  </a:lnTo>
                  <a:lnTo>
                    <a:pt x="519010" y="25908"/>
                  </a:lnTo>
                  <a:lnTo>
                    <a:pt x="515962" y="32004"/>
                  </a:lnTo>
                  <a:lnTo>
                    <a:pt x="514438" y="33528"/>
                  </a:lnTo>
                  <a:lnTo>
                    <a:pt x="511390" y="35052"/>
                  </a:lnTo>
                  <a:lnTo>
                    <a:pt x="514438" y="39725"/>
                  </a:lnTo>
                  <a:lnTo>
                    <a:pt x="519010" y="38201"/>
                  </a:lnTo>
                  <a:lnTo>
                    <a:pt x="523582" y="35052"/>
                  </a:lnTo>
                  <a:lnTo>
                    <a:pt x="525106" y="30480"/>
                  </a:lnTo>
                  <a:lnTo>
                    <a:pt x="526630" y="27432"/>
                  </a:lnTo>
                  <a:lnTo>
                    <a:pt x="528154" y="21336"/>
                  </a:lnTo>
                  <a:lnTo>
                    <a:pt x="528154" y="0"/>
                  </a:lnTo>
                  <a:close/>
                </a:path>
                <a:path w="589279" h="146685">
                  <a:moveTo>
                    <a:pt x="554164" y="0"/>
                  </a:moveTo>
                  <a:lnTo>
                    <a:pt x="537298" y="0"/>
                  </a:lnTo>
                  <a:lnTo>
                    <a:pt x="537298" y="18288"/>
                  </a:lnTo>
                  <a:lnTo>
                    <a:pt x="545020" y="18288"/>
                  </a:lnTo>
                  <a:lnTo>
                    <a:pt x="545020" y="25908"/>
                  </a:lnTo>
                  <a:lnTo>
                    <a:pt x="541972" y="32004"/>
                  </a:lnTo>
                  <a:lnTo>
                    <a:pt x="538822" y="33528"/>
                  </a:lnTo>
                  <a:lnTo>
                    <a:pt x="535774" y="35052"/>
                  </a:lnTo>
                  <a:lnTo>
                    <a:pt x="540346" y="39725"/>
                  </a:lnTo>
                  <a:lnTo>
                    <a:pt x="545020" y="38201"/>
                  </a:lnTo>
                  <a:lnTo>
                    <a:pt x="548068" y="35052"/>
                  </a:lnTo>
                  <a:lnTo>
                    <a:pt x="551116" y="30480"/>
                  </a:lnTo>
                  <a:lnTo>
                    <a:pt x="552640" y="27432"/>
                  </a:lnTo>
                  <a:lnTo>
                    <a:pt x="554164" y="21336"/>
                  </a:lnTo>
                  <a:lnTo>
                    <a:pt x="554164" y="0"/>
                  </a:lnTo>
                  <a:close/>
                </a:path>
                <a:path w="589279" h="146685">
                  <a:moveTo>
                    <a:pt x="589216" y="105244"/>
                  </a:moveTo>
                  <a:lnTo>
                    <a:pt x="572452" y="105244"/>
                  </a:lnTo>
                  <a:lnTo>
                    <a:pt x="572452" y="122008"/>
                  </a:lnTo>
                  <a:lnTo>
                    <a:pt x="581596" y="122008"/>
                  </a:lnTo>
                  <a:lnTo>
                    <a:pt x="580072" y="128206"/>
                  </a:lnTo>
                  <a:lnTo>
                    <a:pt x="580072" y="131254"/>
                  </a:lnTo>
                  <a:lnTo>
                    <a:pt x="577024" y="137350"/>
                  </a:lnTo>
                  <a:lnTo>
                    <a:pt x="570928" y="140398"/>
                  </a:lnTo>
                  <a:lnTo>
                    <a:pt x="575500" y="146494"/>
                  </a:lnTo>
                  <a:lnTo>
                    <a:pt x="580072" y="144970"/>
                  </a:lnTo>
                  <a:lnTo>
                    <a:pt x="584644" y="141922"/>
                  </a:lnTo>
                  <a:lnTo>
                    <a:pt x="586168" y="137350"/>
                  </a:lnTo>
                  <a:lnTo>
                    <a:pt x="587692" y="134302"/>
                  </a:lnTo>
                  <a:lnTo>
                    <a:pt x="589216" y="128206"/>
                  </a:lnTo>
                  <a:lnTo>
                    <a:pt x="589216" y="105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2" name="object 292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519451" y="4781264"/>
              <a:ext cx="234886" cy="120586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777198" y="4781264"/>
              <a:ext cx="160210" cy="123539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034849" y="4813268"/>
              <a:ext cx="227361" cy="91535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6356794" y="4813268"/>
              <a:ext cx="311086" cy="125158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6765506" y="4781270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40" y="32105"/>
                  </a:moveTo>
                  <a:lnTo>
                    <a:pt x="0" y="32105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105"/>
                  </a:lnTo>
                  <a:close/>
                </a:path>
                <a:path w="15240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7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6808184" y="4784312"/>
              <a:ext cx="494156" cy="151066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7322153" y="4784312"/>
              <a:ext cx="128111" cy="118967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7540275" y="4784312"/>
              <a:ext cx="137255" cy="120491"/>
            </a:xfrm>
            <a:prstGeom prst="rect">
              <a:avLst/>
            </a:prstGeom>
          </p:spPr>
        </p:pic>
        <p:sp>
          <p:nvSpPr>
            <p:cNvPr id="300" name="object 300"/>
            <p:cNvSpPr/>
            <p:nvPr/>
          </p:nvSpPr>
          <p:spPr>
            <a:xfrm>
              <a:off x="7772108" y="4781270"/>
              <a:ext cx="657860" cy="154305"/>
            </a:xfrm>
            <a:custGeom>
              <a:avLst/>
              <a:gdLst/>
              <a:ahLst/>
              <a:cxnLst/>
              <a:rect l="l" t="t" r="r" b="b"/>
              <a:pathLst>
                <a:path w="657859" h="154304">
                  <a:moveTo>
                    <a:pt x="76288" y="68630"/>
                  </a:moveTo>
                  <a:lnTo>
                    <a:pt x="60960" y="39725"/>
                  </a:lnTo>
                  <a:lnTo>
                    <a:pt x="60960" y="76301"/>
                  </a:lnTo>
                  <a:lnTo>
                    <a:pt x="60858" y="77825"/>
                  </a:lnTo>
                  <a:lnTo>
                    <a:pt x="42672" y="111353"/>
                  </a:lnTo>
                  <a:lnTo>
                    <a:pt x="30480" y="111353"/>
                  </a:lnTo>
                  <a:lnTo>
                    <a:pt x="24384" y="108305"/>
                  </a:lnTo>
                  <a:lnTo>
                    <a:pt x="19812" y="102209"/>
                  </a:lnTo>
                  <a:lnTo>
                    <a:pt x="15240" y="97637"/>
                  </a:lnTo>
                  <a:lnTo>
                    <a:pt x="13716" y="88493"/>
                  </a:lnTo>
                  <a:lnTo>
                    <a:pt x="13779" y="76301"/>
                  </a:lnTo>
                  <a:lnTo>
                    <a:pt x="14020" y="70129"/>
                  </a:lnTo>
                  <a:lnTo>
                    <a:pt x="30480" y="42773"/>
                  </a:lnTo>
                  <a:lnTo>
                    <a:pt x="44196" y="42773"/>
                  </a:lnTo>
                  <a:lnTo>
                    <a:pt x="60515" y="70129"/>
                  </a:lnTo>
                  <a:lnTo>
                    <a:pt x="60960" y="76301"/>
                  </a:lnTo>
                  <a:lnTo>
                    <a:pt x="60960" y="39725"/>
                  </a:lnTo>
                  <a:lnTo>
                    <a:pt x="57912" y="38201"/>
                  </a:lnTo>
                  <a:lnTo>
                    <a:pt x="53340" y="33528"/>
                  </a:lnTo>
                  <a:lnTo>
                    <a:pt x="45720" y="32004"/>
                  </a:lnTo>
                  <a:lnTo>
                    <a:pt x="33528" y="32004"/>
                  </a:lnTo>
                  <a:lnTo>
                    <a:pt x="27432" y="33528"/>
                  </a:lnTo>
                  <a:lnTo>
                    <a:pt x="24384" y="35153"/>
                  </a:lnTo>
                  <a:lnTo>
                    <a:pt x="19812" y="36677"/>
                  </a:lnTo>
                  <a:lnTo>
                    <a:pt x="13716" y="45821"/>
                  </a:lnTo>
                  <a:lnTo>
                    <a:pt x="13716" y="33528"/>
                  </a:lnTo>
                  <a:lnTo>
                    <a:pt x="0" y="33528"/>
                  </a:lnTo>
                  <a:lnTo>
                    <a:pt x="0" y="154114"/>
                  </a:lnTo>
                  <a:lnTo>
                    <a:pt x="15240" y="154114"/>
                  </a:lnTo>
                  <a:lnTo>
                    <a:pt x="15240" y="111353"/>
                  </a:lnTo>
                  <a:lnTo>
                    <a:pt x="16764" y="114401"/>
                  </a:lnTo>
                  <a:lnTo>
                    <a:pt x="19812" y="117449"/>
                  </a:lnTo>
                  <a:lnTo>
                    <a:pt x="24384" y="120497"/>
                  </a:lnTo>
                  <a:lnTo>
                    <a:pt x="28956" y="122021"/>
                  </a:lnTo>
                  <a:lnTo>
                    <a:pt x="32004" y="123545"/>
                  </a:lnTo>
                  <a:lnTo>
                    <a:pt x="44196" y="123545"/>
                  </a:lnTo>
                  <a:lnTo>
                    <a:pt x="56388" y="117449"/>
                  </a:lnTo>
                  <a:lnTo>
                    <a:pt x="62484" y="112877"/>
                  </a:lnTo>
                  <a:lnTo>
                    <a:pt x="67144" y="108305"/>
                  </a:lnTo>
                  <a:lnTo>
                    <a:pt x="70192" y="100685"/>
                  </a:lnTo>
                  <a:lnTo>
                    <a:pt x="74764" y="93065"/>
                  </a:lnTo>
                  <a:lnTo>
                    <a:pt x="76288" y="85445"/>
                  </a:lnTo>
                  <a:lnTo>
                    <a:pt x="76288" y="68630"/>
                  </a:lnTo>
                  <a:close/>
                </a:path>
                <a:path w="657859" h="154304">
                  <a:moveTo>
                    <a:pt x="141833" y="36664"/>
                  </a:moveTo>
                  <a:lnTo>
                    <a:pt x="135737" y="33528"/>
                  </a:lnTo>
                  <a:lnTo>
                    <a:pt x="131165" y="32004"/>
                  </a:lnTo>
                  <a:lnTo>
                    <a:pt x="118973" y="32004"/>
                  </a:lnTo>
                  <a:lnTo>
                    <a:pt x="117449" y="35140"/>
                  </a:lnTo>
                  <a:lnTo>
                    <a:pt x="114401" y="36664"/>
                  </a:lnTo>
                  <a:lnTo>
                    <a:pt x="111353" y="41236"/>
                  </a:lnTo>
                  <a:lnTo>
                    <a:pt x="106781" y="47332"/>
                  </a:lnTo>
                  <a:lnTo>
                    <a:pt x="106781" y="33528"/>
                  </a:lnTo>
                  <a:lnTo>
                    <a:pt x="94589" y="33528"/>
                  </a:lnTo>
                  <a:lnTo>
                    <a:pt x="94589" y="120484"/>
                  </a:lnTo>
                  <a:lnTo>
                    <a:pt x="108305" y="120484"/>
                  </a:lnTo>
                  <a:lnTo>
                    <a:pt x="108305" y="68668"/>
                  </a:lnTo>
                  <a:lnTo>
                    <a:pt x="109829" y="62572"/>
                  </a:lnTo>
                  <a:lnTo>
                    <a:pt x="111353" y="58000"/>
                  </a:lnTo>
                  <a:lnTo>
                    <a:pt x="114401" y="51904"/>
                  </a:lnTo>
                  <a:lnTo>
                    <a:pt x="117449" y="50380"/>
                  </a:lnTo>
                  <a:lnTo>
                    <a:pt x="118973" y="47332"/>
                  </a:lnTo>
                  <a:lnTo>
                    <a:pt x="129641" y="47332"/>
                  </a:lnTo>
                  <a:lnTo>
                    <a:pt x="135737" y="50380"/>
                  </a:lnTo>
                  <a:lnTo>
                    <a:pt x="141833" y="36664"/>
                  </a:lnTo>
                  <a:close/>
                </a:path>
                <a:path w="657859" h="154304">
                  <a:moveTo>
                    <a:pt x="222796" y="77812"/>
                  </a:moveTo>
                  <a:lnTo>
                    <a:pt x="222072" y="68668"/>
                  </a:lnTo>
                  <a:lnTo>
                    <a:pt x="221957" y="67221"/>
                  </a:lnTo>
                  <a:lnTo>
                    <a:pt x="219544" y="58191"/>
                  </a:lnTo>
                  <a:lnTo>
                    <a:pt x="215671" y="50596"/>
                  </a:lnTo>
                  <a:lnTo>
                    <a:pt x="210502" y="44284"/>
                  </a:lnTo>
                  <a:lnTo>
                    <a:pt x="205930" y="39370"/>
                  </a:lnTo>
                  <a:lnTo>
                    <a:pt x="205930" y="61048"/>
                  </a:lnTo>
                  <a:lnTo>
                    <a:pt x="205930" y="68668"/>
                  </a:lnTo>
                  <a:lnTo>
                    <a:pt x="157162" y="68668"/>
                  </a:lnTo>
                  <a:lnTo>
                    <a:pt x="158686" y="61048"/>
                  </a:lnTo>
                  <a:lnTo>
                    <a:pt x="160210" y="54952"/>
                  </a:lnTo>
                  <a:lnTo>
                    <a:pt x="164782" y="50380"/>
                  </a:lnTo>
                  <a:lnTo>
                    <a:pt x="170878" y="45808"/>
                  </a:lnTo>
                  <a:lnTo>
                    <a:pt x="175450" y="44284"/>
                  </a:lnTo>
                  <a:lnTo>
                    <a:pt x="190690" y="44284"/>
                  </a:lnTo>
                  <a:lnTo>
                    <a:pt x="196786" y="47332"/>
                  </a:lnTo>
                  <a:lnTo>
                    <a:pt x="201358" y="51904"/>
                  </a:lnTo>
                  <a:lnTo>
                    <a:pt x="204406" y="56476"/>
                  </a:lnTo>
                  <a:lnTo>
                    <a:pt x="205930" y="61048"/>
                  </a:lnTo>
                  <a:lnTo>
                    <a:pt x="205930" y="39370"/>
                  </a:lnTo>
                  <a:lnTo>
                    <a:pt x="205143" y="38519"/>
                  </a:lnTo>
                  <a:lnTo>
                    <a:pt x="198501" y="34721"/>
                  </a:lnTo>
                  <a:lnTo>
                    <a:pt x="190995" y="32639"/>
                  </a:lnTo>
                  <a:lnTo>
                    <a:pt x="183070" y="32004"/>
                  </a:lnTo>
                  <a:lnTo>
                    <a:pt x="174231" y="32639"/>
                  </a:lnTo>
                  <a:lnTo>
                    <a:pt x="144399" y="58762"/>
                  </a:lnTo>
                  <a:lnTo>
                    <a:pt x="141922" y="77812"/>
                  </a:lnTo>
                  <a:lnTo>
                    <a:pt x="142519" y="88417"/>
                  </a:lnTo>
                  <a:lnTo>
                    <a:pt x="144399" y="97434"/>
                  </a:lnTo>
                  <a:lnTo>
                    <a:pt x="144487" y="97624"/>
                  </a:lnTo>
                  <a:lnTo>
                    <a:pt x="147713" y="105041"/>
                  </a:lnTo>
                  <a:lnTo>
                    <a:pt x="183070" y="123532"/>
                  </a:lnTo>
                  <a:lnTo>
                    <a:pt x="190550" y="122986"/>
                  </a:lnTo>
                  <a:lnTo>
                    <a:pt x="221272" y="94576"/>
                  </a:lnTo>
                  <a:lnTo>
                    <a:pt x="205930" y="93052"/>
                  </a:lnTo>
                  <a:lnTo>
                    <a:pt x="204406" y="99148"/>
                  </a:lnTo>
                  <a:lnTo>
                    <a:pt x="201358" y="103720"/>
                  </a:lnTo>
                  <a:lnTo>
                    <a:pt x="196786" y="106768"/>
                  </a:lnTo>
                  <a:lnTo>
                    <a:pt x="193738" y="109816"/>
                  </a:lnTo>
                  <a:lnTo>
                    <a:pt x="189166" y="111340"/>
                  </a:lnTo>
                  <a:lnTo>
                    <a:pt x="175450" y="111340"/>
                  </a:lnTo>
                  <a:lnTo>
                    <a:pt x="169354" y="108292"/>
                  </a:lnTo>
                  <a:lnTo>
                    <a:pt x="164782" y="103720"/>
                  </a:lnTo>
                  <a:lnTo>
                    <a:pt x="160210" y="97624"/>
                  </a:lnTo>
                  <a:lnTo>
                    <a:pt x="160134" y="97434"/>
                  </a:lnTo>
                  <a:lnTo>
                    <a:pt x="157162" y="90004"/>
                  </a:lnTo>
                  <a:lnTo>
                    <a:pt x="157162" y="80860"/>
                  </a:lnTo>
                  <a:lnTo>
                    <a:pt x="222796" y="80860"/>
                  </a:lnTo>
                  <a:lnTo>
                    <a:pt x="222796" y="77812"/>
                  </a:lnTo>
                  <a:close/>
                </a:path>
                <a:path w="657859" h="154304">
                  <a:moveTo>
                    <a:pt x="312610" y="33528"/>
                  </a:moveTo>
                  <a:lnTo>
                    <a:pt x="297370" y="33528"/>
                  </a:lnTo>
                  <a:lnTo>
                    <a:pt x="277558" y="86956"/>
                  </a:lnTo>
                  <a:lnTo>
                    <a:pt x="274510" y="93052"/>
                  </a:lnTo>
                  <a:lnTo>
                    <a:pt x="272986" y="99148"/>
                  </a:lnTo>
                  <a:lnTo>
                    <a:pt x="271462" y="103720"/>
                  </a:lnTo>
                  <a:lnTo>
                    <a:pt x="266890" y="85432"/>
                  </a:lnTo>
                  <a:lnTo>
                    <a:pt x="247078" y="33528"/>
                  </a:lnTo>
                  <a:lnTo>
                    <a:pt x="231838" y="33528"/>
                  </a:lnTo>
                  <a:lnTo>
                    <a:pt x="265366" y="120484"/>
                  </a:lnTo>
                  <a:lnTo>
                    <a:pt x="279082" y="120484"/>
                  </a:lnTo>
                  <a:lnTo>
                    <a:pt x="312610" y="33528"/>
                  </a:lnTo>
                  <a:close/>
                </a:path>
                <a:path w="657859" h="154304">
                  <a:moveTo>
                    <a:pt x="401104" y="77812"/>
                  </a:moveTo>
                  <a:lnTo>
                    <a:pt x="400380" y="68668"/>
                  </a:lnTo>
                  <a:lnTo>
                    <a:pt x="400265" y="67221"/>
                  </a:lnTo>
                  <a:lnTo>
                    <a:pt x="397865" y="58191"/>
                  </a:lnTo>
                  <a:lnTo>
                    <a:pt x="394030" y="50596"/>
                  </a:lnTo>
                  <a:lnTo>
                    <a:pt x="388912" y="44284"/>
                  </a:lnTo>
                  <a:lnTo>
                    <a:pt x="385864" y="41008"/>
                  </a:lnTo>
                  <a:lnTo>
                    <a:pt x="385864" y="68668"/>
                  </a:lnTo>
                  <a:lnTo>
                    <a:pt x="337096" y="68668"/>
                  </a:lnTo>
                  <a:lnTo>
                    <a:pt x="337096" y="61048"/>
                  </a:lnTo>
                  <a:lnTo>
                    <a:pt x="340144" y="54952"/>
                  </a:lnTo>
                  <a:lnTo>
                    <a:pt x="349288" y="45808"/>
                  </a:lnTo>
                  <a:lnTo>
                    <a:pt x="353860" y="44284"/>
                  </a:lnTo>
                  <a:lnTo>
                    <a:pt x="369100" y="44284"/>
                  </a:lnTo>
                  <a:lnTo>
                    <a:pt x="385864" y="68668"/>
                  </a:lnTo>
                  <a:lnTo>
                    <a:pt x="385864" y="41008"/>
                  </a:lnTo>
                  <a:lnTo>
                    <a:pt x="383552" y="38519"/>
                  </a:lnTo>
                  <a:lnTo>
                    <a:pt x="376910" y="34721"/>
                  </a:lnTo>
                  <a:lnTo>
                    <a:pt x="369404" y="32639"/>
                  </a:lnTo>
                  <a:lnTo>
                    <a:pt x="361480" y="32004"/>
                  </a:lnTo>
                  <a:lnTo>
                    <a:pt x="352640" y="32639"/>
                  </a:lnTo>
                  <a:lnTo>
                    <a:pt x="322808" y="58762"/>
                  </a:lnTo>
                  <a:lnTo>
                    <a:pt x="320878" y="68668"/>
                  </a:lnTo>
                  <a:lnTo>
                    <a:pt x="320332" y="77812"/>
                  </a:lnTo>
                  <a:lnTo>
                    <a:pt x="337261" y="116471"/>
                  </a:lnTo>
                  <a:lnTo>
                    <a:pt x="361480" y="123532"/>
                  </a:lnTo>
                  <a:lnTo>
                    <a:pt x="368947" y="122986"/>
                  </a:lnTo>
                  <a:lnTo>
                    <a:pt x="399580" y="94576"/>
                  </a:lnTo>
                  <a:lnTo>
                    <a:pt x="384340" y="93052"/>
                  </a:lnTo>
                  <a:lnTo>
                    <a:pt x="382816" y="99148"/>
                  </a:lnTo>
                  <a:lnTo>
                    <a:pt x="379768" y="103720"/>
                  </a:lnTo>
                  <a:lnTo>
                    <a:pt x="375196" y="106768"/>
                  </a:lnTo>
                  <a:lnTo>
                    <a:pt x="372148" y="109816"/>
                  </a:lnTo>
                  <a:lnTo>
                    <a:pt x="367576" y="111340"/>
                  </a:lnTo>
                  <a:lnTo>
                    <a:pt x="355384" y="111340"/>
                  </a:lnTo>
                  <a:lnTo>
                    <a:pt x="349288" y="108292"/>
                  </a:lnTo>
                  <a:lnTo>
                    <a:pt x="343192" y="103720"/>
                  </a:lnTo>
                  <a:lnTo>
                    <a:pt x="338620" y="97624"/>
                  </a:lnTo>
                  <a:lnTo>
                    <a:pt x="338543" y="97434"/>
                  </a:lnTo>
                  <a:lnTo>
                    <a:pt x="335572" y="90004"/>
                  </a:lnTo>
                  <a:lnTo>
                    <a:pt x="335572" y="80860"/>
                  </a:lnTo>
                  <a:lnTo>
                    <a:pt x="401104" y="80860"/>
                  </a:lnTo>
                  <a:lnTo>
                    <a:pt x="401104" y="77812"/>
                  </a:lnTo>
                  <a:close/>
                </a:path>
                <a:path w="657859" h="154304">
                  <a:moveTo>
                    <a:pt x="491020" y="54952"/>
                  </a:moveTo>
                  <a:lnTo>
                    <a:pt x="489496" y="53428"/>
                  </a:lnTo>
                  <a:lnTo>
                    <a:pt x="489496" y="48856"/>
                  </a:lnTo>
                  <a:lnTo>
                    <a:pt x="487972" y="45808"/>
                  </a:lnTo>
                  <a:lnTo>
                    <a:pt x="484924" y="42760"/>
                  </a:lnTo>
                  <a:lnTo>
                    <a:pt x="483400" y="38188"/>
                  </a:lnTo>
                  <a:lnTo>
                    <a:pt x="480352" y="36664"/>
                  </a:lnTo>
                  <a:lnTo>
                    <a:pt x="475780" y="35140"/>
                  </a:lnTo>
                  <a:lnTo>
                    <a:pt x="471208" y="32004"/>
                  </a:lnTo>
                  <a:lnTo>
                    <a:pt x="460540" y="32004"/>
                  </a:lnTo>
                  <a:lnTo>
                    <a:pt x="451967" y="32880"/>
                  </a:lnTo>
                  <a:lnTo>
                    <a:pt x="444538" y="35483"/>
                  </a:lnTo>
                  <a:lnTo>
                    <a:pt x="438251" y="39801"/>
                  </a:lnTo>
                  <a:lnTo>
                    <a:pt x="433108" y="45808"/>
                  </a:lnTo>
                  <a:lnTo>
                    <a:pt x="433108" y="33528"/>
                  </a:lnTo>
                  <a:lnTo>
                    <a:pt x="419392" y="33528"/>
                  </a:lnTo>
                  <a:lnTo>
                    <a:pt x="419392" y="120484"/>
                  </a:lnTo>
                  <a:lnTo>
                    <a:pt x="434632" y="120484"/>
                  </a:lnTo>
                  <a:lnTo>
                    <a:pt x="434632" y="62572"/>
                  </a:lnTo>
                  <a:lnTo>
                    <a:pt x="436156" y="54952"/>
                  </a:lnTo>
                  <a:lnTo>
                    <a:pt x="445300" y="45808"/>
                  </a:lnTo>
                  <a:lnTo>
                    <a:pt x="451396" y="44284"/>
                  </a:lnTo>
                  <a:lnTo>
                    <a:pt x="462064" y="44284"/>
                  </a:lnTo>
                  <a:lnTo>
                    <a:pt x="471208" y="48856"/>
                  </a:lnTo>
                  <a:lnTo>
                    <a:pt x="475780" y="58000"/>
                  </a:lnTo>
                  <a:lnTo>
                    <a:pt x="475780" y="120484"/>
                  </a:lnTo>
                  <a:lnTo>
                    <a:pt x="491020" y="120484"/>
                  </a:lnTo>
                  <a:lnTo>
                    <a:pt x="491020" y="54952"/>
                  </a:lnTo>
                  <a:close/>
                </a:path>
                <a:path w="657859" h="154304">
                  <a:moveTo>
                    <a:pt x="547497" y="120497"/>
                  </a:moveTo>
                  <a:lnTo>
                    <a:pt x="545973" y="108305"/>
                  </a:lnTo>
                  <a:lnTo>
                    <a:pt x="535305" y="108305"/>
                  </a:lnTo>
                  <a:lnTo>
                    <a:pt x="532257" y="105257"/>
                  </a:lnTo>
                  <a:lnTo>
                    <a:pt x="532257" y="103733"/>
                  </a:lnTo>
                  <a:lnTo>
                    <a:pt x="530733" y="103733"/>
                  </a:lnTo>
                  <a:lnTo>
                    <a:pt x="530733" y="45821"/>
                  </a:lnTo>
                  <a:lnTo>
                    <a:pt x="545973" y="45821"/>
                  </a:lnTo>
                  <a:lnTo>
                    <a:pt x="545973" y="33528"/>
                  </a:lnTo>
                  <a:lnTo>
                    <a:pt x="530733" y="33528"/>
                  </a:lnTo>
                  <a:lnTo>
                    <a:pt x="530733" y="3048"/>
                  </a:lnTo>
                  <a:lnTo>
                    <a:pt x="517017" y="12192"/>
                  </a:lnTo>
                  <a:lnTo>
                    <a:pt x="517017" y="33528"/>
                  </a:lnTo>
                  <a:lnTo>
                    <a:pt x="504825" y="33528"/>
                  </a:lnTo>
                  <a:lnTo>
                    <a:pt x="504825" y="45821"/>
                  </a:lnTo>
                  <a:lnTo>
                    <a:pt x="517017" y="45821"/>
                  </a:lnTo>
                  <a:lnTo>
                    <a:pt x="517017" y="109829"/>
                  </a:lnTo>
                  <a:lnTo>
                    <a:pt x="520065" y="115925"/>
                  </a:lnTo>
                  <a:lnTo>
                    <a:pt x="521589" y="117449"/>
                  </a:lnTo>
                  <a:lnTo>
                    <a:pt x="524637" y="118973"/>
                  </a:lnTo>
                  <a:lnTo>
                    <a:pt x="527685" y="122021"/>
                  </a:lnTo>
                  <a:lnTo>
                    <a:pt x="544449" y="122021"/>
                  </a:lnTo>
                  <a:lnTo>
                    <a:pt x="547497" y="120497"/>
                  </a:lnTo>
                  <a:close/>
                </a:path>
                <a:path w="657859" h="154304">
                  <a:moveTo>
                    <a:pt x="657326" y="32105"/>
                  </a:moveTo>
                  <a:lnTo>
                    <a:pt x="642086" y="32105"/>
                  </a:lnTo>
                  <a:lnTo>
                    <a:pt x="642086" y="120586"/>
                  </a:lnTo>
                  <a:lnTo>
                    <a:pt x="657326" y="120586"/>
                  </a:lnTo>
                  <a:lnTo>
                    <a:pt x="657326" y="32105"/>
                  </a:lnTo>
                  <a:close/>
                </a:path>
                <a:path w="657859" h="154304">
                  <a:moveTo>
                    <a:pt x="657326" y="0"/>
                  </a:moveTo>
                  <a:lnTo>
                    <a:pt x="642086" y="0"/>
                  </a:lnTo>
                  <a:lnTo>
                    <a:pt x="642086" y="16764"/>
                  </a:lnTo>
                  <a:lnTo>
                    <a:pt x="657326" y="16764"/>
                  </a:lnTo>
                  <a:lnTo>
                    <a:pt x="6573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1" name="object 301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8455438" y="4779740"/>
              <a:ext cx="372046" cy="125063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8848915" y="4813268"/>
              <a:ext cx="204406" cy="112966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9164574" y="4813268"/>
              <a:ext cx="163258" cy="91535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9347644" y="4813268"/>
              <a:ext cx="70103" cy="88487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9521475" y="4781264"/>
              <a:ext cx="170878" cy="123539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1119276" y="5063502"/>
              <a:ext cx="742950" cy="156210"/>
            </a:xfrm>
            <a:custGeom>
              <a:avLst/>
              <a:gdLst/>
              <a:ahLst/>
              <a:cxnLst/>
              <a:rect l="l" t="t" r="r" b="b"/>
              <a:pathLst>
                <a:path w="742950" h="156210">
                  <a:moveTo>
                    <a:pt x="76301" y="70192"/>
                  </a:moveTo>
                  <a:lnTo>
                    <a:pt x="74777" y="62572"/>
                  </a:lnTo>
                  <a:lnTo>
                    <a:pt x="71729" y="54952"/>
                  </a:lnTo>
                  <a:lnTo>
                    <a:pt x="68681" y="48856"/>
                  </a:lnTo>
                  <a:lnTo>
                    <a:pt x="66395" y="45808"/>
                  </a:lnTo>
                  <a:lnTo>
                    <a:pt x="64109" y="42760"/>
                  </a:lnTo>
                  <a:lnTo>
                    <a:pt x="61061" y="40728"/>
                  </a:lnTo>
                  <a:lnTo>
                    <a:pt x="61061" y="67144"/>
                  </a:lnTo>
                  <a:lnTo>
                    <a:pt x="60998" y="79336"/>
                  </a:lnTo>
                  <a:lnTo>
                    <a:pt x="60744" y="86360"/>
                  </a:lnTo>
                  <a:lnTo>
                    <a:pt x="60667" y="86956"/>
                  </a:lnTo>
                  <a:lnTo>
                    <a:pt x="60566" y="87668"/>
                  </a:lnTo>
                  <a:lnTo>
                    <a:pt x="59728" y="93624"/>
                  </a:lnTo>
                  <a:lnTo>
                    <a:pt x="57835" y="99453"/>
                  </a:lnTo>
                  <a:lnTo>
                    <a:pt x="54965" y="103720"/>
                  </a:lnTo>
                  <a:lnTo>
                    <a:pt x="48768" y="109816"/>
                  </a:lnTo>
                  <a:lnTo>
                    <a:pt x="44196" y="112953"/>
                  </a:lnTo>
                  <a:lnTo>
                    <a:pt x="30480" y="112953"/>
                  </a:lnTo>
                  <a:lnTo>
                    <a:pt x="13716" y="79336"/>
                  </a:lnTo>
                  <a:lnTo>
                    <a:pt x="13830" y="77812"/>
                  </a:lnTo>
                  <a:lnTo>
                    <a:pt x="14262" y="71640"/>
                  </a:lnTo>
                  <a:lnTo>
                    <a:pt x="32004" y="45808"/>
                  </a:lnTo>
                  <a:lnTo>
                    <a:pt x="44196" y="45808"/>
                  </a:lnTo>
                  <a:lnTo>
                    <a:pt x="50292" y="47332"/>
                  </a:lnTo>
                  <a:lnTo>
                    <a:pt x="54965" y="53428"/>
                  </a:lnTo>
                  <a:lnTo>
                    <a:pt x="59537" y="59524"/>
                  </a:lnTo>
                  <a:lnTo>
                    <a:pt x="61061" y="67144"/>
                  </a:lnTo>
                  <a:lnTo>
                    <a:pt x="61061" y="40728"/>
                  </a:lnTo>
                  <a:lnTo>
                    <a:pt x="59537" y="39712"/>
                  </a:lnTo>
                  <a:lnTo>
                    <a:pt x="53441" y="35140"/>
                  </a:lnTo>
                  <a:lnTo>
                    <a:pt x="47244" y="33616"/>
                  </a:lnTo>
                  <a:lnTo>
                    <a:pt x="33528" y="33616"/>
                  </a:lnTo>
                  <a:lnTo>
                    <a:pt x="24384" y="36664"/>
                  </a:lnTo>
                  <a:lnTo>
                    <a:pt x="21336" y="39712"/>
                  </a:lnTo>
                  <a:lnTo>
                    <a:pt x="16764" y="42760"/>
                  </a:lnTo>
                  <a:lnTo>
                    <a:pt x="13716" y="47332"/>
                  </a:lnTo>
                  <a:lnTo>
                    <a:pt x="13716" y="35140"/>
                  </a:lnTo>
                  <a:lnTo>
                    <a:pt x="0" y="35140"/>
                  </a:lnTo>
                  <a:lnTo>
                    <a:pt x="0" y="155625"/>
                  </a:lnTo>
                  <a:lnTo>
                    <a:pt x="15240" y="155625"/>
                  </a:lnTo>
                  <a:lnTo>
                    <a:pt x="15240" y="114477"/>
                  </a:lnTo>
                  <a:lnTo>
                    <a:pt x="18288" y="117525"/>
                  </a:lnTo>
                  <a:lnTo>
                    <a:pt x="21336" y="119049"/>
                  </a:lnTo>
                  <a:lnTo>
                    <a:pt x="24384" y="122097"/>
                  </a:lnTo>
                  <a:lnTo>
                    <a:pt x="33528" y="125145"/>
                  </a:lnTo>
                  <a:lnTo>
                    <a:pt x="45720" y="125145"/>
                  </a:lnTo>
                  <a:lnTo>
                    <a:pt x="51816" y="123621"/>
                  </a:lnTo>
                  <a:lnTo>
                    <a:pt x="58013" y="119049"/>
                  </a:lnTo>
                  <a:lnTo>
                    <a:pt x="64109" y="116001"/>
                  </a:lnTo>
                  <a:lnTo>
                    <a:pt x="65227" y="114477"/>
                  </a:lnTo>
                  <a:lnTo>
                    <a:pt x="66357" y="112953"/>
                  </a:lnTo>
                  <a:lnTo>
                    <a:pt x="68681" y="109816"/>
                  </a:lnTo>
                  <a:lnTo>
                    <a:pt x="71729" y="102196"/>
                  </a:lnTo>
                  <a:lnTo>
                    <a:pt x="74777" y="96100"/>
                  </a:lnTo>
                  <a:lnTo>
                    <a:pt x="76174" y="87668"/>
                  </a:lnTo>
                  <a:lnTo>
                    <a:pt x="76301" y="70192"/>
                  </a:lnTo>
                  <a:close/>
                </a:path>
                <a:path w="742950" h="156210">
                  <a:moveTo>
                    <a:pt x="170776" y="79336"/>
                  </a:moveTo>
                  <a:lnTo>
                    <a:pt x="155536" y="42900"/>
                  </a:lnTo>
                  <a:lnTo>
                    <a:pt x="155536" y="70192"/>
                  </a:lnTo>
                  <a:lnTo>
                    <a:pt x="106768" y="70192"/>
                  </a:lnTo>
                  <a:lnTo>
                    <a:pt x="106768" y="62572"/>
                  </a:lnTo>
                  <a:lnTo>
                    <a:pt x="109816" y="56476"/>
                  </a:lnTo>
                  <a:lnTo>
                    <a:pt x="118960" y="47332"/>
                  </a:lnTo>
                  <a:lnTo>
                    <a:pt x="123532" y="45808"/>
                  </a:lnTo>
                  <a:lnTo>
                    <a:pt x="138772" y="45808"/>
                  </a:lnTo>
                  <a:lnTo>
                    <a:pt x="144868" y="48856"/>
                  </a:lnTo>
                  <a:lnTo>
                    <a:pt x="149440" y="54952"/>
                  </a:lnTo>
                  <a:lnTo>
                    <a:pt x="152488" y="58000"/>
                  </a:lnTo>
                  <a:lnTo>
                    <a:pt x="155536" y="70192"/>
                  </a:lnTo>
                  <a:lnTo>
                    <a:pt x="155536" y="42900"/>
                  </a:lnTo>
                  <a:lnTo>
                    <a:pt x="153238" y="40690"/>
                  </a:lnTo>
                  <a:lnTo>
                    <a:pt x="146583" y="36855"/>
                  </a:lnTo>
                  <a:lnTo>
                    <a:pt x="139090" y="34455"/>
                  </a:lnTo>
                  <a:lnTo>
                    <a:pt x="131152" y="33616"/>
                  </a:lnTo>
                  <a:lnTo>
                    <a:pt x="122326" y="34455"/>
                  </a:lnTo>
                  <a:lnTo>
                    <a:pt x="92481" y="60286"/>
                  </a:lnTo>
                  <a:lnTo>
                    <a:pt x="90563" y="70192"/>
                  </a:lnTo>
                  <a:lnTo>
                    <a:pt x="90004" y="79336"/>
                  </a:lnTo>
                  <a:lnTo>
                    <a:pt x="90601" y="89941"/>
                  </a:lnTo>
                  <a:lnTo>
                    <a:pt x="92481" y="98971"/>
                  </a:lnTo>
                  <a:lnTo>
                    <a:pt x="92570" y="99148"/>
                  </a:lnTo>
                  <a:lnTo>
                    <a:pt x="95796" y="106591"/>
                  </a:lnTo>
                  <a:lnTo>
                    <a:pt x="131152" y="125158"/>
                  </a:lnTo>
                  <a:lnTo>
                    <a:pt x="138633" y="124599"/>
                  </a:lnTo>
                  <a:lnTo>
                    <a:pt x="169252" y="96100"/>
                  </a:lnTo>
                  <a:lnTo>
                    <a:pt x="154012" y="94576"/>
                  </a:lnTo>
                  <a:lnTo>
                    <a:pt x="152488" y="100672"/>
                  </a:lnTo>
                  <a:lnTo>
                    <a:pt x="149440" y="105244"/>
                  </a:lnTo>
                  <a:lnTo>
                    <a:pt x="144868" y="108292"/>
                  </a:lnTo>
                  <a:lnTo>
                    <a:pt x="141820" y="111340"/>
                  </a:lnTo>
                  <a:lnTo>
                    <a:pt x="137248" y="112966"/>
                  </a:lnTo>
                  <a:lnTo>
                    <a:pt x="125056" y="112966"/>
                  </a:lnTo>
                  <a:lnTo>
                    <a:pt x="118960" y="109816"/>
                  </a:lnTo>
                  <a:lnTo>
                    <a:pt x="112864" y="105244"/>
                  </a:lnTo>
                  <a:lnTo>
                    <a:pt x="108292" y="99148"/>
                  </a:lnTo>
                  <a:lnTo>
                    <a:pt x="108204" y="98971"/>
                  </a:lnTo>
                  <a:lnTo>
                    <a:pt x="105244" y="93052"/>
                  </a:lnTo>
                  <a:lnTo>
                    <a:pt x="105244" y="82384"/>
                  </a:lnTo>
                  <a:lnTo>
                    <a:pt x="170776" y="82384"/>
                  </a:lnTo>
                  <a:lnTo>
                    <a:pt x="170776" y="79336"/>
                  </a:lnTo>
                  <a:close/>
                </a:path>
                <a:path w="742950" h="156210">
                  <a:moveTo>
                    <a:pt x="283654" y="1524"/>
                  </a:moveTo>
                  <a:lnTo>
                    <a:pt x="277558" y="0"/>
                  </a:lnTo>
                  <a:lnTo>
                    <a:pt x="262318" y="0"/>
                  </a:lnTo>
                  <a:lnTo>
                    <a:pt x="247078" y="13716"/>
                  </a:lnTo>
                  <a:lnTo>
                    <a:pt x="245554" y="15240"/>
                  </a:lnTo>
                  <a:lnTo>
                    <a:pt x="245554" y="35140"/>
                  </a:lnTo>
                  <a:lnTo>
                    <a:pt x="231838" y="35140"/>
                  </a:lnTo>
                  <a:lnTo>
                    <a:pt x="225742" y="33616"/>
                  </a:lnTo>
                  <a:lnTo>
                    <a:pt x="218122" y="33616"/>
                  </a:lnTo>
                  <a:lnTo>
                    <a:pt x="208978" y="38188"/>
                  </a:lnTo>
                  <a:lnTo>
                    <a:pt x="205930" y="42760"/>
                  </a:lnTo>
                  <a:lnTo>
                    <a:pt x="202882" y="48856"/>
                  </a:lnTo>
                  <a:lnTo>
                    <a:pt x="202882" y="35140"/>
                  </a:lnTo>
                  <a:lnTo>
                    <a:pt x="189166" y="35140"/>
                  </a:lnTo>
                  <a:lnTo>
                    <a:pt x="189166" y="123634"/>
                  </a:lnTo>
                  <a:lnTo>
                    <a:pt x="204406" y="123634"/>
                  </a:lnTo>
                  <a:lnTo>
                    <a:pt x="204406" y="65620"/>
                  </a:lnTo>
                  <a:lnTo>
                    <a:pt x="205930" y="59524"/>
                  </a:lnTo>
                  <a:lnTo>
                    <a:pt x="208978" y="53428"/>
                  </a:lnTo>
                  <a:lnTo>
                    <a:pt x="215074" y="50380"/>
                  </a:lnTo>
                  <a:lnTo>
                    <a:pt x="216598" y="48856"/>
                  </a:lnTo>
                  <a:lnTo>
                    <a:pt x="224218" y="48856"/>
                  </a:lnTo>
                  <a:lnTo>
                    <a:pt x="227266" y="50380"/>
                  </a:lnTo>
                  <a:lnTo>
                    <a:pt x="231838" y="51904"/>
                  </a:lnTo>
                  <a:lnTo>
                    <a:pt x="233362" y="47332"/>
                  </a:lnTo>
                  <a:lnTo>
                    <a:pt x="245554" y="47332"/>
                  </a:lnTo>
                  <a:lnTo>
                    <a:pt x="245554" y="123634"/>
                  </a:lnTo>
                  <a:lnTo>
                    <a:pt x="259270" y="123634"/>
                  </a:lnTo>
                  <a:lnTo>
                    <a:pt x="259270" y="47332"/>
                  </a:lnTo>
                  <a:lnTo>
                    <a:pt x="277558" y="47332"/>
                  </a:lnTo>
                  <a:lnTo>
                    <a:pt x="277558" y="35140"/>
                  </a:lnTo>
                  <a:lnTo>
                    <a:pt x="259270" y="35140"/>
                  </a:lnTo>
                  <a:lnTo>
                    <a:pt x="259270" y="22948"/>
                  </a:lnTo>
                  <a:lnTo>
                    <a:pt x="260794" y="18288"/>
                  </a:lnTo>
                  <a:lnTo>
                    <a:pt x="262318" y="16764"/>
                  </a:lnTo>
                  <a:lnTo>
                    <a:pt x="268414" y="13716"/>
                  </a:lnTo>
                  <a:lnTo>
                    <a:pt x="277558" y="13716"/>
                  </a:lnTo>
                  <a:lnTo>
                    <a:pt x="280606" y="15240"/>
                  </a:lnTo>
                  <a:lnTo>
                    <a:pt x="283654" y="1524"/>
                  </a:lnTo>
                  <a:close/>
                </a:path>
                <a:path w="742950" h="156210">
                  <a:moveTo>
                    <a:pt x="370624" y="77812"/>
                  </a:moveTo>
                  <a:lnTo>
                    <a:pt x="355384" y="43230"/>
                  </a:lnTo>
                  <a:lnTo>
                    <a:pt x="355384" y="79336"/>
                  </a:lnTo>
                  <a:lnTo>
                    <a:pt x="354825" y="87007"/>
                  </a:lnTo>
                  <a:lnTo>
                    <a:pt x="337096" y="112953"/>
                  </a:lnTo>
                  <a:lnTo>
                    <a:pt x="321856" y="112953"/>
                  </a:lnTo>
                  <a:lnTo>
                    <a:pt x="303568" y="79336"/>
                  </a:lnTo>
                  <a:lnTo>
                    <a:pt x="303669" y="77812"/>
                  </a:lnTo>
                  <a:lnTo>
                    <a:pt x="321856" y="45808"/>
                  </a:lnTo>
                  <a:lnTo>
                    <a:pt x="337096" y="45808"/>
                  </a:lnTo>
                  <a:lnTo>
                    <a:pt x="355384" y="79336"/>
                  </a:lnTo>
                  <a:lnTo>
                    <a:pt x="355384" y="43230"/>
                  </a:lnTo>
                  <a:lnTo>
                    <a:pt x="352399" y="40690"/>
                  </a:lnTo>
                  <a:lnTo>
                    <a:pt x="345668" y="36855"/>
                  </a:lnTo>
                  <a:lnTo>
                    <a:pt x="338061" y="34455"/>
                  </a:lnTo>
                  <a:lnTo>
                    <a:pt x="329476" y="33616"/>
                  </a:lnTo>
                  <a:lnTo>
                    <a:pt x="321754" y="34188"/>
                  </a:lnTo>
                  <a:lnTo>
                    <a:pt x="291668" y="57619"/>
                  </a:lnTo>
                  <a:lnTo>
                    <a:pt x="288226" y="79336"/>
                  </a:lnTo>
                  <a:lnTo>
                    <a:pt x="289064" y="89928"/>
                  </a:lnTo>
                  <a:lnTo>
                    <a:pt x="313283" y="121907"/>
                  </a:lnTo>
                  <a:lnTo>
                    <a:pt x="329476" y="125145"/>
                  </a:lnTo>
                  <a:lnTo>
                    <a:pt x="337096" y="125145"/>
                  </a:lnTo>
                  <a:lnTo>
                    <a:pt x="344716" y="123621"/>
                  </a:lnTo>
                  <a:lnTo>
                    <a:pt x="350812" y="119049"/>
                  </a:lnTo>
                  <a:lnTo>
                    <a:pt x="356908" y="116001"/>
                  </a:lnTo>
                  <a:lnTo>
                    <a:pt x="359892" y="112953"/>
                  </a:lnTo>
                  <a:lnTo>
                    <a:pt x="361480" y="111340"/>
                  </a:lnTo>
                  <a:lnTo>
                    <a:pt x="366052" y="103720"/>
                  </a:lnTo>
                  <a:lnTo>
                    <a:pt x="368046" y="98602"/>
                  </a:lnTo>
                  <a:lnTo>
                    <a:pt x="369481" y="92481"/>
                  </a:lnTo>
                  <a:lnTo>
                    <a:pt x="370332" y="85509"/>
                  </a:lnTo>
                  <a:lnTo>
                    <a:pt x="370624" y="77812"/>
                  </a:lnTo>
                  <a:close/>
                </a:path>
                <a:path w="742950" h="156210">
                  <a:moveTo>
                    <a:pt x="425577" y="38188"/>
                  </a:moveTo>
                  <a:lnTo>
                    <a:pt x="420916" y="35140"/>
                  </a:lnTo>
                  <a:lnTo>
                    <a:pt x="414820" y="33616"/>
                  </a:lnTo>
                  <a:lnTo>
                    <a:pt x="407200" y="33616"/>
                  </a:lnTo>
                  <a:lnTo>
                    <a:pt x="398056" y="38188"/>
                  </a:lnTo>
                  <a:lnTo>
                    <a:pt x="395008" y="42760"/>
                  </a:lnTo>
                  <a:lnTo>
                    <a:pt x="391960" y="48856"/>
                  </a:lnTo>
                  <a:lnTo>
                    <a:pt x="391960" y="35140"/>
                  </a:lnTo>
                  <a:lnTo>
                    <a:pt x="378244" y="35140"/>
                  </a:lnTo>
                  <a:lnTo>
                    <a:pt x="378244" y="123634"/>
                  </a:lnTo>
                  <a:lnTo>
                    <a:pt x="393484" y="123634"/>
                  </a:lnTo>
                  <a:lnTo>
                    <a:pt x="393484" y="65620"/>
                  </a:lnTo>
                  <a:lnTo>
                    <a:pt x="395008" y="59524"/>
                  </a:lnTo>
                  <a:lnTo>
                    <a:pt x="398056" y="53428"/>
                  </a:lnTo>
                  <a:lnTo>
                    <a:pt x="401104" y="51904"/>
                  </a:lnTo>
                  <a:lnTo>
                    <a:pt x="402628" y="50380"/>
                  </a:lnTo>
                  <a:lnTo>
                    <a:pt x="405676" y="48856"/>
                  </a:lnTo>
                  <a:lnTo>
                    <a:pt x="413296" y="48856"/>
                  </a:lnTo>
                  <a:lnTo>
                    <a:pt x="416344" y="50380"/>
                  </a:lnTo>
                  <a:lnTo>
                    <a:pt x="420916" y="51904"/>
                  </a:lnTo>
                  <a:lnTo>
                    <a:pt x="425577" y="38188"/>
                  </a:lnTo>
                  <a:close/>
                </a:path>
                <a:path w="742950" h="156210">
                  <a:moveTo>
                    <a:pt x="559777" y="53428"/>
                  </a:moveTo>
                  <a:lnTo>
                    <a:pt x="556729" y="45808"/>
                  </a:lnTo>
                  <a:lnTo>
                    <a:pt x="547585" y="36664"/>
                  </a:lnTo>
                  <a:lnTo>
                    <a:pt x="541401" y="33616"/>
                  </a:lnTo>
                  <a:lnTo>
                    <a:pt x="532257" y="33616"/>
                  </a:lnTo>
                  <a:lnTo>
                    <a:pt x="524535" y="34493"/>
                  </a:lnTo>
                  <a:lnTo>
                    <a:pt x="517398" y="37236"/>
                  </a:lnTo>
                  <a:lnTo>
                    <a:pt x="510819" y="41973"/>
                  </a:lnTo>
                  <a:lnTo>
                    <a:pt x="504825" y="48856"/>
                  </a:lnTo>
                  <a:lnTo>
                    <a:pt x="503301" y="44284"/>
                  </a:lnTo>
                  <a:lnTo>
                    <a:pt x="500253" y="39712"/>
                  </a:lnTo>
                  <a:lnTo>
                    <a:pt x="497205" y="38188"/>
                  </a:lnTo>
                  <a:lnTo>
                    <a:pt x="492633" y="35140"/>
                  </a:lnTo>
                  <a:lnTo>
                    <a:pt x="486537" y="33616"/>
                  </a:lnTo>
                  <a:lnTo>
                    <a:pt x="474345" y="33616"/>
                  </a:lnTo>
                  <a:lnTo>
                    <a:pt x="469773" y="35140"/>
                  </a:lnTo>
                  <a:lnTo>
                    <a:pt x="465201" y="38188"/>
                  </a:lnTo>
                  <a:lnTo>
                    <a:pt x="460629" y="39712"/>
                  </a:lnTo>
                  <a:lnTo>
                    <a:pt x="457581" y="44284"/>
                  </a:lnTo>
                  <a:lnTo>
                    <a:pt x="454533" y="47332"/>
                  </a:lnTo>
                  <a:lnTo>
                    <a:pt x="454533" y="35140"/>
                  </a:lnTo>
                  <a:lnTo>
                    <a:pt x="440817" y="35140"/>
                  </a:lnTo>
                  <a:lnTo>
                    <a:pt x="440817" y="123634"/>
                  </a:lnTo>
                  <a:lnTo>
                    <a:pt x="456057" y="123634"/>
                  </a:lnTo>
                  <a:lnTo>
                    <a:pt x="456057" y="64096"/>
                  </a:lnTo>
                  <a:lnTo>
                    <a:pt x="459105" y="54952"/>
                  </a:lnTo>
                  <a:lnTo>
                    <a:pt x="462153" y="51904"/>
                  </a:lnTo>
                  <a:lnTo>
                    <a:pt x="465201" y="50380"/>
                  </a:lnTo>
                  <a:lnTo>
                    <a:pt x="469773" y="47332"/>
                  </a:lnTo>
                  <a:lnTo>
                    <a:pt x="472821" y="45808"/>
                  </a:lnTo>
                  <a:lnTo>
                    <a:pt x="483489" y="45808"/>
                  </a:lnTo>
                  <a:lnTo>
                    <a:pt x="486537" y="47332"/>
                  </a:lnTo>
                  <a:lnTo>
                    <a:pt x="489585" y="51904"/>
                  </a:lnTo>
                  <a:lnTo>
                    <a:pt x="491109" y="54952"/>
                  </a:lnTo>
                  <a:lnTo>
                    <a:pt x="492633" y="59524"/>
                  </a:lnTo>
                  <a:lnTo>
                    <a:pt x="492633" y="123634"/>
                  </a:lnTo>
                  <a:lnTo>
                    <a:pt x="507873" y="123634"/>
                  </a:lnTo>
                  <a:lnTo>
                    <a:pt x="507873" y="62572"/>
                  </a:lnTo>
                  <a:lnTo>
                    <a:pt x="509397" y="56476"/>
                  </a:lnTo>
                  <a:lnTo>
                    <a:pt x="517017" y="48856"/>
                  </a:lnTo>
                  <a:lnTo>
                    <a:pt x="523113" y="45808"/>
                  </a:lnTo>
                  <a:lnTo>
                    <a:pt x="532257" y="45808"/>
                  </a:lnTo>
                  <a:lnTo>
                    <a:pt x="538353" y="48856"/>
                  </a:lnTo>
                  <a:lnTo>
                    <a:pt x="541401" y="51904"/>
                  </a:lnTo>
                  <a:lnTo>
                    <a:pt x="544449" y="58000"/>
                  </a:lnTo>
                  <a:lnTo>
                    <a:pt x="544449" y="123634"/>
                  </a:lnTo>
                  <a:lnTo>
                    <a:pt x="559777" y="123634"/>
                  </a:lnTo>
                  <a:lnTo>
                    <a:pt x="559777" y="53428"/>
                  </a:lnTo>
                  <a:close/>
                </a:path>
                <a:path w="742950" h="156210">
                  <a:moveTo>
                    <a:pt x="652754" y="79336"/>
                  </a:moveTo>
                  <a:lnTo>
                    <a:pt x="652233" y="70192"/>
                  </a:lnTo>
                  <a:lnTo>
                    <a:pt x="652157" y="68745"/>
                  </a:lnTo>
                  <a:lnTo>
                    <a:pt x="650278" y="59715"/>
                  </a:lnTo>
                  <a:lnTo>
                    <a:pt x="646963" y="52120"/>
                  </a:lnTo>
                  <a:lnTo>
                    <a:pt x="642086" y="45808"/>
                  </a:lnTo>
                  <a:lnTo>
                    <a:pt x="637514" y="41935"/>
                  </a:lnTo>
                  <a:lnTo>
                    <a:pt x="637514" y="64096"/>
                  </a:lnTo>
                  <a:lnTo>
                    <a:pt x="637514" y="70192"/>
                  </a:lnTo>
                  <a:lnTo>
                    <a:pt x="588746" y="70192"/>
                  </a:lnTo>
                  <a:lnTo>
                    <a:pt x="588746" y="62572"/>
                  </a:lnTo>
                  <a:lnTo>
                    <a:pt x="591794" y="56476"/>
                  </a:lnTo>
                  <a:lnTo>
                    <a:pt x="600938" y="47332"/>
                  </a:lnTo>
                  <a:lnTo>
                    <a:pt x="607034" y="45808"/>
                  </a:lnTo>
                  <a:lnTo>
                    <a:pt x="620750" y="45808"/>
                  </a:lnTo>
                  <a:lnTo>
                    <a:pt x="626846" y="48856"/>
                  </a:lnTo>
                  <a:lnTo>
                    <a:pt x="631418" y="54952"/>
                  </a:lnTo>
                  <a:lnTo>
                    <a:pt x="634466" y="58000"/>
                  </a:lnTo>
                  <a:lnTo>
                    <a:pt x="637514" y="64096"/>
                  </a:lnTo>
                  <a:lnTo>
                    <a:pt x="637514" y="41935"/>
                  </a:lnTo>
                  <a:lnTo>
                    <a:pt x="636054" y="40690"/>
                  </a:lnTo>
                  <a:lnTo>
                    <a:pt x="629323" y="36855"/>
                  </a:lnTo>
                  <a:lnTo>
                    <a:pt x="621715" y="34455"/>
                  </a:lnTo>
                  <a:lnTo>
                    <a:pt x="613130" y="33616"/>
                  </a:lnTo>
                  <a:lnTo>
                    <a:pt x="604532" y="34455"/>
                  </a:lnTo>
                  <a:lnTo>
                    <a:pt x="575221" y="60286"/>
                  </a:lnTo>
                  <a:lnTo>
                    <a:pt x="572744" y="70192"/>
                  </a:lnTo>
                  <a:lnTo>
                    <a:pt x="571982" y="79336"/>
                  </a:lnTo>
                  <a:lnTo>
                    <a:pt x="590219" y="118084"/>
                  </a:lnTo>
                  <a:lnTo>
                    <a:pt x="614654" y="125158"/>
                  </a:lnTo>
                  <a:lnTo>
                    <a:pt x="621461" y="124599"/>
                  </a:lnTo>
                  <a:lnTo>
                    <a:pt x="652754" y="96100"/>
                  </a:lnTo>
                  <a:lnTo>
                    <a:pt x="637514" y="94576"/>
                  </a:lnTo>
                  <a:lnTo>
                    <a:pt x="634466" y="100672"/>
                  </a:lnTo>
                  <a:lnTo>
                    <a:pt x="631418" y="105244"/>
                  </a:lnTo>
                  <a:lnTo>
                    <a:pt x="628370" y="108292"/>
                  </a:lnTo>
                  <a:lnTo>
                    <a:pt x="623798" y="111340"/>
                  </a:lnTo>
                  <a:lnTo>
                    <a:pt x="619226" y="112966"/>
                  </a:lnTo>
                  <a:lnTo>
                    <a:pt x="607034" y="112966"/>
                  </a:lnTo>
                  <a:lnTo>
                    <a:pt x="587222" y="82384"/>
                  </a:lnTo>
                  <a:lnTo>
                    <a:pt x="652754" y="82384"/>
                  </a:lnTo>
                  <a:lnTo>
                    <a:pt x="652754" y="79336"/>
                  </a:lnTo>
                  <a:close/>
                </a:path>
                <a:path w="742950" h="156210">
                  <a:moveTo>
                    <a:pt x="742759" y="1524"/>
                  </a:moveTo>
                  <a:lnTo>
                    <a:pt x="729043" y="1524"/>
                  </a:lnTo>
                  <a:lnTo>
                    <a:pt x="729043" y="80860"/>
                  </a:lnTo>
                  <a:lnTo>
                    <a:pt x="728497" y="88315"/>
                  </a:lnTo>
                  <a:lnTo>
                    <a:pt x="712279" y="112966"/>
                  </a:lnTo>
                  <a:lnTo>
                    <a:pt x="698563" y="112966"/>
                  </a:lnTo>
                  <a:lnTo>
                    <a:pt x="693991" y="109816"/>
                  </a:lnTo>
                  <a:lnTo>
                    <a:pt x="689419" y="103720"/>
                  </a:lnTo>
                  <a:lnTo>
                    <a:pt x="685660" y="99479"/>
                  </a:lnTo>
                  <a:lnTo>
                    <a:pt x="683323" y="93814"/>
                  </a:lnTo>
                  <a:lnTo>
                    <a:pt x="682129" y="87007"/>
                  </a:lnTo>
                  <a:lnTo>
                    <a:pt x="681799" y="79336"/>
                  </a:lnTo>
                  <a:lnTo>
                    <a:pt x="682104" y="71005"/>
                  </a:lnTo>
                  <a:lnTo>
                    <a:pt x="682231" y="70192"/>
                  </a:lnTo>
                  <a:lnTo>
                    <a:pt x="683133" y="64096"/>
                  </a:lnTo>
                  <a:lnTo>
                    <a:pt x="685012" y="58331"/>
                  </a:lnTo>
                  <a:lnTo>
                    <a:pt x="687895" y="53428"/>
                  </a:lnTo>
                  <a:lnTo>
                    <a:pt x="692467" y="48856"/>
                  </a:lnTo>
                  <a:lnTo>
                    <a:pt x="698563" y="45808"/>
                  </a:lnTo>
                  <a:lnTo>
                    <a:pt x="712279" y="45808"/>
                  </a:lnTo>
                  <a:lnTo>
                    <a:pt x="729043" y="80860"/>
                  </a:lnTo>
                  <a:lnTo>
                    <a:pt x="729043" y="1524"/>
                  </a:lnTo>
                  <a:lnTo>
                    <a:pt x="727519" y="1524"/>
                  </a:lnTo>
                  <a:lnTo>
                    <a:pt x="727519" y="45808"/>
                  </a:lnTo>
                  <a:lnTo>
                    <a:pt x="721423" y="39712"/>
                  </a:lnTo>
                  <a:lnTo>
                    <a:pt x="716851" y="36664"/>
                  </a:lnTo>
                  <a:lnTo>
                    <a:pt x="713803" y="35140"/>
                  </a:lnTo>
                  <a:lnTo>
                    <a:pt x="709231" y="33616"/>
                  </a:lnTo>
                  <a:lnTo>
                    <a:pt x="695515" y="33616"/>
                  </a:lnTo>
                  <a:lnTo>
                    <a:pt x="689419" y="35140"/>
                  </a:lnTo>
                  <a:lnTo>
                    <a:pt x="683323" y="39712"/>
                  </a:lnTo>
                  <a:lnTo>
                    <a:pt x="678751" y="42760"/>
                  </a:lnTo>
                  <a:lnTo>
                    <a:pt x="674179" y="48856"/>
                  </a:lnTo>
                  <a:lnTo>
                    <a:pt x="671131" y="54952"/>
                  </a:lnTo>
                  <a:lnTo>
                    <a:pt x="667994" y="62572"/>
                  </a:lnTo>
                  <a:lnTo>
                    <a:pt x="666470" y="70192"/>
                  </a:lnTo>
                  <a:lnTo>
                    <a:pt x="666470" y="88480"/>
                  </a:lnTo>
                  <a:lnTo>
                    <a:pt x="684847" y="119062"/>
                  </a:lnTo>
                  <a:lnTo>
                    <a:pt x="690943" y="123634"/>
                  </a:lnTo>
                  <a:lnTo>
                    <a:pt x="697039" y="125158"/>
                  </a:lnTo>
                  <a:lnTo>
                    <a:pt x="704659" y="125158"/>
                  </a:lnTo>
                  <a:lnTo>
                    <a:pt x="729043" y="111340"/>
                  </a:lnTo>
                  <a:lnTo>
                    <a:pt x="729043" y="123634"/>
                  </a:lnTo>
                  <a:lnTo>
                    <a:pt x="742759" y="123634"/>
                  </a:lnTo>
                  <a:lnTo>
                    <a:pt x="742759" y="111340"/>
                  </a:lnTo>
                  <a:lnTo>
                    <a:pt x="742759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7" name="object 307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956625" y="5065013"/>
              <a:ext cx="1095089" cy="157162"/>
            </a:xfrm>
            <a:prstGeom prst="rect">
              <a:avLst/>
            </a:prstGeom>
          </p:spPr>
        </p:pic>
        <p:sp>
          <p:nvSpPr>
            <p:cNvPr id="308" name="object 308"/>
            <p:cNvSpPr/>
            <p:nvPr/>
          </p:nvSpPr>
          <p:spPr>
            <a:xfrm>
              <a:off x="3060191" y="5169407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8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9" name="object 309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3185922" y="5065014"/>
              <a:ext cx="99155" cy="122110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3304794" y="5065013"/>
              <a:ext cx="427101" cy="154114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3824954" y="5063490"/>
              <a:ext cx="140303" cy="125158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4049172" y="5065014"/>
              <a:ext cx="635984" cy="154114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4787360" y="5097113"/>
              <a:ext cx="254698" cy="91535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5132070" y="5097113"/>
              <a:ext cx="257746" cy="91535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5409628" y="5097113"/>
              <a:ext cx="123539" cy="125062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5620131" y="5065014"/>
              <a:ext cx="74676" cy="123634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5714619" y="5097112"/>
              <a:ext cx="183070" cy="125063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5999797" y="5065014"/>
              <a:ext cx="221170" cy="123539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6320123" y="5065014"/>
              <a:ext cx="169354" cy="123634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6509289" y="5065014"/>
              <a:ext cx="164687" cy="123634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763988" y="5065013"/>
              <a:ext cx="189070" cy="123634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6980586" y="5097113"/>
              <a:ext cx="70103" cy="90011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7136130" y="5065013"/>
              <a:ext cx="183641" cy="122682"/>
            </a:xfrm>
            <a:prstGeom prst="rect">
              <a:avLst/>
            </a:prstGeom>
          </p:spPr>
        </p:pic>
        <p:sp>
          <p:nvSpPr>
            <p:cNvPr id="324" name="object 324"/>
            <p:cNvSpPr/>
            <p:nvPr/>
          </p:nvSpPr>
          <p:spPr>
            <a:xfrm>
              <a:off x="7345680" y="5065776"/>
              <a:ext cx="15240" cy="121920"/>
            </a:xfrm>
            <a:custGeom>
              <a:avLst/>
              <a:gdLst/>
              <a:ahLst/>
              <a:cxnLst/>
              <a:rect l="l" t="t" r="r" b="b"/>
              <a:pathLst>
                <a:path w="15240" h="121920">
                  <a:moveTo>
                    <a:pt x="15239" y="121919"/>
                  </a:moveTo>
                  <a:lnTo>
                    <a:pt x="0" y="121919"/>
                  </a:lnTo>
                  <a:lnTo>
                    <a:pt x="0" y="0"/>
                  </a:lnTo>
                  <a:lnTo>
                    <a:pt x="15239" y="0"/>
                  </a:lnTo>
                  <a:lnTo>
                    <a:pt x="15239" y="121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5" name="object 325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7456360" y="5068061"/>
              <a:ext cx="224218" cy="120586"/>
            </a:xfrm>
            <a:prstGeom prst="rect">
              <a:avLst/>
            </a:prstGeom>
          </p:spPr>
        </p:pic>
        <p:sp>
          <p:nvSpPr>
            <p:cNvPr id="326" name="object 326"/>
            <p:cNvSpPr/>
            <p:nvPr/>
          </p:nvSpPr>
          <p:spPr>
            <a:xfrm>
              <a:off x="7769059" y="5065026"/>
              <a:ext cx="578485" cy="123825"/>
            </a:xfrm>
            <a:custGeom>
              <a:avLst/>
              <a:gdLst/>
              <a:ahLst/>
              <a:cxnLst/>
              <a:rect l="l" t="t" r="r" b="b"/>
              <a:pathLst>
                <a:path w="578484" h="123825">
                  <a:moveTo>
                    <a:pt x="74777" y="64096"/>
                  </a:moveTo>
                  <a:lnTo>
                    <a:pt x="59436" y="39204"/>
                  </a:lnTo>
                  <a:lnTo>
                    <a:pt x="59436" y="88480"/>
                  </a:lnTo>
                  <a:lnTo>
                    <a:pt x="57912" y="97624"/>
                  </a:lnTo>
                  <a:lnTo>
                    <a:pt x="53340" y="102196"/>
                  </a:lnTo>
                  <a:lnTo>
                    <a:pt x="48768" y="108292"/>
                  </a:lnTo>
                  <a:lnTo>
                    <a:pt x="42672" y="111442"/>
                  </a:lnTo>
                  <a:lnTo>
                    <a:pt x="28956" y="111442"/>
                  </a:lnTo>
                  <a:lnTo>
                    <a:pt x="26314" y="109816"/>
                  </a:lnTo>
                  <a:lnTo>
                    <a:pt x="21336" y="106768"/>
                  </a:lnTo>
                  <a:lnTo>
                    <a:pt x="16764" y="99148"/>
                  </a:lnTo>
                  <a:lnTo>
                    <a:pt x="15240" y="94576"/>
                  </a:lnTo>
                  <a:lnTo>
                    <a:pt x="13716" y="86906"/>
                  </a:lnTo>
                  <a:lnTo>
                    <a:pt x="13716" y="65620"/>
                  </a:lnTo>
                  <a:lnTo>
                    <a:pt x="15240" y="58000"/>
                  </a:lnTo>
                  <a:lnTo>
                    <a:pt x="19812" y="51904"/>
                  </a:lnTo>
                  <a:lnTo>
                    <a:pt x="24384" y="47332"/>
                  </a:lnTo>
                  <a:lnTo>
                    <a:pt x="30480" y="44284"/>
                  </a:lnTo>
                  <a:lnTo>
                    <a:pt x="42672" y="44284"/>
                  </a:lnTo>
                  <a:lnTo>
                    <a:pt x="59436" y="88480"/>
                  </a:lnTo>
                  <a:lnTo>
                    <a:pt x="59436" y="39204"/>
                  </a:lnTo>
                  <a:lnTo>
                    <a:pt x="53340" y="35140"/>
                  </a:lnTo>
                  <a:lnTo>
                    <a:pt x="44196" y="32092"/>
                  </a:lnTo>
                  <a:lnTo>
                    <a:pt x="38100" y="32092"/>
                  </a:lnTo>
                  <a:lnTo>
                    <a:pt x="31508" y="32931"/>
                  </a:lnTo>
                  <a:lnTo>
                    <a:pt x="25336" y="35331"/>
                  </a:lnTo>
                  <a:lnTo>
                    <a:pt x="19456" y="39166"/>
                  </a:lnTo>
                  <a:lnTo>
                    <a:pt x="13716" y="44284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2110"/>
                  </a:lnTo>
                  <a:lnTo>
                    <a:pt x="13716" y="122110"/>
                  </a:lnTo>
                  <a:lnTo>
                    <a:pt x="13716" y="109816"/>
                  </a:lnTo>
                  <a:lnTo>
                    <a:pt x="18592" y="115874"/>
                  </a:lnTo>
                  <a:lnTo>
                    <a:pt x="24193" y="120192"/>
                  </a:lnTo>
                  <a:lnTo>
                    <a:pt x="30645" y="122770"/>
                  </a:lnTo>
                  <a:lnTo>
                    <a:pt x="38100" y="123634"/>
                  </a:lnTo>
                  <a:lnTo>
                    <a:pt x="45135" y="122770"/>
                  </a:lnTo>
                  <a:lnTo>
                    <a:pt x="45008" y="122770"/>
                  </a:lnTo>
                  <a:lnTo>
                    <a:pt x="51625" y="120396"/>
                  </a:lnTo>
                  <a:lnTo>
                    <a:pt x="74180" y="86906"/>
                  </a:lnTo>
                  <a:lnTo>
                    <a:pt x="74688" y="77812"/>
                  </a:lnTo>
                  <a:lnTo>
                    <a:pt x="74777" y="64096"/>
                  </a:lnTo>
                  <a:close/>
                </a:path>
                <a:path w="578484" h="123825">
                  <a:moveTo>
                    <a:pt x="169265" y="77812"/>
                  </a:moveTo>
                  <a:lnTo>
                    <a:pt x="168744" y="68668"/>
                  </a:lnTo>
                  <a:lnTo>
                    <a:pt x="168668" y="67221"/>
                  </a:lnTo>
                  <a:lnTo>
                    <a:pt x="166789" y="58191"/>
                  </a:lnTo>
                  <a:lnTo>
                    <a:pt x="163474" y="50596"/>
                  </a:lnTo>
                  <a:lnTo>
                    <a:pt x="158597" y="44284"/>
                  </a:lnTo>
                  <a:lnTo>
                    <a:pt x="154025" y="40411"/>
                  </a:lnTo>
                  <a:lnTo>
                    <a:pt x="154025" y="68668"/>
                  </a:lnTo>
                  <a:lnTo>
                    <a:pt x="105257" y="68668"/>
                  </a:lnTo>
                  <a:lnTo>
                    <a:pt x="105257" y="61048"/>
                  </a:lnTo>
                  <a:lnTo>
                    <a:pt x="108305" y="54952"/>
                  </a:lnTo>
                  <a:lnTo>
                    <a:pt x="117449" y="45808"/>
                  </a:lnTo>
                  <a:lnTo>
                    <a:pt x="123545" y="44284"/>
                  </a:lnTo>
                  <a:lnTo>
                    <a:pt x="137261" y="44284"/>
                  </a:lnTo>
                  <a:lnTo>
                    <a:pt x="143357" y="47332"/>
                  </a:lnTo>
                  <a:lnTo>
                    <a:pt x="147929" y="53428"/>
                  </a:lnTo>
                  <a:lnTo>
                    <a:pt x="150977" y="56476"/>
                  </a:lnTo>
                  <a:lnTo>
                    <a:pt x="154025" y="68668"/>
                  </a:lnTo>
                  <a:lnTo>
                    <a:pt x="154025" y="40411"/>
                  </a:lnTo>
                  <a:lnTo>
                    <a:pt x="152565" y="39166"/>
                  </a:lnTo>
                  <a:lnTo>
                    <a:pt x="145834" y="35331"/>
                  </a:lnTo>
                  <a:lnTo>
                    <a:pt x="138226" y="32931"/>
                  </a:lnTo>
                  <a:lnTo>
                    <a:pt x="129641" y="32092"/>
                  </a:lnTo>
                  <a:lnTo>
                    <a:pt x="121043" y="32931"/>
                  </a:lnTo>
                  <a:lnTo>
                    <a:pt x="91732" y="58762"/>
                  </a:lnTo>
                  <a:lnTo>
                    <a:pt x="89255" y="68668"/>
                  </a:lnTo>
                  <a:lnTo>
                    <a:pt x="88493" y="77812"/>
                  </a:lnTo>
                  <a:lnTo>
                    <a:pt x="106730" y="116560"/>
                  </a:lnTo>
                  <a:lnTo>
                    <a:pt x="131165" y="123634"/>
                  </a:lnTo>
                  <a:lnTo>
                    <a:pt x="137972" y="123075"/>
                  </a:lnTo>
                  <a:lnTo>
                    <a:pt x="169265" y="94576"/>
                  </a:lnTo>
                  <a:lnTo>
                    <a:pt x="154025" y="93052"/>
                  </a:lnTo>
                  <a:lnTo>
                    <a:pt x="150977" y="99148"/>
                  </a:lnTo>
                  <a:lnTo>
                    <a:pt x="147929" y="103720"/>
                  </a:lnTo>
                  <a:lnTo>
                    <a:pt x="144881" y="106768"/>
                  </a:lnTo>
                  <a:lnTo>
                    <a:pt x="140309" y="109816"/>
                  </a:lnTo>
                  <a:lnTo>
                    <a:pt x="135737" y="111442"/>
                  </a:lnTo>
                  <a:lnTo>
                    <a:pt x="123545" y="111442"/>
                  </a:lnTo>
                  <a:lnTo>
                    <a:pt x="103733" y="80860"/>
                  </a:lnTo>
                  <a:lnTo>
                    <a:pt x="169265" y="80860"/>
                  </a:lnTo>
                  <a:lnTo>
                    <a:pt x="169265" y="77812"/>
                  </a:lnTo>
                  <a:close/>
                </a:path>
                <a:path w="578484" h="123825">
                  <a:moveTo>
                    <a:pt x="259270" y="91528"/>
                  </a:moveTo>
                  <a:lnTo>
                    <a:pt x="245554" y="90004"/>
                  </a:lnTo>
                  <a:lnTo>
                    <a:pt x="244030" y="96100"/>
                  </a:lnTo>
                  <a:lnTo>
                    <a:pt x="240982" y="102196"/>
                  </a:lnTo>
                  <a:lnTo>
                    <a:pt x="233362" y="109816"/>
                  </a:lnTo>
                  <a:lnTo>
                    <a:pt x="228790" y="111442"/>
                  </a:lnTo>
                  <a:lnTo>
                    <a:pt x="216598" y="111442"/>
                  </a:lnTo>
                  <a:lnTo>
                    <a:pt x="198310" y="77812"/>
                  </a:lnTo>
                  <a:lnTo>
                    <a:pt x="198856" y="69481"/>
                  </a:lnTo>
                  <a:lnTo>
                    <a:pt x="216598" y="44284"/>
                  </a:lnTo>
                  <a:lnTo>
                    <a:pt x="228790" y="44284"/>
                  </a:lnTo>
                  <a:lnTo>
                    <a:pt x="233362" y="45808"/>
                  </a:lnTo>
                  <a:lnTo>
                    <a:pt x="236410" y="48856"/>
                  </a:lnTo>
                  <a:lnTo>
                    <a:pt x="240982" y="51904"/>
                  </a:lnTo>
                  <a:lnTo>
                    <a:pt x="242506" y="56476"/>
                  </a:lnTo>
                  <a:lnTo>
                    <a:pt x="244030" y="62572"/>
                  </a:lnTo>
                  <a:lnTo>
                    <a:pt x="257746" y="59524"/>
                  </a:lnTo>
                  <a:lnTo>
                    <a:pt x="256222" y="50380"/>
                  </a:lnTo>
                  <a:lnTo>
                    <a:pt x="253174" y="44284"/>
                  </a:lnTo>
                  <a:lnTo>
                    <a:pt x="240982" y="35140"/>
                  </a:lnTo>
                  <a:lnTo>
                    <a:pt x="233362" y="32092"/>
                  </a:lnTo>
                  <a:lnTo>
                    <a:pt x="216598" y="32092"/>
                  </a:lnTo>
                  <a:lnTo>
                    <a:pt x="182968" y="68668"/>
                  </a:lnTo>
                  <a:lnTo>
                    <a:pt x="182968" y="77812"/>
                  </a:lnTo>
                  <a:lnTo>
                    <a:pt x="200647" y="116560"/>
                  </a:lnTo>
                  <a:lnTo>
                    <a:pt x="224218" y="123634"/>
                  </a:lnTo>
                  <a:lnTo>
                    <a:pt x="233362" y="123634"/>
                  </a:lnTo>
                  <a:lnTo>
                    <a:pt x="240982" y="120586"/>
                  </a:lnTo>
                  <a:lnTo>
                    <a:pt x="247078" y="114490"/>
                  </a:lnTo>
                  <a:lnTo>
                    <a:pt x="251980" y="110210"/>
                  </a:lnTo>
                  <a:lnTo>
                    <a:pt x="255460" y="104686"/>
                  </a:lnTo>
                  <a:lnTo>
                    <a:pt x="257797" y="98323"/>
                  </a:lnTo>
                  <a:lnTo>
                    <a:pt x="259270" y="91528"/>
                  </a:lnTo>
                  <a:close/>
                </a:path>
                <a:path w="578484" h="123825">
                  <a:moveTo>
                    <a:pt x="349275" y="76288"/>
                  </a:moveTo>
                  <a:lnTo>
                    <a:pt x="334035" y="41694"/>
                  </a:lnTo>
                  <a:lnTo>
                    <a:pt x="334035" y="77812"/>
                  </a:lnTo>
                  <a:lnTo>
                    <a:pt x="333489" y="85483"/>
                  </a:lnTo>
                  <a:lnTo>
                    <a:pt x="315747" y="111429"/>
                  </a:lnTo>
                  <a:lnTo>
                    <a:pt x="300418" y="111429"/>
                  </a:lnTo>
                  <a:lnTo>
                    <a:pt x="282575" y="83985"/>
                  </a:lnTo>
                  <a:lnTo>
                    <a:pt x="282130" y="77812"/>
                  </a:lnTo>
                  <a:lnTo>
                    <a:pt x="282244" y="76288"/>
                  </a:lnTo>
                  <a:lnTo>
                    <a:pt x="282676" y="70116"/>
                  </a:lnTo>
                  <a:lnTo>
                    <a:pt x="284226" y="63144"/>
                  </a:lnTo>
                  <a:lnTo>
                    <a:pt x="286626" y="57023"/>
                  </a:lnTo>
                  <a:lnTo>
                    <a:pt x="289750" y="51904"/>
                  </a:lnTo>
                  <a:lnTo>
                    <a:pt x="294322" y="47332"/>
                  </a:lnTo>
                  <a:lnTo>
                    <a:pt x="300418" y="44284"/>
                  </a:lnTo>
                  <a:lnTo>
                    <a:pt x="315747" y="44284"/>
                  </a:lnTo>
                  <a:lnTo>
                    <a:pt x="334035" y="77812"/>
                  </a:lnTo>
                  <a:lnTo>
                    <a:pt x="334035" y="41694"/>
                  </a:lnTo>
                  <a:lnTo>
                    <a:pt x="331063" y="39166"/>
                  </a:lnTo>
                  <a:lnTo>
                    <a:pt x="324319" y="35331"/>
                  </a:lnTo>
                  <a:lnTo>
                    <a:pt x="316687" y="32931"/>
                  </a:lnTo>
                  <a:lnTo>
                    <a:pt x="308038" y="32092"/>
                  </a:lnTo>
                  <a:lnTo>
                    <a:pt x="300316" y="32664"/>
                  </a:lnTo>
                  <a:lnTo>
                    <a:pt x="267741" y="66090"/>
                  </a:lnTo>
                  <a:lnTo>
                    <a:pt x="267716" y="66573"/>
                  </a:lnTo>
                  <a:lnTo>
                    <a:pt x="266890" y="77812"/>
                  </a:lnTo>
                  <a:lnTo>
                    <a:pt x="283819" y="116560"/>
                  </a:lnTo>
                  <a:lnTo>
                    <a:pt x="308038" y="123621"/>
                  </a:lnTo>
                  <a:lnTo>
                    <a:pt x="315747" y="123621"/>
                  </a:lnTo>
                  <a:lnTo>
                    <a:pt x="323367" y="122097"/>
                  </a:lnTo>
                  <a:lnTo>
                    <a:pt x="329463" y="117525"/>
                  </a:lnTo>
                  <a:lnTo>
                    <a:pt x="335559" y="114477"/>
                  </a:lnTo>
                  <a:lnTo>
                    <a:pt x="338556" y="111429"/>
                  </a:lnTo>
                  <a:lnTo>
                    <a:pt x="340131" y="109816"/>
                  </a:lnTo>
                  <a:lnTo>
                    <a:pt x="343179" y="102196"/>
                  </a:lnTo>
                  <a:lnTo>
                    <a:pt x="346062" y="97078"/>
                  </a:lnTo>
                  <a:lnTo>
                    <a:pt x="347941" y="90957"/>
                  </a:lnTo>
                  <a:lnTo>
                    <a:pt x="348970" y="83985"/>
                  </a:lnTo>
                  <a:lnTo>
                    <a:pt x="349275" y="76288"/>
                  </a:lnTo>
                  <a:close/>
                </a:path>
                <a:path w="578484" h="123825">
                  <a:moveTo>
                    <a:pt x="485013" y="51904"/>
                  </a:moveTo>
                  <a:lnTo>
                    <a:pt x="481965" y="44284"/>
                  </a:lnTo>
                  <a:lnTo>
                    <a:pt x="472821" y="35140"/>
                  </a:lnTo>
                  <a:lnTo>
                    <a:pt x="466725" y="32092"/>
                  </a:lnTo>
                  <a:lnTo>
                    <a:pt x="457581" y="32092"/>
                  </a:lnTo>
                  <a:lnTo>
                    <a:pt x="449872" y="32969"/>
                  </a:lnTo>
                  <a:lnTo>
                    <a:pt x="442861" y="35712"/>
                  </a:lnTo>
                  <a:lnTo>
                    <a:pt x="436714" y="40449"/>
                  </a:lnTo>
                  <a:lnTo>
                    <a:pt x="431584" y="47332"/>
                  </a:lnTo>
                  <a:lnTo>
                    <a:pt x="428536" y="42760"/>
                  </a:lnTo>
                  <a:lnTo>
                    <a:pt x="427012" y="38188"/>
                  </a:lnTo>
                  <a:lnTo>
                    <a:pt x="422440" y="36664"/>
                  </a:lnTo>
                  <a:lnTo>
                    <a:pt x="417868" y="33616"/>
                  </a:lnTo>
                  <a:lnTo>
                    <a:pt x="413296" y="32092"/>
                  </a:lnTo>
                  <a:lnTo>
                    <a:pt x="401104" y="32092"/>
                  </a:lnTo>
                  <a:lnTo>
                    <a:pt x="395008" y="33616"/>
                  </a:lnTo>
                  <a:lnTo>
                    <a:pt x="390436" y="36664"/>
                  </a:lnTo>
                  <a:lnTo>
                    <a:pt x="385864" y="38188"/>
                  </a:lnTo>
                  <a:lnTo>
                    <a:pt x="382816" y="42760"/>
                  </a:lnTo>
                  <a:lnTo>
                    <a:pt x="379768" y="45808"/>
                  </a:lnTo>
                  <a:lnTo>
                    <a:pt x="379768" y="33616"/>
                  </a:lnTo>
                  <a:lnTo>
                    <a:pt x="366052" y="33616"/>
                  </a:lnTo>
                  <a:lnTo>
                    <a:pt x="366052" y="122110"/>
                  </a:lnTo>
                  <a:lnTo>
                    <a:pt x="381292" y="122110"/>
                  </a:lnTo>
                  <a:lnTo>
                    <a:pt x="381292" y="68668"/>
                  </a:lnTo>
                  <a:lnTo>
                    <a:pt x="382816" y="62572"/>
                  </a:lnTo>
                  <a:lnTo>
                    <a:pt x="385864" y="53428"/>
                  </a:lnTo>
                  <a:lnTo>
                    <a:pt x="387388" y="50380"/>
                  </a:lnTo>
                  <a:lnTo>
                    <a:pt x="391960" y="48856"/>
                  </a:lnTo>
                  <a:lnTo>
                    <a:pt x="395008" y="45808"/>
                  </a:lnTo>
                  <a:lnTo>
                    <a:pt x="399580" y="44284"/>
                  </a:lnTo>
                  <a:lnTo>
                    <a:pt x="408724" y="44284"/>
                  </a:lnTo>
                  <a:lnTo>
                    <a:pt x="411772" y="45808"/>
                  </a:lnTo>
                  <a:lnTo>
                    <a:pt x="414820" y="50380"/>
                  </a:lnTo>
                  <a:lnTo>
                    <a:pt x="417868" y="53428"/>
                  </a:lnTo>
                  <a:lnTo>
                    <a:pt x="417868" y="122110"/>
                  </a:lnTo>
                  <a:lnTo>
                    <a:pt x="433108" y="122110"/>
                  </a:lnTo>
                  <a:lnTo>
                    <a:pt x="433108" y="61048"/>
                  </a:lnTo>
                  <a:lnTo>
                    <a:pt x="434632" y="54952"/>
                  </a:lnTo>
                  <a:lnTo>
                    <a:pt x="439293" y="50380"/>
                  </a:lnTo>
                  <a:lnTo>
                    <a:pt x="448437" y="44284"/>
                  </a:lnTo>
                  <a:lnTo>
                    <a:pt x="457581" y="44284"/>
                  </a:lnTo>
                  <a:lnTo>
                    <a:pt x="466725" y="48856"/>
                  </a:lnTo>
                  <a:lnTo>
                    <a:pt x="468249" y="50380"/>
                  </a:lnTo>
                  <a:lnTo>
                    <a:pt x="468249" y="53428"/>
                  </a:lnTo>
                  <a:lnTo>
                    <a:pt x="469773" y="56476"/>
                  </a:lnTo>
                  <a:lnTo>
                    <a:pt x="469773" y="122110"/>
                  </a:lnTo>
                  <a:lnTo>
                    <a:pt x="485013" y="122110"/>
                  </a:lnTo>
                  <a:lnTo>
                    <a:pt x="485013" y="51904"/>
                  </a:lnTo>
                  <a:close/>
                </a:path>
                <a:path w="578484" h="123825">
                  <a:moveTo>
                    <a:pt x="578065" y="77812"/>
                  </a:moveTo>
                  <a:lnTo>
                    <a:pt x="577557" y="68668"/>
                  </a:lnTo>
                  <a:lnTo>
                    <a:pt x="577481" y="67221"/>
                  </a:lnTo>
                  <a:lnTo>
                    <a:pt x="575589" y="58191"/>
                  </a:lnTo>
                  <a:lnTo>
                    <a:pt x="572287" y="50596"/>
                  </a:lnTo>
                  <a:lnTo>
                    <a:pt x="567397" y="44284"/>
                  </a:lnTo>
                  <a:lnTo>
                    <a:pt x="562825" y="40398"/>
                  </a:lnTo>
                  <a:lnTo>
                    <a:pt x="562825" y="62572"/>
                  </a:lnTo>
                  <a:lnTo>
                    <a:pt x="562825" y="68668"/>
                  </a:lnTo>
                  <a:lnTo>
                    <a:pt x="514057" y="68668"/>
                  </a:lnTo>
                  <a:lnTo>
                    <a:pt x="515581" y="61048"/>
                  </a:lnTo>
                  <a:lnTo>
                    <a:pt x="517105" y="54952"/>
                  </a:lnTo>
                  <a:lnTo>
                    <a:pt x="526249" y="45808"/>
                  </a:lnTo>
                  <a:lnTo>
                    <a:pt x="532345" y="44284"/>
                  </a:lnTo>
                  <a:lnTo>
                    <a:pt x="546061" y="44284"/>
                  </a:lnTo>
                  <a:lnTo>
                    <a:pt x="552157" y="47332"/>
                  </a:lnTo>
                  <a:lnTo>
                    <a:pt x="561301" y="56476"/>
                  </a:lnTo>
                  <a:lnTo>
                    <a:pt x="562825" y="62572"/>
                  </a:lnTo>
                  <a:lnTo>
                    <a:pt x="562825" y="40398"/>
                  </a:lnTo>
                  <a:lnTo>
                    <a:pt x="561378" y="39166"/>
                  </a:lnTo>
                  <a:lnTo>
                    <a:pt x="554634" y="35331"/>
                  </a:lnTo>
                  <a:lnTo>
                    <a:pt x="547039" y="32931"/>
                  </a:lnTo>
                  <a:lnTo>
                    <a:pt x="538441" y="32092"/>
                  </a:lnTo>
                  <a:lnTo>
                    <a:pt x="529856" y="32931"/>
                  </a:lnTo>
                  <a:lnTo>
                    <a:pt x="501294" y="58762"/>
                  </a:lnTo>
                  <a:lnTo>
                    <a:pt x="499376" y="68668"/>
                  </a:lnTo>
                  <a:lnTo>
                    <a:pt x="498817" y="77812"/>
                  </a:lnTo>
                  <a:lnTo>
                    <a:pt x="499414" y="88417"/>
                  </a:lnTo>
                  <a:lnTo>
                    <a:pt x="501294" y="97447"/>
                  </a:lnTo>
                  <a:lnTo>
                    <a:pt x="501383" y="97624"/>
                  </a:lnTo>
                  <a:lnTo>
                    <a:pt x="504609" y="105067"/>
                  </a:lnTo>
                  <a:lnTo>
                    <a:pt x="539965" y="123634"/>
                  </a:lnTo>
                  <a:lnTo>
                    <a:pt x="547420" y="123075"/>
                  </a:lnTo>
                  <a:lnTo>
                    <a:pt x="578065" y="94576"/>
                  </a:lnTo>
                  <a:lnTo>
                    <a:pt x="562825" y="93052"/>
                  </a:lnTo>
                  <a:lnTo>
                    <a:pt x="561301" y="99148"/>
                  </a:lnTo>
                  <a:lnTo>
                    <a:pt x="558253" y="103720"/>
                  </a:lnTo>
                  <a:lnTo>
                    <a:pt x="553681" y="106768"/>
                  </a:lnTo>
                  <a:lnTo>
                    <a:pt x="550633" y="109816"/>
                  </a:lnTo>
                  <a:lnTo>
                    <a:pt x="546061" y="111442"/>
                  </a:lnTo>
                  <a:lnTo>
                    <a:pt x="532345" y="111442"/>
                  </a:lnTo>
                  <a:lnTo>
                    <a:pt x="526249" y="108292"/>
                  </a:lnTo>
                  <a:lnTo>
                    <a:pt x="521677" y="103720"/>
                  </a:lnTo>
                  <a:lnTo>
                    <a:pt x="517105" y="97624"/>
                  </a:lnTo>
                  <a:lnTo>
                    <a:pt x="517017" y="97447"/>
                  </a:lnTo>
                  <a:lnTo>
                    <a:pt x="514057" y="91528"/>
                  </a:lnTo>
                  <a:lnTo>
                    <a:pt x="514057" y="80860"/>
                  </a:lnTo>
                  <a:lnTo>
                    <a:pt x="578065" y="80860"/>
                  </a:lnTo>
                  <a:lnTo>
                    <a:pt x="578065" y="77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7" name="object 327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8443150" y="5097112"/>
              <a:ext cx="312706" cy="125063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8778716" y="5065014"/>
              <a:ext cx="70199" cy="122110"/>
            </a:xfrm>
            <a:prstGeom prst="rect">
              <a:avLst/>
            </a:prstGeom>
          </p:spPr>
        </p:pic>
        <p:sp>
          <p:nvSpPr>
            <p:cNvPr id="329" name="object 329"/>
            <p:cNvSpPr/>
            <p:nvPr/>
          </p:nvSpPr>
          <p:spPr>
            <a:xfrm>
              <a:off x="8876347" y="5168741"/>
              <a:ext cx="17145" cy="41275"/>
            </a:xfrm>
            <a:custGeom>
              <a:avLst/>
              <a:gdLst/>
              <a:ahLst/>
              <a:cxnLst/>
              <a:rect l="l" t="t" r="r" b="b"/>
              <a:pathLst>
                <a:path w="17145" h="41275">
                  <a:moveTo>
                    <a:pt x="3048" y="41243"/>
                  </a:moveTo>
                  <a:lnTo>
                    <a:pt x="0" y="35147"/>
                  </a:lnTo>
                  <a:lnTo>
                    <a:pt x="3048" y="33623"/>
                  </a:lnTo>
                  <a:lnTo>
                    <a:pt x="4572" y="32099"/>
                  </a:lnTo>
                  <a:lnTo>
                    <a:pt x="9144" y="22955"/>
                  </a:lnTo>
                  <a:lnTo>
                    <a:pt x="9144" y="18383"/>
                  </a:lnTo>
                  <a:lnTo>
                    <a:pt x="0" y="18383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29051"/>
                  </a:lnTo>
                  <a:lnTo>
                    <a:pt x="13716" y="32099"/>
                  </a:lnTo>
                  <a:lnTo>
                    <a:pt x="12192" y="36671"/>
                  </a:lnTo>
                  <a:lnTo>
                    <a:pt x="7620" y="39719"/>
                  </a:lnTo>
                  <a:lnTo>
                    <a:pt x="3048" y="412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8990742" y="5097113"/>
              <a:ext cx="166211" cy="91535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9253055" y="5065013"/>
              <a:ext cx="177165" cy="122555"/>
            </a:xfrm>
            <a:custGeom>
              <a:avLst/>
              <a:gdLst/>
              <a:ahLst/>
              <a:cxnLst/>
              <a:rect l="l" t="t" r="r" b="b"/>
              <a:pathLst>
                <a:path w="177165" h="122554">
                  <a:moveTo>
                    <a:pt x="13716" y="33629"/>
                  </a:moveTo>
                  <a:lnTo>
                    <a:pt x="0" y="33629"/>
                  </a:lnTo>
                  <a:lnTo>
                    <a:pt x="0" y="122110"/>
                  </a:lnTo>
                  <a:lnTo>
                    <a:pt x="13716" y="122110"/>
                  </a:lnTo>
                  <a:lnTo>
                    <a:pt x="13716" y="33629"/>
                  </a:lnTo>
                  <a:close/>
                </a:path>
                <a:path w="177165" h="122554">
                  <a:moveTo>
                    <a:pt x="1371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3716" y="18288"/>
                  </a:lnTo>
                  <a:lnTo>
                    <a:pt x="13716" y="0"/>
                  </a:lnTo>
                  <a:close/>
                </a:path>
                <a:path w="177165" h="122554">
                  <a:moveTo>
                    <a:pt x="76301" y="120586"/>
                  </a:moveTo>
                  <a:lnTo>
                    <a:pt x="73253" y="108305"/>
                  </a:lnTo>
                  <a:lnTo>
                    <a:pt x="62585" y="108305"/>
                  </a:lnTo>
                  <a:lnTo>
                    <a:pt x="59537" y="105257"/>
                  </a:lnTo>
                  <a:lnTo>
                    <a:pt x="59537" y="45821"/>
                  </a:lnTo>
                  <a:lnTo>
                    <a:pt x="73253" y="45821"/>
                  </a:lnTo>
                  <a:lnTo>
                    <a:pt x="73253" y="33629"/>
                  </a:lnTo>
                  <a:lnTo>
                    <a:pt x="59537" y="33629"/>
                  </a:lnTo>
                  <a:lnTo>
                    <a:pt x="59537" y="3048"/>
                  </a:lnTo>
                  <a:lnTo>
                    <a:pt x="44297" y="12192"/>
                  </a:lnTo>
                  <a:lnTo>
                    <a:pt x="44297" y="33629"/>
                  </a:lnTo>
                  <a:lnTo>
                    <a:pt x="33629" y="33629"/>
                  </a:lnTo>
                  <a:lnTo>
                    <a:pt x="33629" y="45821"/>
                  </a:lnTo>
                  <a:lnTo>
                    <a:pt x="44297" y="45821"/>
                  </a:lnTo>
                  <a:lnTo>
                    <a:pt x="44297" y="109829"/>
                  </a:lnTo>
                  <a:lnTo>
                    <a:pt x="45821" y="112877"/>
                  </a:lnTo>
                  <a:lnTo>
                    <a:pt x="47345" y="116014"/>
                  </a:lnTo>
                  <a:lnTo>
                    <a:pt x="48869" y="119062"/>
                  </a:lnTo>
                  <a:lnTo>
                    <a:pt x="54965" y="122110"/>
                  </a:lnTo>
                  <a:lnTo>
                    <a:pt x="71729" y="122110"/>
                  </a:lnTo>
                  <a:lnTo>
                    <a:pt x="76301" y="120586"/>
                  </a:lnTo>
                  <a:close/>
                </a:path>
                <a:path w="177165" h="122554">
                  <a:moveTo>
                    <a:pt x="176872" y="33629"/>
                  </a:moveTo>
                  <a:lnTo>
                    <a:pt x="161632" y="33629"/>
                  </a:lnTo>
                  <a:lnTo>
                    <a:pt x="161632" y="122110"/>
                  </a:lnTo>
                  <a:lnTo>
                    <a:pt x="176872" y="122110"/>
                  </a:lnTo>
                  <a:lnTo>
                    <a:pt x="176872" y="33629"/>
                  </a:lnTo>
                  <a:close/>
                </a:path>
                <a:path w="177165" h="122554">
                  <a:moveTo>
                    <a:pt x="176872" y="0"/>
                  </a:moveTo>
                  <a:lnTo>
                    <a:pt x="161632" y="0"/>
                  </a:lnTo>
                  <a:lnTo>
                    <a:pt x="161632" y="18288"/>
                  </a:lnTo>
                  <a:lnTo>
                    <a:pt x="176872" y="18288"/>
                  </a:lnTo>
                  <a:lnTo>
                    <a:pt x="1768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2" name="object 332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9451372" y="5097113"/>
              <a:ext cx="73151" cy="91535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9609963" y="5097112"/>
              <a:ext cx="80867" cy="91535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114710" y="5349239"/>
              <a:ext cx="1447418" cy="155162"/>
            </a:xfrm>
            <a:prstGeom prst="rect">
              <a:avLst/>
            </a:prstGeom>
          </p:spPr>
        </p:pic>
        <p:sp>
          <p:nvSpPr>
            <p:cNvPr id="335" name="object 335"/>
            <p:cNvSpPr/>
            <p:nvPr/>
          </p:nvSpPr>
          <p:spPr>
            <a:xfrm>
              <a:off x="2575559" y="545287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8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6" name="object 336"/>
          <p:cNvSpPr/>
          <p:nvPr/>
        </p:nvSpPr>
        <p:spPr>
          <a:xfrm>
            <a:off x="466534" y="6300787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3715" y="22860"/>
                </a:moveTo>
                <a:lnTo>
                  <a:pt x="7619" y="22860"/>
                </a:lnTo>
                <a:lnTo>
                  <a:pt x="4571" y="21336"/>
                </a:lnTo>
                <a:lnTo>
                  <a:pt x="3047" y="19812"/>
                </a:lnTo>
                <a:lnTo>
                  <a:pt x="0" y="13716"/>
                </a:lnTo>
                <a:lnTo>
                  <a:pt x="0" y="4572"/>
                </a:lnTo>
                <a:lnTo>
                  <a:pt x="3047" y="3048"/>
                </a:lnTo>
                <a:lnTo>
                  <a:pt x="4571" y="1524"/>
                </a:lnTo>
                <a:lnTo>
                  <a:pt x="7619" y="0"/>
                </a:lnTo>
                <a:lnTo>
                  <a:pt x="16763" y="0"/>
                </a:lnTo>
                <a:lnTo>
                  <a:pt x="18287" y="3048"/>
                </a:lnTo>
                <a:lnTo>
                  <a:pt x="21335" y="4572"/>
                </a:lnTo>
                <a:lnTo>
                  <a:pt x="22859" y="7620"/>
                </a:lnTo>
                <a:lnTo>
                  <a:pt x="22859" y="13716"/>
                </a:lnTo>
                <a:lnTo>
                  <a:pt x="21335" y="16764"/>
                </a:lnTo>
                <a:lnTo>
                  <a:pt x="16763" y="21336"/>
                </a:lnTo>
                <a:lnTo>
                  <a:pt x="13715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7" name="object 337"/>
          <p:cNvPicPr/>
          <p:nvPr/>
        </p:nvPicPr>
        <p:blipFill>
          <a:blip r:embed="rId250" cstate="print"/>
          <a:stretch>
            <a:fillRect/>
          </a:stretch>
        </p:blipFill>
        <p:spPr>
          <a:xfrm>
            <a:off x="550354" y="6267259"/>
            <a:ext cx="350805" cy="91535"/>
          </a:xfrm>
          <a:prstGeom prst="rect">
            <a:avLst/>
          </a:prstGeom>
        </p:spPr>
      </p:pic>
      <p:pic>
        <p:nvPicPr>
          <p:cNvPr id="338" name="object 338"/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950023" y="6267259"/>
            <a:ext cx="173164" cy="91535"/>
          </a:xfrm>
          <a:prstGeom prst="rect">
            <a:avLst/>
          </a:prstGeom>
        </p:spPr>
      </p:pic>
      <p:pic>
        <p:nvPicPr>
          <p:cNvPr id="339" name="object 339"/>
          <p:cNvPicPr/>
          <p:nvPr/>
        </p:nvPicPr>
        <p:blipFill>
          <a:blip r:embed="rId252" cstate="print"/>
          <a:stretch>
            <a:fillRect/>
          </a:stretch>
        </p:blipFill>
        <p:spPr>
          <a:xfrm>
            <a:off x="1174241" y="6265735"/>
            <a:ext cx="483393" cy="93059"/>
          </a:xfrm>
          <a:prstGeom prst="rect">
            <a:avLst/>
          </a:prstGeom>
        </p:spPr>
      </p:pic>
      <p:pic>
        <p:nvPicPr>
          <p:cNvPr id="340" name="object 340"/>
          <p:cNvPicPr/>
          <p:nvPr/>
        </p:nvPicPr>
        <p:blipFill>
          <a:blip r:embed="rId253" cstate="print"/>
          <a:stretch>
            <a:fillRect/>
          </a:stretch>
        </p:blipFill>
        <p:spPr>
          <a:xfrm>
            <a:off x="1834895" y="6265164"/>
            <a:ext cx="490823" cy="93630"/>
          </a:xfrm>
          <a:prstGeom prst="rect">
            <a:avLst/>
          </a:prstGeom>
        </p:spPr>
      </p:pic>
      <p:pic>
        <p:nvPicPr>
          <p:cNvPr id="341" name="object 341"/>
          <p:cNvPicPr/>
          <p:nvPr/>
        </p:nvPicPr>
        <p:blipFill>
          <a:blip r:embed="rId254" cstate="print"/>
          <a:stretch>
            <a:fillRect/>
          </a:stretch>
        </p:blipFill>
        <p:spPr>
          <a:xfrm>
            <a:off x="2371439" y="6265164"/>
            <a:ext cx="187642" cy="93630"/>
          </a:xfrm>
          <a:prstGeom prst="rect">
            <a:avLst/>
          </a:prstGeom>
        </p:spPr>
      </p:pic>
      <p:sp>
        <p:nvSpPr>
          <p:cNvPr id="342" name="object 342"/>
          <p:cNvSpPr/>
          <p:nvPr/>
        </p:nvSpPr>
        <p:spPr>
          <a:xfrm>
            <a:off x="2604795" y="6265176"/>
            <a:ext cx="716915" cy="118110"/>
          </a:xfrm>
          <a:custGeom>
            <a:avLst/>
            <a:gdLst/>
            <a:ahLst/>
            <a:cxnLst/>
            <a:rect l="l" t="t" r="r" b="b"/>
            <a:pathLst>
              <a:path w="716914" h="118110">
                <a:moveTo>
                  <a:pt x="12192" y="5143"/>
                </a:moveTo>
                <a:lnTo>
                  <a:pt x="9144" y="571"/>
                </a:lnTo>
                <a:lnTo>
                  <a:pt x="3048" y="3619"/>
                </a:lnTo>
                <a:lnTo>
                  <a:pt x="1524" y="8191"/>
                </a:lnTo>
                <a:lnTo>
                  <a:pt x="0" y="9715"/>
                </a:lnTo>
                <a:lnTo>
                  <a:pt x="0" y="29527"/>
                </a:lnTo>
                <a:lnTo>
                  <a:pt x="12192" y="29527"/>
                </a:lnTo>
                <a:lnTo>
                  <a:pt x="12192" y="17335"/>
                </a:lnTo>
                <a:lnTo>
                  <a:pt x="6096" y="17335"/>
                </a:lnTo>
                <a:lnTo>
                  <a:pt x="6096" y="11239"/>
                </a:lnTo>
                <a:lnTo>
                  <a:pt x="7620" y="8191"/>
                </a:lnTo>
                <a:lnTo>
                  <a:pt x="10668" y="5143"/>
                </a:lnTo>
                <a:lnTo>
                  <a:pt x="12192" y="5143"/>
                </a:lnTo>
                <a:close/>
              </a:path>
              <a:path w="716914" h="118110">
                <a:moveTo>
                  <a:pt x="32004" y="5143"/>
                </a:moveTo>
                <a:lnTo>
                  <a:pt x="28956" y="571"/>
                </a:lnTo>
                <a:lnTo>
                  <a:pt x="24384" y="2095"/>
                </a:lnTo>
                <a:lnTo>
                  <a:pt x="22860" y="3619"/>
                </a:lnTo>
                <a:lnTo>
                  <a:pt x="21336" y="8191"/>
                </a:lnTo>
                <a:lnTo>
                  <a:pt x="19812" y="9715"/>
                </a:lnTo>
                <a:lnTo>
                  <a:pt x="18288" y="14287"/>
                </a:lnTo>
                <a:lnTo>
                  <a:pt x="18288" y="29527"/>
                </a:lnTo>
                <a:lnTo>
                  <a:pt x="30480" y="29527"/>
                </a:lnTo>
                <a:lnTo>
                  <a:pt x="30480" y="17335"/>
                </a:lnTo>
                <a:lnTo>
                  <a:pt x="24384" y="17335"/>
                </a:lnTo>
                <a:lnTo>
                  <a:pt x="24384" y="12763"/>
                </a:lnTo>
                <a:lnTo>
                  <a:pt x="25908" y="11239"/>
                </a:lnTo>
                <a:lnTo>
                  <a:pt x="25908" y="8191"/>
                </a:lnTo>
                <a:lnTo>
                  <a:pt x="28956" y="5143"/>
                </a:lnTo>
                <a:lnTo>
                  <a:pt x="32004" y="5143"/>
                </a:lnTo>
                <a:close/>
              </a:path>
              <a:path w="716914" h="118110">
                <a:moveTo>
                  <a:pt x="114388" y="81940"/>
                </a:moveTo>
                <a:lnTo>
                  <a:pt x="58000" y="81940"/>
                </a:lnTo>
                <a:lnTo>
                  <a:pt x="58000" y="51460"/>
                </a:lnTo>
                <a:lnTo>
                  <a:pt x="108292" y="51460"/>
                </a:lnTo>
                <a:lnTo>
                  <a:pt x="108292" y="40030"/>
                </a:lnTo>
                <a:lnTo>
                  <a:pt x="58000" y="40030"/>
                </a:lnTo>
                <a:lnTo>
                  <a:pt x="58000" y="13360"/>
                </a:lnTo>
                <a:lnTo>
                  <a:pt x="111340" y="13360"/>
                </a:lnTo>
                <a:lnTo>
                  <a:pt x="111340" y="1930"/>
                </a:lnTo>
                <a:lnTo>
                  <a:pt x="45720" y="1930"/>
                </a:lnTo>
                <a:lnTo>
                  <a:pt x="45720" y="13360"/>
                </a:lnTo>
                <a:lnTo>
                  <a:pt x="45720" y="40030"/>
                </a:lnTo>
                <a:lnTo>
                  <a:pt x="45720" y="51460"/>
                </a:lnTo>
                <a:lnTo>
                  <a:pt x="45720" y="81940"/>
                </a:lnTo>
                <a:lnTo>
                  <a:pt x="45720" y="92100"/>
                </a:lnTo>
                <a:lnTo>
                  <a:pt x="114388" y="92100"/>
                </a:lnTo>
                <a:lnTo>
                  <a:pt x="114388" y="81940"/>
                </a:lnTo>
                <a:close/>
              </a:path>
              <a:path w="716914" h="118110">
                <a:moveTo>
                  <a:pt x="139928" y="0"/>
                </a:moveTo>
                <a:lnTo>
                  <a:pt x="127736" y="0"/>
                </a:lnTo>
                <a:lnTo>
                  <a:pt x="127736" y="91427"/>
                </a:lnTo>
                <a:lnTo>
                  <a:pt x="139928" y="91427"/>
                </a:lnTo>
                <a:lnTo>
                  <a:pt x="139928" y="0"/>
                </a:lnTo>
                <a:close/>
              </a:path>
              <a:path w="716914" h="118110">
                <a:moveTo>
                  <a:pt x="216598" y="58470"/>
                </a:moveTo>
                <a:lnTo>
                  <a:pt x="216141" y="52311"/>
                </a:lnTo>
                <a:lnTo>
                  <a:pt x="216052" y="51028"/>
                </a:lnTo>
                <a:lnTo>
                  <a:pt x="214503" y="44564"/>
                </a:lnTo>
                <a:lnTo>
                  <a:pt x="212102" y="38976"/>
                </a:lnTo>
                <a:lnTo>
                  <a:pt x="208978" y="34086"/>
                </a:lnTo>
                <a:lnTo>
                  <a:pt x="204406" y="29514"/>
                </a:lnTo>
                <a:lnTo>
                  <a:pt x="204406" y="47802"/>
                </a:lnTo>
                <a:lnTo>
                  <a:pt x="204406" y="52311"/>
                </a:lnTo>
                <a:lnTo>
                  <a:pt x="169252" y="52311"/>
                </a:lnTo>
                <a:lnTo>
                  <a:pt x="169252" y="47802"/>
                </a:lnTo>
                <a:lnTo>
                  <a:pt x="170776" y="43230"/>
                </a:lnTo>
                <a:lnTo>
                  <a:pt x="173926" y="38658"/>
                </a:lnTo>
                <a:lnTo>
                  <a:pt x="178498" y="35610"/>
                </a:lnTo>
                <a:lnTo>
                  <a:pt x="181546" y="34086"/>
                </a:lnTo>
                <a:lnTo>
                  <a:pt x="192214" y="34086"/>
                </a:lnTo>
                <a:lnTo>
                  <a:pt x="196786" y="35610"/>
                </a:lnTo>
                <a:lnTo>
                  <a:pt x="201358" y="40182"/>
                </a:lnTo>
                <a:lnTo>
                  <a:pt x="202882" y="43230"/>
                </a:lnTo>
                <a:lnTo>
                  <a:pt x="204406" y="47802"/>
                </a:lnTo>
                <a:lnTo>
                  <a:pt x="204406" y="29514"/>
                </a:lnTo>
                <a:lnTo>
                  <a:pt x="202882" y="27990"/>
                </a:lnTo>
                <a:lnTo>
                  <a:pt x="195262" y="24942"/>
                </a:lnTo>
                <a:lnTo>
                  <a:pt x="178498" y="24942"/>
                </a:lnTo>
                <a:lnTo>
                  <a:pt x="157137" y="58470"/>
                </a:lnTo>
                <a:lnTo>
                  <a:pt x="157137" y="61518"/>
                </a:lnTo>
                <a:lnTo>
                  <a:pt x="178498" y="93624"/>
                </a:lnTo>
                <a:lnTo>
                  <a:pt x="195262" y="93624"/>
                </a:lnTo>
                <a:lnTo>
                  <a:pt x="201358" y="92100"/>
                </a:lnTo>
                <a:lnTo>
                  <a:pt x="205930" y="87528"/>
                </a:lnTo>
                <a:lnTo>
                  <a:pt x="212026" y="84480"/>
                </a:lnTo>
                <a:lnTo>
                  <a:pt x="215074" y="78282"/>
                </a:lnTo>
                <a:lnTo>
                  <a:pt x="216598" y="72186"/>
                </a:lnTo>
                <a:lnTo>
                  <a:pt x="204406" y="70662"/>
                </a:lnTo>
                <a:lnTo>
                  <a:pt x="202882" y="75234"/>
                </a:lnTo>
                <a:lnTo>
                  <a:pt x="201358" y="78282"/>
                </a:lnTo>
                <a:lnTo>
                  <a:pt x="198310" y="81432"/>
                </a:lnTo>
                <a:lnTo>
                  <a:pt x="192214" y="84480"/>
                </a:lnTo>
                <a:lnTo>
                  <a:pt x="181546" y="84480"/>
                </a:lnTo>
                <a:lnTo>
                  <a:pt x="176974" y="82956"/>
                </a:lnTo>
                <a:lnTo>
                  <a:pt x="173926" y="78282"/>
                </a:lnTo>
                <a:lnTo>
                  <a:pt x="170776" y="75234"/>
                </a:lnTo>
                <a:lnTo>
                  <a:pt x="167728" y="69138"/>
                </a:lnTo>
                <a:lnTo>
                  <a:pt x="167728" y="61518"/>
                </a:lnTo>
                <a:lnTo>
                  <a:pt x="216598" y="61518"/>
                </a:lnTo>
                <a:lnTo>
                  <a:pt x="216598" y="58470"/>
                </a:lnTo>
                <a:close/>
              </a:path>
              <a:path w="716914" h="118110">
                <a:moveTo>
                  <a:pt x="276034" y="46278"/>
                </a:moveTo>
                <a:lnTo>
                  <a:pt x="274510" y="38658"/>
                </a:lnTo>
                <a:lnTo>
                  <a:pt x="271462" y="34086"/>
                </a:lnTo>
                <a:lnTo>
                  <a:pt x="266890" y="31038"/>
                </a:lnTo>
                <a:lnTo>
                  <a:pt x="262318" y="26466"/>
                </a:lnTo>
                <a:lnTo>
                  <a:pt x="256222" y="24942"/>
                </a:lnTo>
                <a:lnTo>
                  <a:pt x="244030" y="24942"/>
                </a:lnTo>
                <a:lnTo>
                  <a:pt x="239458" y="26466"/>
                </a:lnTo>
                <a:lnTo>
                  <a:pt x="233362" y="29514"/>
                </a:lnTo>
                <a:lnTo>
                  <a:pt x="228790" y="31038"/>
                </a:lnTo>
                <a:lnTo>
                  <a:pt x="222694" y="40182"/>
                </a:lnTo>
                <a:lnTo>
                  <a:pt x="219646" y="52374"/>
                </a:lnTo>
                <a:lnTo>
                  <a:pt x="219646" y="59994"/>
                </a:lnTo>
                <a:lnTo>
                  <a:pt x="240982" y="93624"/>
                </a:lnTo>
                <a:lnTo>
                  <a:pt x="256222" y="93624"/>
                </a:lnTo>
                <a:lnTo>
                  <a:pt x="262318" y="90576"/>
                </a:lnTo>
                <a:lnTo>
                  <a:pt x="266890" y="87528"/>
                </a:lnTo>
                <a:lnTo>
                  <a:pt x="272986" y="82956"/>
                </a:lnTo>
                <a:lnTo>
                  <a:pt x="276034" y="76758"/>
                </a:lnTo>
                <a:lnTo>
                  <a:pt x="276034" y="69138"/>
                </a:lnTo>
                <a:lnTo>
                  <a:pt x="265366" y="67614"/>
                </a:lnTo>
                <a:lnTo>
                  <a:pt x="265366" y="73710"/>
                </a:lnTo>
                <a:lnTo>
                  <a:pt x="263842" y="78282"/>
                </a:lnTo>
                <a:lnTo>
                  <a:pt x="260794" y="79806"/>
                </a:lnTo>
                <a:lnTo>
                  <a:pt x="257746" y="82956"/>
                </a:lnTo>
                <a:lnTo>
                  <a:pt x="253174" y="84480"/>
                </a:lnTo>
                <a:lnTo>
                  <a:pt x="244030" y="84480"/>
                </a:lnTo>
                <a:lnTo>
                  <a:pt x="239458" y="82956"/>
                </a:lnTo>
                <a:lnTo>
                  <a:pt x="233362" y="73710"/>
                </a:lnTo>
                <a:lnTo>
                  <a:pt x="231838" y="67614"/>
                </a:lnTo>
                <a:lnTo>
                  <a:pt x="231838" y="50850"/>
                </a:lnTo>
                <a:lnTo>
                  <a:pt x="233362" y="44754"/>
                </a:lnTo>
                <a:lnTo>
                  <a:pt x="239458" y="35610"/>
                </a:lnTo>
                <a:lnTo>
                  <a:pt x="244030" y="34086"/>
                </a:lnTo>
                <a:lnTo>
                  <a:pt x="253174" y="34086"/>
                </a:lnTo>
                <a:lnTo>
                  <a:pt x="259270" y="37134"/>
                </a:lnTo>
                <a:lnTo>
                  <a:pt x="262318" y="40182"/>
                </a:lnTo>
                <a:lnTo>
                  <a:pt x="263842" y="43230"/>
                </a:lnTo>
                <a:lnTo>
                  <a:pt x="265366" y="47802"/>
                </a:lnTo>
                <a:lnTo>
                  <a:pt x="276034" y="46278"/>
                </a:lnTo>
                <a:close/>
              </a:path>
              <a:path w="716914" h="118110">
                <a:moveTo>
                  <a:pt x="312712" y="92100"/>
                </a:moveTo>
                <a:lnTo>
                  <a:pt x="311404" y="82956"/>
                </a:lnTo>
                <a:lnTo>
                  <a:pt x="311188" y="81432"/>
                </a:lnTo>
                <a:lnTo>
                  <a:pt x="308140" y="82956"/>
                </a:lnTo>
                <a:lnTo>
                  <a:pt x="303568" y="82956"/>
                </a:lnTo>
                <a:lnTo>
                  <a:pt x="302044" y="81432"/>
                </a:lnTo>
                <a:lnTo>
                  <a:pt x="300520" y="81432"/>
                </a:lnTo>
                <a:lnTo>
                  <a:pt x="300520" y="79806"/>
                </a:lnTo>
                <a:lnTo>
                  <a:pt x="298996" y="78282"/>
                </a:lnTo>
                <a:lnTo>
                  <a:pt x="298996" y="35610"/>
                </a:lnTo>
                <a:lnTo>
                  <a:pt x="311188" y="35610"/>
                </a:lnTo>
                <a:lnTo>
                  <a:pt x="311188" y="26466"/>
                </a:lnTo>
                <a:lnTo>
                  <a:pt x="298996" y="26466"/>
                </a:lnTo>
                <a:lnTo>
                  <a:pt x="298996" y="3606"/>
                </a:lnTo>
                <a:lnTo>
                  <a:pt x="288226" y="9702"/>
                </a:lnTo>
                <a:lnTo>
                  <a:pt x="288226" y="26466"/>
                </a:lnTo>
                <a:lnTo>
                  <a:pt x="280606" y="26466"/>
                </a:lnTo>
                <a:lnTo>
                  <a:pt x="280606" y="35610"/>
                </a:lnTo>
                <a:lnTo>
                  <a:pt x="288226" y="35610"/>
                </a:lnTo>
                <a:lnTo>
                  <a:pt x="288226" y="84480"/>
                </a:lnTo>
                <a:lnTo>
                  <a:pt x="289750" y="86004"/>
                </a:lnTo>
                <a:lnTo>
                  <a:pt x="289750" y="87528"/>
                </a:lnTo>
                <a:lnTo>
                  <a:pt x="292798" y="89052"/>
                </a:lnTo>
                <a:lnTo>
                  <a:pt x="294322" y="90576"/>
                </a:lnTo>
                <a:lnTo>
                  <a:pt x="295948" y="92100"/>
                </a:lnTo>
                <a:lnTo>
                  <a:pt x="312712" y="92100"/>
                </a:lnTo>
                <a:close/>
              </a:path>
              <a:path w="716914" h="118110">
                <a:moveTo>
                  <a:pt x="362991" y="27990"/>
                </a:moveTo>
                <a:lnTo>
                  <a:pt x="359943" y="26466"/>
                </a:lnTo>
                <a:lnTo>
                  <a:pt x="355371" y="24942"/>
                </a:lnTo>
                <a:lnTo>
                  <a:pt x="349275" y="24942"/>
                </a:lnTo>
                <a:lnTo>
                  <a:pt x="347751" y="26466"/>
                </a:lnTo>
                <a:lnTo>
                  <a:pt x="344703" y="27990"/>
                </a:lnTo>
                <a:lnTo>
                  <a:pt x="343179" y="27990"/>
                </a:lnTo>
                <a:lnTo>
                  <a:pt x="340131" y="31038"/>
                </a:lnTo>
                <a:lnTo>
                  <a:pt x="338607" y="37134"/>
                </a:lnTo>
                <a:lnTo>
                  <a:pt x="338607" y="26466"/>
                </a:lnTo>
                <a:lnTo>
                  <a:pt x="327939" y="26466"/>
                </a:lnTo>
                <a:lnTo>
                  <a:pt x="327939" y="92100"/>
                </a:lnTo>
                <a:lnTo>
                  <a:pt x="338607" y="92100"/>
                </a:lnTo>
                <a:lnTo>
                  <a:pt x="338607" y="52374"/>
                </a:lnTo>
                <a:lnTo>
                  <a:pt x="340131" y="49326"/>
                </a:lnTo>
                <a:lnTo>
                  <a:pt x="341655" y="44754"/>
                </a:lnTo>
                <a:lnTo>
                  <a:pt x="341655" y="41706"/>
                </a:lnTo>
                <a:lnTo>
                  <a:pt x="346227" y="37134"/>
                </a:lnTo>
                <a:lnTo>
                  <a:pt x="356895" y="37134"/>
                </a:lnTo>
                <a:lnTo>
                  <a:pt x="359943" y="38658"/>
                </a:lnTo>
                <a:lnTo>
                  <a:pt x="362991" y="27990"/>
                </a:lnTo>
                <a:close/>
              </a:path>
              <a:path w="716914" h="118110">
                <a:moveTo>
                  <a:pt x="427101" y="58483"/>
                </a:moveTo>
                <a:lnTo>
                  <a:pt x="417855" y="34099"/>
                </a:lnTo>
                <a:lnTo>
                  <a:pt x="416331" y="32067"/>
                </a:lnTo>
                <a:lnTo>
                  <a:pt x="416331" y="67627"/>
                </a:lnTo>
                <a:lnTo>
                  <a:pt x="413283" y="73723"/>
                </a:lnTo>
                <a:lnTo>
                  <a:pt x="410235" y="78295"/>
                </a:lnTo>
                <a:lnTo>
                  <a:pt x="407187" y="81432"/>
                </a:lnTo>
                <a:lnTo>
                  <a:pt x="402615" y="84480"/>
                </a:lnTo>
                <a:lnTo>
                  <a:pt x="390423" y="84480"/>
                </a:lnTo>
                <a:lnTo>
                  <a:pt x="385851" y="81432"/>
                </a:lnTo>
                <a:lnTo>
                  <a:pt x="382803" y="78295"/>
                </a:lnTo>
                <a:lnTo>
                  <a:pt x="379755" y="73723"/>
                </a:lnTo>
                <a:lnTo>
                  <a:pt x="376707" y="67627"/>
                </a:lnTo>
                <a:lnTo>
                  <a:pt x="376745" y="50787"/>
                </a:lnTo>
                <a:lnTo>
                  <a:pt x="416306" y="50787"/>
                </a:lnTo>
                <a:lnTo>
                  <a:pt x="416331" y="67627"/>
                </a:lnTo>
                <a:lnTo>
                  <a:pt x="416331" y="32067"/>
                </a:lnTo>
                <a:lnTo>
                  <a:pt x="413283" y="28003"/>
                </a:lnTo>
                <a:lnTo>
                  <a:pt x="405663" y="24955"/>
                </a:lnTo>
                <a:lnTo>
                  <a:pt x="388899" y="24955"/>
                </a:lnTo>
                <a:lnTo>
                  <a:pt x="366623" y="51028"/>
                </a:lnTo>
                <a:lnTo>
                  <a:pt x="366039" y="58483"/>
                </a:lnTo>
                <a:lnTo>
                  <a:pt x="387375" y="93624"/>
                </a:lnTo>
                <a:lnTo>
                  <a:pt x="402615" y="93624"/>
                </a:lnTo>
                <a:lnTo>
                  <a:pt x="407187" y="92100"/>
                </a:lnTo>
                <a:lnTo>
                  <a:pt x="411759" y="89052"/>
                </a:lnTo>
                <a:lnTo>
                  <a:pt x="417855" y="86004"/>
                </a:lnTo>
                <a:lnTo>
                  <a:pt x="419430" y="84480"/>
                </a:lnTo>
                <a:lnTo>
                  <a:pt x="421005" y="82956"/>
                </a:lnTo>
                <a:lnTo>
                  <a:pt x="424053" y="78295"/>
                </a:lnTo>
                <a:lnTo>
                  <a:pt x="425577" y="73723"/>
                </a:lnTo>
                <a:lnTo>
                  <a:pt x="427101" y="66103"/>
                </a:lnTo>
                <a:lnTo>
                  <a:pt x="427101" y="58483"/>
                </a:lnTo>
                <a:close/>
              </a:path>
              <a:path w="716914" h="118110">
                <a:moveTo>
                  <a:pt x="443204" y="0"/>
                </a:moveTo>
                <a:lnTo>
                  <a:pt x="431012" y="0"/>
                </a:lnTo>
                <a:lnTo>
                  <a:pt x="431012" y="91427"/>
                </a:lnTo>
                <a:lnTo>
                  <a:pt x="443204" y="91427"/>
                </a:lnTo>
                <a:lnTo>
                  <a:pt x="443204" y="0"/>
                </a:lnTo>
                <a:close/>
              </a:path>
              <a:path w="716914" h="118110">
                <a:moveTo>
                  <a:pt x="518541" y="26466"/>
                </a:moveTo>
                <a:lnTo>
                  <a:pt x="506349" y="26466"/>
                </a:lnTo>
                <a:lnTo>
                  <a:pt x="492633" y="64566"/>
                </a:lnTo>
                <a:lnTo>
                  <a:pt x="489585" y="73710"/>
                </a:lnTo>
                <a:lnTo>
                  <a:pt x="488061" y="79806"/>
                </a:lnTo>
                <a:lnTo>
                  <a:pt x="486537" y="73710"/>
                </a:lnTo>
                <a:lnTo>
                  <a:pt x="483489" y="64566"/>
                </a:lnTo>
                <a:lnTo>
                  <a:pt x="469773" y="26466"/>
                </a:lnTo>
                <a:lnTo>
                  <a:pt x="457581" y="26466"/>
                </a:lnTo>
                <a:lnTo>
                  <a:pt x="483489" y="92100"/>
                </a:lnTo>
                <a:lnTo>
                  <a:pt x="481965" y="93624"/>
                </a:lnTo>
                <a:lnTo>
                  <a:pt x="481965" y="95148"/>
                </a:lnTo>
                <a:lnTo>
                  <a:pt x="480441" y="99720"/>
                </a:lnTo>
                <a:lnTo>
                  <a:pt x="478917" y="101244"/>
                </a:lnTo>
                <a:lnTo>
                  <a:pt x="478917" y="102768"/>
                </a:lnTo>
                <a:lnTo>
                  <a:pt x="475869" y="105816"/>
                </a:lnTo>
                <a:lnTo>
                  <a:pt x="474345" y="105816"/>
                </a:lnTo>
                <a:lnTo>
                  <a:pt x="472821" y="107340"/>
                </a:lnTo>
                <a:lnTo>
                  <a:pt x="462153" y="107340"/>
                </a:lnTo>
                <a:lnTo>
                  <a:pt x="463677" y="116484"/>
                </a:lnTo>
                <a:lnTo>
                  <a:pt x="466725" y="118008"/>
                </a:lnTo>
                <a:lnTo>
                  <a:pt x="477393" y="118008"/>
                </a:lnTo>
                <a:lnTo>
                  <a:pt x="480441" y="116484"/>
                </a:lnTo>
                <a:lnTo>
                  <a:pt x="485013" y="111912"/>
                </a:lnTo>
                <a:lnTo>
                  <a:pt x="486537" y="107340"/>
                </a:lnTo>
                <a:lnTo>
                  <a:pt x="488061" y="105816"/>
                </a:lnTo>
                <a:lnTo>
                  <a:pt x="491109" y="99720"/>
                </a:lnTo>
                <a:lnTo>
                  <a:pt x="492633" y="93624"/>
                </a:lnTo>
                <a:lnTo>
                  <a:pt x="497967" y="79806"/>
                </a:lnTo>
                <a:lnTo>
                  <a:pt x="518541" y="26466"/>
                </a:lnTo>
                <a:close/>
              </a:path>
              <a:path w="716914" h="118110">
                <a:moveTo>
                  <a:pt x="579602" y="82956"/>
                </a:moveTo>
                <a:lnTo>
                  <a:pt x="535305" y="82956"/>
                </a:lnTo>
                <a:lnTo>
                  <a:pt x="541401" y="75234"/>
                </a:lnTo>
                <a:lnTo>
                  <a:pt x="578078" y="34086"/>
                </a:lnTo>
                <a:lnTo>
                  <a:pt x="578078" y="26466"/>
                </a:lnTo>
                <a:lnTo>
                  <a:pt x="524637" y="26466"/>
                </a:lnTo>
                <a:lnTo>
                  <a:pt x="524637" y="35610"/>
                </a:lnTo>
                <a:lnTo>
                  <a:pt x="562838" y="35610"/>
                </a:lnTo>
                <a:lnTo>
                  <a:pt x="521589" y="82956"/>
                </a:lnTo>
                <a:lnTo>
                  <a:pt x="521589" y="92100"/>
                </a:lnTo>
                <a:lnTo>
                  <a:pt x="579602" y="92100"/>
                </a:lnTo>
                <a:lnTo>
                  <a:pt x="579602" y="82956"/>
                </a:lnTo>
                <a:close/>
              </a:path>
              <a:path w="716914" h="118110">
                <a:moveTo>
                  <a:pt x="646645" y="58470"/>
                </a:moveTo>
                <a:lnTo>
                  <a:pt x="635965" y="31026"/>
                </a:lnTo>
                <a:lnTo>
                  <a:pt x="635965" y="52311"/>
                </a:lnTo>
                <a:lnTo>
                  <a:pt x="599401" y="52311"/>
                </a:lnTo>
                <a:lnTo>
                  <a:pt x="599401" y="47802"/>
                </a:lnTo>
                <a:lnTo>
                  <a:pt x="600925" y="43230"/>
                </a:lnTo>
                <a:lnTo>
                  <a:pt x="603973" y="38658"/>
                </a:lnTo>
                <a:lnTo>
                  <a:pt x="608545" y="35610"/>
                </a:lnTo>
                <a:lnTo>
                  <a:pt x="613117" y="34086"/>
                </a:lnTo>
                <a:lnTo>
                  <a:pt x="623785" y="34086"/>
                </a:lnTo>
                <a:lnTo>
                  <a:pt x="628357" y="35610"/>
                </a:lnTo>
                <a:lnTo>
                  <a:pt x="631405" y="40182"/>
                </a:lnTo>
                <a:lnTo>
                  <a:pt x="632929" y="43230"/>
                </a:lnTo>
                <a:lnTo>
                  <a:pt x="635965" y="52311"/>
                </a:lnTo>
                <a:lnTo>
                  <a:pt x="635965" y="31026"/>
                </a:lnTo>
                <a:lnTo>
                  <a:pt x="632929" y="27990"/>
                </a:lnTo>
                <a:lnTo>
                  <a:pt x="625309" y="24942"/>
                </a:lnTo>
                <a:lnTo>
                  <a:pt x="608545" y="24942"/>
                </a:lnTo>
                <a:lnTo>
                  <a:pt x="587324" y="58470"/>
                </a:lnTo>
                <a:lnTo>
                  <a:pt x="587324" y="61518"/>
                </a:lnTo>
                <a:lnTo>
                  <a:pt x="608545" y="93624"/>
                </a:lnTo>
                <a:lnTo>
                  <a:pt x="625309" y="93624"/>
                </a:lnTo>
                <a:lnTo>
                  <a:pt x="631405" y="92100"/>
                </a:lnTo>
                <a:lnTo>
                  <a:pt x="635977" y="87528"/>
                </a:lnTo>
                <a:lnTo>
                  <a:pt x="642073" y="84480"/>
                </a:lnTo>
                <a:lnTo>
                  <a:pt x="645121" y="78282"/>
                </a:lnTo>
                <a:lnTo>
                  <a:pt x="646645" y="72186"/>
                </a:lnTo>
                <a:lnTo>
                  <a:pt x="634453" y="70662"/>
                </a:lnTo>
                <a:lnTo>
                  <a:pt x="632929" y="75234"/>
                </a:lnTo>
                <a:lnTo>
                  <a:pt x="631405" y="78282"/>
                </a:lnTo>
                <a:lnTo>
                  <a:pt x="628357" y="81432"/>
                </a:lnTo>
                <a:lnTo>
                  <a:pt x="622261" y="84480"/>
                </a:lnTo>
                <a:lnTo>
                  <a:pt x="613117" y="84480"/>
                </a:lnTo>
                <a:lnTo>
                  <a:pt x="608545" y="82956"/>
                </a:lnTo>
                <a:lnTo>
                  <a:pt x="603973" y="78282"/>
                </a:lnTo>
                <a:lnTo>
                  <a:pt x="600925" y="75234"/>
                </a:lnTo>
                <a:lnTo>
                  <a:pt x="599401" y="69138"/>
                </a:lnTo>
                <a:lnTo>
                  <a:pt x="597877" y="61518"/>
                </a:lnTo>
                <a:lnTo>
                  <a:pt x="646645" y="61518"/>
                </a:lnTo>
                <a:lnTo>
                  <a:pt x="646645" y="58470"/>
                </a:lnTo>
                <a:close/>
              </a:path>
              <a:path w="716914" h="118110">
                <a:moveTo>
                  <a:pt x="716851" y="2082"/>
                </a:moveTo>
                <a:lnTo>
                  <a:pt x="706183" y="2082"/>
                </a:lnTo>
                <a:lnTo>
                  <a:pt x="706183" y="34086"/>
                </a:lnTo>
                <a:lnTo>
                  <a:pt x="706183" y="50850"/>
                </a:lnTo>
                <a:lnTo>
                  <a:pt x="706183" y="67614"/>
                </a:lnTo>
                <a:lnTo>
                  <a:pt x="704659" y="73710"/>
                </a:lnTo>
                <a:lnTo>
                  <a:pt x="701611" y="78282"/>
                </a:lnTo>
                <a:lnTo>
                  <a:pt x="698563" y="82956"/>
                </a:lnTo>
                <a:lnTo>
                  <a:pt x="693991" y="84480"/>
                </a:lnTo>
                <a:lnTo>
                  <a:pt x="684847" y="84480"/>
                </a:lnTo>
                <a:lnTo>
                  <a:pt x="680275" y="81432"/>
                </a:lnTo>
                <a:lnTo>
                  <a:pt x="677227" y="78282"/>
                </a:lnTo>
                <a:lnTo>
                  <a:pt x="672655" y="73710"/>
                </a:lnTo>
                <a:lnTo>
                  <a:pt x="671131" y="67614"/>
                </a:lnTo>
                <a:lnTo>
                  <a:pt x="671131" y="50850"/>
                </a:lnTo>
                <a:lnTo>
                  <a:pt x="672655" y="44754"/>
                </a:lnTo>
                <a:lnTo>
                  <a:pt x="675703" y="40182"/>
                </a:lnTo>
                <a:lnTo>
                  <a:pt x="680275" y="35610"/>
                </a:lnTo>
                <a:lnTo>
                  <a:pt x="683323" y="34086"/>
                </a:lnTo>
                <a:lnTo>
                  <a:pt x="693991" y="34086"/>
                </a:lnTo>
                <a:lnTo>
                  <a:pt x="698563" y="35610"/>
                </a:lnTo>
                <a:lnTo>
                  <a:pt x="704659" y="44754"/>
                </a:lnTo>
                <a:lnTo>
                  <a:pt x="706183" y="50850"/>
                </a:lnTo>
                <a:lnTo>
                  <a:pt x="706183" y="34086"/>
                </a:lnTo>
                <a:lnTo>
                  <a:pt x="701611" y="29514"/>
                </a:lnTo>
                <a:lnTo>
                  <a:pt x="695515" y="26466"/>
                </a:lnTo>
                <a:lnTo>
                  <a:pt x="690943" y="24942"/>
                </a:lnTo>
                <a:lnTo>
                  <a:pt x="681799" y="24942"/>
                </a:lnTo>
                <a:lnTo>
                  <a:pt x="677227" y="26466"/>
                </a:lnTo>
                <a:lnTo>
                  <a:pt x="668083" y="32562"/>
                </a:lnTo>
                <a:lnTo>
                  <a:pt x="664933" y="35610"/>
                </a:lnTo>
                <a:lnTo>
                  <a:pt x="663409" y="41706"/>
                </a:lnTo>
                <a:lnTo>
                  <a:pt x="660361" y="46278"/>
                </a:lnTo>
                <a:lnTo>
                  <a:pt x="660361" y="72186"/>
                </a:lnTo>
                <a:lnTo>
                  <a:pt x="663409" y="76758"/>
                </a:lnTo>
                <a:lnTo>
                  <a:pt x="666559" y="82956"/>
                </a:lnTo>
                <a:lnTo>
                  <a:pt x="669607" y="86004"/>
                </a:lnTo>
                <a:lnTo>
                  <a:pt x="678751" y="92100"/>
                </a:lnTo>
                <a:lnTo>
                  <a:pt x="683323" y="93624"/>
                </a:lnTo>
                <a:lnTo>
                  <a:pt x="695515" y="93624"/>
                </a:lnTo>
                <a:lnTo>
                  <a:pt x="701611" y="90576"/>
                </a:lnTo>
                <a:lnTo>
                  <a:pt x="705269" y="84480"/>
                </a:lnTo>
                <a:lnTo>
                  <a:pt x="706183" y="82956"/>
                </a:lnTo>
                <a:lnTo>
                  <a:pt x="706183" y="92100"/>
                </a:lnTo>
                <a:lnTo>
                  <a:pt x="716851" y="92100"/>
                </a:lnTo>
                <a:lnTo>
                  <a:pt x="716851" y="82956"/>
                </a:lnTo>
                <a:lnTo>
                  <a:pt x="716851" y="20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3" name="object 343"/>
          <p:cNvPicPr/>
          <p:nvPr/>
        </p:nvPicPr>
        <p:blipFill>
          <a:blip r:embed="rId255" cstate="print"/>
          <a:stretch>
            <a:fillRect/>
          </a:stretch>
        </p:blipFill>
        <p:spPr>
          <a:xfrm>
            <a:off x="3377184" y="6265164"/>
            <a:ext cx="1870805" cy="93630"/>
          </a:xfrm>
          <a:prstGeom prst="rect">
            <a:avLst/>
          </a:prstGeom>
        </p:spPr>
      </p:pic>
      <p:sp>
        <p:nvSpPr>
          <p:cNvPr id="344" name="object 344"/>
          <p:cNvSpPr/>
          <p:nvPr/>
        </p:nvSpPr>
        <p:spPr>
          <a:xfrm>
            <a:off x="466534" y="6521957"/>
            <a:ext cx="22860" cy="21590"/>
          </a:xfrm>
          <a:custGeom>
            <a:avLst/>
            <a:gdLst/>
            <a:ahLst/>
            <a:cxnLst/>
            <a:rect l="l" t="t" r="r" b="b"/>
            <a:pathLst>
              <a:path w="22859" h="21590">
                <a:moveTo>
                  <a:pt x="16763" y="21431"/>
                </a:moveTo>
                <a:lnTo>
                  <a:pt x="4571" y="21431"/>
                </a:lnTo>
                <a:lnTo>
                  <a:pt x="3047" y="18383"/>
                </a:lnTo>
                <a:lnTo>
                  <a:pt x="1523" y="16859"/>
                </a:lnTo>
                <a:lnTo>
                  <a:pt x="0" y="13811"/>
                </a:lnTo>
                <a:lnTo>
                  <a:pt x="0" y="4667"/>
                </a:lnTo>
                <a:lnTo>
                  <a:pt x="3047" y="3048"/>
                </a:lnTo>
                <a:lnTo>
                  <a:pt x="4571" y="0"/>
                </a:lnTo>
                <a:lnTo>
                  <a:pt x="16763" y="0"/>
                </a:lnTo>
                <a:lnTo>
                  <a:pt x="18287" y="3048"/>
                </a:lnTo>
                <a:lnTo>
                  <a:pt x="21335" y="4667"/>
                </a:lnTo>
                <a:lnTo>
                  <a:pt x="22859" y="7715"/>
                </a:lnTo>
                <a:lnTo>
                  <a:pt x="22859" y="13811"/>
                </a:lnTo>
                <a:lnTo>
                  <a:pt x="21335" y="16859"/>
                </a:lnTo>
                <a:lnTo>
                  <a:pt x="16763" y="21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5" name="object 345"/>
          <p:cNvPicPr/>
          <p:nvPr/>
        </p:nvPicPr>
        <p:blipFill>
          <a:blip r:embed="rId256" cstate="print"/>
          <a:stretch>
            <a:fillRect/>
          </a:stretch>
        </p:blipFill>
        <p:spPr>
          <a:xfrm>
            <a:off x="550354" y="6488430"/>
            <a:ext cx="350805" cy="91535"/>
          </a:xfrm>
          <a:prstGeom prst="rect">
            <a:avLst/>
          </a:prstGeom>
        </p:spPr>
      </p:pic>
      <p:pic>
        <p:nvPicPr>
          <p:cNvPr id="346" name="object 346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950023" y="6488430"/>
            <a:ext cx="173164" cy="91535"/>
          </a:xfrm>
          <a:prstGeom prst="rect">
            <a:avLst/>
          </a:prstGeom>
        </p:spPr>
      </p:pic>
      <p:pic>
        <p:nvPicPr>
          <p:cNvPr id="347" name="object 347"/>
          <p:cNvPicPr/>
          <p:nvPr/>
        </p:nvPicPr>
        <p:blipFill>
          <a:blip r:embed="rId258" cstate="print"/>
          <a:stretch>
            <a:fillRect/>
          </a:stretch>
        </p:blipFill>
        <p:spPr>
          <a:xfrm>
            <a:off x="1177531" y="6486905"/>
            <a:ext cx="480104" cy="93059"/>
          </a:xfrm>
          <a:prstGeom prst="rect">
            <a:avLst/>
          </a:prstGeom>
        </p:spPr>
      </p:pic>
      <p:pic>
        <p:nvPicPr>
          <p:cNvPr id="348" name="object 348"/>
          <p:cNvPicPr/>
          <p:nvPr/>
        </p:nvPicPr>
        <p:blipFill>
          <a:blip r:embed="rId259" cstate="print"/>
          <a:stretch>
            <a:fillRect/>
          </a:stretch>
        </p:blipFill>
        <p:spPr>
          <a:xfrm>
            <a:off x="1711451" y="6487667"/>
            <a:ext cx="492156" cy="92297"/>
          </a:xfrm>
          <a:prstGeom prst="rect">
            <a:avLst/>
          </a:prstGeom>
        </p:spPr>
      </p:pic>
      <p:pic>
        <p:nvPicPr>
          <p:cNvPr id="349" name="object 349"/>
          <p:cNvPicPr/>
          <p:nvPr/>
        </p:nvPicPr>
        <p:blipFill>
          <a:blip r:embed="rId260" cstate="print"/>
          <a:stretch>
            <a:fillRect/>
          </a:stretch>
        </p:blipFill>
        <p:spPr>
          <a:xfrm>
            <a:off x="2249423" y="6487667"/>
            <a:ext cx="230314" cy="92297"/>
          </a:xfrm>
          <a:prstGeom prst="rect">
            <a:avLst/>
          </a:prstGeom>
        </p:spPr>
      </p:pic>
      <p:sp>
        <p:nvSpPr>
          <p:cNvPr id="350" name="object 350"/>
          <p:cNvSpPr/>
          <p:nvPr/>
        </p:nvSpPr>
        <p:spPr>
          <a:xfrm>
            <a:off x="2525445" y="6486918"/>
            <a:ext cx="720090" cy="117475"/>
          </a:xfrm>
          <a:custGeom>
            <a:avLst/>
            <a:gdLst/>
            <a:ahLst/>
            <a:cxnLst/>
            <a:rect l="l" t="t" r="r" b="b"/>
            <a:pathLst>
              <a:path w="720089" h="117475">
                <a:moveTo>
                  <a:pt x="12293" y="3048"/>
                </a:moveTo>
                <a:lnTo>
                  <a:pt x="10769" y="0"/>
                </a:lnTo>
                <a:lnTo>
                  <a:pt x="6197" y="1524"/>
                </a:lnTo>
                <a:lnTo>
                  <a:pt x="3048" y="3048"/>
                </a:lnTo>
                <a:lnTo>
                  <a:pt x="0" y="9144"/>
                </a:lnTo>
                <a:lnTo>
                  <a:pt x="0" y="28956"/>
                </a:lnTo>
                <a:lnTo>
                  <a:pt x="12293" y="28956"/>
                </a:lnTo>
                <a:lnTo>
                  <a:pt x="12293" y="15240"/>
                </a:lnTo>
                <a:lnTo>
                  <a:pt x="6197" y="15240"/>
                </a:lnTo>
                <a:lnTo>
                  <a:pt x="6197" y="9144"/>
                </a:lnTo>
                <a:lnTo>
                  <a:pt x="12293" y="3048"/>
                </a:lnTo>
                <a:close/>
              </a:path>
              <a:path w="720089" h="117475">
                <a:moveTo>
                  <a:pt x="32105" y="3048"/>
                </a:moveTo>
                <a:lnTo>
                  <a:pt x="29057" y="0"/>
                </a:lnTo>
                <a:lnTo>
                  <a:pt x="22961" y="3048"/>
                </a:lnTo>
                <a:lnTo>
                  <a:pt x="19913" y="9144"/>
                </a:lnTo>
                <a:lnTo>
                  <a:pt x="18389" y="13716"/>
                </a:lnTo>
                <a:lnTo>
                  <a:pt x="18389" y="28956"/>
                </a:lnTo>
                <a:lnTo>
                  <a:pt x="30581" y="28956"/>
                </a:lnTo>
                <a:lnTo>
                  <a:pt x="30581" y="15240"/>
                </a:lnTo>
                <a:lnTo>
                  <a:pt x="24485" y="15240"/>
                </a:lnTo>
                <a:lnTo>
                  <a:pt x="24485" y="12192"/>
                </a:lnTo>
                <a:lnTo>
                  <a:pt x="26009" y="9144"/>
                </a:lnTo>
                <a:lnTo>
                  <a:pt x="27533" y="7620"/>
                </a:lnTo>
                <a:lnTo>
                  <a:pt x="27533" y="6096"/>
                </a:lnTo>
                <a:lnTo>
                  <a:pt x="29057" y="4572"/>
                </a:lnTo>
                <a:lnTo>
                  <a:pt x="32105" y="3048"/>
                </a:lnTo>
                <a:close/>
              </a:path>
              <a:path w="720089" h="117475">
                <a:moveTo>
                  <a:pt x="114401" y="81368"/>
                </a:moveTo>
                <a:lnTo>
                  <a:pt x="58013" y="81368"/>
                </a:lnTo>
                <a:lnTo>
                  <a:pt x="58013" y="50888"/>
                </a:lnTo>
                <a:lnTo>
                  <a:pt x="108305" y="50888"/>
                </a:lnTo>
                <a:lnTo>
                  <a:pt x="108305" y="39458"/>
                </a:lnTo>
                <a:lnTo>
                  <a:pt x="58013" y="39458"/>
                </a:lnTo>
                <a:lnTo>
                  <a:pt x="58013" y="12788"/>
                </a:lnTo>
                <a:lnTo>
                  <a:pt x="111353" y="12788"/>
                </a:lnTo>
                <a:lnTo>
                  <a:pt x="111353" y="1358"/>
                </a:lnTo>
                <a:lnTo>
                  <a:pt x="47345" y="1358"/>
                </a:lnTo>
                <a:lnTo>
                  <a:pt x="47345" y="12788"/>
                </a:lnTo>
                <a:lnTo>
                  <a:pt x="47345" y="39458"/>
                </a:lnTo>
                <a:lnTo>
                  <a:pt x="47345" y="50888"/>
                </a:lnTo>
                <a:lnTo>
                  <a:pt x="47345" y="81368"/>
                </a:lnTo>
                <a:lnTo>
                  <a:pt x="47345" y="91528"/>
                </a:lnTo>
                <a:lnTo>
                  <a:pt x="114401" y="91528"/>
                </a:lnTo>
                <a:lnTo>
                  <a:pt x="114401" y="81368"/>
                </a:lnTo>
                <a:close/>
              </a:path>
              <a:path w="720089" h="117475">
                <a:moveTo>
                  <a:pt x="140017" y="749"/>
                </a:moveTo>
                <a:lnTo>
                  <a:pt x="127825" y="749"/>
                </a:lnTo>
                <a:lnTo>
                  <a:pt x="127825" y="92189"/>
                </a:lnTo>
                <a:lnTo>
                  <a:pt x="140017" y="92189"/>
                </a:lnTo>
                <a:lnTo>
                  <a:pt x="140017" y="749"/>
                </a:lnTo>
                <a:close/>
              </a:path>
              <a:path w="720089" h="117475">
                <a:moveTo>
                  <a:pt x="216611" y="58000"/>
                </a:moveTo>
                <a:lnTo>
                  <a:pt x="205943" y="30467"/>
                </a:lnTo>
                <a:lnTo>
                  <a:pt x="205943" y="47332"/>
                </a:lnTo>
                <a:lnTo>
                  <a:pt x="205943" y="51904"/>
                </a:lnTo>
                <a:lnTo>
                  <a:pt x="169367" y="51904"/>
                </a:lnTo>
                <a:lnTo>
                  <a:pt x="169367" y="45808"/>
                </a:lnTo>
                <a:lnTo>
                  <a:pt x="170891" y="41236"/>
                </a:lnTo>
                <a:lnTo>
                  <a:pt x="175463" y="38087"/>
                </a:lnTo>
                <a:lnTo>
                  <a:pt x="178511" y="35039"/>
                </a:lnTo>
                <a:lnTo>
                  <a:pt x="183083" y="33515"/>
                </a:lnTo>
                <a:lnTo>
                  <a:pt x="193751" y="33515"/>
                </a:lnTo>
                <a:lnTo>
                  <a:pt x="198323" y="35039"/>
                </a:lnTo>
                <a:lnTo>
                  <a:pt x="201371" y="39712"/>
                </a:lnTo>
                <a:lnTo>
                  <a:pt x="204419" y="42760"/>
                </a:lnTo>
                <a:lnTo>
                  <a:pt x="205943" y="47332"/>
                </a:lnTo>
                <a:lnTo>
                  <a:pt x="205943" y="30467"/>
                </a:lnTo>
                <a:lnTo>
                  <a:pt x="202895" y="27419"/>
                </a:lnTo>
                <a:lnTo>
                  <a:pt x="196799" y="24371"/>
                </a:lnTo>
                <a:lnTo>
                  <a:pt x="178511" y="24371"/>
                </a:lnTo>
                <a:lnTo>
                  <a:pt x="170891" y="27419"/>
                </a:lnTo>
                <a:lnTo>
                  <a:pt x="166319" y="33515"/>
                </a:lnTo>
                <a:lnTo>
                  <a:pt x="162331" y="38455"/>
                </a:lnTo>
                <a:lnTo>
                  <a:pt x="159461" y="44272"/>
                </a:lnTo>
                <a:lnTo>
                  <a:pt x="157746" y="51193"/>
                </a:lnTo>
                <a:lnTo>
                  <a:pt x="157695" y="51904"/>
                </a:lnTo>
                <a:lnTo>
                  <a:pt x="157276" y="58000"/>
                </a:lnTo>
                <a:lnTo>
                  <a:pt x="157276" y="61048"/>
                </a:lnTo>
                <a:lnTo>
                  <a:pt x="178511" y="93052"/>
                </a:lnTo>
                <a:lnTo>
                  <a:pt x="195275" y="93052"/>
                </a:lnTo>
                <a:lnTo>
                  <a:pt x="207467" y="86956"/>
                </a:lnTo>
                <a:lnTo>
                  <a:pt x="212039" y="83908"/>
                </a:lnTo>
                <a:lnTo>
                  <a:pt x="215087" y="77812"/>
                </a:lnTo>
                <a:lnTo>
                  <a:pt x="216611" y="71716"/>
                </a:lnTo>
                <a:lnTo>
                  <a:pt x="205943" y="70192"/>
                </a:lnTo>
                <a:lnTo>
                  <a:pt x="204419" y="74764"/>
                </a:lnTo>
                <a:lnTo>
                  <a:pt x="198323" y="80860"/>
                </a:lnTo>
                <a:lnTo>
                  <a:pt x="192227" y="83908"/>
                </a:lnTo>
                <a:lnTo>
                  <a:pt x="183083" y="83908"/>
                </a:lnTo>
                <a:lnTo>
                  <a:pt x="173939" y="77812"/>
                </a:lnTo>
                <a:lnTo>
                  <a:pt x="170891" y="73240"/>
                </a:lnTo>
                <a:lnTo>
                  <a:pt x="169367" y="68668"/>
                </a:lnTo>
                <a:lnTo>
                  <a:pt x="167843" y="61048"/>
                </a:lnTo>
                <a:lnTo>
                  <a:pt x="216611" y="61048"/>
                </a:lnTo>
                <a:lnTo>
                  <a:pt x="216611" y="58000"/>
                </a:lnTo>
                <a:close/>
              </a:path>
              <a:path w="720089" h="117475">
                <a:moveTo>
                  <a:pt x="277660" y="68668"/>
                </a:moveTo>
                <a:lnTo>
                  <a:pt x="266992" y="67144"/>
                </a:lnTo>
                <a:lnTo>
                  <a:pt x="265468" y="73240"/>
                </a:lnTo>
                <a:lnTo>
                  <a:pt x="263944" y="76288"/>
                </a:lnTo>
                <a:lnTo>
                  <a:pt x="257848" y="82384"/>
                </a:lnTo>
                <a:lnTo>
                  <a:pt x="254800" y="83908"/>
                </a:lnTo>
                <a:lnTo>
                  <a:pt x="245567" y="83908"/>
                </a:lnTo>
                <a:lnTo>
                  <a:pt x="240995" y="80860"/>
                </a:lnTo>
                <a:lnTo>
                  <a:pt x="233375" y="73240"/>
                </a:lnTo>
                <a:lnTo>
                  <a:pt x="231851" y="67144"/>
                </a:lnTo>
                <a:lnTo>
                  <a:pt x="231851" y="50380"/>
                </a:lnTo>
                <a:lnTo>
                  <a:pt x="233375" y="42760"/>
                </a:lnTo>
                <a:lnTo>
                  <a:pt x="237947" y="39712"/>
                </a:lnTo>
                <a:lnTo>
                  <a:pt x="240995" y="35052"/>
                </a:lnTo>
                <a:lnTo>
                  <a:pt x="245567" y="33528"/>
                </a:lnTo>
                <a:lnTo>
                  <a:pt x="254800" y="33528"/>
                </a:lnTo>
                <a:lnTo>
                  <a:pt x="260896" y="36576"/>
                </a:lnTo>
                <a:lnTo>
                  <a:pt x="262420" y="38100"/>
                </a:lnTo>
                <a:lnTo>
                  <a:pt x="265468" y="42760"/>
                </a:lnTo>
                <a:lnTo>
                  <a:pt x="265468" y="47332"/>
                </a:lnTo>
                <a:lnTo>
                  <a:pt x="276136" y="44284"/>
                </a:lnTo>
                <a:lnTo>
                  <a:pt x="276136" y="38100"/>
                </a:lnTo>
                <a:lnTo>
                  <a:pt x="273088" y="33528"/>
                </a:lnTo>
                <a:lnTo>
                  <a:pt x="268516" y="28956"/>
                </a:lnTo>
                <a:lnTo>
                  <a:pt x="263944" y="25908"/>
                </a:lnTo>
                <a:lnTo>
                  <a:pt x="257848" y="24384"/>
                </a:lnTo>
                <a:lnTo>
                  <a:pt x="245567" y="24384"/>
                </a:lnTo>
                <a:lnTo>
                  <a:pt x="221183" y="51904"/>
                </a:lnTo>
                <a:lnTo>
                  <a:pt x="221183" y="58000"/>
                </a:lnTo>
                <a:lnTo>
                  <a:pt x="240995" y="93052"/>
                </a:lnTo>
                <a:lnTo>
                  <a:pt x="257848" y="93052"/>
                </a:lnTo>
                <a:lnTo>
                  <a:pt x="263944" y="90004"/>
                </a:lnTo>
                <a:lnTo>
                  <a:pt x="268516" y="85432"/>
                </a:lnTo>
                <a:lnTo>
                  <a:pt x="273088" y="82384"/>
                </a:lnTo>
                <a:lnTo>
                  <a:pt x="276136" y="76288"/>
                </a:lnTo>
                <a:lnTo>
                  <a:pt x="277660" y="68668"/>
                </a:lnTo>
                <a:close/>
              </a:path>
              <a:path w="720089" h="117475">
                <a:moveTo>
                  <a:pt x="312712" y="91528"/>
                </a:moveTo>
                <a:lnTo>
                  <a:pt x="311188" y="80860"/>
                </a:lnTo>
                <a:lnTo>
                  <a:pt x="302044" y="80860"/>
                </a:lnTo>
                <a:lnTo>
                  <a:pt x="300520" y="79336"/>
                </a:lnTo>
                <a:lnTo>
                  <a:pt x="300520" y="35052"/>
                </a:lnTo>
                <a:lnTo>
                  <a:pt x="311188" y="35052"/>
                </a:lnTo>
                <a:lnTo>
                  <a:pt x="311188" y="25908"/>
                </a:lnTo>
                <a:lnTo>
                  <a:pt x="300520" y="25908"/>
                </a:lnTo>
                <a:lnTo>
                  <a:pt x="300520" y="3048"/>
                </a:lnTo>
                <a:lnTo>
                  <a:pt x="289852" y="9144"/>
                </a:lnTo>
                <a:lnTo>
                  <a:pt x="289852" y="25908"/>
                </a:lnTo>
                <a:lnTo>
                  <a:pt x="280708" y="25908"/>
                </a:lnTo>
                <a:lnTo>
                  <a:pt x="280708" y="35052"/>
                </a:lnTo>
                <a:lnTo>
                  <a:pt x="289852" y="35052"/>
                </a:lnTo>
                <a:lnTo>
                  <a:pt x="289852" y="82384"/>
                </a:lnTo>
                <a:lnTo>
                  <a:pt x="291376" y="85432"/>
                </a:lnTo>
                <a:lnTo>
                  <a:pt x="291376" y="86956"/>
                </a:lnTo>
                <a:lnTo>
                  <a:pt x="292900" y="88480"/>
                </a:lnTo>
                <a:lnTo>
                  <a:pt x="295948" y="90004"/>
                </a:lnTo>
                <a:lnTo>
                  <a:pt x="297472" y="91528"/>
                </a:lnTo>
                <a:lnTo>
                  <a:pt x="312712" y="91528"/>
                </a:lnTo>
                <a:close/>
              </a:path>
              <a:path w="720089" h="117475">
                <a:moveTo>
                  <a:pt x="364528" y="27432"/>
                </a:moveTo>
                <a:lnTo>
                  <a:pt x="361480" y="25908"/>
                </a:lnTo>
                <a:lnTo>
                  <a:pt x="356908" y="24384"/>
                </a:lnTo>
                <a:lnTo>
                  <a:pt x="347764" y="24384"/>
                </a:lnTo>
                <a:lnTo>
                  <a:pt x="341668" y="30480"/>
                </a:lnTo>
                <a:lnTo>
                  <a:pt x="338620" y="35052"/>
                </a:lnTo>
                <a:lnTo>
                  <a:pt x="338620" y="25908"/>
                </a:lnTo>
                <a:lnTo>
                  <a:pt x="329476" y="25908"/>
                </a:lnTo>
                <a:lnTo>
                  <a:pt x="329476" y="91528"/>
                </a:lnTo>
                <a:lnTo>
                  <a:pt x="340144" y="91528"/>
                </a:lnTo>
                <a:lnTo>
                  <a:pt x="340144" y="51904"/>
                </a:lnTo>
                <a:lnTo>
                  <a:pt x="341668" y="47332"/>
                </a:lnTo>
                <a:lnTo>
                  <a:pt x="341668" y="44284"/>
                </a:lnTo>
                <a:lnTo>
                  <a:pt x="343192" y="41236"/>
                </a:lnTo>
                <a:lnTo>
                  <a:pt x="347764" y="36576"/>
                </a:lnTo>
                <a:lnTo>
                  <a:pt x="350812" y="35052"/>
                </a:lnTo>
                <a:lnTo>
                  <a:pt x="355384" y="35052"/>
                </a:lnTo>
                <a:lnTo>
                  <a:pt x="361480" y="38100"/>
                </a:lnTo>
                <a:lnTo>
                  <a:pt x="364528" y="27432"/>
                </a:lnTo>
                <a:close/>
              </a:path>
              <a:path w="720089" h="117475">
                <a:moveTo>
                  <a:pt x="428637" y="58000"/>
                </a:moveTo>
                <a:lnTo>
                  <a:pt x="428066" y="50546"/>
                </a:lnTo>
                <a:lnTo>
                  <a:pt x="428015" y="50380"/>
                </a:lnTo>
                <a:lnTo>
                  <a:pt x="426351" y="44081"/>
                </a:lnTo>
                <a:lnTo>
                  <a:pt x="423494" y="38455"/>
                </a:lnTo>
                <a:lnTo>
                  <a:pt x="419493" y="33515"/>
                </a:lnTo>
                <a:lnTo>
                  <a:pt x="416445" y="29451"/>
                </a:lnTo>
                <a:lnTo>
                  <a:pt x="416445" y="50380"/>
                </a:lnTo>
                <a:lnTo>
                  <a:pt x="416445" y="67144"/>
                </a:lnTo>
                <a:lnTo>
                  <a:pt x="414921" y="73240"/>
                </a:lnTo>
                <a:lnTo>
                  <a:pt x="411873" y="77812"/>
                </a:lnTo>
                <a:lnTo>
                  <a:pt x="402729" y="83908"/>
                </a:lnTo>
                <a:lnTo>
                  <a:pt x="392061" y="83908"/>
                </a:lnTo>
                <a:lnTo>
                  <a:pt x="387489" y="80860"/>
                </a:lnTo>
                <a:lnTo>
                  <a:pt x="379869" y="73240"/>
                </a:lnTo>
                <a:lnTo>
                  <a:pt x="378345" y="67144"/>
                </a:lnTo>
                <a:lnTo>
                  <a:pt x="378345" y="50380"/>
                </a:lnTo>
                <a:lnTo>
                  <a:pt x="379869" y="44284"/>
                </a:lnTo>
                <a:lnTo>
                  <a:pt x="384441" y="39712"/>
                </a:lnTo>
                <a:lnTo>
                  <a:pt x="387489" y="35039"/>
                </a:lnTo>
                <a:lnTo>
                  <a:pt x="392061" y="33515"/>
                </a:lnTo>
                <a:lnTo>
                  <a:pt x="402729" y="33515"/>
                </a:lnTo>
                <a:lnTo>
                  <a:pt x="407301" y="35039"/>
                </a:lnTo>
                <a:lnTo>
                  <a:pt x="411873" y="39712"/>
                </a:lnTo>
                <a:lnTo>
                  <a:pt x="414921" y="44284"/>
                </a:lnTo>
                <a:lnTo>
                  <a:pt x="416445" y="50380"/>
                </a:lnTo>
                <a:lnTo>
                  <a:pt x="416445" y="29451"/>
                </a:lnTo>
                <a:lnTo>
                  <a:pt x="414921" y="27419"/>
                </a:lnTo>
                <a:lnTo>
                  <a:pt x="407301" y="24371"/>
                </a:lnTo>
                <a:lnTo>
                  <a:pt x="390537" y="24371"/>
                </a:lnTo>
                <a:lnTo>
                  <a:pt x="367576" y="58000"/>
                </a:lnTo>
                <a:lnTo>
                  <a:pt x="368122" y="66332"/>
                </a:lnTo>
                <a:lnTo>
                  <a:pt x="389013" y="93052"/>
                </a:lnTo>
                <a:lnTo>
                  <a:pt x="404253" y="93052"/>
                </a:lnTo>
                <a:lnTo>
                  <a:pt x="408825" y="91528"/>
                </a:lnTo>
                <a:lnTo>
                  <a:pt x="420255" y="83908"/>
                </a:lnTo>
                <a:lnTo>
                  <a:pt x="422541" y="82384"/>
                </a:lnTo>
                <a:lnTo>
                  <a:pt x="424065" y="77812"/>
                </a:lnTo>
                <a:lnTo>
                  <a:pt x="427113" y="73240"/>
                </a:lnTo>
                <a:lnTo>
                  <a:pt x="428637" y="65620"/>
                </a:lnTo>
                <a:lnTo>
                  <a:pt x="428637" y="58000"/>
                </a:lnTo>
                <a:close/>
              </a:path>
              <a:path w="720089" h="117475">
                <a:moveTo>
                  <a:pt x="446354" y="749"/>
                </a:moveTo>
                <a:lnTo>
                  <a:pt x="434162" y="749"/>
                </a:lnTo>
                <a:lnTo>
                  <a:pt x="434162" y="92189"/>
                </a:lnTo>
                <a:lnTo>
                  <a:pt x="446354" y="92189"/>
                </a:lnTo>
                <a:lnTo>
                  <a:pt x="446354" y="749"/>
                </a:lnTo>
                <a:close/>
              </a:path>
              <a:path w="720089" h="117475">
                <a:moveTo>
                  <a:pt x="520166" y="25908"/>
                </a:moveTo>
                <a:lnTo>
                  <a:pt x="509498" y="25908"/>
                </a:lnTo>
                <a:lnTo>
                  <a:pt x="494169" y="64096"/>
                </a:lnTo>
                <a:lnTo>
                  <a:pt x="491121" y="73240"/>
                </a:lnTo>
                <a:lnTo>
                  <a:pt x="489597" y="79336"/>
                </a:lnTo>
                <a:lnTo>
                  <a:pt x="488073" y="73240"/>
                </a:lnTo>
                <a:lnTo>
                  <a:pt x="485025" y="64096"/>
                </a:lnTo>
                <a:lnTo>
                  <a:pt x="471309" y="25908"/>
                </a:lnTo>
                <a:lnTo>
                  <a:pt x="460641" y="25908"/>
                </a:lnTo>
                <a:lnTo>
                  <a:pt x="485025" y="91528"/>
                </a:lnTo>
                <a:lnTo>
                  <a:pt x="483501" y="93052"/>
                </a:lnTo>
                <a:lnTo>
                  <a:pt x="483501" y="94576"/>
                </a:lnTo>
                <a:lnTo>
                  <a:pt x="480453" y="100672"/>
                </a:lnTo>
                <a:lnTo>
                  <a:pt x="480453" y="102196"/>
                </a:lnTo>
                <a:lnTo>
                  <a:pt x="478929" y="103720"/>
                </a:lnTo>
                <a:lnTo>
                  <a:pt x="478929" y="105244"/>
                </a:lnTo>
                <a:lnTo>
                  <a:pt x="477405" y="105244"/>
                </a:lnTo>
                <a:lnTo>
                  <a:pt x="475881" y="106768"/>
                </a:lnTo>
                <a:lnTo>
                  <a:pt x="466737" y="106768"/>
                </a:lnTo>
                <a:lnTo>
                  <a:pt x="465213" y="105244"/>
                </a:lnTo>
                <a:lnTo>
                  <a:pt x="465213" y="115912"/>
                </a:lnTo>
                <a:lnTo>
                  <a:pt x="468261" y="117436"/>
                </a:lnTo>
                <a:lnTo>
                  <a:pt x="478929" y="117436"/>
                </a:lnTo>
                <a:lnTo>
                  <a:pt x="481977" y="114388"/>
                </a:lnTo>
                <a:lnTo>
                  <a:pt x="485025" y="112864"/>
                </a:lnTo>
                <a:lnTo>
                  <a:pt x="486549" y="111340"/>
                </a:lnTo>
                <a:lnTo>
                  <a:pt x="488073" y="106768"/>
                </a:lnTo>
                <a:lnTo>
                  <a:pt x="489597" y="103720"/>
                </a:lnTo>
                <a:lnTo>
                  <a:pt x="492645" y="99148"/>
                </a:lnTo>
                <a:lnTo>
                  <a:pt x="494169" y="91528"/>
                </a:lnTo>
                <a:lnTo>
                  <a:pt x="498995" y="79336"/>
                </a:lnTo>
                <a:lnTo>
                  <a:pt x="520166" y="25908"/>
                </a:lnTo>
                <a:close/>
              </a:path>
              <a:path w="720089" h="117475">
                <a:moveTo>
                  <a:pt x="581126" y="80860"/>
                </a:moveTo>
                <a:lnTo>
                  <a:pt x="546074" y="80860"/>
                </a:lnTo>
                <a:lnTo>
                  <a:pt x="541502" y="82384"/>
                </a:lnTo>
                <a:lnTo>
                  <a:pt x="536930" y="82384"/>
                </a:lnTo>
                <a:lnTo>
                  <a:pt x="544550" y="74764"/>
                </a:lnTo>
                <a:lnTo>
                  <a:pt x="579602" y="33528"/>
                </a:lnTo>
                <a:lnTo>
                  <a:pt x="579602" y="25908"/>
                </a:lnTo>
                <a:lnTo>
                  <a:pt x="526262" y="25908"/>
                </a:lnTo>
                <a:lnTo>
                  <a:pt x="526262" y="35052"/>
                </a:lnTo>
                <a:lnTo>
                  <a:pt x="564362" y="35052"/>
                </a:lnTo>
                <a:lnTo>
                  <a:pt x="523214" y="82384"/>
                </a:lnTo>
                <a:lnTo>
                  <a:pt x="523214" y="91528"/>
                </a:lnTo>
                <a:lnTo>
                  <a:pt x="581126" y="91528"/>
                </a:lnTo>
                <a:lnTo>
                  <a:pt x="581126" y="80860"/>
                </a:lnTo>
                <a:close/>
              </a:path>
              <a:path w="720089" h="117475">
                <a:moveTo>
                  <a:pt x="649795" y="58000"/>
                </a:moveTo>
                <a:lnTo>
                  <a:pt x="640651" y="33515"/>
                </a:lnTo>
                <a:lnTo>
                  <a:pt x="637603" y="29451"/>
                </a:lnTo>
                <a:lnTo>
                  <a:pt x="637603" y="47332"/>
                </a:lnTo>
                <a:lnTo>
                  <a:pt x="637603" y="51904"/>
                </a:lnTo>
                <a:lnTo>
                  <a:pt x="600938" y="51904"/>
                </a:lnTo>
                <a:lnTo>
                  <a:pt x="600938" y="45808"/>
                </a:lnTo>
                <a:lnTo>
                  <a:pt x="603986" y="41236"/>
                </a:lnTo>
                <a:lnTo>
                  <a:pt x="607034" y="38087"/>
                </a:lnTo>
                <a:lnTo>
                  <a:pt x="610082" y="35039"/>
                </a:lnTo>
                <a:lnTo>
                  <a:pt x="614654" y="33515"/>
                </a:lnTo>
                <a:lnTo>
                  <a:pt x="625411" y="33515"/>
                </a:lnTo>
                <a:lnTo>
                  <a:pt x="629983" y="35039"/>
                </a:lnTo>
                <a:lnTo>
                  <a:pt x="633031" y="39712"/>
                </a:lnTo>
                <a:lnTo>
                  <a:pt x="636079" y="42760"/>
                </a:lnTo>
                <a:lnTo>
                  <a:pt x="637603" y="47332"/>
                </a:lnTo>
                <a:lnTo>
                  <a:pt x="637603" y="29451"/>
                </a:lnTo>
                <a:lnTo>
                  <a:pt x="636079" y="27419"/>
                </a:lnTo>
                <a:lnTo>
                  <a:pt x="628459" y="24371"/>
                </a:lnTo>
                <a:lnTo>
                  <a:pt x="610082" y="24371"/>
                </a:lnTo>
                <a:lnTo>
                  <a:pt x="588848" y="58000"/>
                </a:lnTo>
                <a:lnTo>
                  <a:pt x="588860" y="61048"/>
                </a:lnTo>
                <a:lnTo>
                  <a:pt x="589318" y="66979"/>
                </a:lnTo>
                <a:lnTo>
                  <a:pt x="591032" y="73431"/>
                </a:lnTo>
                <a:lnTo>
                  <a:pt x="593890" y="79032"/>
                </a:lnTo>
                <a:lnTo>
                  <a:pt x="597890" y="83908"/>
                </a:lnTo>
                <a:lnTo>
                  <a:pt x="602462" y="90004"/>
                </a:lnTo>
                <a:lnTo>
                  <a:pt x="610082" y="93052"/>
                </a:lnTo>
                <a:lnTo>
                  <a:pt x="628459" y="93052"/>
                </a:lnTo>
                <a:lnTo>
                  <a:pt x="634555" y="90004"/>
                </a:lnTo>
                <a:lnTo>
                  <a:pt x="643699" y="83908"/>
                </a:lnTo>
                <a:lnTo>
                  <a:pt x="649795" y="71716"/>
                </a:lnTo>
                <a:lnTo>
                  <a:pt x="637603" y="70192"/>
                </a:lnTo>
                <a:lnTo>
                  <a:pt x="636079" y="74764"/>
                </a:lnTo>
                <a:lnTo>
                  <a:pt x="633031" y="77812"/>
                </a:lnTo>
                <a:lnTo>
                  <a:pt x="631507" y="80860"/>
                </a:lnTo>
                <a:lnTo>
                  <a:pt x="628459" y="82384"/>
                </a:lnTo>
                <a:lnTo>
                  <a:pt x="623887" y="83908"/>
                </a:lnTo>
                <a:lnTo>
                  <a:pt x="614654" y="83908"/>
                </a:lnTo>
                <a:lnTo>
                  <a:pt x="610082" y="80860"/>
                </a:lnTo>
                <a:lnTo>
                  <a:pt x="602462" y="73240"/>
                </a:lnTo>
                <a:lnTo>
                  <a:pt x="600938" y="68668"/>
                </a:lnTo>
                <a:lnTo>
                  <a:pt x="600938" y="61048"/>
                </a:lnTo>
                <a:lnTo>
                  <a:pt x="649795" y="61048"/>
                </a:lnTo>
                <a:lnTo>
                  <a:pt x="649795" y="58000"/>
                </a:lnTo>
                <a:close/>
              </a:path>
              <a:path w="720089" h="117475">
                <a:moveTo>
                  <a:pt x="719912" y="1524"/>
                </a:moveTo>
                <a:lnTo>
                  <a:pt x="709244" y="1524"/>
                </a:lnTo>
                <a:lnTo>
                  <a:pt x="709244" y="50380"/>
                </a:lnTo>
                <a:lnTo>
                  <a:pt x="709244" y="67144"/>
                </a:lnTo>
                <a:lnTo>
                  <a:pt x="707720" y="73240"/>
                </a:lnTo>
                <a:lnTo>
                  <a:pt x="704672" y="77812"/>
                </a:lnTo>
                <a:lnTo>
                  <a:pt x="700100" y="80860"/>
                </a:lnTo>
                <a:lnTo>
                  <a:pt x="697052" y="83908"/>
                </a:lnTo>
                <a:lnTo>
                  <a:pt x="686384" y="83908"/>
                </a:lnTo>
                <a:lnTo>
                  <a:pt x="683336" y="80860"/>
                </a:lnTo>
                <a:lnTo>
                  <a:pt x="678764" y="77812"/>
                </a:lnTo>
                <a:lnTo>
                  <a:pt x="675716" y="73240"/>
                </a:lnTo>
                <a:lnTo>
                  <a:pt x="674192" y="67144"/>
                </a:lnTo>
                <a:lnTo>
                  <a:pt x="674192" y="50380"/>
                </a:lnTo>
                <a:lnTo>
                  <a:pt x="675716" y="42760"/>
                </a:lnTo>
                <a:lnTo>
                  <a:pt x="678764" y="39712"/>
                </a:lnTo>
                <a:lnTo>
                  <a:pt x="681812" y="35052"/>
                </a:lnTo>
                <a:lnTo>
                  <a:pt x="686384" y="33528"/>
                </a:lnTo>
                <a:lnTo>
                  <a:pt x="697052" y="33528"/>
                </a:lnTo>
                <a:lnTo>
                  <a:pt x="700100" y="35052"/>
                </a:lnTo>
                <a:lnTo>
                  <a:pt x="704672" y="39712"/>
                </a:lnTo>
                <a:lnTo>
                  <a:pt x="707720" y="44284"/>
                </a:lnTo>
                <a:lnTo>
                  <a:pt x="709244" y="50380"/>
                </a:lnTo>
                <a:lnTo>
                  <a:pt x="709244" y="1524"/>
                </a:lnTo>
                <a:lnTo>
                  <a:pt x="707720" y="1524"/>
                </a:lnTo>
                <a:lnTo>
                  <a:pt x="707720" y="33528"/>
                </a:lnTo>
                <a:lnTo>
                  <a:pt x="706196" y="30480"/>
                </a:lnTo>
                <a:lnTo>
                  <a:pt x="700100" y="27432"/>
                </a:lnTo>
                <a:lnTo>
                  <a:pt x="697052" y="24384"/>
                </a:lnTo>
                <a:lnTo>
                  <a:pt x="684860" y="24384"/>
                </a:lnTo>
                <a:lnTo>
                  <a:pt x="680288" y="25908"/>
                </a:lnTo>
                <a:lnTo>
                  <a:pt x="671144" y="32004"/>
                </a:lnTo>
                <a:lnTo>
                  <a:pt x="668096" y="35052"/>
                </a:lnTo>
                <a:lnTo>
                  <a:pt x="666572" y="41236"/>
                </a:lnTo>
                <a:lnTo>
                  <a:pt x="663524" y="45808"/>
                </a:lnTo>
                <a:lnTo>
                  <a:pt x="662000" y="51904"/>
                </a:lnTo>
                <a:lnTo>
                  <a:pt x="662000" y="65620"/>
                </a:lnTo>
                <a:lnTo>
                  <a:pt x="663524" y="71716"/>
                </a:lnTo>
                <a:lnTo>
                  <a:pt x="666572" y="76288"/>
                </a:lnTo>
                <a:lnTo>
                  <a:pt x="668096" y="80860"/>
                </a:lnTo>
                <a:lnTo>
                  <a:pt x="675716" y="88480"/>
                </a:lnTo>
                <a:lnTo>
                  <a:pt x="680288" y="91528"/>
                </a:lnTo>
                <a:lnTo>
                  <a:pt x="684860" y="93052"/>
                </a:lnTo>
                <a:lnTo>
                  <a:pt x="698576" y="93052"/>
                </a:lnTo>
                <a:lnTo>
                  <a:pt x="704672" y="90004"/>
                </a:lnTo>
                <a:lnTo>
                  <a:pt x="708329" y="83908"/>
                </a:lnTo>
                <a:lnTo>
                  <a:pt x="709244" y="82384"/>
                </a:lnTo>
                <a:lnTo>
                  <a:pt x="709244" y="91528"/>
                </a:lnTo>
                <a:lnTo>
                  <a:pt x="719912" y="91528"/>
                </a:lnTo>
                <a:lnTo>
                  <a:pt x="719912" y="82384"/>
                </a:lnTo>
                <a:lnTo>
                  <a:pt x="719912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1" name="object 351"/>
          <p:cNvPicPr/>
          <p:nvPr/>
        </p:nvPicPr>
        <p:blipFill>
          <a:blip r:embed="rId261" cstate="print"/>
          <a:stretch>
            <a:fillRect/>
          </a:stretch>
        </p:blipFill>
        <p:spPr>
          <a:xfrm>
            <a:off x="3300984" y="6486905"/>
            <a:ext cx="2113216" cy="93059"/>
          </a:xfrm>
          <a:prstGeom prst="rect">
            <a:avLst/>
          </a:prstGeom>
        </p:spPr>
      </p:pic>
      <p:sp>
        <p:nvSpPr>
          <p:cNvPr id="352" name="object 352"/>
          <p:cNvSpPr/>
          <p:nvPr/>
        </p:nvSpPr>
        <p:spPr>
          <a:xfrm>
            <a:off x="423760" y="6718693"/>
            <a:ext cx="671195" cy="118110"/>
          </a:xfrm>
          <a:custGeom>
            <a:avLst/>
            <a:gdLst/>
            <a:ahLst/>
            <a:cxnLst/>
            <a:rect l="l" t="t" r="r" b="b"/>
            <a:pathLst>
              <a:path w="671194" h="118109">
                <a:moveTo>
                  <a:pt x="68681" y="80010"/>
                </a:moveTo>
                <a:lnTo>
                  <a:pt x="12293" y="80010"/>
                </a:lnTo>
                <a:lnTo>
                  <a:pt x="12293" y="49530"/>
                </a:lnTo>
                <a:lnTo>
                  <a:pt x="62585" y="49530"/>
                </a:lnTo>
                <a:lnTo>
                  <a:pt x="62585" y="38100"/>
                </a:lnTo>
                <a:lnTo>
                  <a:pt x="12293" y="38100"/>
                </a:lnTo>
                <a:lnTo>
                  <a:pt x="12293" y="11430"/>
                </a:lnTo>
                <a:lnTo>
                  <a:pt x="65633" y="11430"/>
                </a:lnTo>
                <a:lnTo>
                  <a:pt x="65633" y="0"/>
                </a:lnTo>
                <a:lnTo>
                  <a:pt x="0" y="0"/>
                </a:lnTo>
                <a:lnTo>
                  <a:pt x="0" y="11430"/>
                </a:lnTo>
                <a:lnTo>
                  <a:pt x="0" y="38100"/>
                </a:lnTo>
                <a:lnTo>
                  <a:pt x="0" y="49530"/>
                </a:lnTo>
                <a:lnTo>
                  <a:pt x="0" y="80010"/>
                </a:lnTo>
                <a:lnTo>
                  <a:pt x="0" y="90170"/>
                </a:lnTo>
                <a:lnTo>
                  <a:pt x="68681" y="90170"/>
                </a:lnTo>
                <a:lnTo>
                  <a:pt x="68681" y="80010"/>
                </a:lnTo>
                <a:close/>
              </a:path>
              <a:path w="671194" h="118109">
                <a:moveTo>
                  <a:pt x="94399" y="622"/>
                </a:moveTo>
                <a:lnTo>
                  <a:pt x="82194" y="622"/>
                </a:lnTo>
                <a:lnTo>
                  <a:pt x="82194" y="92062"/>
                </a:lnTo>
                <a:lnTo>
                  <a:pt x="94399" y="92062"/>
                </a:lnTo>
                <a:lnTo>
                  <a:pt x="94399" y="622"/>
                </a:lnTo>
                <a:close/>
              </a:path>
              <a:path w="671194" h="118109">
                <a:moveTo>
                  <a:pt x="170878" y="58064"/>
                </a:moveTo>
                <a:lnTo>
                  <a:pt x="160210" y="29108"/>
                </a:lnTo>
                <a:lnTo>
                  <a:pt x="160210" y="51968"/>
                </a:lnTo>
                <a:lnTo>
                  <a:pt x="123545" y="51968"/>
                </a:lnTo>
                <a:lnTo>
                  <a:pt x="123545" y="45872"/>
                </a:lnTo>
                <a:lnTo>
                  <a:pt x="125069" y="41300"/>
                </a:lnTo>
                <a:lnTo>
                  <a:pt x="128117" y="38252"/>
                </a:lnTo>
                <a:lnTo>
                  <a:pt x="132778" y="33680"/>
                </a:lnTo>
                <a:lnTo>
                  <a:pt x="135826" y="32156"/>
                </a:lnTo>
                <a:lnTo>
                  <a:pt x="146494" y="32156"/>
                </a:lnTo>
                <a:lnTo>
                  <a:pt x="155638" y="38252"/>
                </a:lnTo>
                <a:lnTo>
                  <a:pt x="157162" y="41300"/>
                </a:lnTo>
                <a:lnTo>
                  <a:pt x="158686" y="45872"/>
                </a:lnTo>
                <a:lnTo>
                  <a:pt x="160210" y="51968"/>
                </a:lnTo>
                <a:lnTo>
                  <a:pt x="160210" y="29108"/>
                </a:lnTo>
                <a:lnTo>
                  <a:pt x="157162" y="26060"/>
                </a:lnTo>
                <a:lnTo>
                  <a:pt x="149542" y="23012"/>
                </a:lnTo>
                <a:lnTo>
                  <a:pt x="132778" y="23012"/>
                </a:lnTo>
                <a:lnTo>
                  <a:pt x="111353" y="58064"/>
                </a:lnTo>
                <a:lnTo>
                  <a:pt x="111683" y="65747"/>
                </a:lnTo>
                <a:lnTo>
                  <a:pt x="132778" y="91694"/>
                </a:lnTo>
                <a:lnTo>
                  <a:pt x="149542" y="91694"/>
                </a:lnTo>
                <a:lnTo>
                  <a:pt x="170878" y="70256"/>
                </a:lnTo>
                <a:lnTo>
                  <a:pt x="158686" y="68732"/>
                </a:lnTo>
                <a:lnTo>
                  <a:pt x="157162" y="73304"/>
                </a:lnTo>
                <a:lnTo>
                  <a:pt x="155638" y="77978"/>
                </a:lnTo>
                <a:lnTo>
                  <a:pt x="146494" y="82550"/>
                </a:lnTo>
                <a:lnTo>
                  <a:pt x="137350" y="82550"/>
                </a:lnTo>
                <a:lnTo>
                  <a:pt x="132778" y="81026"/>
                </a:lnTo>
                <a:lnTo>
                  <a:pt x="125069" y="73304"/>
                </a:lnTo>
                <a:lnTo>
                  <a:pt x="122021" y="67208"/>
                </a:lnTo>
                <a:lnTo>
                  <a:pt x="122021" y="61112"/>
                </a:lnTo>
                <a:lnTo>
                  <a:pt x="170878" y="61112"/>
                </a:lnTo>
                <a:lnTo>
                  <a:pt x="170878" y="58064"/>
                </a:lnTo>
                <a:close/>
              </a:path>
              <a:path w="671194" h="118109">
                <a:moveTo>
                  <a:pt x="231838" y="67208"/>
                </a:moveTo>
                <a:lnTo>
                  <a:pt x="219646" y="65684"/>
                </a:lnTo>
                <a:lnTo>
                  <a:pt x="219646" y="71780"/>
                </a:lnTo>
                <a:lnTo>
                  <a:pt x="218122" y="76352"/>
                </a:lnTo>
                <a:lnTo>
                  <a:pt x="215074" y="79502"/>
                </a:lnTo>
                <a:lnTo>
                  <a:pt x="212026" y="81026"/>
                </a:lnTo>
                <a:lnTo>
                  <a:pt x="207454" y="82550"/>
                </a:lnTo>
                <a:lnTo>
                  <a:pt x="198310" y="82550"/>
                </a:lnTo>
                <a:lnTo>
                  <a:pt x="193738" y="81026"/>
                </a:lnTo>
                <a:lnTo>
                  <a:pt x="190690" y="76352"/>
                </a:lnTo>
                <a:lnTo>
                  <a:pt x="187642" y="73304"/>
                </a:lnTo>
                <a:lnTo>
                  <a:pt x="186118" y="65684"/>
                </a:lnTo>
                <a:lnTo>
                  <a:pt x="186118" y="48920"/>
                </a:lnTo>
                <a:lnTo>
                  <a:pt x="187642" y="42824"/>
                </a:lnTo>
                <a:lnTo>
                  <a:pt x="190690" y="38252"/>
                </a:lnTo>
                <a:lnTo>
                  <a:pt x="193738" y="35204"/>
                </a:lnTo>
                <a:lnTo>
                  <a:pt x="198310" y="32156"/>
                </a:lnTo>
                <a:lnTo>
                  <a:pt x="207454" y="32156"/>
                </a:lnTo>
                <a:lnTo>
                  <a:pt x="212026" y="33680"/>
                </a:lnTo>
                <a:lnTo>
                  <a:pt x="216598" y="38252"/>
                </a:lnTo>
                <a:lnTo>
                  <a:pt x="218122" y="41300"/>
                </a:lnTo>
                <a:lnTo>
                  <a:pt x="219646" y="45872"/>
                </a:lnTo>
                <a:lnTo>
                  <a:pt x="230314" y="44348"/>
                </a:lnTo>
                <a:lnTo>
                  <a:pt x="228790" y="38252"/>
                </a:lnTo>
                <a:lnTo>
                  <a:pt x="225742" y="32156"/>
                </a:lnTo>
                <a:lnTo>
                  <a:pt x="221170" y="29108"/>
                </a:lnTo>
                <a:lnTo>
                  <a:pt x="216598" y="24536"/>
                </a:lnTo>
                <a:lnTo>
                  <a:pt x="210502" y="23012"/>
                </a:lnTo>
                <a:lnTo>
                  <a:pt x="198310" y="23012"/>
                </a:lnTo>
                <a:lnTo>
                  <a:pt x="173926" y="50444"/>
                </a:lnTo>
                <a:lnTo>
                  <a:pt x="173926" y="58064"/>
                </a:lnTo>
                <a:lnTo>
                  <a:pt x="174498" y="65747"/>
                </a:lnTo>
                <a:lnTo>
                  <a:pt x="176212" y="72593"/>
                </a:lnTo>
                <a:lnTo>
                  <a:pt x="179070" y="78295"/>
                </a:lnTo>
                <a:lnTo>
                  <a:pt x="183070" y="82550"/>
                </a:lnTo>
                <a:lnTo>
                  <a:pt x="187642" y="88646"/>
                </a:lnTo>
                <a:lnTo>
                  <a:pt x="195262" y="91694"/>
                </a:lnTo>
                <a:lnTo>
                  <a:pt x="210502" y="91694"/>
                </a:lnTo>
                <a:lnTo>
                  <a:pt x="216598" y="90170"/>
                </a:lnTo>
                <a:lnTo>
                  <a:pt x="222694" y="85598"/>
                </a:lnTo>
                <a:lnTo>
                  <a:pt x="227266" y="81026"/>
                </a:lnTo>
                <a:lnTo>
                  <a:pt x="230314" y="74828"/>
                </a:lnTo>
                <a:lnTo>
                  <a:pt x="231838" y="67208"/>
                </a:lnTo>
                <a:close/>
              </a:path>
              <a:path w="671194" h="118109">
                <a:moveTo>
                  <a:pt x="266992" y="90157"/>
                </a:moveTo>
                <a:lnTo>
                  <a:pt x="265468" y="81013"/>
                </a:lnTo>
                <a:lnTo>
                  <a:pt x="257848" y="81013"/>
                </a:lnTo>
                <a:lnTo>
                  <a:pt x="256324" y="79489"/>
                </a:lnTo>
                <a:lnTo>
                  <a:pt x="254698" y="79489"/>
                </a:lnTo>
                <a:lnTo>
                  <a:pt x="254698" y="76352"/>
                </a:lnTo>
                <a:lnTo>
                  <a:pt x="253174" y="74828"/>
                </a:lnTo>
                <a:lnTo>
                  <a:pt x="253174" y="33680"/>
                </a:lnTo>
                <a:lnTo>
                  <a:pt x="265468" y="33680"/>
                </a:lnTo>
                <a:lnTo>
                  <a:pt x="265468" y="24536"/>
                </a:lnTo>
                <a:lnTo>
                  <a:pt x="253174" y="24536"/>
                </a:lnTo>
                <a:lnTo>
                  <a:pt x="253174" y="1676"/>
                </a:lnTo>
                <a:lnTo>
                  <a:pt x="242506" y="9296"/>
                </a:lnTo>
                <a:lnTo>
                  <a:pt x="242506" y="24536"/>
                </a:lnTo>
                <a:lnTo>
                  <a:pt x="234886" y="24536"/>
                </a:lnTo>
                <a:lnTo>
                  <a:pt x="234886" y="33680"/>
                </a:lnTo>
                <a:lnTo>
                  <a:pt x="242506" y="33680"/>
                </a:lnTo>
                <a:lnTo>
                  <a:pt x="242506" y="82537"/>
                </a:lnTo>
                <a:lnTo>
                  <a:pt x="244030" y="84061"/>
                </a:lnTo>
                <a:lnTo>
                  <a:pt x="245554" y="87109"/>
                </a:lnTo>
                <a:lnTo>
                  <a:pt x="248602" y="90157"/>
                </a:lnTo>
                <a:lnTo>
                  <a:pt x="251650" y="90157"/>
                </a:lnTo>
                <a:lnTo>
                  <a:pt x="254698" y="91681"/>
                </a:lnTo>
                <a:lnTo>
                  <a:pt x="263944" y="91681"/>
                </a:lnTo>
                <a:lnTo>
                  <a:pt x="266992" y="90157"/>
                </a:lnTo>
                <a:close/>
              </a:path>
              <a:path w="671194" h="118109">
                <a:moveTo>
                  <a:pt x="317284" y="27584"/>
                </a:moveTo>
                <a:lnTo>
                  <a:pt x="314236" y="24536"/>
                </a:lnTo>
                <a:lnTo>
                  <a:pt x="309664" y="23012"/>
                </a:lnTo>
                <a:lnTo>
                  <a:pt x="303568" y="23012"/>
                </a:lnTo>
                <a:lnTo>
                  <a:pt x="302044" y="24536"/>
                </a:lnTo>
                <a:lnTo>
                  <a:pt x="298996" y="26060"/>
                </a:lnTo>
                <a:lnTo>
                  <a:pt x="294424" y="30632"/>
                </a:lnTo>
                <a:lnTo>
                  <a:pt x="292900" y="35204"/>
                </a:lnTo>
                <a:lnTo>
                  <a:pt x="292900" y="24536"/>
                </a:lnTo>
                <a:lnTo>
                  <a:pt x="282232" y="24536"/>
                </a:lnTo>
                <a:lnTo>
                  <a:pt x="282232" y="90170"/>
                </a:lnTo>
                <a:lnTo>
                  <a:pt x="292900" y="90170"/>
                </a:lnTo>
                <a:lnTo>
                  <a:pt x="292900" y="51968"/>
                </a:lnTo>
                <a:lnTo>
                  <a:pt x="295948" y="42824"/>
                </a:lnTo>
                <a:lnTo>
                  <a:pt x="295948" y="41300"/>
                </a:lnTo>
                <a:lnTo>
                  <a:pt x="297472" y="38252"/>
                </a:lnTo>
                <a:lnTo>
                  <a:pt x="298996" y="36728"/>
                </a:lnTo>
                <a:lnTo>
                  <a:pt x="302044" y="35204"/>
                </a:lnTo>
                <a:lnTo>
                  <a:pt x="311188" y="35204"/>
                </a:lnTo>
                <a:lnTo>
                  <a:pt x="314236" y="36728"/>
                </a:lnTo>
                <a:lnTo>
                  <a:pt x="317284" y="27584"/>
                </a:lnTo>
                <a:close/>
              </a:path>
              <a:path w="671194" h="118109">
                <a:moveTo>
                  <a:pt x="381381" y="56540"/>
                </a:moveTo>
                <a:lnTo>
                  <a:pt x="370624" y="29108"/>
                </a:lnTo>
                <a:lnTo>
                  <a:pt x="370624" y="48920"/>
                </a:lnTo>
                <a:lnTo>
                  <a:pt x="370624" y="65684"/>
                </a:lnTo>
                <a:lnTo>
                  <a:pt x="369100" y="71780"/>
                </a:lnTo>
                <a:lnTo>
                  <a:pt x="364528" y="76352"/>
                </a:lnTo>
                <a:lnTo>
                  <a:pt x="361480" y="81013"/>
                </a:lnTo>
                <a:lnTo>
                  <a:pt x="356908" y="82537"/>
                </a:lnTo>
                <a:lnTo>
                  <a:pt x="346240" y="82537"/>
                </a:lnTo>
                <a:lnTo>
                  <a:pt x="341668" y="81013"/>
                </a:lnTo>
                <a:lnTo>
                  <a:pt x="337096" y="76352"/>
                </a:lnTo>
                <a:lnTo>
                  <a:pt x="334048" y="71780"/>
                </a:lnTo>
                <a:lnTo>
                  <a:pt x="332524" y="65684"/>
                </a:lnTo>
                <a:lnTo>
                  <a:pt x="332524" y="48920"/>
                </a:lnTo>
                <a:lnTo>
                  <a:pt x="334048" y="42824"/>
                </a:lnTo>
                <a:lnTo>
                  <a:pt x="337096" y="38252"/>
                </a:lnTo>
                <a:lnTo>
                  <a:pt x="346240" y="32156"/>
                </a:lnTo>
                <a:lnTo>
                  <a:pt x="356908" y="32156"/>
                </a:lnTo>
                <a:lnTo>
                  <a:pt x="361480" y="35204"/>
                </a:lnTo>
                <a:lnTo>
                  <a:pt x="369100" y="42824"/>
                </a:lnTo>
                <a:lnTo>
                  <a:pt x="370624" y="48920"/>
                </a:lnTo>
                <a:lnTo>
                  <a:pt x="370624" y="29108"/>
                </a:lnTo>
                <a:lnTo>
                  <a:pt x="367576" y="26060"/>
                </a:lnTo>
                <a:lnTo>
                  <a:pt x="359956" y="23012"/>
                </a:lnTo>
                <a:lnTo>
                  <a:pt x="343192" y="23012"/>
                </a:lnTo>
                <a:lnTo>
                  <a:pt x="320332" y="58064"/>
                </a:lnTo>
                <a:lnTo>
                  <a:pt x="320890" y="65684"/>
                </a:lnTo>
                <a:lnTo>
                  <a:pt x="322618" y="72593"/>
                </a:lnTo>
                <a:lnTo>
                  <a:pt x="325475" y="78295"/>
                </a:lnTo>
                <a:lnTo>
                  <a:pt x="329476" y="82537"/>
                </a:lnTo>
                <a:lnTo>
                  <a:pt x="334048" y="88633"/>
                </a:lnTo>
                <a:lnTo>
                  <a:pt x="341668" y="91681"/>
                </a:lnTo>
                <a:lnTo>
                  <a:pt x="356908" y="91681"/>
                </a:lnTo>
                <a:lnTo>
                  <a:pt x="361480" y="90157"/>
                </a:lnTo>
                <a:lnTo>
                  <a:pt x="367576" y="88633"/>
                </a:lnTo>
                <a:lnTo>
                  <a:pt x="372148" y="85585"/>
                </a:lnTo>
                <a:lnTo>
                  <a:pt x="374180" y="82537"/>
                </a:lnTo>
                <a:lnTo>
                  <a:pt x="378333" y="76352"/>
                </a:lnTo>
                <a:lnTo>
                  <a:pt x="379857" y="71780"/>
                </a:lnTo>
                <a:lnTo>
                  <a:pt x="381381" y="65684"/>
                </a:lnTo>
                <a:lnTo>
                  <a:pt x="381381" y="56540"/>
                </a:lnTo>
                <a:close/>
              </a:path>
              <a:path w="671194" h="118109">
                <a:moveTo>
                  <a:pt x="399199" y="622"/>
                </a:moveTo>
                <a:lnTo>
                  <a:pt x="387007" y="622"/>
                </a:lnTo>
                <a:lnTo>
                  <a:pt x="387007" y="92062"/>
                </a:lnTo>
                <a:lnTo>
                  <a:pt x="399199" y="92062"/>
                </a:lnTo>
                <a:lnTo>
                  <a:pt x="399199" y="622"/>
                </a:lnTo>
                <a:close/>
              </a:path>
              <a:path w="671194" h="118109">
                <a:moveTo>
                  <a:pt x="472821" y="24536"/>
                </a:moveTo>
                <a:lnTo>
                  <a:pt x="462153" y="24536"/>
                </a:lnTo>
                <a:lnTo>
                  <a:pt x="446913" y="62636"/>
                </a:lnTo>
                <a:lnTo>
                  <a:pt x="445389" y="67208"/>
                </a:lnTo>
                <a:lnTo>
                  <a:pt x="443865" y="73304"/>
                </a:lnTo>
                <a:lnTo>
                  <a:pt x="442341" y="77965"/>
                </a:lnTo>
                <a:lnTo>
                  <a:pt x="440817" y="73304"/>
                </a:lnTo>
                <a:lnTo>
                  <a:pt x="439293" y="67208"/>
                </a:lnTo>
                <a:lnTo>
                  <a:pt x="437769" y="62636"/>
                </a:lnTo>
                <a:lnTo>
                  <a:pt x="424053" y="24536"/>
                </a:lnTo>
                <a:lnTo>
                  <a:pt x="411861" y="24536"/>
                </a:lnTo>
                <a:lnTo>
                  <a:pt x="437769" y="90157"/>
                </a:lnTo>
                <a:lnTo>
                  <a:pt x="436245" y="91681"/>
                </a:lnTo>
                <a:lnTo>
                  <a:pt x="436245" y="93205"/>
                </a:lnTo>
                <a:lnTo>
                  <a:pt x="434721" y="97777"/>
                </a:lnTo>
                <a:lnTo>
                  <a:pt x="433197" y="100825"/>
                </a:lnTo>
                <a:lnTo>
                  <a:pt x="428625" y="105397"/>
                </a:lnTo>
                <a:lnTo>
                  <a:pt x="425577" y="106921"/>
                </a:lnTo>
                <a:lnTo>
                  <a:pt x="421005" y="106921"/>
                </a:lnTo>
                <a:lnTo>
                  <a:pt x="419481" y="105397"/>
                </a:lnTo>
                <a:lnTo>
                  <a:pt x="416433" y="105397"/>
                </a:lnTo>
                <a:lnTo>
                  <a:pt x="417957" y="116065"/>
                </a:lnTo>
                <a:lnTo>
                  <a:pt x="421005" y="116065"/>
                </a:lnTo>
                <a:lnTo>
                  <a:pt x="424053" y="117589"/>
                </a:lnTo>
                <a:lnTo>
                  <a:pt x="428625" y="117589"/>
                </a:lnTo>
                <a:lnTo>
                  <a:pt x="437769" y="113017"/>
                </a:lnTo>
                <a:lnTo>
                  <a:pt x="440817" y="106921"/>
                </a:lnTo>
                <a:lnTo>
                  <a:pt x="442341" y="103873"/>
                </a:lnTo>
                <a:lnTo>
                  <a:pt x="445389" y="99301"/>
                </a:lnTo>
                <a:lnTo>
                  <a:pt x="446913" y="91681"/>
                </a:lnTo>
                <a:lnTo>
                  <a:pt x="452208" y="77965"/>
                </a:lnTo>
                <a:lnTo>
                  <a:pt x="472821" y="24536"/>
                </a:lnTo>
                <a:close/>
              </a:path>
              <a:path w="671194" h="118109">
                <a:moveTo>
                  <a:pt x="533869" y="81026"/>
                </a:moveTo>
                <a:lnTo>
                  <a:pt x="489585" y="81026"/>
                </a:lnTo>
                <a:lnTo>
                  <a:pt x="497205" y="73304"/>
                </a:lnTo>
                <a:lnTo>
                  <a:pt x="532345" y="32156"/>
                </a:lnTo>
                <a:lnTo>
                  <a:pt x="532345" y="24536"/>
                </a:lnTo>
                <a:lnTo>
                  <a:pt x="478917" y="24536"/>
                </a:lnTo>
                <a:lnTo>
                  <a:pt x="478917" y="33680"/>
                </a:lnTo>
                <a:lnTo>
                  <a:pt x="518629" y="33680"/>
                </a:lnTo>
                <a:lnTo>
                  <a:pt x="475869" y="81026"/>
                </a:lnTo>
                <a:lnTo>
                  <a:pt x="475869" y="90170"/>
                </a:lnTo>
                <a:lnTo>
                  <a:pt x="533869" y="90170"/>
                </a:lnTo>
                <a:lnTo>
                  <a:pt x="533869" y="81026"/>
                </a:lnTo>
                <a:close/>
              </a:path>
              <a:path w="671194" h="118109">
                <a:moveTo>
                  <a:pt x="602449" y="58064"/>
                </a:moveTo>
                <a:lnTo>
                  <a:pt x="593305" y="32156"/>
                </a:lnTo>
                <a:lnTo>
                  <a:pt x="590257" y="28092"/>
                </a:lnTo>
                <a:lnTo>
                  <a:pt x="590257" y="45872"/>
                </a:lnTo>
                <a:lnTo>
                  <a:pt x="590257" y="51968"/>
                </a:lnTo>
                <a:lnTo>
                  <a:pt x="553681" y="51968"/>
                </a:lnTo>
                <a:lnTo>
                  <a:pt x="553681" y="45872"/>
                </a:lnTo>
                <a:lnTo>
                  <a:pt x="555205" y="41300"/>
                </a:lnTo>
                <a:lnTo>
                  <a:pt x="559777" y="38252"/>
                </a:lnTo>
                <a:lnTo>
                  <a:pt x="562825" y="33680"/>
                </a:lnTo>
                <a:lnTo>
                  <a:pt x="567397" y="32156"/>
                </a:lnTo>
                <a:lnTo>
                  <a:pt x="578065" y="32156"/>
                </a:lnTo>
                <a:lnTo>
                  <a:pt x="582637" y="35204"/>
                </a:lnTo>
                <a:lnTo>
                  <a:pt x="588733" y="41300"/>
                </a:lnTo>
                <a:lnTo>
                  <a:pt x="590257" y="45872"/>
                </a:lnTo>
                <a:lnTo>
                  <a:pt x="590257" y="28092"/>
                </a:lnTo>
                <a:lnTo>
                  <a:pt x="588733" y="26060"/>
                </a:lnTo>
                <a:lnTo>
                  <a:pt x="581113" y="23012"/>
                </a:lnTo>
                <a:lnTo>
                  <a:pt x="562825" y="23012"/>
                </a:lnTo>
                <a:lnTo>
                  <a:pt x="555205" y="26060"/>
                </a:lnTo>
                <a:lnTo>
                  <a:pt x="550633" y="32156"/>
                </a:lnTo>
                <a:lnTo>
                  <a:pt x="546633" y="37274"/>
                </a:lnTo>
                <a:lnTo>
                  <a:pt x="543775" y="43395"/>
                </a:lnTo>
                <a:lnTo>
                  <a:pt x="542061" y="50368"/>
                </a:lnTo>
                <a:lnTo>
                  <a:pt x="541947" y="51968"/>
                </a:lnTo>
                <a:lnTo>
                  <a:pt x="541489" y="58064"/>
                </a:lnTo>
                <a:lnTo>
                  <a:pt x="542061" y="65747"/>
                </a:lnTo>
                <a:lnTo>
                  <a:pt x="543775" y="72593"/>
                </a:lnTo>
                <a:lnTo>
                  <a:pt x="546633" y="78295"/>
                </a:lnTo>
                <a:lnTo>
                  <a:pt x="550633" y="82550"/>
                </a:lnTo>
                <a:lnTo>
                  <a:pt x="555205" y="88646"/>
                </a:lnTo>
                <a:lnTo>
                  <a:pt x="562825" y="91694"/>
                </a:lnTo>
                <a:lnTo>
                  <a:pt x="579589" y="91694"/>
                </a:lnTo>
                <a:lnTo>
                  <a:pt x="600925" y="70256"/>
                </a:lnTo>
                <a:lnTo>
                  <a:pt x="590257" y="68732"/>
                </a:lnTo>
                <a:lnTo>
                  <a:pt x="588733" y="73304"/>
                </a:lnTo>
                <a:lnTo>
                  <a:pt x="585685" y="77978"/>
                </a:lnTo>
                <a:lnTo>
                  <a:pt x="576541" y="82550"/>
                </a:lnTo>
                <a:lnTo>
                  <a:pt x="567397" y="82550"/>
                </a:lnTo>
                <a:lnTo>
                  <a:pt x="562825" y="81026"/>
                </a:lnTo>
                <a:lnTo>
                  <a:pt x="559777" y="76352"/>
                </a:lnTo>
                <a:lnTo>
                  <a:pt x="555205" y="73304"/>
                </a:lnTo>
                <a:lnTo>
                  <a:pt x="553681" y="67208"/>
                </a:lnTo>
                <a:lnTo>
                  <a:pt x="553681" y="61112"/>
                </a:lnTo>
                <a:lnTo>
                  <a:pt x="602449" y="61112"/>
                </a:lnTo>
                <a:lnTo>
                  <a:pt x="602449" y="58064"/>
                </a:lnTo>
                <a:close/>
              </a:path>
              <a:path w="671194" h="118109">
                <a:moveTo>
                  <a:pt x="671131" y="152"/>
                </a:moveTo>
                <a:lnTo>
                  <a:pt x="660463" y="152"/>
                </a:lnTo>
                <a:lnTo>
                  <a:pt x="660463" y="32156"/>
                </a:lnTo>
                <a:lnTo>
                  <a:pt x="660463" y="48920"/>
                </a:lnTo>
                <a:lnTo>
                  <a:pt x="660463" y="67208"/>
                </a:lnTo>
                <a:lnTo>
                  <a:pt x="658939" y="73304"/>
                </a:lnTo>
                <a:lnTo>
                  <a:pt x="655891" y="76352"/>
                </a:lnTo>
                <a:lnTo>
                  <a:pt x="652843" y="81026"/>
                </a:lnTo>
                <a:lnTo>
                  <a:pt x="648271" y="82550"/>
                </a:lnTo>
                <a:lnTo>
                  <a:pt x="639127" y="82550"/>
                </a:lnTo>
                <a:lnTo>
                  <a:pt x="634555" y="81026"/>
                </a:lnTo>
                <a:lnTo>
                  <a:pt x="631507" y="76352"/>
                </a:lnTo>
                <a:lnTo>
                  <a:pt x="626935" y="71780"/>
                </a:lnTo>
                <a:lnTo>
                  <a:pt x="625411" y="65684"/>
                </a:lnTo>
                <a:lnTo>
                  <a:pt x="625411" y="48920"/>
                </a:lnTo>
                <a:lnTo>
                  <a:pt x="626935" y="42824"/>
                </a:lnTo>
                <a:lnTo>
                  <a:pt x="629983" y="38252"/>
                </a:lnTo>
                <a:lnTo>
                  <a:pt x="634555" y="35204"/>
                </a:lnTo>
                <a:lnTo>
                  <a:pt x="637603" y="32156"/>
                </a:lnTo>
                <a:lnTo>
                  <a:pt x="648271" y="32156"/>
                </a:lnTo>
                <a:lnTo>
                  <a:pt x="652843" y="35204"/>
                </a:lnTo>
                <a:lnTo>
                  <a:pt x="655891" y="38252"/>
                </a:lnTo>
                <a:lnTo>
                  <a:pt x="658939" y="42824"/>
                </a:lnTo>
                <a:lnTo>
                  <a:pt x="660463" y="48920"/>
                </a:lnTo>
                <a:lnTo>
                  <a:pt x="660463" y="32156"/>
                </a:lnTo>
                <a:lnTo>
                  <a:pt x="655891" y="27584"/>
                </a:lnTo>
                <a:lnTo>
                  <a:pt x="649795" y="24536"/>
                </a:lnTo>
                <a:lnTo>
                  <a:pt x="645223" y="23012"/>
                </a:lnTo>
                <a:lnTo>
                  <a:pt x="636079" y="23012"/>
                </a:lnTo>
                <a:lnTo>
                  <a:pt x="631507" y="24536"/>
                </a:lnTo>
                <a:lnTo>
                  <a:pt x="626935" y="27584"/>
                </a:lnTo>
                <a:lnTo>
                  <a:pt x="622274" y="30632"/>
                </a:lnTo>
                <a:lnTo>
                  <a:pt x="619226" y="35204"/>
                </a:lnTo>
                <a:lnTo>
                  <a:pt x="617702" y="39776"/>
                </a:lnTo>
                <a:lnTo>
                  <a:pt x="614654" y="45872"/>
                </a:lnTo>
                <a:lnTo>
                  <a:pt x="614654" y="70256"/>
                </a:lnTo>
                <a:lnTo>
                  <a:pt x="617702" y="74828"/>
                </a:lnTo>
                <a:lnTo>
                  <a:pt x="620750" y="81026"/>
                </a:lnTo>
                <a:lnTo>
                  <a:pt x="623798" y="84074"/>
                </a:lnTo>
                <a:lnTo>
                  <a:pt x="628459" y="87122"/>
                </a:lnTo>
                <a:lnTo>
                  <a:pt x="633031" y="90170"/>
                </a:lnTo>
                <a:lnTo>
                  <a:pt x="637603" y="91694"/>
                </a:lnTo>
                <a:lnTo>
                  <a:pt x="649795" y="91694"/>
                </a:lnTo>
                <a:lnTo>
                  <a:pt x="657415" y="88646"/>
                </a:lnTo>
                <a:lnTo>
                  <a:pt x="660463" y="82550"/>
                </a:lnTo>
                <a:lnTo>
                  <a:pt x="660463" y="90170"/>
                </a:lnTo>
                <a:lnTo>
                  <a:pt x="671131" y="90170"/>
                </a:lnTo>
                <a:lnTo>
                  <a:pt x="671131" y="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3" name="object 353"/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1149095" y="6717315"/>
            <a:ext cx="1872043" cy="93440"/>
          </a:xfrm>
          <a:prstGeom prst="rect">
            <a:avLst/>
          </a:prstGeom>
        </p:spPr>
      </p:pic>
      <p:sp>
        <p:nvSpPr>
          <p:cNvPr id="354" name="object 354"/>
          <p:cNvSpPr/>
          <p:nvPr/>
        </p:nvSpPr>
        <p:spPr>
          <a:xfrm>
            <a:off x="466534" y="6973538"/>
            <a:ext cx="22860" cy="23495"/>
          </a:xfrm>
          <a:custGeom>
            <a:avLst/>
            <a:gdLst/>
            <a:ahLst/>
            <a:cxnLst/>
            <a:rect l="l" t="t" r="r" b="b"/>
            <a:pathLst>
              <a:path w="22859" h="23495">
                <a:moveTo>
                  <a:pt x="15240" y="22955"/>
                </a:moveTo>
                <a:lnTo>
                  <a:pt x="7620" y="22955"/>
                </a:lnTo>
                <a:lnTo>
                  <a:pt x="4572" y="21431"/>
                </a:lnTo>
                <a:lnTo>
                  <a:pt x="3048" y="19907"/>
                </a:lnTo>
                <a:lnTo>
                  <a:pt x="0" y="13811"/>
                </a:lnTo>
                <a:lnTo>
                  <a:pt x="0" y="7715"/>
                </a:lnTo>
                <a:lnTo>
                  <a:pt x="1524" y="4667"/>
                </a:lnTo>
                <a:lnTo>
                  <a:pt x="3048" y="3143"/>
                </a:lnTo>
                <a:lnTo>
                  <a:pt x="4572" y="1523"/>
                </a:lnTo>
                <a:lnTo>
                  <a:pt x="7620" y="0"/>
                </a:lnTo>
                <a:lnTo>
                  <a:pt x="16764" y="0"/>
                </a:lnTo>
                <a:lnTo>
                  <a:pt x="19812" y="3143"/>
                </a:lnTo>
                <a:lnTo>
                  <a:pt x="21336" y="4667"/>
                </a:lnTo>
                <a:lnTo>
                  <a:pt x="22860" y="7715"/>
                </a:lnTo>
                <a:lnTo>
                  <a:pt x="22860" y="13811"/>
                </a:lnTo>
                <a:lnTo>
                  <a:pt x="21336" y="16859"/>
                </a:lnTo>
                <a:lnTo>
                  <a:pt x="15240" y="22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5" name="object 355"/>
          <p:cNvPicPr/>
          <p:nvPr/>
        </p:nvPicPr>
        <p:blipFill>
          <a:blip r:embed="rId263" cstate="print"/>
          <a:stretch>
            <a:fillRect/>
          </a:stretch>
        </p:blipFill>
        <p:spPr>
          <a:xfrm>
            <a:off x="550354" y="6940010"/>
            <a:ext cx="350805" cy="91535"/>
          </a:xfrm>
          <a:prstGeom prst="rect">
            <a:avLst/>
          </a:prstGeom>
        </p:spPr>
      </p:pic>
      <p:pic>
        <p:nvPicPr>
          <p:cNvPr id="356" name="object 356"/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950023" y="6940010"/>
            <a:ext cx="173164" cy="91535"/>
          </a:xfrm>
          <a:prstGeom prst="rect">
            <a:avLst/>
          </a:prstGeom>
        </p:spPr>
      </p:pic>
      <p:pic>
        <p:nvPicPr>
          <p:cNvPr id="357" name="object 357"/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1177289" y="6938485"/>
            <a:ext cx="480345" cy="93059"/>
          </a:xfrm>
          <a:prstGeom prst="rect">
            <a:avLst/>
          </a:prstGeom>
        </p:spPr>
      </p:pic>
      <p:pic>
        <p:nvPicPr>
          <p:cNvPr id="358" name="object 358"/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1709927" y="6938771"/>
            <a:ext cx="492251" cy="92773"/>
          </a:xfrm>
          <a:prstGeom prst="rect">
            <a:avLst/>
          </a:prstGeom>
        </p:spPr>
      </p:pic>
      <p:pic>
        <p:nvPicPr>
          <p:cNvPr id="359" name="object 359"/>
          <p:cNvPicPr/>
          <p:nvPr/>
        </p:nvPicPr>
        <p:blipFill>
          <a:blip r:embed="rId267" cstate="print"/>
          <a:stretch>
            <a:fillRect/>
          </a:stretch>
        </p:blipFill>
        <p:spPr>
          <a:xfrm>
            <a:off x="2247900" y="6938771"/>
            <a:ext cx="230314" cy="92773"/>
          </a:xfrm>
          <a:prstGeom prst="rect">
            <a:avLst/>
          </a:prstGeom>
        </p:spPr>
      </p:pic>
      <p:sp>
        <p:nvSpPr>
          <p:cNvPr id="360" name="object 360"/>
          <p:cNvSpPr/>
          <p:nvPr/>
        </p:nvSpPr>
        <p:spPr>
          <a:xfrm>
            <a:off x="2523921" y="6938492"/>
            <a:ext cx="720090" cy="117475"/>
          </a:xfrm>
          <a:custGeom>
            <a:avLst/>
            <a:gdLst/>
            <a:ahLst/>
            <a:cxnLst/>
            <a:rect l="l" t="t" r="r" b="b"/>
            <a:pathLst>
              <a:path w="720089" h="117475">
                <a:moveTo>
                  <a:pt x="12293" y="4572"/>
                </a:moveTo>
                <a:lnTo>
                  <a:pt x="10769" y="0"/>
                </a:lnTo>
                <a:lnTo>
                  <a:pt x="6197" y="1524"/>
                </a:lnTo>
                <a:lnTo>
                  <a:pt x="3048" y="3048"/>
                </a:lnTo>
                <a:lnTo>
                  <a:pt x="1524" y="7620"/>
                </a:lnTo>
                <a:lnTo>
                  <a:pt x="0" y="9144"/>
                </a:lnTo>
                <a:lnTo>
                  <a:pt x="0" y="28956"/>
                </a:lnTo>
                <a:lnTo>
                  <a:pt x="12293" y="28956"/>
                </a:lnTo>
                <a:lnTo>
                  <a:pt x="12293" y="16764"/>
                </a:lnTo>
                <a:lnTo>
                  <a:pt x="6197" y="16764"/>
                </a:lnTo>
                <a:lnTo>
                  <a:pt x="6197" y="10668"/>
                </a:lnTo>
                <a:lnTo>
                  <a:pt x="7721" y="7620"/>
                </a:lnTo>
                <a:lnTo>
                  <a:pt x="10769" y="4572"/>
                </a:lnTo>
                <a:lnTo>
                  <a:pt x="12293" y="4572"/>
                </a:lnTo>
                <a:close/>
              </a:path>
              <a:path w="720089" h="117475">
                <a:moveTo>
                  <a:pt x="32105" y="4572"/>
                </a:moveTo>
                <a:lnTo>
                  <a:pt x="29057" y="0"/>
                </a:lnTo>
                <a:lnTo>
                  <a:pt x="22961" y="3048"/>
                </a:lnTo>
                <a:lnTo>
                  <a:pt x="21437" y="7620"/>
                </a:lnTo>
                <a:lnTo>
                  <a:pt x="19913" y="9144"/>
                </a:lnTo>
                <a:lnTo>
                  <a:pt x="18389" y="13716"/>
                </a:lnTo>
                <a:lnTo>
                  <a:pt x="18389" y="28956"/>
                </a:lnTo>
                <a:lnTo>
                  <a:pt x="30581" y="28956"/>
                </a:lnTo>
                <a:lnTo>
                  <a:pt x="30581" y="16764"/>
                </a:lnTo>
                <a:lnTo>
                  <a:pt x="24485" y="16764"/>
                </a:lnTo>
                <a:lnTo>
                  <a:pt x="26009" y="12192"/>
                </a:lnTo>
                <a:lnTo>
                  <a:pt x="26009" y="10668"/>
                </a:lnTo>
                <a:lnTo>
                  <a:pt x="27533" y="7620"/>
                </a:lnTo>
                <a:lnTo>
                  <a:pt x="27533" y="6096"/>
                </a:lnTo>
                <a:lnTo>
                  <a:pt x="29057" y="4572"/>
                </a:lnTo>
                <a:lnTo>
                  <a:pt x="32105" y="4572"/>
                </a:lnTo>
                <a:close/>
              </a:path>
              <a:path w="720089" h="117475">
                <a:moveTo>
                  <a:pt x="114401" y="81368"/>
                </a:moveTo>
                <a:lnTo>
                  <a:pt x="59537" y="81368"/>
                </a:lnTo>
                <a:lnTo>
                  <a:pt x="59537" y="50888"/>
                </a:lnTo>
                <a:lnTo>
                  <a:pt x="108305" y="50888"/>
                </a:lnTo>
                <a:lnTo>
                  <a:pt x="108305" y="39458"/>
                </a:lnTo>
                <a:lnTo>
                  <a:pt x="59537" y="39458"/>
                </a:lnTo>
                <a:lnTo>
                  <a:pt x="59537" y="12788"/>
                </a:lnTo>
                <a:lnTo>
                  <a:pt x="112877" y="12788"/>
                </a:lnTo>
                <a:lnTo>
                  <a:pt x="112877" y="1358"/>
                </a:lnTo>
                <a:lnTo>
                  <a:pt x="47345" y="1358"/>
                </a:lnTo>
                <a:lnTo>
                  <a:pt x="47345" y="12788"/>
                </a:lnTo>
                <a:lnTo>
                  <a:pt x="47345" y="39458"/>
                </a:lnTo>
                <a:lnTo>
                  <a:pt x="47345" y="50888"/>
                </a:lnTo>
                <a:lnTo>
                  <a:pt x="47345" y="81368"/>
                </a:lnTo>
                <a:lnTo>
                  <a:pt x="47345" y="91528"/>
                </a:lnTo>
                <a:lnTo>
                  <a:pt x="114401" y="91528"/>
                </a:lnTo>
                <a:lnTo>
                  <a:pt x="114401" y="81368"/>
                </a:lnTo>
                <a:close/>
              </a:path>
              <a:path w="720089" h="117475">
                <a:moveTo>
                  <a:pt x="140017" y="279"/>
                </a:moveTo>
                <a:lnTo>
                  <a:pt x="127825" y="279"/>
                </a:lnTo>
                <a:lnTo>
                  <a:pt x="127825" y="91732"/>
                </a:lnTo>
                <a:lnTo>
                  <a:pt x="140017" y="91732"/>
                </a:lnTo>
                <a:lnTo>
                  <a:pt x="140017" y="279"/>
                </a:lnTo>
                <a:close/>
              </a:path>
              <a:path w="720089" h="117475">
                <a:moveTo>
                  <a:pt x="218135" y="58000"/>
                </a:moveTo>
                <a:lnTo>
                  <a:pt x="217652" y="51841"/>
                </a:lnTo>
                <a:lnTo>
                  <a:pt x="217563" y="50558"/>
                </a:lnTo>
                <a:lnTo>
                  <a:pt x="215849" y="44094"/>
                </a:lnTo>
                <a:lnTo>
                  <a:pt x="212991" y="38468"/>
                </a:lnTo>
                <a:lnTo>
                  <a:pt x="208991" y="33528"/>
                </a:lnTo>
                <a:lnTo>
                  <a:pt x="205943" y="29464"/>
                </a:lnTo>
                <a:lnTo>
                  <a:pt x="205943" y="47332"/>
                </a:lnTo>
                <a:lnTo>
                  <a:pt x="205943" y="51841"/>
                </a:lnTo>
                <a:lnTo>
                  <a:pt x="169265" y="51841"/>
                </a:lnTo>
                <a:lnTo>
                  <a:pt x="169265" y="47332"/>
                </a:lnTo>
                <a:lnTo>
                  <a:pt x="175361" y="38188"/>
                </a:lnTo>
                <a:lnTo>
                  <a:pt x="178409" y="35052"/>
                </a:lnTo>
                <a:lnTo>
                  <a:pt x="182981" y="33528"/>
                </a:lnTo>
                <a:lnTo>
                  <a:pt x="193649" y="33528"/>
                </a:lnTo>
                <a:lnTo>
                  <a:pt x="198221" y="36576"/>
                </a:lnTo>
                <a:lnTo>
                  <a:pt x="204419" y="42760"/>
                </a:lnTo>
                <a:lnTo>
                  <a:pt x="205943" y="47332"/>
                </a:lnTo>
                <a:lnTo>
                  <a:pt x="205943" y="29464"/>
                </a:lnTo>
                <a:lnTo>
                  <a:pt x="204419" y="27432"/>
                </a:lnTo>
                <a:lnTo>
                  <a:pt x="196697" y="24384"/>
                </a:lnTo>
                <a:lnTo>
                  <a:pt x="178409" y="24384"/>
                </a:lnTo>
                <a:lnTo>
                  <a:pt x="170789" y="27432"/>
                </a:lnTo>
                <a:lnTo>
                  <a:pt x="166217" y="33528"/>
                </a:lnTo>
                <a:lnTo>
                  <a:pt x="162217" y="38696"/>
                </a:lnTo>
                <a:lnTo>
                  <a:pt x="159359" y="44856"/>
                </a:lnTo>
                <a:lnTo>
                  <a:pt x="157645" y="51841"/>
                </a:lnTo>
                <a:lnTo>
                  <a:pt x="157187" y="58000"/>
                </a:lnTo>
                <a:lnTo>
                  <a:pt x="157187" y="61048"/>
                </a:lnTo>
                <a:lnTo>
                  <a:pt x="157645" y="66979"/>
                </a:lnTo>
                <a:lnTo>
                  <a:pt x="159359" y="73431"/>
                </a:lnTo>
                <a:lnTo>
                  <a:pt x="162217" y="79032"/>
                </a:lnTo>
                <a:lnTo>
                  <a:pt x="166217" y="83908"/>
                </a:lnTo>
                <a:lnTo>
                  <a:pt x="170789" y="90004"/>
                </a:lnTo>
                <a:lnTo>
                  <a:pt x="178409" y="93052"/>
                </a:lnTo>
                <a:lnTo>
                  <a:pt x="196697" y="93052"/>
                </a:lnTo>
                <a:lnTo>
                  <a:pt x="202895" y="91528"/>
                </a:lnTo>
                <a:lnTo>
                  <a:pt x="207467" y="86956"/>
                </a:lnTo>
                <a:lnTo>
                  <a:pt x="212039" y="83908"/>
                </a:lnTo>
                <a:lnTo>
                  <a:pt x="215087" y="79336"/>
                </a:lnTo>
                <a:lnTo>
                  <a:pt x="215138" y="79032"/>
                </a:lnTo>
                <a:lnTo>
                  <a:pt x="216611" y="71716"/>
                </a:lnTo>
                <a:lnTo>
                  <a:pt x="205943" y="70192"/>
                </a:lnTo>
                <a:lnTo>
                  <a:pt x="204419" y="74764"/>
                </a:lnTo>
                <a:lnTo>
                  <a:pt x="201371" y="79336"/>
                </a:lnTo>
                <a:lnTo>
                  <a:pt x="198221" y="80860"/>
                </a:lnTo>
                <a:lnTo>
                  <a:pt x="196697" y="82384"/>
                </a:lnTo>
                <a:lnTo>
                  <a:pt x="192125" y="83908"/>
                </a:lnTo>
                <a:lnTo>
                  <a:pt x="182981" y="83908"/>
                </a:lnTo>
                <a:lnTo>
                  <a:pt x="178409" y="82384"/>
                </a:lnTo>
                <a:lnTo>
                  <a:pt x="175361" y="77812"/>
                </a:lnTo>
                <a:lnTo>
                  <a:pt x="170789" y="74764"/>
                </a:lnTo>
                <a:lnTo>
                  <a:pt x="169265" y="68668"/>
                </a:lnTo>
                <a:lnTo>
                  <a:pt x="169265" y="61048"/>
                </a:lnTo>
                <a:lnTo>
                  <a:pt x="218135" y="61048"/>
                </a:lnTo>
                <a:lnTo>
                  <a:pt x="218135" y="58000"/>
                </a:lnTo>
                <a:close/>
              </a:path>
              <a:path w="720089" h="117475">
                <a:moveTo>
                  <a:pt x="277660" y="68668"/>
                </a:moveTo>
                <a:lnTo>
                  <a:pt x="266992" y="67144"/>
                </a:lnTo>
                <a:lnTo>
                  <a:pt x="265468" y="73240"/>
                </a:lnTo>
                <a:lnTo>
                  <a:pt x="263944" y="77812"/>
                </a:lnTo>
                <a:lnTo>
                  <a:pt x="260896" y="79336"/>
                </a:lnTo>
                <a:lnTo>
                  <a:pt x="257848" y="82384"/>
                </a:lnTo>
                <a:lnTo>
                  <a:pt x="254800" y="83908"/>
                </a:lnTo>
                <a:lnTo>
                  <a:pt x="245567" y="83908"/>
                </a:lnTo>
                <a:lnTo>
                  <a:pt x="240995" y="82384"/>
                </a:lnTo>
                <a:lnTo>
                  <a:pt x="237947" y="77812"/>
                </a:lnTo>
                <a:lnTo>
                  <a:pt x="233375" y="73240"/>
                </a:lnTo>
                <a:lnTo>
                  <a:pt x="231851" y="67144"/>
                </a:lnTo>
                <a:lnTo>
                  <a:pt x="231851" y="50380"/>
                </a:lnTo>
                <a:lnTo>
                  <a:pt x="233375" y="44284"/>
                </a:lnTo>
                <a:lnTo>
                  <a:pt x="237947" y="39712"/>
                </a:lnTo>
                <a:lnTo>
                  <a:pt x="240995" y="35052"/>
                </a:lnTo>
                <a:lnTo>
                  <a:pt x="245567" y="33528"/>
                </a:lnTo>
                <a:lnTo>
                  <a:pt x="254800" y="33528"/>
                </a:lnTo>
                <a:lnTo>
                  <a:pt x="260896" y="36576"/>
                </a:lnTo>
                <a:lnTo>
                  <a:pt x="263944" y="39712"/>
                </a:lnTo>
                <a:lnTo>
                  <a:pt x="265468" y="42760"/>
                </a:lnTo>
                <a:lnTo>
                  <a:pt x="265468" y="47332"/>
                </a:lnTo>
                <a:lnTo>
                  <a:pt x="276136" y="45808"/>
                </a:lnTo>
                <a:lnTo>
                  <a:pt x="276136" y="38188"/>
                </a:lnTo>
                <a:lnTo>
                  <a:pt x="273088" y="33528"/>
                </a:lnTo>
                <a:lnTo>
                  <a:pt x="268516" y="30480"/>
                </a:lnTo>
                <a:lnTo>
                  <a:pt x="263944" y="25908"/>
                </a:lnTo>
                <a:lnTo>
                  <a:pt x="257848" y="24384"/>
                </a:lnTo>
                <a:lnTo>
                  <a:pt x="245567" y="24384"/>
                </a:lnTo>
                <a:lnTo>
                  <a:pt x="239471" y="25908"/>
                </a:lnTo>
                <a:lnTo>
                  <a:pt x="234899" y="28956"/>
                </a:lnTo>
                <a:lnTo>
                  <a:pt x="230327" y="30480"/>
                </a:lnTo>
                <a:lnTo>
                  <a:pt x="227279" y="35052"/>
                </a:lnTo>
                <a:lnTo>
                  <a:pt x="224231" y="41236"/>
                </a:lnTo>
                <a:lnTo>
                  <a:pt x="221183" y="45808"/>
                </a:lnTo>
                <a:lnTo>
                  <a:pt x="221183" y="59524"/>
                </a:lnTo>
                <a:lnTo>
                  <a:pt x="221729" y="66979"/>
                </a:lnTo>
                <a:lnTo>
                  <a:pt x="240995" y="93052"/>
                </a:lnTo>
                <a:lnTo>
                  <a:pt x="257848" y="93052"/>
                </a:lnTo>
                <a:lnTo>
                  <a:pt x="263944" y="91528"/>
                </a:lnTo>
                <a:lnTo>
                  <a:pt x="273088" y="82384"/>
                </a:lnTo>
                <a:lnTo>
                  <a:pt x="276136" y="76288"/>
                </a:lnTo>
                <a:lnTo>
                  <a:pt x="277660" y="68668"/>
                </a:lnTo>
                <a:close/>
              </a:path>
              <a:path w="720089" h="117475">
                <a:moveTo>
                  <a:pt x="312712" y="91528"/>
                </a:moveTo>
                <a:lnTo>
                  <a:pt x="311188" y="82384"/>
                </a:lnTo>
                <a:lnTo>
                  <a:pt x="303568" y="82384"/>
                </a:lnTo>
                <a:lnTo>
                  <a:pt x="303568" y="80860"/>
                </a:lnTo>
                <a:lnTo>
                  <a:pt x="302044" y="80860"/>
                </a:lnTo>
                <a:lnTo>
                  <a:pt x="302044" y="79336"/>
                </a:lnTo>
                <a:lnTo>
                  <a:pt x="300520" y="79336"/>
                </a:lnTo>
                <a:lnTo>
                  <a:pt x="300520" y="35052"/>
                </a:lnTo>
                <a:lnTo>
                  <a:pt x="311188" y="35052"/>
                </a:lnTo>
                <a:lnTo>
                  <a:pt x="311188" y="25908"/>
                </a:lnTo>
                <a:lnTo>
                  <a:pt x="300520" y="25908"/>
                </a:lnTo>
                <a:lnTo>
                  <a:pt x="300520" y="3048"/>
                </a:lnTo>
                <a:lnTo>
                  <a:pt x="289852" y="9144"/>
                </a:lnTo>
                <a:lnTo>
                  <a:pt x="289852" y="25908"/>
                </a:lnTo>
                <a:lnTo>
                  <a:pt x="280708" y="25908"/>
                </a:lnTo>
                <a:lnTo>
                  <a:pt x="280708" y="35052"/>
                </a:lnTo>
                <a:lnTo>
                  <a:pt x="289852" y="35052"/>
                </a:lnTo>
                <a:lnTo>
                  <a:pt x="289852" y="83908"/>
                </a:lnTo>
                <a:lnTo>
                  <a:pt x="291376" y="85432"/>
                </a:lnTo>
                <a:lnTo>
                  <a:pt x="291376" y="86956"/>
                </a:lnTo>
                <a:lnTo>
                  <a:pt x="292900" y="90004"/>
                </a:lnTo>
                <a:lnTo>
                  <a:pt x="295948" y="90004"/>
                </a:lnTo>
                <a:lnTo>
                  <a:pt x="297472" y="91528"/>
                </a:lnTo>
                <a:lnTo>
                  <a:pt x="300520" y="93052"/>
                </a:lnTo>
                <a:lnTo>
                  <a:pt x="306616" y="93052"/>
                </a:lnTo>
                <a:lnTo>
                  <a:pt x="309664" y="91528"/>
                </a:lnTo>
                <a:lnTo>
                  <a:pt x="312712" y="91528"/>
                </a:lnTo>
                <a:close/>
              </a:path>
              <a:path w="720089" h="117475">
                <a:moveTo>
                  <a:pt x="364528" y="27432"/>
                </a:moveTo>
                <a:lnTo>
                  <a:pt x="361480" y="25908"/>
                </a:lnTo>
                <a:lnTo>
                  <a:pt x="356908" y="24384"/>
                </a:lnTo>
                <a:lnTo>
                  <a:pt x="350812" y="24384"/>
                </a:lnTo>
                <a:lnTo>
                  <a:pt x="347764" y="25908"/>
                </a:lnTo>
                <a:lnTo>
                  <a:pt x="341668" y="32004"/>
                </a:lnTo>
                <a:lnTo>
                  <a:pt x="338620" y="36576"/>
                </a:lnTo>
                <a:lnTo>
                  <a:pt x="338620" y="25908"/>
                </a:lnTo>
                <a:lnTo>
                  <a:pt x="329476" y="25908"/>
                </a:lnTo>
                <a:lnTo>
                  <a:pt x="329476" y="91528"/>
                </a:lnTo>
                <a:lnTo>
                  <a:pt x="340144" y="91528"/>
                </a:lnTo>
                <a:lnTo>
                  <a:pt x="340144" y="51904"/>
                </a:lnTo>
                <a:lnTo>
                  <a:pt x="341668" y="48856"/>
                </a:lnTo>
                <a:lnTo>
                  <a:pt x="341668" y="44284"/>
                </a:lnTo>
                <a:lnTo>
                  <a:pt x="343192" y="41236"/>
                </a:lnTo>
                <a:lnTo>
                  <a:pt x="347764" y="36576"/>
                </a:lnTo>
                <a:lnTo>
                  <a:pt x="358432" y="36576"/>
                </a:lnTo>
                <a:lnTo>
                  <a:pt x="361480" y="38188"/>
                </a:lnTo>
                <a:lnTo>
                  <a:pt x="364528" y="27432"/>
                </a:lnTo>
                <a:close/>
              </a:path>
              <a:path w="720089" h="117475">
                <a:moveTo>
                  <a:pt x="428637" y="58013"/>
                </a:moveTo>
                <a:lnTo>
                  <a:pt x="419493" y="33528"/>
                </a:lnTo>
                <a:lnTo>
                  <a:pt x="417969" y="31496"/>
                </a:lnTo>
                <a:lnTo>
                  <a:pt x="417969" y="50393"/>
                </a:lnTo>
                <a:lnTo>
                  <a:pt x="417969" y="67157"/>
                </a:lnTo>
                <a:lnTo>
                  <a:pt x="414921" y="73253"/>
                </a:lnTo>
                <a:lnTo>
                  <a:pt x="408825" y="82397"/>
                </a:lnTo>
                <a:lnTo>
                  <a:pt x="404253" y="83921"/>
                </a:lnTo>
                <a:lnTo>
                  <a:pt x="392061" y="83921"/>
                </a:lnTo>
                <a:lnTo>
                  <a:pt x="387489" y="82397"/>
                </a:lnTo>
                <a:lnTo>
                  <a:pt x="381393" y="73253"/>
                </a:lnTo>
                <a:lnTo>
                  <a:pt x="378345" y="67157"/>
                </a:lnTo>
                <a:lnTo>
                  <a:pt x="378345" y="50393"/>
                </a:lnTo>
                <a:lnTo>
                  <a:pt x="381393" y="44297"/>
                </a:lnTo>
                <a:lnTo>
                  <a:pt x="384441" y="39725"/>
                </a:lnTo>
                <a:lnTo>
                  <a:pt x="387489" y="35052"/>
                </a:lnTo>
                <a:lnTo>
                  <a:pt x="392061" y="33528"/>
                </a:lnTo>
                <a:lnTo>
                  <a:pt x="404253" y="33528"/>
                </a:lnTo>
                <a:lnTo>
                  <a:pt x="408825" y="36576"/>
                </a:lnTo>
                <a:lnTo>
                  <a:pt x="411873" y="39725"/>
                </a:lnTo>
                <a:lnTo>
                  <a:pt x="414921" y="44297"/>
                </a:lnTo>
                <a:lnTo>
                  <a:pt x="417969" y="50393"/>
                </a:lnTo>
                <a:lnTo>
                  <a:pt x="417969" y="31496"/>
                </a:lnTo>
                <a:lnTo>
                  <a:pt x="414921" y="27432"/>
                </a:lnTo>
                <a:lnTo>
                  <a:pt x="407301" y="24384"/>
                </a:lnTo>
                <a:lnTo>
                  <a:pt x="390537" y="24384"/>
                </a:lnTo>
                <a:lnTo>
                  <a:pt x="367576" y="59537"/>
                </a:lnTo>
                <a:lnTo>
                  <a:pt x="368122" y="66979"/>
                </a:lnTo>
                <a:lnTo>
                  <a:pt x="389013" y="93065"/>
                </a:lnTo>
                <a:lnTo>
                  <a:pt x="404253" y="93065"/>
                </a:lnTo>
                <a:lnTo>
                  <a:pt x="408825" y="91541"/>
                </a:lnTo>
                <a:lnTo>
                  <a:pt x="413397" y="88493"/>
                </a:lnTo>
                <a:lnTo>
                  <a:pt x="419493" y="86969"/>
                </a:lnTo>
                <a:lnTo>
                  <a:pt x="421525" y="83921"/>
                </a:lnTo>
                <a:lnTo>
                  <a:pt x="425589" y="77825"/>
                </a:lnTo>
                <a:lnTo>
                  <a:pt x="427113" y="73253"/>
                </a:lnTo>
                <a:lnTo>
                  <a:pt x="428637" y="65633"/>
                </a:lnTo>
                <a:lnTo>
                  <a:pt x="428637" y="58013"/>
                </a:lnTo>
                <a:close/>
              </a:path>
              <a:path w="720089" h="117475">
                <a:moveTo>
                  <a:pt x="446341" y="279"/>
                </a:moveTo>
                <a:lnTo>
                  <a:pt x="434149" y="279"/>
                </a:lnTo>
                <a:lnTo>
                  <a:pt x="434149" y="91732"/>
                </a:lnTo>
                <a:lnTo>
                  <a:pt x="446341" y="91732"/>
                </a:lnTo>
                <a:lnTo>
                  <a:pt x="446341" y="279"/>
                </a:lnTo>
                <a:close/>
              </a:path>
              <a:path w="720089" h="117475">
                <a:moveTo>
                  <a:pt x="520166" y="25908"/>
                </a:moveTo>
                <a:lnTo>
                  <a:pt x="509498" y="25908"/>
                </a:lnTo>
                <a:lnTo>
                  <a:pt x="494169" y="64109"/>
                </a:lnTo>
                <a:lnTo>
                  <a:pt x="492645" y="68681"/>
                </a:lnTo>
                <a:lnTo>
                  <a:pt x="491121" y="74777"/>
                </a:lnTo>
                <a:lnTo>
                  <a:pt x="489597" y="79349"/>
                </a:lnTo>
                <a:lnTo>
                  <a:pt x="488073" y="73253"/>
                </a:lnTo>
                <a:lnTo>
                  <a:pt x="485025" y="64109"/>
                </a:lnTo>
                <a:lnTo>
                  <a:pt x="471309" y="25908"/>
                </a:lnTo>
                <a:lnTo>
                  <a:pt x="460641" y="25908"/>
                </a:lnTo>
                <a:lnTo>
                  <a:pt x="485025" y="91541"/>
                </a:lnTo>
                <a:lnTo>
                  <a:pt x="485025" y="93065"/>
                </a:lnTo>
                <a:lnTo>
                  <a:pt x="483501" y="93065"/>
                </a:lnTo>
                <a:lnTo>
                  <a:pt x="483501" y="94589"/>
                </a:lnTo>
                <a:lnTo>
                  <a:pt x="481977" y="99161"/>
                </a:lnTo>
                <a:lnTo>
                  <a:pt x="480453" y="102209"/>
                </a:lnTo>
                <a:lnTo>
                  <a:pt x="478929" y="103733"/>
                </a:lnTo>
                <a:lnTo>
                  <a:pt x="478929" y="105257"/>
                </a:lnTo>
                <a:lnTo>
                  <a:pt x="477405" y="106781"/>
                </a:lnTo>
                <a:lnTo>
                  <a:pt x="463689" y="106781"/>
                </a:lnTo>
                <a:lnTo>
                  <a:pt x="465213" y="117449"/>
                </a:lnTo>
                <a:lnTo>
                  <a:pt x="478929" y="117449"/>
                </a:lnTo>
                <a:lnTo>
                  <a:pt x="485025" y="114401"/>
                </a:lnTo>
                <a:lnTo>
                  <a:pt x="495693" y="93065"/>
                </a:lnTo>
                <a:lnTo>
                  <a:pt x="500684" y="79349"/>
                </a:lnTo>
                <a:lnTo>
                  <a:pt x="520166" y="25908"/>
                </a:lnTo>
                <a:close/>
              </a:path>
              <a:path w="720089" h="117475">
                <a:moveTo>
                  <a:pt x="581126" y="82384"/>
                </a:moveTo>
                <a:lnTo>
                  <a:pt x="536930" y="82384"/>
                </a:lnTo>
                <a:lnTo>
                  <a:pt x="544550" y="74764"/>
                </a:lnTo>
                <a:lnTo>
                  <a:pt x="579602" y="33528"/>
                </a:lnTo>
                <a:lnTo>
                  <a:pt x="579602" y="25908"/>
                </a:lnTo>
                <a:lnTo>
                  <a:pt x="526262" y="25908"/>
                </a:lnTo>
                <a:lnTo>
                  <a:pt x="526262" y="35052"/>
                </a:lnTo>
                <a:lnTo>
                  <a:pt x="565886" y="35052"/>
                </a:lnTo>
                <a:lnTo>
                  <a:pt x="523214" y="82384"/>
                </a:lnTo>
                <a:lnTo>
                  <a:pt x="523214" y="91528"/>
                </a:lnTo>
                <a:lnTo>
                  <a:pt x="581126" y="91528"/>
                </a:lnTo>
                <a:lnTo>
                  <a:pt x="581126" y="82384"/>
                </a:lnTo>
                <a:close/>
              </a:path>
              <a:path w="720089" h="117475">
                <a:moveTo>
                  <a:pt x="649808" y="58000"/>
                </a:moveTo>
                <a:lnTo>
                  <a:pt x="649325" y="51841"/>
                </a:lnTo>
                <a:lnTo>
                  <a:pt x="649236" y="50558"/>
                </a:lnTo>
                <a:lnTo>
                  <a:pt x="647522" y="44094"/>
                </a:lnTo>
                <a:lnTo>
                  <a:pt x="644664" y="38468"/>
                </a:lnTo>
                <a:lnTo>
                  <a:pt x="640664" y="33528"/>
                </a:lnTo>
                <a:lnTo>
                  <a:pt x="637616" y="29464"/>
                </a:lnTo>
                <a:lnTo>
                  <a:pt x="637616" y="47332"/>
                </a:lnTo>
                <a:lnTo>
                  <a:pt x="637616" y="51841"/>
                </a:lnTo>
                <a:lnTo>
                  <a:pt x="600938" y="51841"/>
                </a:lnTo>
                <a:lnTo>
                  <a:pt x="600938" y="47332"/>
                </a:lnTo>
                <a:lnTo>
                  <a:pt x="607034" y="38188"/>
                </a:lnTo>
                <a:lnTo>
                  <a:pt x="610082" y="35052"/>
                </a:lnTo>
                <a:lnTo>
                  <a:pt x="614654" y="33528"/>
                </a:lnTo>
                <a:lnTo>
                  <a:pt x="625322" y="33528"/>
                </a:lnTo>
                <a:lnTo>
                  <a:pt x="629894" y="36576"/>
                </a:lnTo>
                <a:lnTo>
                  <a:pt x="636092" y="42760"/>
                </a:lnTo>
                <a:lnTo>
                  <a:pt x="637616" y="47332"/>
                </a:lnTo>
                <a:lnTo>
                  <a:pt x="637616" y="29464"/>
                </a:lnTo>
                <a:lnTo>
                  <a:pt x="636092" y="27432"/>
                </a:lnTo>
                <a:lnTo>
                  <a:pt x="628370" y="24384"/>
                </a:lnTo>
                <a:lnTo>
                  <a:pt x="610082" y="24384"/>
                </a:lnTo>
                <a:lnTo>
                  <a:pt x="602462" y="27432"/>
                </a:lnTo>
                <a:lnTo>
                  <a:pt x="597890" y="33528"/>
                </a:lnTo>
                <a:lnTo>
                  <a:pt x="593890" y="38696"/>
                </a:lnTo>
                <a:lnTo>
                  <a:pt x="591032" y="44856"/>
                </a:lnTo>
                <a:lnTo>
                  <a:pt x="589318" y="51841"/>
                </a:lnTo>
                <a:lnTo>
                  <a:pt x="588860" y="58000"/>
                </a:lnTo>
                <a:lnTo>
                  <a:pt x="588860" y="61048"/>
                </a:lnTo>
                <a:lnTo>
                  <a:pt x="589318" y="66979"/>
                </a:lnTo>
                <a:lnTo>
                  <a:pt x="591032" y="73431"/>
                </a:lnTo>
                <a:lnTo>
                  <a:pt x="593890" y="79032"/>
                </a:lnTo>
                <a:lnTo>
                  <a:pt x="597890" y="83908"/>
                </a:lnTo>
                <a:lnTo>
                  <a:pt x="602462" y="90004"/>
                </a:lnTo>
                <a:lnTo>
                  <a:pt x="610082" y="93052"/>
                </a:lnTo>
                <a:lnTo>
                  <a:pt x="628370" y="93052"/>
                </a:lnTo>
                <a:lnTo>
                  <a:pt x="634568" y="91528"/>
                </a:lnTo>
                <a:lnTo>
                  <a:pt x="639140" y="86956"/>
                </a:lnTo>
                <a:lnTo>
                  <a:pt x="643712" y="83908"/>
                </a:lnTo>
                <a:lnTo>
                  <a:pt x="646760" y="79336"/>
                </a:lnTo>
                <a:lnTo>
                  <a:pt x="646811" y="79032"/>
                </a:lnTo>
                <a:lnTo>
                  <a:pt x="648284" y="71716"/>
                </a:lnTo>
                <a:lnTo>
                  <a:pt x="637616" y="70192"/>
                </a:lnTo>
                <a:lnTo>
                  <a:pt x="636092" y="74764"/>
                </a:lnTo>
                <a:lnTo>
                  <a:pt x="633044" y="79336"/>
                </a:lnTo>
                <a:lnTo>
                  <a:pt x="629894" y="80860"/>
                </a:lnTo>
                <a:lnTo>
                  <a:pt x="628370" y="82384"/>
                </a:lnTo>
                <a:lnTo>
                  <a:pt x="623798" y="83908"/>
                </a:lnTo>
                <a:lnTo>
                  <a:pt x="614654" y="83908"/>
                </a:lnTo>
                <a:lnTo>
                  <a:pt x="610082" y="82384"/>
                </a:lnTo>
                <a:lnTo>
                  <a:pt x="607034" y="77812"/>
                </a:lnTo>
                <a:lnTo>
                  <a:pt x="602462" y="74764"/>
                </a:lnTo>
                <a:lnTo>
                  <a:pt x="600938" y="68668"/>
                </a:lnTo>
                <a:lnTo>
                  <a:pt x="600938" y="61048"/>
                </a:lnTo>
                <a:lnTo>
                  <a:pt x="649808" y="61048"/>
                </a:lnTo>
                <a:lnTo>
                  <a:pt x="649808" y="58000"/>
                </a:lnTo>
                <a:close/>
              </a:path>
              <a:path w="720089" h="117475">
                <a:moveTo>
                  <a:pt x="719912" y="1524"/>
                </a:moveTo>
                <a:lnTo>
                  <a:pt x="709244" y="1524"/>
                </a:lnTo>
                <a:lnTo>
                  <a:pt x="709244" y="50380"/>
                </a:lnTo>
                <a:lnTo>
                  <a:pt x="709244" y="68668"/>
                </a:lnTo>
                <a:lnTo>
                  <a:pt x="707720" y="74764"/>
                </a:lnTo>
                <a:lnTo>
                  <a:pt x="700100" y="82384"/>
                </a:lnTo>
                <a:lnTo>
                  <a:pt x="697052" y="83908"/>
                </a:lnTo>
                <a:lnTo>
                  <a:pt x="686384" y="83908"/>
                </a:lnTo>
                <a:lnTo>
                  <a:pt x="683336" y="82384"/>
                </a:lnTo>
                <a:lnTo>
                  <a:pt x="678764" y="77812"/>
                </a:lnTo>
                <a:lnTo>
                  <a:pt x="675716" y="73240"/>
                </a:lnTo>
                <a:lnTo>
                  <a:pt x="674192" y="67144"/>
                </a:lnTo>
                <a:lnTo>
                  <a:pt x="674192" y="50380"/>
                </a:lnTo>
                <a:lnTo>
                  <a:pt x="675716" y="44284"/>
                </a:lnTo>
                <a:lnTo>
                  <a:pt x="678764" y="39712"/>
                </a:lnTo>
                <a:lnTo>
                  <a:pt x="681812" y="35052"/>
                </a:lnTo>
                <a:lnTo>
                  <a:pt x="686384" y="33528"/>
                </a:lnTo>
                <a:lnTo>
                  <a:pt x="697052" y="33528"/>
                </a:lnTo>
                <a:lnTo>
                  <a:pt x="700100" y="36576"/>
                </a:lnTo>
                <a:lnTo>
                  <a:pt x="704672" y="39712"/>
                </a:lnTo>
                <a:lnTo>
                  <a:pt x="707720" y="44284"/>
                </a:lnTo>
                <a:lnTo>
                  <a:pt x="709244" y="50380"/>
                </a:lnTo>
                <a:lnTo>
                  <a:pt x="709244" y="1524"/>
                </a:lnTo>
                <a:lnTo>
                  <a:pt x="707720" y="1524"/>
                </a:lnTo>
                <a:lnTo>
                  <a:pt x="707720" y="33528"/>
                </a:lnTo>
                <a:lnTo>
                  <a:pt x="706196" y="30480"/>
                </a:lnTo>
                <a:lnTo>
                  <a:pt x="704672" y="28956"/>
                </a:lnTo>
                <a:lnTo>
                  <a:pt x="701624" y="27432"/>
                </a:lnTo>
                <a:lnTo>
                  <a:pt x="697052" y="25908"/>
                </a:lnTo>
                <a:lnTo>
                  <a:pt x="694004" y="24384"/>
                </a:lnTo>
                <a:lnTo>
                  <a:pt x="684860" y="24384"/>
                </a:lnTo>
                <a:lnTo>
                  <a:pt x="680288" y="25908"/>
                </a:lnTo>
                <a:lnTo>
                  <a:pt x="671144" y="32004"/>
                </a:lnTo>
                <a:lnTo>
                  <a:pt x="668096" y="35052"/>
                </a:lnTo>
                <a:lnTo>
                  <a:pt x="666572" y="41236"/>
                </a:lnTo>
                <a:lnTo>
                  <a:pt x="663524" y="45808"/>
                </a:lnTo>
                <a:lnTo>
                  <a:pt x="662000" y="51904"/>
                </a:lnTo>
                <a:lnTo>
                  <a:pt x="662000" y="65620"/>
                </a:lnTo>
                <a:lnTo>
                  <a:pt x="663524" y="71716"/>
                </a:lnTo>
                <a:lnTo>
                  <a:pt x="666572" y="76288"/>
                </a:lnTo>
                <a:lnTo>
                  <a:pt x="668096" y="82384"/>
                </a:lnTo>
                <a:lnTo>
                  <a:pt x="672668" y="85432"/>
                </a:lnTo>
                <a:lnTo>
                  <a:pt x="675716" y="88480"/>
                </a:lnTo>
                <a:lnTo>
                  <a:pt x="680288" y="91528"/>
                </a:lnTo>
                <a:lnTo>
                  <a:pt x="684860" y="93052"/>
                </a:lnTo>
                <a:lnTo>
                  <a:pt x="698576" y="93052"/>
                </a:lnTo>
                <a:lnTo>
                  <a:pt x="704672" y="90004"/>
                </a:lnTo>
                <a:lnTo>
                  <a:pt x="709244" y="83908"/>
                </a:lnTo>
                <a:lnTo>
                  <a:pt x="709244" y="91528"/>
                </a:lnTo>
                <a:lnTo>
                  <a:pt x="719912" y="91528"/>
                </a:lnTo>
                <a:lnTo>
                  <a:pt x="719912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1" name="object 361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3299459" y="6938486"/>
            <a:ext cx="2111692" cy="93059"/>
          </a:xfrm>
          <a:prstGeom prst="rect">
            <a:avLst/>
          </a:prstGeom>
        </p:spPr>
      </p:pic>
      <p:sp>
        <p:nvSpPr>
          <p:cNvPr id="362" name="object 362"/>
          <p:cNvSpPr/>
          <p:nvPr/>
        </p:nvSpPr>
        <p:spPr>
          <a:xfrm>
            <a:off x="423760" y="7159752"/>
            <a:ext cx="671195" cy="117475"/>
          </a:xfrm>
          <a:custGeom>
            <a:avLst/>
            <a:gdLst/>
            <a:ahLst/>
            <a:cxnLst/>
            <a:rect l="l" t="t" r="r" b="b"/>
            <a:pathLst>
              <a:path w="671194" h="117475">
                <a:moveTo>
                  <a:pt x="68681" y="81381"/>
                </a:moveTo>
                <a:lnTo>
                  <a:pt x="12293" y="81381"/>
                </a:lnTo>
                <a:lnTo>
                  <a:pt x="12293" y="50901"/>
                </a:lnTo>
                <a:lnTo>
                  <a:pt x="62585" y="50901"/>
                </a:lnTo>
                <a:lnTo>
                  <a:pt x="62585" y="39471"/>
                </a:lnTo>
                <a:lnTo>
                  <a:pt x="12293" y="39471"/>
                </a:lnTo>
                <a:lnTo>
                  <a:pt x="12293" y="12801"/>
                </a:lnTo>
                <a:lnTo>
                  <a:pt x="65633" y="12801"/>
                </a:lnTo>
                <a:lnTo>
                  <a:pt x="65633" y="1371"/>
                </a:lnTo>
                <a:lnTo>
                  <a:pt x="0" y="1371"/>
                </a:lnTo>
                <a:lnTo>
                  <a:pt x="0" y="12801"/>
                </a:lnTo>
                <a:lnTo>
                  <a:pt x="0" y="39471"/>
                </a:lnTo>
                <a:lnTo>
                  <a:pt x="0" y="50901"/>
                </a:lnTo>
                <a:lnTo>
                  <a:pt x="0" y="81381"/>
                </a:lnTo>
                <a:lnTo>
                  <a:pt x="0" y="91541"/>
                </a:lnTo>
                <a:lnTo>
                  <a:pt x="68681" y="91541"/>
                </a:lnTo>
                <a:lnTo>
                  <a:pt x="68681" y="81381"/>
                </a:lnTo>
                <a:close/>
              </a:path>
              <a:path w="671194" h="117475">
                <a:moveTo>
                  <a:pt x="94399" y="0"/>
                </a:moveTo>
                <a:lnTo>
                  <a:pt x="82194" y="0"/>
                </a:lnTo>
                <a:lnTo>
                  <a:pt x="82194" y="91452"/>
                </a:lnTo>
                <a:lnTo>
                  <a:pt x="94399" y="91452"/>
                </a:lnTo>
                <a:lnTo>
                  <a:pt x="94399" y="0"/>
                </a:lnTo>
                <a:close/>
              </a:path>
              <a:path w="671194" h="117475">
                <a:moveTo>
                  <a:pt x="170878" y="57912"/>
                </a:moveTo>
                <a:lnTo>
                  <a:pt x="170421" y="51752"/>
                </a:lnTo>
                <a:lnTo>
                  <a:pt x="170332" y="50469"/>
                </a:lnTo>
                <a:lnTo>
                  <a:pt x="168783" y="44005"/>
                </a:lnTo>
                <a:lnTo>
                  <a:pt x="166382" y="38417"/>
                </a:lnTo>
                <a:lnTo>
                  <a:pt x="163258" y="33528"/>
                </a:lnTo>
                <a:lnTo>
                  <a:pt x="160185" y="30454"/>
                </a:lnTo>
                <a:lnTo>
                  <a:pt x="160185" y="51752"/>
                </a:lnTo>
                <a:lnTo>
                  <a:pt x="123545" y="51752"/>
                </a:lnTo>
                <a:lnTo>
                  <a:pt x="123545" y="47244"/>
                </a:lnTo>
                <a:lnTo>
                  <a:pt x="125069" y="42672"/>
                </a:lnTo>
                <a:lnTo>
                  <a:pt x="128117" y="38100"/>
                </a:lnTo>
                <a:lnTo>
                  <a:pt x="132778" y="35052"/>
                </a:lnTo>
                <a:lnTo>
                  <a:pt x="135826" y="33528"/>
                </a:lnTo>
                <a:lnTo>
                  <a:pt x="146494" y="33528"/>
                </a:lnTo>
                <a:lnTo>
                  <a:pt x="151066" y="35052"/>
                </a:lnTo>
                <a:lnTo>
                  <a:pt x="155638" y="39624"/>
                </a:lnTo>
                <a:lnTo>
                  <a:pt x="157162" y="42672"/>
                </a:lnTo>
                <a:lnTo>
                  <a:pt x="160185" y="51752"/>
                </a:lnTo>
                <a:lnTo>
                  <a:pt x="160185" y="30454"/>
                </a:lnTo>
                <a:lnTo>
                  <a:pt x="157162" y="27432"/>
                </a:lnTo>
                <a:lnTo>
                  <a:pt x="149542" y="24384"/>
                </a:lnTo>
                <a:lnTo>
                  <a:pt x="132778" y="24384"/>
                </a:lnTo>
                <a:lnTo>
                  <a:pt x="111417" y="57912"/>
                </a:lnTo>
                <a:lnTo>
                  <a:pt x="111417" y="60960"/>
                </a:lnTo>
                <a:lnTo>
                  <a:pt x="132778" y="93065"/>
                </a:lnTo>
                <a:lnTo>
                  <a:pt x="149542" y="93065"/>
                </a:lnTo>
                <a:lnTo>
                  <a:pt x="155638" y="91541"/>
                </a:lnTo>
                <a:lnTo>
                  <a:pt x="160210" y="86969"/>
                </a:lnTo>
                <a:lnTo>
                  <a:pt x="166306" y="83820"/>
                </a:lnTo>
                <a:lnTo>
                  <a:pt x="169354" y="77724"/>
                </a:lnTo>
                <a:lnTo>
                  <a:pt x="170878" y="71628"/>
                </a:lnTo>
                <a:lnTo>
                  <a:pt x="158686" y="70104"/>
                </a:lnTo>
                <a:lnTo>
                  <a:pt x="157162" y="74676"/>
                </a:lnTo>
                <a:lnTo>
                  <a:pt x="155638" y="77724"/>
                </a:lnTo>
                <a:lnTo>
                  <a:pt x="152590" y="80772"/>
                </a:lnTo>
                <a:lnTo>
                  <a:pt x="146494" y="83820"/>
                </a:lnTo>
                <a:lnTo>
                  <a:pt x="137350" y="83820"/>
                </a:lnTo>
                <a:lnTo>
                  <a:pt x="132778" y="82296"/>
                </a:lnTo>
                <a:lnTo>
                  <a:pt x="128117" y="77724"/>
                </a:lnTo>
                <a:lnTo>
                  <a:pt x="125069" y="74676"/>
                </a:lnTo>
                <a:lnTo>
                  <a:pt x="122021" y="68580"/>
                </a:lnTo>
                <a:lnTo>
                  <a:pt x="122021" y="60960"/>
                </a:lnTo>
                <a:lnTo>
                  <a:pt x="170878" y="60960"/>
                </a:lnTo>
                <a:lnTo>
                  <a:pt x="170878" y="57912"/>
                </a:lnTo>
                <a:close/>
              </a:path>
              <a:path w="671194" h="117475">
                <a:moveTo>
                  <a:pt x="231838" y="68580"/>
                </a:moveTo>
                <a:lnTo>
                  <a:pt x="219646" y="67056"/>
                </a:lnTo>
                <a:lnTo>
                  <a:pt x="219646" y="73152"/>
                </a:lnTo>
                <a:lnTo>
                  <a:pt x="218122" y="76200"/>
                </a:lnTo>
                <a:lnTo>
                  <a:pt x="212026" y="82296"/>
                </a:lnTo>
                <a:lnTo>
                  <a:pt x="207454" y="83820"/>
                </a:lnTo>
                <a:lnTo>
                  <a:pt x="198310" y="83820"/>
                </a:lnTo>
                <a:lnTo>
                  <a:pt x="193738" y="82296"/>
                </a:lnTo>
                <a:lnTo>
                  <a:pt x="187642" y="73152"/>
                </a:lnTo>
                <a:lnTo>
                  <a:pt x="186118" y="67056"/>
                </a:lnTo>
                <a:lnTo>
                  <a:pt x="186118" y="50292"/>
                </a:lnTo>
                <a:lnTo>
                  <a:pt x="187642" y="42672"/>
                </a:lnTo>
                <a:lnTo>
                  <a:pt x="190690" y="39624"/>
                </a:lnTo>
                <a:lnTo>
                  <a:pt x="193738" y="35052"/>
                </a:lnTo>
                <a:lnTo>
                  <a:pt x="198310" y="33528"/>
                </a:lnTo>
                <a:lnTo>
                  <a:pt x="207454" y="33528"/>
                </a:lnTo>
                <a:lnTo>
                  <a:pt x="212026" y="35052"/>
                </a:lnTo>
                <a:lnTo>
                  <a:pt x="216598" y="39624"/>
                </a:lnTo>
                <a:lnTo>
                  <a:pt x="218122" y="42672"/>
                </a:lnTo>
                <a:lnTo>
                  <a:pt x="219646" y="47244"/>
                </a:lnTo>
                <a:lnTo>
                  <a:pt x="230314" y="45720"/>
                </a:lnTo>
                <a:lnTo>
                  <a:pt x="210502" y="24384"/>
                </a:lnTo>
                <a:lnTo>
                  <a:pt x="198310" y="24384"/>
                </a:lnTo>
                <a:lnTo>
                  <a:pt x="193738" y="25908"/>
                </a:lnTo>
                <a:lnTo>
                  <a:pt x="187642" y="28956"/>
                </a:lnTo>
                <a:lnTo>
                  <a:pt x="183070" y="30480"/>
                </a:lnTo>
                <a:lnTo>
                  <a:pt x="176974" y="39624"/>
                </a:lnTo>
                <a:lnTo>
                  <a:pt x="173926" y="51816"/>
                </a:lnTo>
                <a:lnTo>
                  <a:pt x="173926" y="59436"/>
                </a:lnTo>
                <a:lnTo>
                  <a:pt x="174498" y="66890"/>
                </a:lnTo>
                <a:lnTo>
                  <a:pt x="176212" y="73342"/>
                </a:lnTo>
                <a:lnTo>
                  <a:pt x="179070" y="78943"/>
                </a:lnTo>
                <a:lnTo>
                  <a:pt x="183070" y="83820"/>
                </a:lnTo>
                <a:lnTo>
                  <a:pt x="187642" y="90017"/>
                </a:lnTo>
                <a:lnTo>
                  <a:pt x="195262" y="93065"/>
                </a:lnTo>
                <a:lnTo>
                  <a:pt x="210502" y="93065"/>
                </a:lnTo>
                <a:lnTo>
                  <a:pt x="222694" y="86969"/>
                </a:lnTo>
                <a:lnTo>
                  <a:pt x="227266" y="82296"/>
                </a:lnTo>
                <a:lnTo>
                  <a:pt x="230314" y="76200"/>
                </a:lnTo>
                <a:lnTo>
                  <a:pt x="231838" y="68580"/>
                </a:lnTo>
                <a:close/>
              </a:path>
              <a:path w="671194" h="117475">
                <a:moveTo>
                  <a:pt x="266992" y="91541"/>
                </a:moveTo>
                <a:lnTo>
                  <a:pt x="265468" y="80772"/>
                </a:lnTo>
                <a:lnTo>
                  <a:pt x="262420" y="82296"/>
                </a:lnTo>
                <a:lnTo>
                  <a:pt x="257848" y="82296"/>
                </a:lnTo>
                <a:lnTo>
                  <a:pt x="257848" y="80772"/>
                </a:lnTo>
                <a:lnTo>
                  <a:pt x="254698" y="80772"/>
                </a:lnTo>
                <a:lnTo>
                  <a:pt x="254698" y="77724"/>
                </a:lnTo>
                <a:lnTo>
                  <a:pt x="253174" y="76200"/>
                </a:lnTo>
                <a:lnTo>
                  <a:pt x="253174" y="35052"/>
                </a:lnTo>
                <a:lnTo>
                  <a:pt x="265468" y="35052"/>
                </a:lnTo>
                <a:lnTo>
                  <a:pt x="265468" y="25908"/>
                </a:lnTo>
                <a:lnTo>
                  <a:pt x="253174" y="25908"/>
                </a:lnTo>
                <a:lnTo>
                  <a:pt x="253174" y="3048"/>
                </a:lnTo>
                <a:lnTo>
                  <a:pt x="242506" y="9144"/>
                </a:lnTo>
                <a:lnTo>
                  <a:pt x="242506" y="25908"/>
                </a:lnTo>
                <a:lnTo>
                  <a:pt x="234886" y="25908"/>
                </a:lnTo>
                <a:lnTo>
                  <a:pt x="234886" y="35052"/>
                </a:lnTo>
                <a:lnTo>
                  <a:pt x="242506" y="35052"/>
                </a:lnTo>
                <a:lnTo>
                  <a:pt x="242506" y="83820"/>
                </a:lnTo>
                <a:lnTo>
                  <a:pt x="248602" y="90017"/>
                </a:lnTo>
                <a:lnTo>
                  <a:pt x="251650" y="91541"/>
                </a:lnTo>
                <a:lnTo>
                  <a:pt x="266992" y="91541"/>
                </a:lnTo>
                <a:close/>
              </a:path>
              <a:path w="671194" h="117475">
                <a:moveTo>
                  <a:pt x="317284" y="27432"/>
                </a:moveTo>
                <a:lnTo>
                  <a:pt x="314236" y="25908"/>
                </a:lnTo>
                <a:lnTo>
                  <a:pt x="309664" y="24384"/>
                </a:lnTo>
                <a:lnTo>
                  <a:pt x="302044" y="24384"/>
                </a:lnTo>
                <a:lnTo>
                  <a:pt x="298996" y="25908"/>
                </a:lnTo>
                <a:lnTo>
                  <a:pt x="294424" y="30480"/>
                </a:lnTo>
                <a:lnTo>
                  <a:pt x="292900" y="35052"/>
                </a:lnTo>
                <a:lnTo>
                  <a:pt x="292900" y="25908"/>
                </a:lnTo>
                <a:lnTo>
                  <a:pt x="282232" y="25908"/>
                </a:lnTo>
                <a:lnTo>
                  <a:pt x="282232" y="91541"/>
                </a:lnTo>
                <a:lnTo>
                  <a:pt x="292900" y="91541"/>
                </a:lnTo>
                <a:lnTo>
                  <a:pt x="292900" y="51816"/>
                </a:lnTo>
                <a:lnTo>
                  <a:pt x="294424" y="47244"/>
                </a:lnTo>
                <a:lnTo>
                  <a:pt x="295948" y="44196"/>
                </a:lnTo>
                <a:lnTo>
                  <a:pt x="295948" y="41148"/>
                </a:lnTo>
                <a:lnTo>
                  <a:pt x="298996" y="38100"/>
                </a:lnTo>
                <a:lnTo>
                  <a:pt x="302044" y="36576"/>
                </a:lnTo>
                <a:lnTo>
                  <a:pt x="303568" y="35052"/>
                </a:lnTo>
                <a:lnTo>
                  <a:pt x="308140" y="35052"/>
                </a:lnTo>
                <a:lnTo>
                  <a:pt x="314236" y="38100"/>
                </a:lnTo>
                <a:lnTo>
                  <a:pt x="317284" y="27432"/>
                </a:lnTo>
                <a:close/>
              </a:path>
              <a:path w="671194" h="117475">
                <a:moveTo>
                  <a:pt x="381381" y="57924"/>
                </a:moveTo>
                <a:lnTo>
                  <a:pt x="370624" y="30492"/>
                </a:lnTo>
                <a:lnTo>
                  <a:pt x="370624" y="50304"/>
                </a:lnTo>
                <a:lnTo>
                  <a:pt x="370624" y="67068"/>
                </a:lnTo>
                <a:lnTo>
                  <a:pt x="369100" y="73164"/>
                </a:lnTo>
                <a:lnTo>
                  <a:pt x="361480" y="80784"/>
                </a:lnTo>
                <a:lnTo>
                  <a:pt x="356908" y="83832"/>
                </a:lnTo>
                <a:lnTo>
                  <a:pt x="346240" y="83832"/>
                </a:lnTo>
                <a:lnTo>
                  <a:pt x="337096" y="77736"/>
                </a:lnTo>
                <a:lnTo>
                  <a:pt x="334048" y="73164"/>
                </a:lnTo>
                <a:lnTo>
                  <a:pt x="332524" y="67068"/>
                </a:lnTo>
                <a:lnTo>
                  <a:pt x="332524" y="50304"/>
                </a:lnTo>
                <a:lnTo>
                  <a:pt x="334048" y="44208"/>
                </a:lnTo>
                <a:lnTo>
                  <a:pt x="337096" y="39636"/>
                </a:lnTo>
                <a:lnTo>
                  <a:pt x="341668" y="35064"/>
                </a:lnTo>
                <a:lnTo>
                  <a:pt x="346240" y="33540"/>
                </a:lnTo>
                <a:lnTo>
                  <a:pt x="356908" y="33540"/>
                </a:lnTo>
                <a:lnTo>
                  <a:pt x="361480" y="35064"/>
                </a:lnTo>
                <a:lnTo>
                  <a:pt x="364528" y="39636"/>
                </a:lnTo>
                <a:lnTo>
                  <a:pt x="369100" y="44208"/>
                </a:lnTo>
                <a:lnTo>
                  <a:pt x="370624" y="50304"/>
                </a:lnTo>
                <a:lnTo>
                  <a:pt x="370624" y="30492"/>
                </a:lnTo>
                <a:lnTo>
                  <a:pt x="367576" y="27444"/>
                </a:lnTo>
                <a:lnTo>
                  <a:pt x="359956" y="24396"/>
                </a:lnTo>
                <a:lnTo>
                  <a:pt x="343192" y="24396"/>
                </a:lnTo>
                <a:lnTo>
                  <a:pt x="320332" y="57924"/>
                </a:lnTo>
                <a:lnTo>
                  <a:pt x="320903" y="66255"/>
                </a:lnTo>
                <a:lnTo>
                  <a:pt x="322618" y="73164"/>
                </a:lnTo>
                <a:lnTo>
                  <a:pt x="325475" y="78917"/>
                </a:lnTo>
                <a:lnTo>
                  <a:pt x="329476" y="83832"/>
                </a:lnTo>
                <a:lnTo>
                  <a:pt x="334048" y="90017"/>
                </a:lnTo>
                <a:lnTo>
                  <a:pt x="341668" y="93065"/>
                </a:lnTo>
                <a:lnTo>
                  <a:pt x="356908" y="93065"/>
                </a:lnTo>
                <a:lnTo>
                  <a:pt x="361480" y="91541"/>
                </a:lnTo>
                <a:lnTo>
                  <a:pt x="367576" y="88493"/>
                </a:lnTo>
                <a:lnTo>
                  <a:pt x="372148" y="85356"/>
                </a:lnTo>
                <a:lnTo>
                  <a:pt x="373672" y="83832"/>
                </a:lnTo>
                <a:lnTo>
                  <a:pt x="375196" y="82308"/>
                </a:lnTo>
                <a:lnTo>
                  <a:pt x="378333" y="77736"/>
                </a:lnTo>
                <a:lnTo>
                  <a:pt x="379857" y="73164"/>
                </a:lnTo>
                <a:lnTo>
                  <a:pt x="381381" y="65544"/>
                </a:lnTo>
                <a:lnTo>
                  <a:pt x="381381" y="57924"/>
                </a:lnTo>
                <a:close/>
              </a:path>
              <a:path w="671194" h="117475">
                <a:moveTo>
                  <a:pt x="399199" y="0"/>
                </a:moveTo>
                <a:lnTo>
                  <a:pt x="387007" y="0"/>
                </a:lnTo>
                <a:lnTo>
                  <a:pt x="387007" y="91452"/>
                </a:lnTo>
                <a:lnTo>
                  <a:pt x="399199" y="91452"/>
                </a:lnTo>
                <a:lnTo>
                  <a:pt x="399199" y="0"/>
                </a:lnTo>
                <a:close/>
              </a:path>
              <a:path w="671194" h="117475">
                <a:moveTo>
                  <a:pt x="472821" y="25908"/>
                </a:moveTo>
                <a:lnTo>
                  <a:pt x="462153" y="25908"/>
                </a:lnTo>
                <a:lnTo>
                  <a:pt x="446913" y="64008"/>
                </a:lnTo>
                <a:lnTo>
                  <a:pt x="443865" y="73152"/>
                </a:lnTo>
                <a:lnTo>
                  <a:pt x="442341" y="79248"/>
                </a:lnTo>
                <a:lnTo>
                  <a:pt x="440817" y="73152"/>
                </a:lnTo>
                <a:lnTo>
                  <a:pt x="437769" y="64008"/>
                </a:lnTo>
                <a:lnTo>
                  <a:pt x="424053" y="25908"/>
                </a:lnTo>
                <a:lnTo>
                  <a:pt x="411861" y="25908"/>
                </a:lnTo>
                <a:lnTo>
                  <a:pt x="437769" y="91541"/>
                </a:lnTo>
                <a:lnTo>
                  <a:pt x="436245" y="93065"/>
                </a:lnTo>
                <a:lnTo>
                  <a:pt x="436245" y="94589"/>
                </a:lnTo>
                <a:lnTo>
                  <a:pt x="434721" y="99161"/>
                </a:lnTo>
                <a:lnTo>
                  <a:pt x="433197" y="100685"/>
                </a:lnTo>
                <a:lnTo>
                  <a:pt x="433197" y="102209"/>
                </a:lnTo>
                <a:lnTo>
                  <a:pt x="430149" y="105257"/>
                </a:lnTo>
                <a:lnTo>
                  <a:pt x="428625" y="105257"/>
                </a:lnTo>
                <a:lnTo>
                  <a:pt x="428625" y="106781"/>
                </a:lnTo>
                <a:lnTo>
                  <a:pt x="416433" y="106781"/>
                </a:lnTo>
                <a:lnTo>
                  <a:pt x="417957" y="115925"/>
                </a:lnTo>
                <a:lnTo>
                  <a:pt x="421005" y="117449"/>
                </a:lnTo>
                <a:lnTo>
                  <a:pt x="431673" y="117449"/>
                </a:lnTo>
                <a:lnTo>
                  <a:pt x="437769" y="114401"/>
                </a:lnTo>
                <a:lnTo>
                  <a:pt x="439293" y="111353"/>
                </a:lnTo>
                <a:lnTo>
                  <a:pt x="440817" y="106781"/>
                </a:lnTo>
                <a:lnTo>
                  <a:pt x="442341" y="105257"/>
                </a:lnTo>
                <a:lnTo>
                  <a:pt x="445389" y="99161"/>
                </a:lnTo>
                <a:lnTo>
                  <a:pt x="446913" y="93065"/>
                </a:lnTo>
                <a:lnTo>
                  <a:pt x="452247" y="79248"/>
                </a:lnTo>
                <a:lnTo>
                  <a:pt x="472821" y="25908"/>
                </a:lnTo>
                <a:close/>
              </a:path>
              <a:path w="671194" h="117475">
                <a:moveTo>
                  <a:pt x="533869" y="82296"/>
                </a:moveTo>
                <a:lnTo>
                  <a:pt x="489585" y="82296"/>
                </a:lnTo>
                <a:lnTo>
                  <a:pt x="497205" y="74676"/>
                </a:lnTo>
                <a:lnTo>
                  <a:pt x="532345" y="33528"/>
                </a:lnTo>
                <a:lnTo>
                  <a:pt x="532345" y="25908"/>
                </a:lnTo>
                <a:lnTo>
                  <a:pt x="478917" y="25908"/>
                </a:lnTo>
                <a:lnTo>
                  <a:pt x="478917" y="35052"/>
                </a:lnTo>
                <a:lnTo>
                  <a:pt x="518629" y="35052"/>
                </a:lnTo>
                <a:lnTo>
                  <a:pt x="475869" y="82296"/>
                </a:lnTo>
                <a:lnTo>
                  <a:pt x="475869" y="91541"/>
                </a:lnTo>
                <a:lnTo>
                  <a:pt x="533869" y="91541"/>
                </a:lnTo>
                <a:lnTo>
                  <a:pt x="533869" y="82296"/>
                </a:lnTo>
                <a:close/>
              </a:path>
              <a:path w="671194" h="117475">
                <a:moveTo>
                  <a:pt x="602449" y="57912"/>
                </a:moveTo>
                <a:lnTo>
                  <a:pt x="593305" y="33528"/>
                </a:lnTo>
                <a:lnTo>
                  <a:pt x="590257" y="29464"/>
                </a:lnTo>
                <a:lnTo>
                  <a:pt x="590257" y="47244"/>
                </a:lnTo>
                <a:lnTo>
                  <a:pt x="590257" y="51752"/>
                </a:lnTo>
                <a:lnTo>
                  <a:pt x="553681" y="51752"/>
                </a:lnTo>
                <a:lnTo>
                  <a:pt x="553681" y="47244"/>
                </a:lnTo>
                <a:lnTo>
                  <a:pt x="555205" y="42672"/>
                </a:lnTo>
                <a:lnTo>
                  <a:pt x="562825" y="35052"/>
                </a:lnTo>
                <a:lnTo>
                  <a:pt x="567397" y="33528"/>
                </a:lnTo>
                <a:lnTo>
                  <a:pt x="578065" y="33528"/>
                </a:lnTo>
                <a:lnTo>
                  <a:pt x="582637" y="35052"/>
                </a:lnTo>
                <a:lnTo>
                  <a:pt x="585685" y="39624"/>
                </a:lnTo>
                <a:lnTo>
                  <a:pt x="588733" y="42672"/>
                </a:lnTo>
                <a:lnTo>
                  <a:pt x="590257" y="47244"/>
                </a:lnTo>
                <a:lnTo>
                  <a:pt x="590257" y="29464"/>
                </a:lnTo>
                <a:lnTo>
                  <a:pt x="588733" y="27432"/>
                </a:lnTo>
                <a:lnTo>
                  <a:pt x="581113" y="24384"/>
                </a:lnTo>
                <a:lnTo>
                  <a:pt x="562825" y="24384"/>
                </a:lnTo>
                <a:lnTo>
                  <a:pt x="555205" y="27432"/>
                </a:lnTo>
                <a:lnTo>
                  <a:pt x="550633" y="33528"/>
                </a:lnTo>
                <a:lnTo>
                  <a:pt x="546633" y="38658"/>
                </a:lnTo>
                <a:lnTo>
                  <a:pt x="543775" y="44767"/>
                </a:lnTo>
                <a:lnTo>
                  <a:pt x="542061" y="51752"/>
                </a:lnTo>
                <a:lnTo>
                  <a:pt x="541604" y="57912"/>
                </a:lnTo>
                <a:lnTo>
                  <a:pt x="541616" y="60960"/>
                </a:lnTo>
                <a:lnTo>
                  <a:pt x="542061" y="66890"/>
                </a:lnTo>
                <a:lnTo>
                  <a:pt x="543775" y="73342"/>
                </a:lnTo>
                <a:lnTo>
                  <a:pt x="546633" y="78943"/>
                </a:lnTo>
                <a:lnTo>
                  <a:pt x="550633" y="83820"/>
                </a:lnTo>
                <a:lnTo>
                  <a:pt x="555205" y="90017"/>
                </a:lnTo>
                <a:lnTo>
                  <a:pt x="562825" y="93065"/>
                </a:lnTo>
                <a:lnTo>
                  <a:pt x="579589" y="93065"/>
                </a:lnTo>
                <a:lnTo>
                  <a:pt x="587209" y="91541"/>
                </a:lnTo>
                <a:lnTo>
                  <a:pt x="591781" y="86969"/>
                </a:lnTo>
                <a:lnTo>
                  <a:pt x="596353" y="83820"/>
                </a:lnTo>
                <a:lnTo>
                  <a:pt x="599401" y="77724"/>
                </a:lnTo>
                <a:lnTo>
                  <a:pt x="600925" y="71628"/>
                </a:lnTo>
                <a:lnTo>
                  <a:pt x="590257" y="70104"/>
                </a:lnTo>
                <a:lnTo>
                  <a:pt x="588733" y="74676"/>
                </a:lnTo>
                <a:lnTo>
                  <a:pt x="582637" y="80772"/>
                </a:lnTo>
                <a:lnTo>
                  <a:pt x="576541" y="83820"/>
                </a:lnTo>
                <a:lnTo>
                  <a:pt x="567397" y="83820"/>
                </a:lnTo>
                <a:lnTo>
                  <a:pt x="562825" y="82296"/>
                </a:lnTo>
                <a:lnTo>
                  <a:pt x="559777" y="77724"/>
                </a:lnTo>
                <a:lnTo>
                  <a:pt x="555205" y="74676"/>
                </a:lnTo>
                <a:lnTo>
                  <a:pt x="553681" y="68580"/>
                </a:lnTo>
                <a:lnTo>
                  <a:pt x="553681" y="60960"/>
                </a:lnTo>
                <a:lnTo>
                  <a:pt x="602449" y="60960"/>
                </a:lnTo>
                <a:lnTo>
                  <a:pt x="602449" y="57912"/>
                </a:lnTo>
                <a:close/>
              </a:path>
              <a:path w="671194" h="117475">
                <a:moveTo>
                  <a:pt x="671131" y="1524"/>
                </a:moveTo>
                <a:lnTo>
                  <a:pt x="660463" y="1524"/>
                </a:lnTo>
                <a:lnTo>
                  <a:pt x="660463" y="33528"/>
                </a:lnTo>
                <a:lnTo>
                  <a:pt x="660463" y="50292"/>
                </a:lnTo>
                <a:lnTo>
                  <a:pt x="660463" y="67056"/>
                </a:lnTo>
                <a:lnTo>
                  <a:pt x="658939" y="73152"/>
                </a:lnTo>
                <a:lnTo>
                  <a:pt x="652843" y="82296"/>
                </a:lnTo>
                <a:lnTo>
                  <a:pt x="648271" y="83820"/>
                </a:lnTo>
                <a:lnTo>
                  <a:pt x="639127" y="83820"/>
                </a:lnTo>
                <a:lnTo>
                  <a:pt x="634555" y="80772"/>
                </a:lnTo>
                <a:lnTo>
                  <a:pt x="626935" y="73152"/>
                </a:lnTo>
                <a:lnTo>
                  <a:pt x="625411" y="67056"/>
                </a:lnTo>
                <a:lnTo>
                  <a:pt x="625411" y="50292"/>
                </a:lnTo>
                <a:lnTo>
                  <a:pt x="626935" y="44196"/>
                </a:lnTo>
                <a:lnTo>
                  <a:pt x="629983" y="39624"/>
                </a:lnTo>
                <a:lnTo>
                  <a:pt x="634555" y="35052"/>
                </a:lnTo>
                <a:lnTo>
                  <a:pt x="637603" y="33528"/>
                </a:lnTo>
                <a:lnTo>
                  <a:pt x="648271" y="33528"/>
                </a:lnTo>
                <a:lnTo>
                  <a:pt x="652843" y="35052"/>
                </a:lnTo>
                <a:lnTo>
                  <a:pt x="658939" y="44196"/>
                </a:lnTo>
                <a:lnTo>
                  <a:pt x="660463" y="50292"/>
                </a:lnTo>
                <a:lnTo>
                  <a:pt x="660463" y="33528"/>
                </a:lnTo>
                <a:lnTo>
                  <a:pt x="655891" y="28956"/>
                </a:lnTo>
                <a:lnTo>
                  <a:pt x="652843" y="27432"/>
                </a:lnTo>
                <a:lnTo>
                  <a:pt x="649795" y="24384"/>
                </a:lnTo>
                <a:lnTo>
                  <a:pt x="636079" y="24384"/>
                </a:lnTo>
                <a:lnTo>
                  <a:pt x="631507" y="25908"/>
                </a:lnTo>
                <a:lnTo>
                  <a:pt x="626935" y="28956"/>
                </a:lnTo>
                <a:lnTo>
                  <a:pt x="622274" y="32004"/>
                </a:lnTo>
                <a:lnTo>
                  <a:pt x="619226" y="35052"/>
                </a:lnTo>
                <a:lnTo>
                  <a:pt x="617702" y="41148"/>
                </a:lnTo>
                <a:lnTo>
                  <a:pt x="614654" y="45720"/>
                </a:lnTo>
                <a:lnTo>
                  <a:pt x="614654" y="71628"/>
                </a:lnTo>
                <a:lnTo>
                  <a:pt x="617702" y="76200"/>
                </a:lnTo>
                <a:lnTo>
                  <a:pt x="620750" y="82296"/>
                </a:lnTo>
                <a:lnTo>
                  <a:pt x="623798" y="85344"/>
                </a:lnTo>
                <a:lnTo>
                  <a:pt x="633031" y="91541"/>
                </a:lnTo>
                <a:lnTo>
                  <a:pt x="637603" y="93065"/>
                </a:lnTo>
                <a:lnTo>
                  <a:pt x="649795" y="93065"/>
                </a:lnTo>
                <a:lnTo>
                  <a:pt x="657415" y="90017"/>
                </a:lnTo>
                <a:lnTo>
                  <a:pt x="659866" y="83820"/>
                </a:lnTo>
                <a:lnTo>
                  <a:pt x="660463" y="82296"/>
                </a:lnTo>
                <a:lnTo>
                  <a:pt x="660463" y="91541"/>
                </a:lnTo>
                <a:lnTo>
                  <a:pt x="671131" y="91541"/>
                </a:lnTo>
                <a:lnTo>
                  <a:pt x="671131" y="82296"/>
                </a:lnTo>
                <a:lnTo>
                  <a:pt x="671131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3" name="object 363"/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1149095" y="7159752"/>
            <a:ext cx="1872043" cy="93059"/>
          </a:xfrm>
          <a:prstGeom prst="rect">
            <a:avLst/>
          </a:prstGeom>
        </p:spPr>
      </p:pic>
      <p:sp>
        <p:nvSpPr>
          <p:cNvPr id="364" name="object 364"/>
          <p:cNvSpPr/>
          <p:nvPr/>
        </p:nvSpPr>
        <p:spPr>
          <a:xfrm>
            <a:off x="9332976" y="6074676"/>
            <a:ext cx="43815" cy="99695"/>
          </a:xfrm>
          <a:custGeom>
            <a:avLst/>
            <a:gdLst/>
            <a:ahLst/>
            <a:cxnLst/>
            <a:rect l="l" t="t" r="r" b="b"/>
            <a:pathLst>
              <a:path w="43815" h="99695">
                <a:moveTo>
                  <a:pt x="12179" y="0"/>
                </a:moveTo>
                <a:lnTo>
                  <a:pt x="0" y="0"/>
                </a:lnTo>
                <a:lnTo>
                  <a:pt x="0" y="99047"/>
                </a:lnTo>
                <a:lnTo>
                  <a:pt x="12179" y="99047"/>
                </a:lnTo>
                <a:lnTo>
                  <a:pt x="12179" y="0"/>
                </a:lnTo>
                <a:close/>
              </a:path>
              <a:path w="43815" h="99695">
                <a:moveTo>
                  <a:pt x="43624" y="27800"/>
                </a:moveTo>
                <a:lnTo>
                  <a:pt x="31432" y="27800"/>
                </a:lnTo>
                <a:lnTo>
                  <a:pt x="31432" y="99529"/>
                </a:lnTo>
                <a:lnTo>
                  <a:pt x="43624" y="99529"/>
                </a:lnTo>
                <a:lnTo>
                  <a:pt x="43624" y="27800"/>
                </a:lnTo>
                <a:close/>
              </a:path>
              <a:path w="43815" h="99695">
                <a:moveTo>
                  <a:pt x="43624" y="279"/>
                </a:moveTo>
                <a:lnTo>
                  <a:pt x="31432" y="279"/>
                </a:lnTo>
                <a:lnTo>
                  <a:pt x="31432" y="14084"/>
                </a:lnTo>
                <a:lnTo>
                  <a:pt x="43624" y="14084"/>
                </a:lnTo>
                <a:lnTo>
                  <a:pt x="43624" y="2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5" name="object 365"/>
          <p:cNvGrpSpPr/>
          <p:nvPr/>
        </p:nvGrpSpPr>
        <p:grpSpPr>
          <a:xfrm>
            <a:off x="9430511" y="6074664"/>
            <a:ext cx="170815" cy="101600"/>
            <a:chOff x="9430511" y="6074664"/>
            <a:chExt cx="170815" cy="101600"/>
          </a:xfrm>
        </p:grpSpPr>
        <p:sp>
          <p:nvSpPr>
            <p:cNvPr id="366" name="object 366"/>
            <p:cNvSpPr/>
            <p:nvPr/>
          </p:nvSpPr>
          <p:spPr>
            <a:xfrm>
              <a:off x="9430511" y="6074664"/>
              <a:ext cx="13970" cy="99060"/>
            </a:xfrm>
            <a:custGeom>
              <a:avLst/>
              <a:gdLst/>
              <a:ahLst/>
              <a:cxnLst/>
              <a:rect l="l" t="t" r="r" b="b"/>
              <a:pathLst>
                <a:path w="13970" h="99060">
                  <a:moveTo>
                    <a:pt x="13716" y="99059"/>
                  </a:moveTo>
                  <a:lnTo>
                    <a:pt x="0" y="99059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990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7" name="object 367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9465087" y="6100952"/>
              <a:ext cx="135730" cy="74771"/>
            </a:xfrm>
            <a:prstGeom prst="rect">
              <a:avLst/>
            </a:prstGeom>
          </p:spPr>
        </p:pic>
      </p:grpSp>
      <p:grpSp>
        <p:nvGrpSpPr>
          <p:cNvPr id="368" name="object 368"/>
          <p:cNvGrpSpPr/>
          <p:nvPr/>
        </p:nvGrpSpPr>
        <p:grpSpPr>
          <a:xfrm>
            <a:off x="7704963" y="6073426"/>
            <a:ext cx="2317115" cy="802640"/>
            <a:chOff x="7704963" y="6073426"/>
            <a:chExt cx="2317115" cy="802640"/>
          </a:xfrm>
        </p:grpSpPr>
        <p:pic>
          <p:nvPicPr>
            <p:cNvPr id="369" name="object 369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9651111" y="6074950"/>
              <a:ext cx="370617" cy="100774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7704963" y="6073426"/>
              <a:ext cx="2098643" cy="802481"/>
            </a:xfrm>
            <a:prstGeom prst="rect">
              <a:avLst/>
            </a:prstGeom>
          </p:spPr>
        </p:pic>
      </p:grpSp>
      <p:sp>
        <p:nvSpPr>
          <p:cNvPr id="372" name="正方形/長方形 371">
            <a:extLst>
              <a:ext uri="{FF2B5EF4-FFF2-40B4-BE49-F238E27FC236}">
                <a16:creationId xmlns:a16="http://schemas.microsoft.com/office/drawing/2014/main" id="{68BB5D58-10BD-AB8E-878D-6B847E952E5A}"/>
              </a:ext>
            </a:extLst>
          </p:cNvPr>
          <p:cNvSpPr/>
          <p:nvPr/>
        </p:nvSpPr>
        <p:spPr>
          <a:xfrm>
            <a:off x="423760" y="6124523"/>
            <a:ext cx="5042839" cy="1166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4534" y="7165847"/>
            <a:ext cx="158591" cy="114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4258" y="488156"/>
            <a:ext cx="108299" cy="839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73893" y="486632"/>
            <a:ext cx="798195" cy="262890"/>
            <a:chOff x="673893" y="486632"/>
            <a:chExt cx="798195" cy="2628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204" y="546163"/>
              <a:ext cx="134207" cy="1495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893" y="486632"/>
              <a:ext cx="164782" cy="209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0702" y="541591"/>
              <a:ext cx="295846" cy="2074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7029" y="541591"/>
              <a:ext cx="94583" cy="15106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524952" y="487680"/>
            <a:ext cx="734060" cy="208279"/>
            <a:chOff x="1524952" y="487680"/>
            <a:chExt cx="734060" cy="208279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952" y="489680"/>
              <a:ext cx="204406" cy="2029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55648" y="487680"/>
              <a:ext cx="40005" cy="205740"/>
            </a:xfrm>
            <a:custGeom>
              <a:avLst/>
              <a:gdLst/>
              <a:ahLst/>
              <a:cxnLst/>
              <a:rect l="l" t="t" r="r" b="b"/>
              <a:pathLst>
                <a:path w="40005" h="205740">
                  <a:moveTo>
                    <a:pt x="39623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39623" y="0"/>
                  </a:lnTo>
                  <a:lnTo>
                    <a:pt x="39623" y="20574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8514" y="489680"/>
              <a:ext cx="286702" cy="2060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45779" y="487679"/>
              <a:ext cx="113030" cy="205740"/>
            </a:xfrm>
            <a:custGeom>
              <a:avLst/>
              <a:gdLst/>
              <a:ahLst/>
              <a:cxnLst/>
              <a:rect l="l" t="t" r="r" b="b"/>
              <a:pathLst>
                <a:path w="113030" h="205740">
                  <a:moveTo>
                    <a:pt x="39636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39636" y="205740"/>
                  </a:lnTo>
                  <a:lnTo>
                    <a:pt x="39636" y="0"/>
                  </a:lnTo>
                  <a:close/>
                </a:path>
                <a:path w="113030" h="205740">
                  <a:moveTo>
                    <a:pt x="112788" y="58483"/>
                  </a:moveTo>
                  <a:lnTo>
                    <a:pt x="73164" y="58483"/>
                  </a:lnTo>
                  <a:lnTo>
                    <a:pt x="73164" y="204978"/>
                  </a:lnTo>
                  <a:lnTo>
                    <a:pt x="112788" y="204978"/>
                  </a:lnTo>
                  <a:lnTo>
                    <a:pt x="112788" y="58483"/>
                  </a:lnTo>
                  <a:close/>
                </a:path>
                <a:path w="113030" h="205740">
                  <a:moveTo>
                    <a:pt x="112788" y="2006"/>
                  </a:moveTo>
                  <a:lnTo>
                    <a:pt x="73164" y="2006"/>
                  </a:lnTo>
                  <a:lnTo>
                    <a:pt x="73164" y="37147"/>
                  </a:lnTo>
                  <a:lnTo>
                    <a:pt x="112788" y="37147"/>
                  </a:lnTo>
                  <a:lnTo>
                    <a:pt x="112788" y="200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374392" y="487680"/>
            <a:ext cx="378460" cy="208279"/>
            <a:chOff x="2374392" y="487680"/>
            <a:chExt cx="378460" cy="208279"/>
          </a:xfrm>
        </p:grpSpPr>
        <p:sp>
          <p:nvSpPr>
            <p:cNvPr id="15" name="object 15"/>
            <p:cNvSpPr/>
            <p:nvPr/>
          </p:nvSpPr>
          <p:spPr>
            <a:xfrm>
              <a:off x="2374392" y="487680"/>
              <a:ext cx="41275" cy="205740"/>
            </a:xfrm>
            <a:custGeom>
              <a:avLst/>
              <a:gdLst/>
              <a:ahLst/>
              <a:cxnLst/>
              <a:rect l="l" t="t" r="r" b="b"/>
              <a:pathLst>
                <a:path w="41275" h="205740">
                  <a:moveTo>
                    <a:pt x="41148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41148" y="0"/>
                  </a:lnTo>
                  <a:lnTo>
                    <a:pt x="41148" y="20574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0114" y="541591"/>
              <a:ext cx="152495" cy="1541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8517" y="541591"/>
              <a:ext cx="134207" cy="15106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850356" y="489680"/>
            <a:ext cx="889635" cy="206375"/>
            <a:chOff x="2850356" y="489680"/>
            <a:chExt cx="889635" cy="206375"/>
          </a:xfrm>
        </p:grpSpPr>
        <p:sp>
          <p:nvSpPr>
            <p:cNvPr id="19" name="object 19"/>
            <p:cNvSpPr/>
            <p:nvPr/>
          </p:nvSpPr>
          <p:spPr>
            <a:xfrm>
              <a:off x="2850356" y="489680"/>
              <a:ext cx="267335" cy="203200"/>
            </a:xfrm>
            <a:custGeom>
              <a:avLst/>
              <a:gdLst/>
              <a:ahLst/>
              <a:cxnLst/>
              <a:rect l="l" t="t" r="r" b="b"/>
              <a:pathLst>
                <a:path w="267335" h="203200">
                  <a:moveTo>
                    <a:pt x="218122" y="202977"/>
                  </a:moveTo>
                  <a:lnTo>
                    <a:pt x="173926" y="202977"/>
                  </a:lnTo>
                  <a:lnTo>
                    <a:pt x="134207" y="50387"/>
                  </a:lnTo>
                  <a:lnTo>
                    <a:pt x="93059" y="202977"/>
                  </a:lnTo>
                  <a:lnTo>
                    <a:pt x="48768" y="202977"/>
                  </a:lnTo>
                  <a:lnTo>
                    <a:pt x="0" y="0"/>
                  </a:lnTo>
                  <a:lnTo>
                    <a:pt x="42672" y="0"/>
                  </a:lnTo>
                  <a:lnTo>
                    <a:pt x="73247" y="138874"/>
                  </a:lnTo>
                  <a:lnTo>
                    <a:pt x="109823" y="0"/>
                  </a:lnTo>
                  <a:lnTo>
                    <a:pt x="158591" y="0"/>
                  </a:lnTo>
                  <a:lnTo>
                    <a:pt x="195262" y="141922"/>
                  </a:lnTo>
                  <a:lnTo>
                    <a:pt x="225742" y="0"/>
                  </a:lnTo>
                  <a:lnTo>
                    <a:pt x="266890" y="0"/>
                  </a:lnTo>
                  <a:lnTo>
                    <a:pt x="218122" y="20297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12674" y="492728"/>
              <a:ext cx="388905" cy="20297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30631" y="489680"/>
              <a:ext cx="208883" cy="20297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3824954" y="487680"/>
            <a:ext cx="1510030" cy="261620"/>
            <a:chOff x="3824954" y="487680"/>
            <a:chExt cx="1510030" cy="261620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24954" y="489680"/>
              <a:ext cx="362997" cy="25936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23003" y="541591"/>
              <a:ext cx="143351" cy="20745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392155" y="487679"/>
              <a:ext cx="113030" cy="205740"/>
            </a:xfrm>
            <a:custGeom>
              <a:avLst/>
              <a:gdLst/>
              <a:ahLst/>
              <a:cxnLst/>
              <a:rect l="l" t="t" r="r" b="b"/>
              <a:pathLst>
                <a:path w="113029" h="205740">
                  <a:moveTo>
                    <a:pt x="39624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39624" y="205740"/>
                  </a:lnTo>
                  <a:lnTo>
                    <a:pt x="39624" y="0"/>
                  </a:lnTo>
                  <a:close/>
                </a:path>
                <a:path w="113029" h="205740">
                  <a:moveTo>
                    <a:pt x="112979" y="58483"/>
                  </a:moveTo>
                  <a:lnTo>
                    <a:pt x="73355" y="58483"/>
                  </a:lnTo>
                  <a:lnTo>
                    <a:pt x="73355" y="204978"/>
                  </a:lnTo>
                  <a:lnTo>
                    <a:pt x="112979" y="204978"/>
                  </a:lnTo>
                  <a:lnTo>
                    <a:pt x="112979" y="58483"/>
                  </a:lnTo>
                  <a:close/>
                </a:path>
                <a:path w="113029" h="205740">
                  <a:moveTo>
                    <a:pt x="112979" y="2006"/>
                  </a:moveTo>
                  <a:lnTo>
                    <a:pt x="73355" y="2006"/>
                  </a:lnTo>
                  <a:lnTo>
                    <a:pt x="73355" y="37147"/>
                  </a:lnTo>
                  <a:lnTo>
                    <a:pt x="112979" y="37147"/>
                  </a:lnTo>
                  <a:lnTo>
                    <a:pt x="112979" y="20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40281" y="492728"/>
              <a:ext cx="384333" cy="20297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948999" y="489686"/>
              <a:ext cx="40005" cy="203200"/>
            </a:xfrm>
            <a:custGeom>
              <a:avLst/>
              <a:gdLst/>
              <a:ahLst/>
              <a:cxnLst/>
              <a:rect l="l" t="t" r="r" b="b"/>
              <a:pathLst>
                <a:path w="40004" h="203200">
                  <a:moveTo>
                    <a:pt x="39624" y="56476"/>
                  </a:moveTo>
                  <a:lnTo>
                    <a:pt x="0" y="56476"/>
                  </a:lnTo>
                  <a:lnTo>
                    <a:pt x="0" y="202971"/>
                  </a:lnTo>
                  <a:lnTo>
                    <a:pt x="39624" y="202971"/>
                  </a:lnTo>
                  <a:lnTo>
                    <a:pt x="39624" y="56476"/>
                  </a:lnTo>
                  <a:close/>
                </a:path>
                <a:path w="40004" h="203200">
                  <a:moveTo>
                    <a:pt x="39624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9624" y="35140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23770" y="541591"/>
              <a:ext cx="152495" cy="15411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00650" y="541591"/>
              <a:ext cx="134207" cy="151066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441632" y="541591"/>
            <a:ext cx="445389" cy="154114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5912929" y="487680"/>
            <a:ext cx="624205" cy="261620"/>
            <a:chOff x="5912929" y="487680"/>
            <a:chExt cx="624205" cy="261620"/>
          </a:xfrm>
        </p:grpSpPr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67628" y="541591"/>
              <a:ext cx="143351" cy="20745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12929" y="541591"/>
              <a:ext cx="216598" cy="15106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336792" y="487680"/>
              <a:ext cx="40005" cy="205740"/>
            </a:xfrm>
            <a:custGeom>
              <a:avLst/>
              <a:gdLst/>
              <a:ahLst/>
              <a:cxnLst/>
              <a:rect l="l" t="t" r="r" b="b"/>
              <a:pathLst>
                <a:path w="40004" h="205740">
                  <a:moveTo>
                    <a:pt x="39623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39623" y="0"/>
                  </a:lnTo>
                  <a:lnTo>
                    <a:pt x="39623" y="2057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99466" y="541591"/>
              <a:ext cx="137255" cy="154114"/>
            </a:xfrm>
            <a:prstGeom prst="rect">
              <a:avLst/>
            </a:prstGeom>
          </p:spPr>
        </p:pic>
      </p:grpSp>
      <p:sp>
        <p:nvSpPr>
          <p:cNvPr id="36" name="object 36"/>
          <p:cNvSpPr/>
          <p:nvPr/>
        </p:nvSpPr>
        <p:spPr>
          <a:xfrm>
            <a:off x="6652641" y="489686"/>
            <a:ext cx="122555" cy="260985"/>
          </a:xfrm>
          <a:custGeom>
            <a:avLst/>
            <a:gdLst/>
            <a:ahLst/>
            <a:cxnLst/>
            <a:rect l="l" t="t" r="r" b="b"/>
            <a:pathLst>
              <a:path w="122554" h="260984">
                <a:moveTo>
                  <a:pt x="68580" y="533"/>
                </a:moveTo>
                <a:lnTo>
                  <a:pt x="0" y="533"/>
                </a:lnTo>
                <a:lnTo>
                  <a:pt x="0" y="31013"/>
                </a:lnTo>
                <a:lnTo>
                  <a:pt x="0" y="230403"/>
                </a:lnTo>
                <a:lnTo>
                  <a:pt x="0" y="260883"/>
                </a:lnTo>
                <a:lnTo>
                  <a:pt x="68580" y="260883"/>
                </a:lnTo>
                <a:lnTo>
                  <a:pt x="68580" y="230403"/>
                </a:lnTo>
                <a:lnTo>
                  <a:pt x="36576" y="230403"/>
                </a:lnTo>
                <a:lnTo>
                  <a:pt x="36576" y="31013"/>
                </a:lnTo>
                <a:lnTo>
                  <a:pt x="68580" y="31013"/>
                </a:lnTo>
                <a:lnTo>
                  <a:pt x="68580" y="533"/>
                </a:lnTo>
                <a:close/>
              </a:path>
              <a:path w="122554" h="260984">
                <a:moveTo>
                  <a:pt x="122008" y="56476"/>
                </a:moveTo>
                <a:lnTo>
                  <a:pt x="83908" y="56476"/>
                </a:lnTo>
                <a:lnTo>
                  <a:pt x="83908" y="202971"/>
                </a:lnTo>
                <a:lnTo>
                  <a:pt x="122008" y="202971"/>
                </a:lnTo>
                <a:lnTo>
                  <a:pt x="122008" y="56476"/>
                </a:lnTo>
                <a:close/>
              </a:path>
              <a:path w="122554" h="260984">
                <a:moveTo>
                  <a:pt x="122008" y="0"/>
                </a:moveTo>
                <a:lnTo>
                  <a:pt x="83908" y="0"/>
                </a:lnTo>
                <a:lnTo>
                  <a:pt x="83908" y="35140"/>
                </a:lnTo>
                <a:lnTo>
                  <a:pt x="122008" y="35140"/>
                </a:lnTo>
                <a:lnTo>
                  <a:pt x="1220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6820376" y="489680"/>
            <a:ext cx="1084580" cy="262890"/>
            <a:chOff x="6820376" y="489680"/>
            <a:chExt cx="1084580" cy="262890"/>
          </a:xfrm>
        </p:grpSpPr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20376" y="541591"/>
              <a:ext cx="134207" cy="15106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80666" y="489680"/>
              <a:ext cx="143272" cy="2060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55942" y="546163"/>
              <a:ext cx="134207" cy="14954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322147" y="489686"/>
              <a:ext cx="582930" cy="262890"/>
            </a:xfrm>
            <a:custGeom>
              <a:avLst/>
              <a:gdLst/>
              <a:ahLst/>
              <a:cxnLst/>
              <a:rect l="l" t="t" r="r" b="b"/>
              <a:pathLst>
                <a:path w="582929" h="262890">
                  <a:moveTo>
                    <a:pt x="137248" y="157162"/>
                  </a:moveTo>
                  <a:lnTo>
                    <a:pt x="117944" y="123012"/>
                  </a:lnTo>
                  <a:lnTo>
                    <a:pt x="80860" y="111442"/>
                  </a:lnTo>
                  <a:lnTo>
                    <a:pt x="57048" y="104203"/>
                  </a:lnTo>
                  <a:lnTo>
                    <a:pt x="49796" y="101587"/>
                  </a:lnTo>
                  <a:lnTo>
                    <a:pt x="45808" y="99250"/>
                  </a:lnTo>
                  <a:lnTo>
                    <a:pt x="42760" y="97726"/>
                  </a:lnTo>
                  <a:lnTo>
                    <a:pt x="41236" y="96202"/>
                  </a:lnTo>
                  <a:lnTo>
                    <a:pt x="41236" y="90004"/>
                  </a:lnTo>
                  <a:lnTo>
                    <a:pt x="42760" y="86956"/>
                  </a:lnTo>
                  <a:lnTo>
                    <a:pt x="45808" y="85432"/>
                  </a:lnTo>
                  <a:lnTo>
                    <a:pt x="50380" y="82384"/>
                  </a:lnTo>
                  <a:lnTo>
                    <a:pt x="58000" y="80860"/>
                  </a:lnTo>
                  <a:lnTo>
                    <a:pt x="76288" y="80860"/>
                  </a:lnTo>
                  <a:lnTo>
                    <a:pt x="82384" y="82384"/>
                  </a:lnTo>
                  <a:lnTo>
                    <a:pt x="91528" y="88480"/>
                  </a:lnTo>
                  <a:lnTo>
                    <a:pt x="94576" y="93052"/>
                  </a:lnTo>
                  <a:lnTo>
                    <a:pt x="96100" y="97726"/>
                  </a:lnTo>
                  <a:lnTo>
                    <a:pt x="132676" y="91528"/>
                  </a:lnTo>
                  <a:lnTo>
                    <a:pt x="103365" y="58343"/>
                  </a:lnTo>
                  <a:lnTo>
                    <a:pt x="67144" y="51904"/>
                  </a:lnTo>
                  <a:lnTo>
                    <a:pt x="52260" y="52768"/>
                  </a:lnTo>
                  <a:lnTo>
                    <a:pt x="13576" y="72771"/>
                  </a:lnTo>
                  <a:lnTo>
                    <a:pt x="4572" y="97726"/>
                  </a:lnTo>
                  <a:lnTo>
                    <a:pt x="5715" y="107683"/>
                  </a:lnTo>
                  <a:lnTo>
                    <a:pt x="43522" y="140398"/>
                  </a:lnTo>
                  <a:lnTo>
                    <a:pt x="82384" y="149542"/>
                  </a:lnTo>
                  <a:lnTo>
                    <a:pt x="88480" y="151066"/>
                  </a:lnTo>
                  <a:lnTo>
                    <a:pt x="93052" y="152590"/>
                  </a:lnTo>
                  <a:lnTo>
                    <a:pt x="94576" y="155638"/>
                  </a:lnTo>
                  <a:lnTo>
                    <a:pt x="97624" y="157162"/>
                  </a:lnTo>
                  <a:lnTo>
                    <a:pt x="97624" y="166306"/>
                  </a:lnTo>
                  <a:lnTo>
                    <a:pt x="96100" y="170878"/>
                  </a:lnTo>
                  <a:lnTo>
                    <a:pt x="93052" y="172402"/>
                  </a:lnTo>
                  <a:lnTo>
                    <a:pt x="88480" y="176974"/>
                  </a:lnTo>
                  <a:lnTo>
                    <a:pt x="80860" y="178498"/>
                  </a:lnTo>
                  <a:lnTo>
                    <a:pt x="61048" y="178498"/>
                  </a:lnTo>
                  <a:lnTo>
                    <a:pt x="53428" y="176974"/>
                  </a:lnTo>
                  <a:lnTo>
                    <a:pt x="39712" y="163258"/>
                  </a:lnTo>
                  <a:lnTo>
                    <a:pt x="38188" y="155638"/>
                  </a:lnTo>
                  <a:lnTo>
                    <a:pt x="0" y="161734"/>
                  </a:lnTo>
                  <a:lnTo>
                    <a:pt x="22948" y="193827"/>
                  </a:lnTo>
                  <a:lnTo>
                    <a:pt x="70192" y="206019"/>
                  </a:lnTo>
                  <a:lnTo>
                    <a:pt x="85991" y="205168"/>
                  </a:lnTo>
                  <a:lnTo>
                    <a:pt x="127609" y="184200"/>
                  </a:lnTo>
                  <a:lnTo>
                    <a:pt x="136131" y="166928"/>
                  </a:lnTo>
                  <a:lnTo>
                    <a:pt x="137248" y="157162"/>
                  </a:lnTo>
                  <a:close/>
                </a:path>
                <a:path w="582929" h="262890">
                  <a:moveTo>
                    <a:pt x="242506" y="199923"/>
                  </a:moveTo>
                  <a:lnTo>
                    <a:pt x="237934" y="170878"/>
                  </a:lnTo>
                  <a:lnTo>
                    <a:pt x="231838" y="172402"/>
                  </a:lnTo>
                  <a:lnTo>
                    <a:pt x="227266" y="173926"/>
                  </a:lnTo>
                  <a:lnTo>
                    <a:pt x="218122" y="173926"/>
                  </a:lnTo>
                  <a:lnTo>
                    <a:pt x="213550" y="169354"/>
                  </a:lnTo>
                  <a:lnTo>
                    <a:pt x="213550" y="167830"/>
                  </a:lnTo>
                  <a:lnTo>
                    <a:pt x="212026" y="164782"/>
                  </a:lnTo>
                  <a:lnTo>
                    <a:pt x="212026" y="86956"/>
                  </a:lnTo>
                  <a:lnTo>
                    <a:pt x="239458" y="86956"/>
                  </a:lnTo>
                  <a:lnTo>
                    <a:pt x="239458" y="56476"/>
                  </a:lnTo>
                  <a:lnTo>
                    <a:pt x="212026" y="56476"/>
                  </a:lnTo>
                  <a:lnTo>
                    <a:pt x="212026" y="3048"/>
                  </a:lnTo>
                  <a:lnTo>
                    <a:pt x="172402" y="25996"/>
                  </a:lnTo>
                  <a:lnTo>
                    <a:pt x="172402" y="56476"/>
                  </a:lnTo>
                  <a:lnTo>
                    <a:pt x="155638" y="56476"/>
                  </a:lnTo>
                  <a:lnTo>
                    <a:pt x="155638" y="86956"/>
                  </a:lnTo>
                  <a:lnTo>
                    <a:pt x="172402" y="86956"/>
                  </a:lnTo>
                  <a:lnTo>
                    <a:pt x="172402" y="151066"/>
                  </a:lnTo>
                  <a:lnTo>
                    <a:pt x="172643" y="160489"/>
                  </a:lnTo>
                  <a:lnTo>
                    <a:pt x="173926" y="178498"/>
                  </a:lnTo>
                  <a:lnTo>
                    <a:pt x="176974" y="190779"/>
                  </a:lnTo>
                  <a:lnTo>
                    <a:pt x="186118" y="199923"/>
                  </a:lnTo>
                  <a:lnTo>
                    <a:pt x="198310" y="206019"/>
                  </a:lnTo>
                  <a:lnTo>
                    <a:pt x="210502" y="206019"/>
                  </a:lnTo>
                  <a:lnTo>
                    <a:pt x="219354" y="205714"/>
                  </a:lnTo>
                  <a:lnTo>
                    <a:pt x="227647" y="204685"/>
                  </a:lnTo>
                  <a:lnTo>
                    <a:pt x="235356" y="202806"/>
                  </a:lnTo>
                  <a:lnTo>
                    <a:pt x="242506" y="199923"/>
                  </a:lnTo>
                  <a:close/>
                </a:path>
                <a:path w="582929" h="262890">
                  <a:moveTo>
                    <a:pt x="349275" y="59524"/>
                  </a:moveTo>
                  <a:lnTo>
                    <a:pt x="342658" y="56413"/>
                  </a:lnTo>
                  <a:lnTo>
                    <a:pt x="336321" y="54000"/>
                  </a:lnTo>
                  <a:lnTo>
                    <a:pt x="329996" y="52463"/>
                  </a:lnTo>
                  <a:lnTo>
                    <a:pt x="323367" y="51904"/>
                  </a:lnTo>
                  <a:lnTo>
                    <a:pt x="317271" y="51904"/>
                  </a:lnTo>
                  <a:lnTo>
                    <a:pt x="289839" y="76288"/>
                  </a:lnTo>
                  <a:lnTo>
                    <a:pt x="289839" y="56476"/>
                  </a:lnTo>
                  <a:lnTo>
                    <a:pt x="253174" y="56476"/>
                  </a:lnTo>
                  <a:lnTo>
                    <a:pt x="253174" y="202971"/>
                  </a:lnTo>
                  <a:lnTo>
                    <a:pt x="292887" y="202971"/>
                  </a:lnTo>
                  <a:lnTo>
                    <a:pt x="292887" y="157162"/>
                  </a:lnTo>
                  <a:lnTo>
                    <a:pt x="293154" y="140322"/>
                  </a:lnTo>
                  <a:lnTo>
                    <a:pt x="297459" y="100774"/>
                  </a:lnTo>
                  <a:lnTo>
                    <a:pt x="305079" y="91528"/>
                  </a:lnTo>
                  <a:lnTo>
                    <a:pt x="308127" y="88480"/>
                  </a:lnTo>
                  <a:lnTo>
                    <a:pt x="312699" y="86956"/>
                  </a:lnTo>
                  <a:lnTo>
                    <a:pt x="324891" y="86956"/>
                  </a:lnTo>
                  <a:lnTo>
                    <a:pt x="337083" y="93052"/>
                  </a:lnTo>
                  <a:lnTo>
                    <a:pt x="349275" y="59524"/>
                  </a:lnTo>
                  <a:close/>
                </a:path>
                <a:path w="582929" h="262890">
                  <a:moveTo>
                    <a:pt x="503301" y="56476"/>
                  </a:moveTo>
                  <a:lnTo>
                    <a:pt x="463677" y="56476"/>
                  </a:lnTo>
                  <a:lnTo>
                    <a:pt x="428625" y="160210"/>
                  </a:lnTo>
                  <a:lnTo>
                    <a:pt x="393573" y="56476"/>
                  </a:lnTo>
                  <a:lnTo>
                    <a:pt x="352323" y="56476"/>
                  </a:lnTo>
                  <a:lnTo>
                    <a:pt x="408813" y="202971"/>
                  </a:lnTo>
                  <a:lnTo>
                    <a:pt x="405765" y="212115"/>
                  </a:lnTo>
                  <a:lnTo>
                    <a:pt x="402717" y="218211"/>
                  </a:lnTo>
                  <a:lnTo>
                    <a:pt x="398145" y="224307"/>
                  </a:lnTo>
                  <a:lnTo>
                    <a:pt x="393573" y="228879"/>
                  </a:lnTo>
                  <a:lnTo>
                    <a:pt x="387375" y="231927"/>
                  </a:lnTo>
                  <a:lnTo>
                    <a:pt x="367563" y="231927"/>
                  </a:lnTo>
                  <a:lnTo>
                    <a:pt x="361467" y="230403"/>
                  </a:lnTo>
                  <a:lnTo>
                    <a:pt x="364515" y="260883"/>
                  </a:lnTo>
                  <a:lnTo>
                    <a:pt x="372135" y="262407"/>
                  </a:lnTo>
                  <a:lnTo>
                    <a:pt x="401193" y="262407"/>
                  </a:lnTo>
                  <a:lnTo>
                    <a:pt x="413385" y="259359"/>
                  </a:lnTo>
                  <a:lnTo>
                    <a:pt x="422529" y="253263"/>
                  </a:lnTo>
                  <a:lnTo>
                    <a:pt x="425577" y="251739"/>
                  </a:lnTo>
                  <a:lnTo>
                    <a:pt x="430149" y="247167"/>
                  </a:lnTo>
                  <a:lnTo>
                    <a:pt x="436245" y="238023"/>
                  </a:lnTo>
                  <a:lnTo>
                    <a:pt x="439293" y="231927"/>
                  </a:lnTo>
                  <a:lnTo>
                    <a:pt x="442341" y="222783"/>
                  </a:lnTo>
                  <a:lnTo>
                    <a:pt x="451485" y="196875"/>
                  </a:lnTo>
                  <a:lnTo>
                    <a:pt x="503301" y="56476"/>
                  </a:lnTo>
                  <a:close/>
                </a:path>
                <a:path w="582929" h="262890">
                  <a:moveTo>
                    <a:pt x="582650" y="0"/>
                  </a:moveTo>
                  <a:lnTo>
                    <a:pt x="513969" y="0"/>
                  </a:lnTo>
                  <a:lnTo>
                    <a:pt x="513969" y="30480"/>
                  </a:lnTo>
                  <a:lnTo>
                    <a:pt x="546074" y="30480"/>
                  </a:lnTo>
                  <a:lnTo>
                    <a:pt x="546074" y="229870"/>
                  </a:lnTo>
                  <a:lnTo>
                    <a:pt x="513969" y="229870"/>
                  </a:lnTo>
                  <a:lnTo>
                    <a:pt x="513969" y="260350"/>
                  </a:lnTo>
                  <a:lnTo>
                    <a:pt x="582650" y="260350"/>
                  </a:lnTo>
                  <a:lnTo>
                    <a:pt x="582650" y="229870"/>
                  </a:lnTo>
                  <a:lnTo>
                    <a:pt x="582650" y="30480"/>
                  </a:lnTo>
                  <a:lnTo>
                    <a:pt x="5826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1197102" y="1467707"/>
            <a:ext cx="711200" cy="163195"/>
            <a:chOff x="1197102" y="1467707"/>
            <a:chExt cx="711200" cy="163195"/>
          </a:xfrm>
        </p:grpSpPr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97102" y="1469135"/>
              <a:ext cx="181451" cy="15868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10557" y="1510283"/>
              <a:ext cx="167830" cy="12058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99723" y="1467707"/>
              <a:ext cx="308038" cy="163163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981009" y="1473708"/>
            <a:ext cx="1204912" cy="198405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1209294" y="1762125"/>
            <a:ext cx="852805" cy="207645"/>
            <a:chOff x="1209294" y="1762125"/>
            <a:chExt cx="852805" cy="207645"/>
          </a:xfrm>
        </p:grpSpPr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09294" y="1762125"/>
              <a:ext cx="138779" cy="16316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370076" y="1763267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15129" y="1804796"/>
              <a:ext cx="106775" cy="12049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41716" y="1804796"/>
              <a:ext cx="105251" cy="12049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74495" y="1804796"/>
              <a:ext cx="92963" cy="11744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799552" y="1765172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19" h="157480">
                  <a:moveTo>
                    <a:pt x="19812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9812" y="157073"/>
                  </a:lnTo>
                  <a:lnTo>
                    <a:pt x="19812" y="42672"/>
                  </a:lnTo>
                  <a:close/>
                </a:path>
                <a:path w="20319" h="15748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42230" y="1804796"/>
              <a:ext cx="93059" cy="11744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59673" y="1804797"/>
              <a:ext cx="102203" cy="164782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2150268" y="1762125"/>
            <a:ext cx="447040" cy="163195"/>
            <a:chOff x="2150268" y="1762125"/>
            <a:chExt cx="447040" cy="163195"/>
          </a:xfrm>
        </p:grpSpPr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150268" y="1762125"/>
              <a:ext cx="358425" cy="16316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534697" y="1804796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21336"/>
                  </a:lnTo>
                  <a:lnTo>
                    <a:pt x="22859" y="12192"/>
                  </a:lnTo>
                  <a:lnTo>
                    <a:pt x="25908" y="7620"/>
                  </a:lnTo>
                  <a:lnTo>
                    <a:pt x="30480" y="457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4864" y="3048"/>
                  </a:lnTo>
                  <a:lnTo>
                    <a:pt x="62484" y="7620"/>
                  </a:lnTo>
                  <a:lnTo>
                    <a:pt x="56387" y="24384"/>
                  </a:lnTo>
                  <a:lnTo>
                    <a:pt x="50292" y="22860"/>
                  </a:lnTo>
                  <a:lnTo>
                    <a:pt x="45719" y="21336"/>
                  </a:lnTo>
                  <a:lnTo>
                    <a:pt x="33528" y="21336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19812" y="50387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2664333" y="1765173"/>
            <a:ext cx="635000" cy="204470"/>
            <a:chOff x="2664333" y="1765173"/>
            <a:chExt cx="635000" cy="204470"/>
          </a:xfrm>
        </p:grpSpPr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64333" y="1804797"/>
              <a:ext cx="99060" cy="12049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84728" y="1807845"/>
              <a:ext cx="93059" cy="11744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00743" y="1765173"/>
              <a:ext cx="155543" cy="15859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079146" y="1804797"/>
              <a:ext cx="93059" cy="11744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96589" y="1804797"/>
              <a:ext cx="102203" cy="164782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886426" y="2073306"/>
            <a:ext cx="77819" cy="190690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1215389" y="2343340"/>
            <a:ext cx="845185" cy="160655"/>
            <a:chOff x="1215389" y="2343340"/>
            <a:chExt cx="845185" cy="160655"/>
          </a:xfrm>
        </p:grpSpPr>
        <p:pic>
          <p:nvPicPr>
            <p:cNvPr id="67" name="object 6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15389" y="2343340"/>
              <a:ext cx="253174" cy="16021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495996" y="2384488"/>
              <a:ext cx="155543" cy="11601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77542" y="2343911"/>
              <a:ext cx="382905" cy="159638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156364" y="2340387"/>
            <a:ext cx="187642" cy="163163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2412682" y="2343911"/>
            <a:ext cx="713740" cy="160020"/>
            <a:chOff x="2412682" y="2343911"/>
            <a:chExt cx="713740" cy="160020"/>
          </a:xfrm>
        </p:grpSpPr>
        <p:pic>
          <p:nvPicPr>
            <p:cNvPr id="72" name="object 7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412682" y="2343911"/>
              <a:ext cx="382333" cy="15963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822924" y="2384488"/>
              <a:ext cx="105251" cy="11906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955607" y="2384488"/>
              <a:ext cx="93059" cy="116014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071431" y="2346483"/>
              <a:ext cx="55244" cy="155575"/>
            </a:xfrm>
            <a:custGeom>
              <a:avLst/>
              <a:gdLst/>
              <a:ahLst/>
              <a:cxnLst/>
              <a:rect l="l" t="t" r="r" b="b"/>
              <a:pathLst>
                <a:path w="55244" h="155575">
                  <a:moveTo>
                    <a:pt x="50387" y="155543"/>
                  </a:moveTo>
                  <a:lnTo>
                    <a:pt x="27432" y="155543"/>
                  </a:lnTo>
                  <a:lnTo>
                    <a:pt x="24384" y="152495"/>
                  </a:lnTo>
                  <a:lnTo>
                    <a:pt x="19812" y="150971"/>
                  </a:lnTo>
                  <a:lnTo>
                    <a:pt x="18288" y="147923"/>
                  </a:lnTo>
                  <a:lnTo>
                    <a:pt x="15240" y="143351"/>
                  </a:lnTo>
                  <a:lnTo>
                    <a:pt x="13716" y="140303"/>
                  </a:lnTo>
                  <a:lnTo>
                    <a:pt x="13716" y="54864"/>
                  </a:lnTo>
                  <a:lnTo>
                    <a:pt x="0" y="54864"/>
                  </a:lnTo>
                  <a:lnTo>
                    <a:pt x="0" y="39624"/>
                  </a:lnTo>
                  <a:lnTo>
                    <a:pt x="13716" y="39624"/>
                  </a:lnTo>
                  <a:lnTo>
                    <a:pt x="13716" y="12192"/>
                  </a:lnTo>
                  <a:lnTo>
                    <a:pt x="33528" y="0"/>
                  </a:lnTo>
                  <a:lnTo>
                    <a:pt x="33528" y="39624"/>
                  </a:lnTo>
                  <a:lnTo>
                    <a:pt x="51911" y="39624"/>
                  </a:lnTo>
                  <a:lnTo>
                    <a:pt x="51911" y="54864"/>
                  </a:lnTo>
                  <a:lnTo>
                    <a:pt x="33528" y="54864"/>
                  </a:lnTo>
                  <a:lnTo>
                    <a:pt x="33528" y="132683"/>
                  </a:lnTo>
                  <a:lnTo>
                    <a:pt x="35052" y="134207"/>
                  </a:lnTo>
                  <a:lnTo>
                    <a:pt x="35052" y="135731"/>
                  </a:lnTo>
                  <a:lnTo>
                    <a:pt x="36671" y="137255"/>
                  </a:lnTo>
                  <a:lnTo>
                    <a:pt x="38195" y="137255"/>
                  </a:lnTo>
                  <a:lnTo>
                    <a:pt x="41243" y="138779"/>
                  </a:lnTo>
                  <a:lnTo>
                    <a:pt x="45815" y="138779"/>
                  </a:lnTo>
                  <a:lnTo>
                    <a:pt x="48863" y="137255"/>
                  </a:lnTo>
                  <a:lnTo>
                    <a:pt x="51911" y="137255"/>
                  </a:lnTo>
                  <a:lnTo>
                    <a:pt x="54959" y="154019"/>
                  </a:lnTo>
                  <a:lnTo>
                    <a:pt x="50387" y="1555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3202686" y="2343340"/>
            <a:ext cx="352425" cy="160655"/>
            <a:chOff x="3202686" y="2343340"/>
            <a:chExt cx="352425" cy="160655"/>
          </a:xfrm>
        </p:grpSpPr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335369" y="2384488"/>
              <a:ext cx="93059" cy="11601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02686" y="2384488"/>
              <a:ext cx="105251" cy="11906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454336" y="2343340"/>
              <a:ext cx="100679" cy="160210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3651122" y="2343911"/>
            <a:ext cx="523240" cy="160020"/>
            <a:chOff x="3651122" y="2343911"/>
            <a:chExt cx="523240" cy="160020"/>
          </a:xfrm>
        </p:grpSpPr>
        <p:pic>
          <p:nvPicPr>
            <p:cNvPr id="81" name="object 8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651122" y="2384488"/>
              <a:ext cx="154019" cy="11601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832574" y="2346483"/>
              <a:ext cx="294322" cy="15706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154423" y="234391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4261199" y="2343340"/>
            <a:ext cx="303530" cy="160655"/>
            <a:chOff x="4261199" y="2343340"/>
            <a:chExt cx="303530" cy="160655"/>
          </a:xfrm>
        </p:grpSpPr>
        <p:pic>
          <p:nvPicPr>
            <p:cNvPr id="85" name="object 8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261199" y="2343340"/>
              <a:ext cx="99060" cy="160210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4393869" y="234334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45698" y="2346483"/>
              <a:ext cx="118967" cy="155543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4640960" y="2384488"/>
            <a:ext cx="226060" cy="119380"/>
            <a:chOff x="4640960" y="2384488"/>
            <a:chExt cx="226060" cy="119380"/>
          </a:xfrm>
        </p:grpSpPr>
        <p:pic>
          <p:nvPicPr>
            <p:cNvPr id="89" name="object 8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640960" y="2384488"/>
              <a:ext cx="106680" cy="11906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773644" y="2384488"/>
              <a:ext cx="92963" cy="116014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4953571" y="2343340"/>
            <a:ext cx="299085" cy="160655"/>
            <a:chOff x="4953571" y="2343340"/>
            <a:chExt cx="299085" cy="160655"/>
          </a:xfrm>
        </p:grpSpPr>
        <p:pic>
          <p:nvPicPr>
            <p:cNvPr id="92" name="object 9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953571" y="2343340"/>
              <a:ext cx="167735" cy="15868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147403" y="2384488"/>
              <a:ext cx="105157" cy="119062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5345525" y="2346483"/>
            <a:ext cx="369570" cy="198755"/>
            <a:chOff x="5345525" y="2346483"/>
            <a:chExt cx="369570" cy="198755"/>
          </a:xfrm>
        </p:grpSpPr>
        <p:pic>
          <p:nvPicPr>
            <p:cNvPr id="95" name="object 9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345525" y="2384488"/>
              <a:ext cx="99155" cy="16021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464492" y="2384488"/>
              <a:ext cx="105251" cy="11906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595651" y="2346483"/>
              <a:ext cx="118967" cy="155543"/>
            </a:xfrm>
            <a:prstGeom prst="rect">
              <a:avLst/>
            </a:prstGeom>
          </p:spPr>
        </p:pic>
      </p:grpSp>
      <p:grpSp>
        <p:nvGrpSpPr>
          <p:cNvPr id="98" name="object 98"/>
          <p:cNvGrpSpPr/>
          <p:nvPr/>
        </p:nvGrpSpPr>
        <p:grpSpPr>
          <a:xfrm>
            <a:off x="5800057" y="2343340"/>
            <a:ext cx="514350" cy="204470"/>
            <a:chOff x="5800057" y="2343340"/>
            <a:chExt cx="514350" cy="204470"/>
          </a:xfrm>
        </p:grpSpPr>
        <p:pic>
          <p:nvPicPr>
            <p:cNvPr id="99" name="object 9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800057" y="2343340"/>
              <a:ext cx="99062" cy="16021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919025" y="2384488"/>
              <a:ext cx="106775" cy="119062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6051702" y="234334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094380" y="2384488"/>
              <a:ext cx="93059" cy="11601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211824" y="2384488"/>
              <a:ext cx="102203" cy="163258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1206245" y="2588990"/>
            <a:ext cx="334645" cy="157480"/>
            <a:chOff x="1206245" y="2588990"/>
            <a:chExt cx="334645" cy="157480"/>
          </a:xfrm>
        </p:grpSpPr>
        <p:pic>
          <p:nvPicPr>
            <p:cNvPr id="105" name="object 10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206245" y="2625566"/>
              <a:ext cx="99155" cy="12058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26737" y="2628614"/>
              <a:ext cx="93059" cy="117538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442554" y="2588996"/>
              <a:ext cx="98425" cy="155575"/>
            </a:xfrm>
            <a:custGeom>
              <a:avLst/>
              <a:gdLst/>
              <a:ahLst/>
              <a:cxnLst/>
              <a:rect l="l" t="t" r="r" b="b"/>
              <a:pathLst>
                <a:path w="98425" h="155575">
                  <a:moveTo>
                    <a:pt x="56476" y="154012"/>
                  </a:moveTo>
                  <a:lnTo>
                    <a:pt x="53428" y="137248"/>
                  </a:lnTo>
                  <a:lnTo>
                    <a:pt x="39712" y="137248"/>
                  </a:lnTo>
                  <a:lnTo>
                    <a:pt x="38188" y="135724"/>
                  </a:lnTo>
                  <a:lnTo>
                    <a:pt x="36664" y="135724"/>
                  </a:lnTo>
                  <a:lnTo>
                    <a:pt x="35140" y="134200"/>
                  </a:lnTo>
                  <a:lnTo>
                    <a:pt x="35140" y="132676"/>
                  </a:lnTo>
                  <a:lnTo>
                    <a:pt x="33616" y="131152"/>
                  </a:lnTo>
                  <a:lnTo>
                    <a:pt x="33616" y="54864"/>
                  </a:lnTo>
                  <a:lnTo>
                    <a:pt x="53428" y="54864"/>
                  </a:lnTo>
                  <a:lnTo>
                    <a:pt x="53428" y="39624"/>
                  </a:lnTo>
                  <a:lnTo>
                    <a:pt x="33616" y="39624"/>
                  </a:lnTo>
                  <a:lnTo>
                    <a:pt x="33616" y="0"/>
                  </a:lnTo>
                  <a:lnTo>
                    <a:pt x="13716" y="10668"/>
                  </a:lnTo>
                  <a:lnTo>
                    <a:pt x="13716" y="39624"/>
                  </a:lnTo>
                  <a:lnTo>
                    <a:pt x="0" y="39624"/>
                  </a:lnTo>
                  <a:lnTo>
                    <a:pt x="0" y="54864"/>
                  </a:lnTo>
                  <a:lnTo>
                    <a:pt x="13716" y="54864"/>
                  </a:lnTo>
                  <a:lnTo>
                    <a:pt x="13716" y="132676"/>
                  </a:lnTo>
                  <a:lnTo>
                    <a:pt x="15240" y="140296"/>
                  </a:lnTo>
                  <a:lnTo>
                    <a:pt x="16764" y="143344"/>
                  </a:lnTo>
                  <a:lnTo>
                    <a:pt x="18288" y="147916"/>
                  </a:lnTo>
                  <a:lnTo>
                    <a:pt x="21424" y="149440"/>
                  </a:lnTo>
                  <a:lnTo>
                    <a:pt x="24472" y="152488"/>
                  </a:lnTo>
                  <a:lnTo>
                    <a:pt x="29044" y="154012"/>
                  </a:lnTo>
                  <a:lnTo>
                    <a:pt x="35140" y="155536"/>
                  </a:lnTo>
                  <a:lnTo>
                    <a:pt x="50380" y="155536"/>
                  </a:lnTo>
                  <a:lnTo>
                    <a:pt x="56476" y="154012"/>
                  </a:lnTo>
                  <a:close/>
                </a:path>
                <a:path w="98425" h="155575">
                  <a:moveTo>
                    <a:pt x="98196" y="131343"/>
                  </a:moveTo>
                  <a:lnTo>
                    <a:pt x="75349" y="131343"/>
                  </a:lnTo>
                  <a:lnTo>
                    <a:pt x="75349" y="154203"/>
                  </a:lnTo>
                  <a:lnTo>
                    <a:pt x="98196" y="154203"/>
                  </a:lnTo>
                  <a:lnTo>
                    <a:pt x="98196" y="1313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1207769" y="2877311"/>
            <a:ext cx="534035" cy="163830"/>
            <a:chOff x="1207769" y="2877311"/>
            <a:chExt cx="534035" cy="163830"/>
          </a:xfrm>
        </p:grpSpPr>
        <p:pic>
          <p:nvPicPr>
            <p:cNvPr id="109" name="object 10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207769" y="2877311"/>
              <a:ext cx="125063" cy="163258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360258" y="2878746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97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8288" y="22961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12081" y="2919983"/>
              <a:ext cx="93059" cy="117538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531048" y="2919983"/>
              <a:ext cx="210502" cy="120586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1843754" y="2919983"/>
            <a:ext cx="226060" cy="120650"/>
            <a:chOff x="1843754" y="2919983"/>
            <a:chExt cx="226060" cy="120650"/>
          </a:xfrm>
        </p:grpSpPr>
        <p:pic>
          <p:nvPicPr>
            <p:cNvPr id="114" name="object 11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843754" y="2919983"/>
              <a:ext cx="93059" cy="117538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62721" y="2919984"/>
              <a:ext cx="106775" cy="120586"/>
            </a:xfrm>
            <a:prstGeom prst="rect">
              <a:avLst/>
            </a:prstGeom>
          </p:spPr>
        </p:pic>
      </p:grpSp>
      <p:grpSp>
        <p:nvGrpSpPr>
          <p:cNvPr id="116" name="object 116"/>
          <p:cNvGrpSpPr/>
          <p:nvPr/>
        </p:nvGrpSpPr>
        <p:grpSpPr>
          <a:xfrm>
            <a:off x="2889980" y="2878835"/>
            <a:ext cx="203835" cy="161925"/>
            <a:chOff x="2889980" y="2878835"/>
            <a:chExt cx="203835" cy="161925"/>
          </a:xfrm>
        </p:grpSpPr>
        <p:pic>
          <p:nvPicPr>
            <p:cNvPr id="117" name="object 11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889980" y="2919984"/>
              <a:ext cx="106775" cy="120586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022651" y="2878835"/>
              <a:ext cx="71120" cy="158750"/>
            </a:xfrm>
            <a:custGeom>
              <a:avLst/>
              <a:gdLst/>
              <a:ahLst/>
              <a:cxnLst/>
              <a:rect l="l" t="t" r="r" b="b"/>
              <a:pathLst>
                <a:path w="71119" h="158750">
                  <a:moveTo>
                    <a:pt x="19812" y="44208"/>
                  </a:moveTo>
                  <a:lnTo>
                    <a:pt x="0" y="44208"/>
                  </a:lnTo>
                  <a:lnTo>
                    <a:pt x="0" y="158699"/>
                  </a:lnTo>
                  <a:lnTo>
                    <a:pt x="19812" y="158699"/>
                  </a:lnTo>
                  <a:lnTo>
                    <a:pt x="19812" y="44208"/>
                  </a:lnTo>
                  <a:close/>
                </a:path>
                <a:path w="71119" h="158750">
                  <a:moveTo>
                    <a:pt x="19812" y="12"/>
                  </a:moveTo>
                  <a:lnTo>
                    <a:pt x="0" y="12"/>
                  </a:lnTo>
                  <a:lnTo>
                    <a:pt x="0" y="22872"/>
                  </a:lnTo>
                  <a:lnTo>
                    <a:pt x="19812" y="22872"/>
                  </a:lnTo>
                  <a:lnTo>
                    <a:pt x="19812" y="12"/>
                  </a:lnTo>
                  <a:close/>
                </a:path>
                <a:path w="71119" h="158750">
                  <a:moveTo>
                    <a:pt x="71056" y="0"/>
                  </a:moveTo>
                  <a:lnTo>
                    <a:pt x="51257" y="0"/>
                  </a:lnTo>
                  <a:lnTo>
                    <a:pt x="51257" y="158496"/>
                  </a:lnTo>
                  <a:lnTo>
                    <a:pt x="71056" y="158496"/>
                  </a:lnTo>
                  <a:lnTo>
                    <a:pt x="710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9" name="object 119"/>
          <p:cNvGrpSpPr/>
          <p:nvPr/>
        </p:nvGrpSpPr>
        <p:grpSpPr>
          <a:xfrm>
            <a:off x="3192017" y="2878836"/>
            <a:ext cx="140335" cy="161925"/>
            <a:chOff x="3192017" y="2878836"/>
            <a:chExt cx="140335" cy="161925"/>
          </a:xfrm>
        </p:grpSpPr>
        <p:sp>
          <p:nvSpPr>
            <p:cNvPr id="120" name="object 120"/>
            <p:cNvSpPr/>
            <p:nvPr/>
          </p:nvSpPr>
          <p:spPr>
            <a:xfrm>
              <a:off x="3192005" y="287884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196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237738" y="2919983"/>
              <a:ext cx="94583" cy="120586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3425952" y="2877311"/>
            <a:ext cx="332105" cy="192405"/>
            <a:chOff x="3425952" y="2877311"/>
            <a:chExt cx="332105" cy="192405"/>
          </a:xfrm>
        </p:grpSpPr>
        <p:sp>
          <p:nvSpPr>
            <p:cNvPr id="123" name="object 123"/>
            <p:cNvSpPr/>
            <p:nvPr/>
          </p:nvSpPr>
          <p:spPr>
            <a:xfrm>
              <a:off x="3425952" y="287883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471100" y="2877311"/>
              <a:ext cx="240982" cy="163258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3734943" y="3016186"/>
              <a:ext cx="22860" cy="53975"/>
            </a:xfrm>
            <a:custGeom>
              <a:avLst/>
              <a:gdLst/>
              <a:ahLst/>
              <a:cxnLst/>
              <a:rect l="l" t="t" r="r" b="b"/>
              <a:pathLst>
                <a:path w="22860" h="53975">
                  <a:moveTo>
                    <a:pt x="4572" y="53435"/>
                  </a:moveTo>
                  <a:lnTo>
                    <a:pt x="0" y="44291"/>
                  </a:lnTo>
                  <a:lnTo>
                    <a:pt x="3048" y="42767"/>
                  </a:lnTo>
                  <a:lnTo>
                    <a:pt x="9144" y="36671"/>
                  </a:lnTo>
                  <a:lnTo>
                    <a:pt x="10668" y="33623"/>
                  </a:lnTo>
                  <a:lnTo>
                    <a:pt x="12192" y="27432"/>
                  </a:lnTo>
                  <a:lnTo>
                    <a:pt x="12192" y="21336"/>
                  </a:lnTo>
                  <a:lnTo>
                    <a:pt x="1524" y="21336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28956"/>
                  </a:lnTo>
                  <a:lnTo>
                    <a:pt x="21336" y="36671"/>
                  </a:lnTo>
                  <a:lnTo>
                    <a:pt x="15240" y="45815"/>
                  </a:lnTo>
                  <a:lnTo>
                    <a:pt x="10668" y="50387"/>
                  </a:lnTo>
                  <a:lnTo>
                    <a:pt x="4572" y="534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6" name="object 126"/>
          <p:cNvGrpSpPr/>
          <p:nvPr/>
        </p:nvGrpSpPr>
        <p:grpSpPr>
          <a:xfrm>
            <a:off x="3849338" y="2878835"/>
            <a:ext cx="299085" cy="161925"/>
            <a:chOff x="3849338" y="2878835"/>
            <a:chExt cx="299085" cy="161925"/>
          </a:xfrm>
        </p:grpSpPr>
        <p:pic>
          <p:nvPicPr>
            <p:cNvPr id="127" name="object 12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849338" y="2878835"/>
              <a:ext cx="167830" cy="16021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043076" y="2919983"/>
              <a:ext cx="105251" cy="120586"/>
            </a:xfrm>
            <a:prstGeom prst="rect">
              <a:avLst/>
            </a:prstGeom>
          </p:spPr>
        </p:pic>
      </p:grpSp>
      <p:grpSp>
        <p:nvGrpSpPr>
          <p:cNvPr id="129" name="object 129"/>
          <p:cNvGrpSpPr/>
          <p:nvPr/>
        </p:nvGrpSpPr>
        <p:grpSpPr>
          <a:xfrm>
            <a:off x="4238244" y="2878836"/>
            <a:ext cx="421005" cy="161925"/>
            <a:chOff x="4238244" y="2878836"/>
            <a:chExt cx="421005" cy="161925"/>
          </a:xfrm>
        </p:grpSpPr>
        <p:pic>
          <p:nvPicPr>
            <p:cNvPr id="130" name="object 13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238244" y="2919983"/>
              <a:ext cx="105251" cy="120586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370927" y="2919983"/>
              <a:ext cx="93059" cy="117538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486846" y="2878836"/>
              <a:ext cx="172021" cy="160210"/>
            </a:xfrm>
            <a:prstGeom prst="rect">
              <a:avLst/>
            </a:prstGeom>
          </p:spPr>
        </p:pic>
      </p:grpSp>
      <p:pic>
        <p:nvPicPr>
          <p:cNvPr id="133" name="object 133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523428" y="2878836"/>
            <a:ext cx="1269015" cy="393572"/>
          </a:xfrm>
          <a:prstGeom prst="rect">
            <a:avLst/>
          </a:prstGeom>
        </p:spPr>
      </p:pic>
      <p:grpSp>
        <p:nvGrpSpPr>
          <p:cNvPr id="134" name="object 134"/>
          <p:cNvGrpSpPr/>
          <p:nvPr/>
        </p:nvGrpSpPr>
        <p:grpSpPr>
          <a:xfrm>
            <a:off x="4680584" y="2883503"/>
            <a:ext cx="360045" cy="157480"/>
            <a:chOff x="4680584" y="2883503"/>
            <a:chExt cx="360045" cy="157480"/>
          </a:xfrm>
        </p:grpSpPr>
        <p:pic>
          <p:nvPicPr>
            <p:cNvPr id="135" name="object 13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680584" y="2920079"/>
              <a:ext cx="166211" cy="120491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872704" y="2883503"/>
              <a:ext cx="167830" cy="157067"/>
            </a:xfrm>
            <a:prstGeom prst="rect">
              <a:avLst/>
            </a:prstGeom>
          </p:spPr>
        </p:pic>
      </p:grpSp>
      <p:pic>
        <p:nvPicPr>
          <p:cNvPr id="137" name="object 13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5129021" y="2919983"/>
            <a:ext cx="757999" cy="161734"/>
          </a:xfrm>
          <a:prstGeom prst="rect">
            <a:avLst/>
          </a:prstGeom>
        </p:spPr>
      </p:pic>
      <p:grpSp>
        <p:nvGrpSpPr>
          <p:cNvPr id="138" name="object 138"/>
          <p:cNvGrpSpPr/>
          <p:nvPr/>
        </p:nvGrpSpPr>
        <p:grpSpPr>
          <a:xfrm>
            <a:off x="5979985" y="2919983"/>
            <a:ext cx="340360" cy="120650"/>
            <a:chOff x="5979985" y="2919983"/>
            <a:chExt cx="340360" cy="120650"/>
          </a:xfrm>
        </p:grpSpPr>
        <p:pic>
          <p:nvPicPr>
            <p:cNvPr id="139" name="object 13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979985" y="2919983"/>
              <a:ext cx="219646" cy="120586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227063" y="2920079"/>
              <a:ext cx="93059" cy="117443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1212341" y="3110674"/>
            <a:ext cx="226060" cy="161925"/>
            <a:chOff x="1212341" y="3110674"/>
            <a:chExt cx="226060" cy="161925"/>
          </a:xfrm>
        </p:grpSpPr>
        <p:pic>
          <p:nvPicPr>
            <p:cNvPr id="142" name="object 14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212341" y="3110674"/>
              <a:ext cx="99059" cy="161734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331309" y="3151917"/>
              <a:ext cx="106775" cy="120491"/>
            </a:xfrm>
            <a:prstGeom prst="rect">
              <a:avLst/>
            </a:prstGeom>
          </p:spPr>
        </p:pic>
      </p:grpSp>
      <p:grpSp>
        <p:nvGrpSpPr>
          <p:cNvPr id="144" name="object 144"/>
          <p:cNvGrpSpPr/>
          <p:nvPr/>
        </p:nvGrpSpPr>
        <p:grpSpPr>
          <a:xfrm>
            <a:off x="1203197" y="3405123"/>
            <a:ext cx="370840" cy="161925"/>
            <a:chOff x="1203197" y="3405123"/>
            <a:chExt cx="370840" cy="161925"/>
          </a:xfrm>
        </p:grpSpPr>
        <p:sp>
          <p:nvSpPr>
            <p:cNvPr id="145" name="object 145"/>
            <p:cNvSpPr/>
            <p:nvPr/>
          </p:nvSpPr>
          <p:spPr>
            <a:xfrm>
              <a:off x="1203185" y="3405123"/>
              <a:ext cx="125095" cy="158750"/>
            </a:xfrm>
            <a:custGeom>
              <a:avLst/>
              <a:gdLst/>
              <a:ahLst/>
              <a:cxnLst/>
              <a:rect l="l" t="t" r="r" b="b"/>
              <a:pathLst>
                <a:path w="125094" h="158750">
                  <a:moveTo>
                    <a:pt x="12506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1816" y="17780"/>
                  </a:lnTo>
                  <a:lnTo>
                    <a:pt x="51816" y="158750"/>
                  </a:lnTo>
                  <a:lnTo>
                    <a:pt x="73152" y="158750"/>
                  </a:lnTo>
                  <a:lnTo>
                    <a:pt x="73152" y="17780"/>
                  </a:lnTo>
                  <a:lnTo>
                    <a:pt x="125069" y="17780"/>
                  </a:lnTo>
                  <a:lnTo>
                    <a:pt x="12506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348073" y="3405187"/>
              <a:ext cx="93059" cy="158686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468564" y="3446335"/>
              <a:ext cx="105251" cy="120586"/>
            </a:xfrm>
            <a:prstGeom prst="rect">
              <a:avLst/>
            </a:prstGeom>
          </p:spPr>
        </p:pic>
      </p:grpSp>
      <p:grpSp>
        <p:nvGrpSpPr>
          <p:cNvPr id="148" name="object 148"/>
          <p:cNvGrpSpPr/>
          <p:nvPr/>
        </p:nvGrpSpPr>
        <p:grpSpPr>
          <a:xfrm>
            <a:off x="1654587" y="3404615"/>
            <a:ext cx="262890" cy="162560"/>
            <a:chOff x="1654587" y="3404615"/>
            <a:chExt cx="262890" cy="162560"/>
          </a:xfrm>
        </p:grpSpPr>
        <p:pic>
          <p:nvPicPr>
            <p:cNvPr id="149" name="object 14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654587" y="3446335"/>
              <a:ext cx="100679" cy="120586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775447" y="3404615"/>
              <a:ext cx="141605" cy="162560"/>
            </a:xfrm>
            <a:custGeom>
              <a:avLst/>
              <a:gdLst/>
              <a:ahLst/>
              <a:cxnLst/>
              <a:rect l="l" t="t" r="r" b="b"/>
              <a:pathLst>
                <a:path w="141605" h="162560">
                  <a:moveTo>
                    <a:pt x="19812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9812" y="160020"/>
                  </a:lnTo>
                  <a:lnTo>
                    <a:pt x="19812" y="0"/>
                  </a:lnTo>
                  <a:close/>
                </a:path>
                <a:path w="141605" h="162560">
                  <a:moveTo>
                    <a:pt x="141541" y="101257"/>
                  </a:moveTo>
                  <a:lnTo>
                    <a:pt x="140843" y="90589"/>
                  </a:lnTo>
                  <a:lnTo>
                    <a:pt x="140728" y="89014"/>
                  </a:lnTo>
                  <a:lnTo>
                    <a:pt x="140677" y="88138"/>
                  </a:lnTo>
                  <a:lnTo>
                    <a:pt x="138074" y="76288"/>
                  </a:lnTo>
                  <a:lnTo>
                    <a:pt x="133756" y="65849"/>
                  </a:lnTo>
                  <a:lnTo>
                    <a:pt x="128765" y="58483"/>
                  </a:lnTo>
                  <a:lnTo>
                    <a:pt x="127736" y="56959"/>
                  </a:lnTo>
                  <a:lnTo>
                    <a:pt x="121640" y="51917"/>
                  </a:lnTo>
                  <a:lnTo>
                    <a:pt x="121640" y="90589"/>
                  </a:lnTo>
                  <a:lnTo>
                    <a:pt x="57632" y="90589"/>
                  </a:lnTo>
                  <a:lnTo>
                    <a:pt x="80492" y="58483"/>
                  </a:lnTo>
                  <a:lnTo>
                    <a:pt x="89636" y="58483"/>
                  </a:lnTo>
                  <a:lnTo>
                    <a:pt x="120116" y="81445"/>
                  </a:lnTo>
                  <a:lnTo>
                    <a:pt x="121640" y="90589"/>
                  </a:lnTo>
                  <a:lnTo>
                    <a:pt x="121640" y="51917"/>
                  </a:lnTo>
                  <a:lnTo>
                    <a:pt x="119430" y="50088"/>
                  </a:lnTo>
                  <a:lnTo>
                    <a:pt x="110401" y="45339"/>
                  </a:lnTo>
                  <a:lnTo>
                    <a:pt x="100520" y="42608"/>
                  </a:lnTo>
                  <a:lnTo>
                    <a:pt x="89636" y="41719"/>
                  </a:lnTo>
                  <a:lnTo>
                    <a:pt x="78536" y="42849"/>
                  </a:lnTo>
                  <a:lnTo>
                    <a:pt x="44653" y="67170"/>
                  </a:lnTo>
                  <a:lnTo>
                    <a:pt x="36296" y="102781"/>
                  </a:lnTo>
                  <a:lnTo>
                    <a:pt x="37172" y="115874"/>
                  </a:lnTo>
                  <a:lnTo>
                    <a:pt x="59232" y="152628"/>
                  </a:lnTo>
                  <a:lnTo>
                    <a:pt x="91160" y="162306"/>
                  </a:lnTo>
                  <a:lnTo>
                    <a:pt x="100228" y="161505"/>
                  </a:lnTo>
                  <a:lnTo>
                    <a:pt x="130276" y="145453"/>
                  </a:lnTo>
                  <a:lnTo>
                    <a:pt x="134645" y="140131"/>
                  </a:lnTo>
                  <a:lnTo>
                    <a:pt x="138671" y="132689"/>
                  </a:lnTo>
                  <a:lnTo>
                    <a:pt x="141541" y="124117"/>
                  </a:lnTo>
                  <a:lnTo>
                    <a:pt x="121640" y="122593"/>
                  </a:lnTo>
                  <a:lnTo>
                    <a:pt x="118592" y="130213"/>
                  </a:lnTo>
                  <a:lnTo>
                    <a:pt x="114020" y="136309"/>
                  </a:lnTo>
                  <a:lnTo>
                    <a:pt x="109448" y="139357"/>
                  </a:lnTo>
                  <a:lnTo>
                    <a:pt x="103352" y="143929"/>
                  </a:lnTo>
                  <a:lnTo>
                    <a:pt x="97256" y="145453"/>
                  </a:lnTo>
                  <a:lnTo>
                    <a:pt x="91160" y="145453"/>
                  </a:lnTo>
                  <a:lnTo>
                    <a:pt x="83705" y="144881"/>
                  </a:lnTo>
                  <a:lnTo>
                    <a:pt x="56908" y="115874"/>
                  </a:lnTo>
                  <a:lnTo>
                    <a:pt x="56108" y="107353"/>
                  </a:lnTo>
                  <a:lnTo>
                    <a:pt x="141541" y="107353"/>
                  </a:lnTo>
                  <a:lnTo>
                    <a:pt x="141541" y="10125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1" name="object 151"/>
          <p:cNvGrpSpPr/>
          <p:nvPr/>
        </p:nvGrpSpPr>
        <p:grpSpPr>
          <a:xfrm>
            <a:off x="1936813" y="3405187"/>
            <a:ext cx="520065" cy="204470"/>
            <a:chOff x="1936813" y="3405187"/>
            <a:chExt cx="520065" cy="204470"/>
          </a:xfrm>
        </p:grpSpPr>
        <p:pic>
          <p:nvPicPr>
            <p:cNvPr id="152" name="object 15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069496" y="3446335"/>
              <a:ext cx="93059" cy="117538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936813" y="3446335"/>
              <a:ext cx="106775" cy="120586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2196071" y="3405187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196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247899" y="3446335"/>
              <a:ext cx="208978" cy="163258"/>
            </a:xfrm>
            <a:prstGeom prst="rect">
              <a:avLst/>
            </a:prstGeom>
          </p:spPr>
        </p:pic>
      </p:grpSp>
      <p:grpSp>
        <p:nvGrpSpPr>
          <p:cNvPr id="156" name="object 156"/>
          <p:cNvGrpSpPr/>
          <p:nvPr/>
        </p:nvGrpSpPr>
        <p:grpSpPr>
          <a:xfrm>
            <a:off x="2548413" y="3404615"/>
            <a:ext cx="499109" cy="162560"/>
            <a:chOff x="2548413" y="3404615"/>
            <a:chExt cx="499109" cy="162560"/>
          </a:xfrm>
        </p:grpSpPr>
        <p:pic>
          <p:nvPicPr>
            <p:cNvPr id="157" name="object 15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548413" y="3446335"/>
              <a:ext cx="94487" cy="120586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664333" y="3446335"/>
              <a:ext cx="106680" cy="120586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2796540" y="3404615"/>
              <a:ext cx="20320" cy="160020"/>
            </a:xfrm>
            <a:custGeom>
              <a:avLst/>
              <a:gdLst/>
              <a:ahLst/>
              <a:cxnLst/>
              <a:rect l="l" t="t" r="r" b="b"/>
              <a:pathLst>
                <a:path w="20319" h="160020">
                  <a:moveTo>
                    <a:pt x="19811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600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839688" y="3449478"/>
              <a:ext cx="91535" cy="117443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954083" y="3405092"/>
              <a:ext cx="93059" cy="160305"/>
            </a:xfrm>
            <a:prstGeom prst="rect">
              <a:avLst/>
            </a:prstGeom>
          </p:spPr>
        </p:pic>
      </p:grpSp>
      <p:grpSp>
        <p:nvGrpSpPr>
          <p:cNvPr id="162" name="object 162"/>
          <p:cNvGrpSpPr/>
          <p:nvPr/>
        </p:nvGrpSpPr>
        <p:grpSpPr>
          <a:xfrm>
            <a:off x="3073050" y="3446335"/>
            <a:ext cx="226060" cy="120650"/>
            <a:chOff x="3073050" y="3446335"/>
            <a:chExt cx="226060" cy="120650"/>
          </a:xfrm>
        </p:grpSpPr>
        <p:pic>
          <p:nvPicPr>
            <p:cNvPr id="163" name="object 16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205733" y="3446335"/>
              <a:ext cx="93059" cy="117538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073050" y="3446335"/>
              <a:ext cx="108299" cy="120586"/>
            </a:xfrm>
            <a:prstGeom prst="rect">
              <a:avLst/>
            </a:prstGeom>
          </p:spPr>
        </p:pic>
      </p:grpSp>
      <p:grpSp>
        <p:nvGrpSpPr>
          <p:cNvPr id="165" name="object 165"/>
          <p:cNvGrpSpPr/>
          <p:nvPr/>
        </p:nvGrpSpPr>
        <p:grpSpPr>
          <a:xfrm>
            <a:off x="3384137" y="3446335"/>
            <a:ext cx="340360" cy="120650"/>
            <a:chOff x="3384137" y="3446335"/>
            <a:chExt cx="340360" cy="120650"/>
          </a:xfrm>
        </p:grpSpPr>
        <p:pic>
          <p:nvPicPr>
            <p:cNvPr id="166" name="object 16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3384137" y="3446335"/>
              <a:ext cx="219646" cy="120586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3631215" y="3446430"/>
              <a:ext cx="93059" cy="117443"/>
            </a:xfrm>
            <a:prstGeom prst="rect">
              <a:avLst/>
            </a:prstGeom>
          </p:spPr>
        </p:pic>
      </p:grpSp>
      <p:grpSp>
        <p:nvGrpSpPr>
          <p:cNvPr id="168" name="object 168"/>
          <p:cNvGrpSpPr/>
          <p:nvPr/>
        </p:nvGrpSpPr>
        <p:grpSpPr>
          <a:xfrm>
            <a:off x="3814286" y="3405187"/>
            <a:ext cx="226060" cy="161925"/>
            <a:chOff x="3814286" y="3405187"/>
            <a:chExt cx="226060" cy="161925"/>
          </a:xfrm>
        </p:grpSpPr>
        <p:pic>
          <p:nvPicPr>
            <p:cNvPr id="169" name="object 16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814286" y="3405187"/>
              <a:ext cx="99059" cy="161734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933253" y="3446335"/>
              <a:ext cx="106775" cy="120586"/>
            </a:xfrm>
            <a:prstGeom prst="rect">
              <a:avLst/>
            </a:prstGeom>
          </p:spPr>
        </p:pic>
      </p:grpSp>
      <p:grpSp>
        <p:nvGrpSpPr>
          <p:cNvPr id="171" name="object 171"/>
          <p:cNvGrpSpPr/>
          <p:nvPr/>
        </p:nvGrpSpPr>
        <p:grpSpPr>
          <a:xfrm>
            <a:off x="4125372" y="3405187"/>
            <a:ext cx="713740" cy="161925"/>
            <a:chOff x="4125372" y="3405187"/>
            <a:chExt cx="713740" cy="161925"/>
          </a:xfrm>
        </p:grpSpPr>
        <p:pic>
          <p:nvPicPr>
            <p:cNvPr id="172" name="object 17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125372" y="3405187"/>
              <a:ext cx="94583" cy="158686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245864" y="3446335"/>
              <a:ext cx="105251" cy="120586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4372451" y="3405187"/>
              <a:ext cx="402716" cy="161734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4815840" y="3540251"/>
              <a:ext cx="22860" cy="24765"/>
            </a:xfrm>
            <a:custGeom>
              <a:avLst/>
              <a:gdLst/>
              <a:ahLst/>
              <a:cxnLst/>
              <a:rect l="l" t="t" r="r" b="b"/>
              <a:pathLst>
                <a:path w="22860" h="24764">
                  <a:moveTo>
                    <a:pt x="22859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438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6" name="object 176"/>
          <p:cNvGrpSpPr/>
          <p:nvPr/>
        </p:nvGrpSpPr>
        <p:grpSpPr>
          <a:xfrm>
            <a:off x="1213866" y="3701129"/>
            <a:ext cx="584200" cy="160655"/>
            <a:chOff x="1213866" y="3701129"/>
            <a:chExt cx="584200" cy="160655"/>
          </a:xfrm>
        </p:grpSpPr>
        <p:pic>
          <p:nvPicPr>
            <p:cNvPr id="177" name="object 17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213866" y="3701129"/>
              <a:ext cx="118967" cy="157114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352645" y="3704177"/>
              <a:ext cx="356901" cy="157162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1736979" y="3740848"/>
              <a:ext cx="61594" cy="117475"/>
            </a:xfrm>
            <a:custGeom>
              <a:avLst/>
              <a:gdLst/>
              <a:ahLst/>
              <a:cxnLst/>
              <a:rect l="l" t="t" r="r" b="b"/>
              <a:pathLst>
                <a:path w="61594" h="117475">
                  <a:moveTo>
                    <a:pt x="18288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6764" y="3048"/>
                  </a:lnTo>
                  <a:lnTo>
                    <a:pt x="16764" y="21336"/>
                  </a:lnTo>
                  <a:lnTo>
                    <a:pt x="21336" y="12192"/>
                  </a:lnTo>
                  <a:lnTo>
                    <a:pt x="28956" y="4572"/>
                  </a:lnTo>
                  <a:lnTo>
                    <a:pt x="33528" y="1524"/>
                  </a:lnTo>
                  <a:lnTo>
                    <a:pt x="36576" y="0"/>
                  </a:lnTo>
                  <a:lnTo>
                    <a:pt x="47244" y="0"/>
                  </a:lnTo>
                  <a:lnTo>
                    <a:pt x="54959" y="3048"/>
                  </a:lnTo>
                  <a:lnTo>
                    <a:pt x="61055" y="7620"/>
                  </a:lnTo>
                  <a:lnTo>
                    <a:pt x="54959" y="24384"/>
                  </a:lnTo>
                  <a:lnTo>
                    <a:pt x="50292" y="21336"/>
                  </a:lnTo>
                  <a:lnTo>
                    <a:pt x="32004" y="21336"/>
                  </a:lnTo>
                  <a:lnTo>
                    <a:pt x="22859" y="30480"/>
                  </a:lnTo>
                  <a:lnTo>
                    <a:pt x="21336" y="35052"/>
                  </a:lnTo>
                  <a:lnTo>
                    <a:pt x="19812" y="42672"/>
                  </a:lnTo>
                  <a:lnTo>
                    <a:pt x="18288" y="48768"/>
                  </a:lnTo>
                  <a:lnTo>
                    <a:pt x="18288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0" name="object 180"/>
          <p:cNvGrpSpPr/>
          <p:nvPr/>
        </p:nvGrpSpPr>
        <p:grpSpPr>
          <a:xfrm>
            <a:off x="1868138" y="3701129"/>
            <a:ext cx="764540" cy="204470"/>
            <a:chOff x="1868138" y="3701129"/>
            <a:chExt cx="764540" cy="204470"/>
          </a:xfrm>
        </p:grpSpPr>
        <p:pic>
          <p:nvPicPr>
            <p:cNvPr id="181" name="object 18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868138" y="3701129"/>
              <a:ext cx="99155" cy="16021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999297" y="3740848"/>
              <a:ext cx="167830" cy="164687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188464" y="3740848"/>
              <a:ext cx="93059" cy="117443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2308955" y="3740848"/>
              <a:ext cx="208883" cy="120491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2537745" y="3740848"/>
              <a:ext cx="94487" cy="120491"/>
            </a:xfrm>
            <a:prstGeom prst="rect">
              <a:avLst/>
            </a:prstGeom>
          </p:spPr>
        </p:pic>
      </p:grpSp>
      <p:grpSp>
        <p:nvGrpSpPr>
          <p:cNvPr id="186" name="object 186"/>
          <p:cNvGrpSpPr/>
          <p:nvPr/>
        </p:nvGrpSpPr>
        <p:grpSpPr>
          <a:xfrm>
            <a:off x="2716148" y="3740848"/>
            <a:ext cx="340360" cy="120650"/>
            <a:chOff x="2716148" y="3740848"/>
            <a:chExt cx="340360" cy="120650"/>
          </a:xfrm>
        </p:grpSpPr>
        <p:pic>
          <p:nvPicPr>
            <p:cNvPr id="187" name="object 18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2716148" y="3740848"/>
              <a:ext cx="221170" cy="120491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963227" y="3740848"/>
              <a:ext cx="93059" cy="117443"/>
            </a:xfrm>
            <a:prstGeom prst="rect">
              <a:avLst/>
            </a:prstGeom>
          </p:spPr>
        </p:pic>
      </p:grpSp>
      <p:grpSp>
        <p:nvGrpSpPr>
          <p:cNvPr id="189" name="object 189"/>
          <p:cNvGrpSpPr/>
          <p:nvPr/>
        </p:nvGrpSpPr>
        <p:grpSpPr>
          <a:xfrm>
            <a:off x="3146202" y="3701129"/>
            <a:ext cx="226060" cy="160655"/>
            <a:chOff x="3146202" y="3701129"/>
            <a:chExt cx="226060" cy="160655"/>
          </a:xfrm>
        </p:grpSpPr>
        <p:pic>
          <p:nvPicPr>
            <p:cNvPr id="190" name="object 19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146202" y="3701129"/>
              <a:ext cx="99040" cy="16021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3266693" y="3740848"/>
              <a:ext cx="105251" cy="120491"/>
            </a:xfrm>
            <a:prstGeom prst="rect">
              <a:avLst/>
            </a:prstGeom>
          </p:spPr>
        </p:pic>
      </p:grpSp>
      <p:grpSp>
        <p:nvGrpSpPr>
          <p:cNvPr id="192" name="object 192"/>
          <p:cNvGrpSpPr/>
          <p:nvPr/>
        </p:nvGrpSpPr>
        <p:grpSpPr>
          <a:xfrm>
            <a:off x="3451288" y="3701129"/>
            <a:ext cx="930275" cy="160655"/>
            <a:chOff x="3451288" y="3701129"/>
            <a:chExt cx="930275" cy="160655"/>
          </a:xfrm>
        </p:grpSpPr>
        <p:pic>
          <p:nvPicPr>
            <p:cNvPr id="193" name="object 19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451288" y="3740848"/>
              <a:ext cx="105251" cy="120491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3579399" y="3740848"/>
              <a:ext cx="99155" cy="120491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699891" y="3701129"/>
              <a:ext cx="93059" cy="157162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3815804" y="370113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861530" y="3701129"/>
              <a:ext cx="456056" cy="160210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4358640" y="3835907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5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9" name="object 199"/>
          <p:cNvGrpSpPr/>
          <p:nvPr/>
        </p:nvGrpSpPr>
        <p:grpSpPr>
          <a:xfrm>
            <a:off x="1207769" y="4276344"/>
            <a:ext cx="674370" cy="204470"/>
            <a:chOff x="1207769" y="4276344"/>
            <a:chExt cx="674370" cy="204470"/>
          </a:xfrm>
        </p:grpSpPr>
        <p:pic>
          <p:nvPicPr>
            <p:cNvPr id="200" name="object 20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207769" y="4276344"/>
              <a:ext cx="152495" cy="163163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390745" y="4279391"/>
              <a:ext cx="445389" cy="201358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1862327" y="4277867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3" name="object 203"/>
          <p:cNvGrpSpPr/>
          <p:nvPr/>
        </p:nvGrpSpPr>
        <p:grpSpPr>
          <a:xfrm>
            <a:off x="1971865" y="4279391"/>
            <a:ext cx="824230" cy="160655"/>
            <a:chOff x="1971865" y="4279391"/>
            <a:chExt cx="824230" cy="160655"/>
          </a:xfrm>
        </p:grpSpPr>
        <p:pic>
          <p:nvPicPr>
            <p:cNvPr id="204" name="object 20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971865" y="4320539"/>
              <a:ext cx="155543" cy="115919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154840" y="4320539"/>
              <a:ext cx="105251" cy="118967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281427" y="4279391"/>
              <a:ext cx="204406" cy="160115"/>
            </a:xfrm>
            <a:prstGeom prst="rect">
              <a:avLst/>
            </a:prstGeom>
          </p:spPr>
        </p:pic>
        <p:sp>
          <p:nvSpPr>
            <p:cNvPr id="207" name="object 207"/>
            <p:cNvSpPr/>
            <p:nvPr/>
          </p:nvSpPr>
          <p:spPr>
            <a:xfrm>
              <a:off x="2517825" y="4279391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19" h="157479">
                  <a:moveTo>
                    <a:pt x="19812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9812" y="157073"/>
                  </a:lnTo>
                  <a:lnTo>
                    <a:pt x="19812" y="42672"/>
                  </a:lnTo>
                  <a:close/>
                </a:path>
                <a:path w="20319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571273" y="4320539"/>
              <a:ext cx="93059" cy="115919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2690240" y="4320539"/>
              <a:ext cx="105251" cy="118967"/>
            </a:xfrm>
            <a:prstGeom prst="rect">
              <a:avLst/>
            </a:prstGeom>
          </p:spPr>
        </p:pic>
      </p:grpSp>
      <p:grpSp>
        <p:nvGrpSpPr>
          <p:cNvPr id="210" name="object 210"/>
          <p:cNvGrpSpPr/>
          <p:nvPr/>
        </p:nvGrpSpPr>
        <p:grpSpPr>
          <a:xfrm>
            <a:off x="1209294" y="4570761"/>
            <a:ext cx="852805" cy="207645"/>
            <a:chOff x="1209294" y="4570761"/>
            <a:chExt cx="852805" cy="207645"/>
          </a:xfrm>
        </p:grpSpPr>
        <p:pic>
          <p:nvPicPr>
            <p:cNvPr id="211" name="object 211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209294" y="4570761"/>
              <a:ext cx="138779" cy="163258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1370076" y="4571999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415129" y="4614957"/>
              <a:ext cx="106775" cy="119062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541716" y="4614957"/>
              <a:ext cx="105251" cy="119062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674495" y="4614957"/>
              <a:ext cx="92963" cy="116014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1799552" y="457381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842230" y="4614957"/>
              <a:ext cx="93059" cy="116014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959673" y="4613528"/>
              <a:ext cx="102203" cy="164782"/>
            </a:xfrm>
            <a:prstGeom prst="rect">
              <a:avLst/>
            </a:prstGeom>
          </p:spPr>
        </p:pic>
      </p:grpSp>
      <p:pic>
        <p:nvPicPr>
          <p:cNvPr id="219" name="object 219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2148744" y="4570761"/>
            <a:ext cx="189166" cy="163258"/>
          </a:xfrm>
          <a:prstGeom prst="rect">
            <a:avLst/>
          </a:prstGeom>
        </p:spPr>
      </p:pic>
      <p:grpSp>
        <p:nvGrpSpPr>
          <p:cNvPr id="220" name="object 220"/>
          <p:cNvGrpSpPr/>
          <p:nvPr/>
        </p:nvGrpSpPr>
        <p:grpSpPr>
          <a:xfrm>
            <a:off x="2400395" y="4572000"/>
            <a:ext cx="503555" cy="206375"/>
            <a:chOff x="2400395" y="4572000"/>
            <a:chExt cx="503555" cy="206375"/>
          </a:xfrm>
        </p:grpSpPr>
        <p:pic>
          <p:nvPicPr>
            <p:cNvPr id="221" name="object 221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2400395" y="4614957"/>
              <a:ext cx="100679" cy="163258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2532888" y="457200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3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2578893" y="4614957"/>
              <a:ext cx="208978" cy="119062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2809208" y="4614957"/>
              <a:ext cx="94583" cy="119062"/>
            </a:xfrm>
            <a:prstGeom prst="rect">
              <a:avLst/>
            </a:prstGeom>
          </p:spPr>
        </p:pic>
      </p:grpSp>
      <p:grpSp>
        <p:nvGrpSpPr>
          <p:cNvPr id="225" name="object 225"/>
          <p:cNvGrpSpPr/>
          <p:nvPr/>
        </p:nvGrpSpPr>
        <p:grpSpPr>
          <a:xfrm>
            <a:off x="2992183" y="4576857"/>
            <a:ext cx="476250" cy="198755"/>
            <a:chOff x="2992183" y="4576857"/>
            <a:chExt cx="476250" cy="198755"/>
          </a:xfrm>
        </p:grpSpPr>
        <p:pic>
          <p:nvPicPr>
            <p:cNvPr id="226" name="object 226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2992183" y="4614957"/>
              <a:ext cx="99155" cy="160210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3111150" y="4614957"/>
              <a:ext cx="106775" cy="119062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3243833" y="4576857"/>
              <a:ext cx="224218" cy="157162"/>
            </a:xfrm>
            <a:prstGeom prst="rect">
              <a:avLst/>
            </a:prstGeom>
          </p:spPr>
        </p:pic>
      </p:grpSp>
      <p:pic>
        <p:nvPicPr>
          <p:cNvPr id="229" name="object 229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1886426" y="4881943"/>
            <a:ext cx="77819" cy="190690"/>
          </a:xfrm>
          <a:prstGeom prst="rect">
            <a:avLst/>
          </a:prstGeom>
        </p:spPr>
      </p:pic>
      <p:grpSp>
        <p:nvGrpSpPr>
          <p:cNvPr id="230" name="object 230"/>
          <p:cNvGrpSpPr/>
          <p:nvPr/>
        </p:nvGrpSpPr>
        <p:grpSpPr>
          <a:xfrm>
            <a:off x="1215389" y="5162645"/>
            <a:ext cx="845185" cy="160655"/>
            <a:chOff x="1215389" y="5162645"/>
            <a:chExt cx="845185" cy="160655"/>
          </a:xfrm>
        </p:grpSpPr>
        <p:pic>
          <p:nvPicPr>
            <p:cNvPr id="231" name="object 231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215389" y="5162645"/>
              <a:ext cx="253174" cy="160210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495996" y="5203793"/>
              <a:ext cx="155543" cy="116014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677542" y="5163312"/>
              <a:ext cx="382905" cy="159543"/>
            </a:xfrm>
            <a:prstGeom prst="rect">
              <a:avLst/>
            </a:prstGeom>
          </p:spPr>
        </p:pic>
      </p:grpSp>
      <p:pic>
        <p:nvPicPr>
          <p:cNvPr id="234" name="object 234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2315051" y="5159597"/>
            <a:ext cx="187547" cy="163258"/>
          </a:xfrm>
          <a:prstGeom prst="rect">
            <a:avLst/>
          </a:prstGeom>
        </p:spPr>
      </p:pic>
      <p:grpSp>
        <p:nvGrpSpPr>
          <p:cNvPr id="235" name="object 235"/>
          <p:cNvGrpSpPr/>
          <p:nvPr/>
        </p:nvGrpSpPr>
        <p:grpSpPr>
          <a:xfrm>
            <a:off x="2731389" y="5162740"/>
            <a:ext cx="635000" cy="204470"/>
            <a:chOff x="2731389" y="5162740"/>
            <a:chExt cx="635000" cy="204470"/>
          </a:xfrm>
        </p:grpSpPr>
        <p:pic>
          <p:nvPicPr>
            <p:cNvPr id="236" name="object 236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731389" y="5203888"/>
              <a:ext cx="100679" cy="118967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851880" y="5205412"/>
              <a:ext cx="93059" cy="117443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967704" y="5162740"/>
              <a:ext cx="155638" cy="158591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146202" y="5203888"/>
              <a:ext cx="93059" cy="115919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265170" y="5203888"/>
              <a:ext cx="100679" cy="163258"/>
            </a:xfrm>
            <a:prstGeom prst="rect">
              <a:avLst/>
            </a:prstGeom>
          </p:spPr>
        </p:pic>
      </p:grpSp>
      <p:grpSp>
        <p:nvGrpSpPr>
          <p:cNvPr id="241" name="object 241"/>
          <p:cNvGrpSpPr/>
          <p:nvPr/>
        </p:nvGrpSpPr>
        <p:grpSpPr>
          <a:xfrm>
            <a:off x="3612927" y="5159597"/>
            <a:ext cx="387985" cy="163830"/>
            <a:chOff x="3612927" y="5159597"/>
            <a:chExt cx="387985" cy="163830"/>
          </a:xfrm>
        </p:grpSpPr>
        <p:sp>
          <p:nvSpPr>
            <p:cNvPr id="242" name="object 242"/>
            <p:cNvSpPr/>
            <p:nvPr/>
          </p:nvSpPr>
          <p:spPr>
            <a:xfrm>
              <a:off x="3612921" y="5159603"/>
              <a:ext cx="95250" cy="162560"/>
            </a:xfrm>
            <a:custGeom>
              <a:avLst/>
              <a:gdLst/>
              <a:ahLst/>
              <a:cxnLst/>
              <a:rect l="l" t="t" r="r" b="b"/>
              <a:pathLst>
                <a:path w="95250" h="162560">
                  <a:moveTo>
                    <a:pt x="67056" y="1524"/>
                  </a:moveTo>
                  <a:lnTo>
                    <a:pt x="60960" y="0"/>
                  </a:lnTo>
                  <a:lnTo>
                    <a:pt x="41148" y="0"/>
                  </a:lnTo>
                  <a:lnTo>
                    <a:pt x="33528" y="1524"/>
                  </a:lnTo>
                  <a:lnTo>
                    <a:pt x="24384" y="7620"/>
                  </a:lnTo>
                  <a:lnTo>
                    <a:pt x="21336" y="12192"/>
                  </a:lnTo>
                  <a:lnTo>
                    <a:pt x="16764" y="25908"/>
                  </a:lnTo>
                  <a:lnTo>
                    <a:pt x="16764" y="45821"/>
                  </a:lnTo>
                  <a:lnTo>
                    <a:pt x="0" y="45821"/>
                  </a:lnTo>
                  <a:lnTo>
                    <a:pt x="0" y="61061"/>
                  </a:lnTo>
                  <a:lnTo>
                    <a:pt x="16764" y="61061"/>
                  </a:lnTo>
                  <a:lnTo>
                    <a:pt x="16764" y="160210"/>
                  </a:lnTo>
                  <a:lnTo>
                    <a:pt x="36576" y="160210"/>
                  </a:lnTo>
                  <a:lnTo>
                    <a:pt x="36576" y="61061"/>
                  </a:lnTo>
                  <a:lnTo>
                    <a:pt x="59436" y="61061"/>
                  </a:lnTo>
                  <a:lnTo>
                    <a:pt x="59436" y="45821"/>
                  </a:lnTo>
                  <a:lnTo>
                    <a:pt x="36576" y="45821"/>
                  </a:lnTo>
                  <a:lnTo>
                    <a:pt x="36576" y="28956"/>
                  </a:lnTo>
                  <a:lnTo>
                    <a:pt x="38100" y="24384"/>
                  </a:lnTo>
                  <a:lnTo>
                    <a:pt x="39624" y="21336"/>
                  </a:lnTo>
                  <a:lnTo>
                    <a:pt x="42672" y="18288"/>
                  </a:lnTo>
                  <a:lnTo>
                    <a:pt x="64008" y="18288"/>
                  </a:lnTo>
                  <a:lnTo>
                    <a:pt x="67056" y="1524"/>
                  </a:lnTo>
                  <a:close/>
                </a:path>
                <a:path w="95250" h="162560">
                  <a:moveTo>
                    <a:pt x="94957" y="3721"/>
                  </a:moveTo>
                  <a:lnTo>
                    <a:pt x="75158" y="3721"/>
                  </a:lnTo>
                  <a:lnTo>
                    <a:pt x="75158" y="162204"/>
                  </a:lnTo>
                  <a:lnTo>
                    <a:pt x="94957" y="162204"/>
                  </a:lnTo>
                  <a:lnTo>
                    <a:pt x="94957" y="372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3739514" y="5205412"/>
              <a:ext cx="93059" cy="117443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866102" y="5162645"/>
              <a:ext cx="134302" cy="160210"/>
            </a:xfrm>
            <a:prstGeom prst="rect">
              <a:avLst/>
            </a:prstGeom>
          </p:spPr>
        </p:pic>
      </p:grpSp>
      <p:grpSp>
        <p:nvGrpSpPr>
          <p:cNvPr id="245" name="object 245"/>
          <p:cNvGrpSpPr/>
          <p:nvPr/>
        </p:nvGrpSpPr>
        <p:grpSpPr>
          <a:xfrm>
            <a:off x="4256532" y="5162740"/>
            <a:ext cx="351155" cy="160655"/>
            <a:chOff x="4256532" y="5162740"/>
            <a:chExt cx="351155" cy="160655"/>
          </a:xfrm>
        </p:grpSpPr>
        <p:pic>
          <p:nvPicPr>
            <p:cNvPr id="246" name="object 246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4256532" y="5203888"/>
              <a:ext cx="105251" cy="118967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4389310" y="5203888"/>
              <a:ext cx="92963" cy="115919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508182" y="5162740"/>
              <a:ext cx="99155" cy="160115"/>
            </a:xfrm>
            <a:prstGeom prst="rect">
              <a:avLst/>
            </a:prstGeom>
          </p:spPr>
        </p:pic>
      </p:grpSp>
      <p:grpSp>
        <p:nvGrpSpPr>
          <p:cNvPr id="249" name="object 249"/>
          <p:cNvGrpSpPr/>
          <p:nvPr/>
        </p:nvGrpSpPr>
        <p:grpSpPr>
          <a:xfrm>
            <a:off x="4855940" y="5163312"/>
            <a:ext cx="503555" cy="203835"/>
            <a:chOff x="4855940" y="5163312"/>
            <a:chExt cx="503555" cy="203835"/>
          </a:xfrm>
        </p:grpSpPr>
        <p:pic>
          <p:nvPicPr>
            <p:cNvPr id="250" name="object 250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855940" y="5203888"/>
              <a:ext cx="100679" cy="163258"/>
            </a:xfrm>
            <a:prstGeom prst="rect">
              <a:avLst/>
            </a:prstGeom>
          </p:spPr>
        </p:pic>
        <p:sp>
          <p:nvSpPr>
            <p:cNvPr id="251" name="object 251"/>
            <p:cNvSpPr/>
            <p:nvPr/>
          </p:nvSpPr>
          <p:spPr>
            <a:xfrm>
              <a:off x="4988052" y="516331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2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5034438" y="5203888"/>
              <a:ext cx="210502" cy="118967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5264753" y="5203888"/>
              <a:ext cx="94487" cy="118967"/>
            </a:xfrm>
            <a:prstGeom prst="rect">
              <a:avLst/>
            </a:prstGeom>
          </p:spPr>
        </p:pic>
      </p:grpSp>
      <p:grpSp>
        <p:nvGrpSpPr>
          <p:cNvPr id="254" name="object 254"/>
          <p:cNvGrpSpPr/>
          <p:nvPr/>
        </p:nvGrpSpPr>
        <p:grpSpPr>
          <a:xfrm>
            <a:off x="5612415" y="5162645"/>
            <a:ext cx="724535" cy="201930"/>
            <a:chOff x="5612415" y="5162645"/>
            <a:chExt cx="724535" cy="201930"/>
          </a:xfrm>
        </p:grpSpPr>
        <p:pic>
          <p:nvPicPr>
            <p:cNvPr id="255" name="object 255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5612415" y="5162645"/>
              <a:ext cx="501872" cy="201453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6141624" y="5203888"/>
              <a:ext cx="105251" cy="118967"/>
            </a:xfrm>
            <a:prstGeom prst="rect">
              <a:avLst/>
            </a:prstGeom>
          </p:spPr>
        </p:pic>
        <p:sp>
          <p:nvSpPr>
            <p:cNvPr id="257" name="object 257"/>
            <p:cNvSpPr/>
            <p:nvPr/>
          </p:nvSpPr>
          <p:spPr>
            <a:xfrm>
              <a:off x="6274403" y="5203888"/>
              <a:ext cx="62865" cy="116205"/>
            </a:xfrm>
            <a:custGeom>
              <a:avLst/>
              <a:gdLst/>
              <a:ahLst/>
              <a:cxnLst/>
              <a:rect l="l" t="t" r="r" b="b"/>
              <a:pathLst>
                <a:path w="62864" h="116204">
                  <a:moveTo>
                    <a:pt x="18288" y="115919"/>
                  </a:moveTo>
                  <a:lnTo>
                    <a:pt x="0" y="115919"/>
                  </a:lnTo>
                  <a:lnTo>
                    <a:pt x="0" y="1523"/>
                  </a:lnTo>
                  <a:lnTo>
                    <a:pt x="16764" y="1523"/>
                  </a:lnTo>
                  <a:lnTo>
                    <a:pt x="16764" y="19811"/>
                  </a:lnTo>
                  <a:lnTo>
                    <a:pt x="21336" y="10667"/>
                  </a:lnTo>
                  <a:lnTo>
                    <a:pt x="28956" y="3047"/>
                  </a:lnTo>
                  <a:lnTo>
                    <a:pt x="33528" y="0"/>
                  </a:lnTo>
                  <a:lnTo>
                    <a:pt x="48768" y="0"/>
                  </a:lnTo>
                  <a:lnTo>
                    <a:pt x="54864" y="1523"/>
                  </a:lnTo>
                  <a:lnTo>
                    <a:pt x="62484" y="6095"/>
                  </a:lnTo>
                  <a:lnTo>
                    <a:pt x="54864" y="24383"/>
                  </a:lnTo>
                  <a:lnTo>
                    <a:pt x="50292" y="21335"/>
                  </a:lnTo>
                  <a:lnTo>
                    <a:pt x="45719" y="19811"/>
                  </a:lnTo>
                  <a:lnTo>
                    <a:pt x="36576" y="19811"/>
                  </a:lnTo>
                  <a:lnTo>
                    <a:pt x="33528" y="21335"/>
                  </a:lnTo>
                  <a:lnTo>
                    <a:pt x="28956" y="22859"/>
                  </a:lnTo>
                  <a:lnTo>
                    <a:pt x="25908" y="25907"/>
                  </a:lnTo>
                  <a:lnTo>
                    <a:pt x="24384" y="28955"/>
                  </a:lnTo>
                  <a:lnTo>
                    <a:pt x="22859" y="33527"/>
                  </a:lnTo>
                  <a:lnTo>
                    <a:pt x="19812" y="41147"/>
                  </a:lnTo>
                  <a:lnTo>
                    <a:pt x="18288" y="48767"/>
                  </a:lnTo>
                  <a:lnTo>
                    <a:pt x="18288" y="1159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8" name="object 258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1204722" y="5393054"/>
            <a:ext cx="980694" cy="206025"/>
          </a:xfrm>
          <a:prstGeom prst="rect">
            <a:avLst/>
          </a:prstGeom>
        </p:spPr>
      </p:pic>
      <p:grpSp>
        <p:nvGrpSpPr>
          <p:cNvPr id="259" name="object 259"/>
          <p:cNvGrpSpPr/>
          <p:nvPr/>
        </p:nvGrpSpPr>
        <p:grpSpPr>
          <a:xfrm>
            <a:off x="2276855" y="5393054"/>
            <a:ext cx="594995" cy="206375"/>
            <a:chOff x="2276855" y="5393054"/>
            <a:chExt cx="594995" cy="206375"/>
          </a:xfrm>
        </p:grpSpPr>
        <p:pic>
          <p:nvPicPr>
            <p:cNvPr id="260" name="object 260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2276855" y="5393055"/>
              <a:ext cx="100679" cy="161734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2409634" y="5437251"/>
              <a:ext cx="92963" cy="117538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2536221" y="5393054"/>
              <a:ext cx="92964" cy="158686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2662808" y="5434203"/>
              <a:ext cx="208883" cy="164782"/>
            </a:xfrm>
            <a:prstGeom prst="rect">
              <a:avLst/>
            </a:prstGeom>
          </p:spPr>
        </p:pic>
      </p:grpSp>
      <p:grpSp>
        <p:nvGrpSpPr>
          <p:cNvPr id="264" name="object 264"/>
          <p:cNvGrpSpPr/>
          <p:nvPr/>
        </p:nvGrpSpPr>
        <p:grpSpPr>
          <a:xfrm>
            <a:off x="2961703" y="5393435"/>
            <a:ext cx="504825" cy="205740"/>
            <a:chOff x="2961703" y="5393435"/>
            <a:chExt cx="504825" cy="205740"/>
          </a:xfrm>
        </p:grpSpPr>
        <p:pic>
          <p:nvPicPr>
            <p:cNvPr id="265" name="object 265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2961703" y="5434203"/>
              <a:ext cx="102203" cy="164782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3093719" y="539343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7" name="object 267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3141630" y="5434202"/>
              <a:ext cx="208978" cy="120586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3370421" y="5434203"/>
              <a:ext cx="96107" cy="120586"/>
            </a:xfrm>
            <a:prstGeom prst="rect">
              <a:avLst/>
            </a:prstGeom>
          </p:spPr>
        </p:pic>
      </p:grpSp>
      <p:grpSp>
        <p:nvGrpSpPr>
          <p:cNvPr id="269" name="object 269"/>
          <p:cNvGrpSpPr/>
          <p:nvPr/>
        </p:nvGrpSpPr>
        <p:grpSpPr>
          <a:xfrm>
            <a:off x="3541299" y="5393054"/>
            <a:ext cx="812800" cy="206375"/>
            <a:chOff x="3541299" y="5393054"/>
            <a:chExt cx="812800" cy="206375"/>
          </a:xfrm>
        </p:grpSpPr>
        <p:pic>
          <p:nvPicPr>
            <p:cNvPr id="270" name="object 270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3541299" y="5434203"/>
              <a:ext cx="271462" cy="120586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3838670" y="5393055"/>
              <a:ext cx="169354" cy="158686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4027830" y="539305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" name="object 273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081176" y="5434203"/>
              <a:ext cx="93059" cy="117538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4200143" y="5434203"/>
              <a:ext cx="100679" cy="164782"/>
            </a:xfrm>
            <a:prstGeom prst="rect">
              <a:avLst/>
            </a:prstGeom>
          </p:spPr>
        </p:pic>
        <p:sp>
          <p:nvSpPr>
            <p:cNvPr id="275" name="object 275"/>
            <p:cNvSpPr/>
            <p:nvPr/>
          </p:nvSpPr>
          <p:spPr>
            <a:xfrm>
              <a:off x="4331207" y="5529071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6" name="object 276"/>
          <p:cNvGrpSpPr/>
          <p:nvPr/>
        </p:nvGrpSpPr>
        <p:grpSpPr>
          <a:xfrm>
            <a:off x="1203102" y="5687409"/>
            <a:ext cx="370840" cy="161925"/>
            <a:chOff x="1203102" y="5687409"/>
            <a:chExt cx="370840" cy="161925"/>
          </a:xfrm>
        </p:grpSpPr>
        <p:sp>
          <p:nvSpPr>
            <p:cNvPr id="277" name="object 277"/>
            <p:cNvSpPr/>
            <p:nvPr/>
          </p:nvSpPr>
          <p:spPr>
            <a:xfrm>
              <a:off x="1203096" y="5687415"/>
              <a:ext cx="125095" cy="158750"/>
            </a:xfrm>
            <a:custGeom>
              <a:avLst/>
              <a:gdLst/>
              <a:ahLst/>
              <a:cxnLst/>
              <a:rect l="l" t="t" r="r" b="b"/>
              <a:pathLst>
                <a:path w="125094" h="158750">
                  <a:moveTo>
                    <a:pt x="125056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51904" y="20320"/>
                  </a:lnTo>
                  <a:lnTo>
                    <a:pt x="51904" y="158750"/>
                  </a:lnTo>
                  <a:lnTo>
                    <a:pt x="73240" y="158750"/>
                  </a:lnTo>
                  <a:lnTo>
                    <a:pt x="73240" y="20320"/>
                  </a:lnTo>
                  <a:lnTo>
                    <a:pt x="125056" y="20320"/>
                  </a:lnTo>
                  <a:lnTo>
                    <a:pt x="1250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" name="object 278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348073" y="5687472"/>
              <a:ext cx="93059" cy="158686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468564" y="5728715"/>
              <a:ext cx="105251" cy="120586"/>
            </a:xfrm>
            <a:prstGeom prst="rect">
              <a:avLst/>
            </a:prstGeom>
          </p:spPr>
        </p:pic>
      </p:grpSp>
      <p:grpSp>
        <p:nvGrpSpPr>
          <p:cNvPr id="280" name="object 280"/>
          <p:cNvGrpSpPr/>
          <p:nvPr/>
        </p:nvGrpSpPr>
        <p:grpSpPr>
          <a:xfrm>
            <a:off x="1680591" y="5687472"/>
            <a:ext cx="506730" cy="161925"/>
            <a:chOff x="1680591" y="5687472"/>
            <a:chExt cx="506730" cy="161925"/>
          </a:xfrm>
        </p:grpSpPr>
        <p:pic>
          <p:nvPicPr>
            <p:cNvPr id="281" name="object 281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680591" y="5728716"/>
              <a:ext cx="269938" cy="120491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970341" y="5728716"/>
              <a:ext cx="94583" cy="120491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2092356" y="5687472"/>
              <a:ext cx="94583" cy="158686"/>
            </a:xfrm>
            <a:prstGeom prst="rect">
              <a:avLst/>
            </a:prstGeom>
          </p:spPr>
        </p:pic>
      </p:grpSp>
      <p:pic>
        <p:nvPicPr>
          <p:cNvPr id="284" name="object 284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2600229" y="5687472"/>
            <a:ext cx="93059" cy="160210"/>
          </a:xfrm>
          <a:prstGeom prst="rect">
            <a:avLst/>
          </a:prstGeom>
        </p:spPr>
      </p:pic>
      <p:grpSp>
        <p:nvGrpSpPr>
          <p:cNvPr id="285" name="object 285"/>
          <p:cNvGrpSpPr/>
          <p:nvPr/>
        </p:nvGrpSpPr>
        <p:grpSpPr>
          <a:xfrm>
            <a:off x="2726817" y="5728716"/>
            <a:ext cx="288290" cy="120650"/>
            <a:chOff x="2726817" y="5728716"/>
            <a:chExt cx="288290" cy="120650"/>
          </a:xfrm>
        </p:grpSpPr>
        <p:pic>
          <p:nvPicPr>
            <p:cNvPr id="286" name="object 286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2908268" y="5728811"/>
              <a:ext cx="106775" cy="120491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726817" y="5728716"/>
              <a:ext cx="154019" cy="117443"/>
            </a:xfrm>
            <a:prstGeom prst="rect">
              <a:avLst/>
            </a:prstGeom>
          </p:spPr>
        </p:pic>
      </p:grpSp>
      <p:grpSp>
        <p:nvGrpSpPr>
          <p:cNvPr id="288" name="object 288"/>
          <p:cNvGrpSpPr/>
          <p:nvPr/>
        </p:nvGrpSpPr>
        <p:grpSpPr>
          <a:xfrm>
            <a:off x="3124866" y="5687472"/>
            <a:ext cx="352425" cy="161925"/>
            <a:chOff x="3124866" y="5687472"/>
            <a:chExt cx="352425" cy="161925"/>
          </a:xfrm>
        </p:grpSpPr>
        <p:pic>
          <p:nvPicPr>
            <p:cNvPr id="289" name="object 289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3124866" y="5728716"/>
              <a:ext cx="105251" cy="120491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3257550" y="5728716"/>
              <a:ext cx="94487" cy="117443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3378041" y="5687472"/>
              <a:ext cx="99155" cy="161734"/>
            </a:xfrm>
            <a:prstGeom prst="rect">
              <a:avLst/>
            </a:prstGeom>
          </p:spPr>
        </p:pic>
      </p:grpSp>
      <p:pic>
        <p:nvPicPr>
          <p:cNvPr id="292" name="object 292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596163" y="5687377"/>
            <a:ext cx="1243012" cy="202977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4961191" y="5685949"/>
            <a:ext cx="189166" cy="163258"/>
          </a:xfrm>
          <a:prstGeom prst="rect">
            <a:avLst/>
          </a:prstGeom>
        </p:spPr>
      </p:pic>
      <p:grpSp>
        <p:nvGrpSpPr>
          <p:cNvPr id="294" name="object 294"/>
          <p:cNvGrpSpPr/>
          <p:nvPr/>
        </p:nvGrpSpPr>
        <p:grpSpPr>
          <a:xfrm>
            <a:off x="5252561" y="5728715"/>
            <a:ext cx="426084" cy="161925"/>
            <a:chOff x="5252561" y="5728715"/>
            <a:chExt cx="426084" cy="161925"/>
          </a:xfrm>
        </p:grpSpPr>
        <p:pic>
          <p:nvPicPr>
            <p:cNvPr id="295" name="object 295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5252561" y="5728715"/>
              <a:ext cx="99060" cy="161639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5379053" y="5731669"/>
              <a:ext cx="93059" cy="117538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5505735" y="5728716"/>
              <a:ext cx="172307" cy="120491"/>
            </a:xfrm>
            <a:prstGeom prst="rect">
              <a:avLst/>
            </a:prstGeom>
          </p:spPr>
        </p:pic>
      </p:grpSp>
      <p:pic>
        <p:nvPicPr>
          <p:cNvPr id="298" name="object 298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1599723" y="5687472"/>
            <a:ext cx="880014" cy="404336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5784818" y="5692044"/>
            <a:ext cx="459009" cy="157257"/>
          </a:xfrm>
          <a:prstGeom prst="rect">
            <a:avLst/>
          </a:prstGeom>
        </p:spPr>
      </p:pic>
      <p:sp>
        <p:nvSpPr>
          <p:cNvPr id="300" name="object 300"/>
          <p:cNvSpPr/>
          <p:nvPr/>
        </p:nvSpPr>
        <p:spPr>
          <a:xfrm>
            <a:off x="6271354" y="5728716"/>
            <a:ext cx="60960" cy="117475"/>
          </a:xfrm>
          <a:custGeom>
            <a:avLst/>
            <a:gdLst/>
            <a:ahLst/>
            <a:cxnLst/>
            <a:rect l="l" t="t" r="r" b="b"/>
            <a:pathLst>
              <a:path w="60960" h="117475">
                <a:moveTo>
                  <a:pt x="18288" y="117443"/>
                </a:moveTo>
                <a:lnTo>
                  <a:pt x="0" y="117443"/>
                </a:lnTo>
                <a:lnTo>
                  <a:pt x="0" y="3048"/>
                </a:lnTo>
                <a:lnTo>
                  <a:pt x="16764" y="3048"/>
                </a:lnTo>
                <a:lnTo>
                  <a:pt x="16764" y="19812"/>
                </a:lnTo>
                <a:lnTo>
                  <a:pt x="21336" y="12192"/>
                </a:lnTo>
                <a:lnTo>
                  <a:pt x="28956" y="4572"/>
                </a:lnTo>
                <a:lnTo>
                  <a:pt x="33528" y="1524"/>
                </a:lnTo>
                <a:lnTo>
                  <a:pt x="36576" y="0"/>
                </a:lnTo>
                <a:lnTo>
                  <a:pt x="48768" y="0"/>
                </a:lnTo>
                <a:lnTo>
                  <a:pt x="60960" y="6096"/>
                </a:lnTo>
                <a:lnTo>
                  <a:pt x="54864" y="24384"/>
                </a:lnTo>
                <a:lnTo>
                  <a:pt x="50292" y="21336"/>
                </a:lnTo>
                <a:lnTo>
                  <a:pt x="32004" y="21336"/>
                </a:lnTo>
                <a:lnTo>
                  <a:pt x="22859" y="30480"/>
                </a:lnTo>
                <a:lnTo>
                  <a:pt x="21336" y="35052"/>
                </a:lnTo>
                <a:lnTo>
                  <a:pt x="19812" y="42672"/>
                </a:lnTo>
                <a:lnTo>
                  <a:pt x="18288" y="48768"/>
                </a:lnTo>
                <a:lnTo>
                  <a:pt x="18288" y="11744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1" name="object 301"/>
          <p:cNvGrpSpPr/>
          <p:nvPr/>
        </p:nvGrpSpPr>
        <p:grpSpPr>
          <a:xfrm>
            <a:off x="1206245" y="5971222"/>
            <a:ext cx="305435" cy="120650"/>
            <a:chOff x="1206245" y="5971222"/>
            <a:chExt cx="305435" cy="120650"/>
          </a:xfrm>
        </p:grpSpPr>
        <p:pic>
          <p:nvPicPr>
            <p:cNvPr id="302" name="object 302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206245" y="5971222"/>
              <a:ext cx="105251" cy="120586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337405" y="5971222"/>
              <a:ext cx="173831" cy="120586"/>
            </a:xfrm>
            <a:prstGeom prst="rect">
              <a:avLst/>
            </a:prstGeom>
          </p:spPr>
        </p:pic>
      </p:grpSp>
      <p:pic>
        <p:nvPicPr>
          <p:cNvPr id="304" name="object 304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7450835" y="3424428"/>
            <a:ext cx="2049779" cy="1694687"/>
          </a:xfrm>
          <a:prstGeom prst="rect">
            <a:avLst/>
          </a:prstGeom>
        </p:spPr>
      </p:pic>
      <p:pic>
        <p:nvPicPr>
          <p:cNvPr id="305" name="object 305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7450835" y="5452871"/>
            <a:ext cx="2049779" cy="1452371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7450835" y="1556004"/>
            <a:ext cx="2049779" cy="1577339"/>
          </a:xfrm>
          <a:prstGeom prst="rect">
            <a:avLst/>
          </a:prstGeom>
        </p:spPr>
      </p:pic>
      <p:grpSp>
        <p:nvGrpSpPr>
          <p:cNvPr id="307" name="object 307"/>
          <p:cNvGrpSpPr/>
          <p:nvPr/>
        </p:nvGrpSpPr>
        <p:grpSpPr>
          <a:xfrm>
            <a:off x="5423915" y="6704076"/>
            <a:ext cx="2007235" cy="220979"/>
            <a:chOff x="5423915" y="6704076"/>
            <a:chExt cx="2007235" cy="220979"/>
          </a:xfrm>
        </p:grpSpPr>
        <p:pic>
          <p:nvPicPr>
            <p:cNvPr id="308" name="object 308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6722486" y="6752844"/>
              <a:ext cx="635259" cy="97535"/>
            </a:xfrm>
            <a:prstGeom prst="rect">
              <a:avLst/>
            </a:prstGeom>
          </p:spPr>
        </p:pic>
        <p:sp>
          <p:nvSpPr>
            <p:cNvPr id="309" name="object 309"/>
            <p:cNvSpPr/>
            <p:nvPr/>
          </p:nvSpPr>
          <p:spPr>
            <a:xfrm>
              <a:off x="5423915" y="6704076"/>
              <a:ext cx="2007235" cy="220979"/>
            </a:xfrm>
            <a:custGeom>
              <a:avLst/>
              <a:gdLst/>
              <a:ahLst/>
              <a:cxnLst/>
              <a:rect l="l" t="t" r="r" b="b"/>
              <a:pathLst>
                <a:path w="2007234" h="220979">
                  <a:moveTo>
                    <a:pt x="2007107" y="220979"/>
                  </a:moveTo>
                  <a:lnTo>
                    <a:pt x="0" y="220979"/>
                  </a:lnTo>
                  <a:lnTo>
                    <a:pt x="0" y="0"/>
                  </a:lnTo>
                  <a:lnTo>
                    <a:pt x="2007107" y="0"/>
                  </a:lnTo>
                  <a:lnTo>
                    <a:pt x="2007107" y="2209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0" name="object 310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5896165" y="6793515"/>
              <a:ext cx="1433703" cy="884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4165" y="480536"/>
            <a:ext cx="831215" cy="235585"/>
            <a:chOff x="564165" y="480536"/>
            <a:chExt cx="831215" cy="235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4165" y="482060"/>
              <a:ext cx="96012" cy="747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133" y="480536"/>
              <a:ext cx="146399" cy="1876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0012" y="533971"/>
              <a:ext cx="118967" cy="1342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7079" y="530923"/>
              <a:ext cx="259270" cy="1845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9973" y="530923"/>
              <a:ext cx="85343" cy="13420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450276" y="483108"/>
            <a:ext cx="651510" cy="185420"/>
            <a:chOff x="1450276" y="483108"/>
            <a:chExt cx="651510" cy="185420"/>
          </a:xfrm>
        </p:grpSpPr>
        <p:sp>
          <p:nvSpPr>
            <p:cNvPr id="9" name="object 9"/>
            <p:cNvSpPr/>
            <p:nvPr/>
          </p:nvSpPr>
          <p:spPr>
            <a:xfrm>
              <a:off x="1450263" y="483107"/>
              <a:ext cx="232410" cy="182245"/>
            </a:xfrm>
            <a:custGeom>
              <a:avLst/>
              <a:gdLst/>
              <a:ahLst/>
              <a:cxnLst/>
              <a:rect l="l" t="t" r="r" b="b"/>
              <a:pathLst>
                <a:path w="232410" h="182245">
                  <a:moveTo>
                    <a:pt x="181457" y="182029"/>
                  </a:moveTo>
                  <a:lnTo>
                    <a:pt x="165201" y="140881"/>
                  </a:lnTo>
                  <a:lnTo>
                    <a:pt x="153162" y="110401"/>
                  </a:lnTo>
                  <a:lnTo>
                    <a:pt x="126631" y="43243"/>
                  </a:lnTo>
                  <a:lnTo>
                    <a:pt x="114401" y="12306"/>
                  </a:lnTo>
                  <a:lnTo>
                    <a:pt x="114401" y="110401"/>
                  </a:lnTo>
                  <a:lnTo>
                    <a:pt x="65532" y="110401"/>
                  </a:lnTo>
                  <a:lnTo>
                    <a:pt x="89916" y="43243"/>
                  </a:lnTo>
                  <a:lnTo>
                    <a:pt x="114401" y="110401"/>
                  </a:lnTo>
                  <a:lnTo>
                    <a:pt x="114401" y="12306"/>
                  </a:lnTo>
                  <a:lnTo>
                    <a:pt x="109728" y="482"/>
                  </a:lnTo>
                  <a:lnTo>
                    <a:pt x="71628" y="482"/>
                  </a:lnTo>
                  <a:lnTo>
                    <a:pt x="0" y="182029"/>
                  </a:lnTo>
                  <a:lnTo>
                    <a:pt x="39624" y="182029"/>
                  </a:lnTo>
                  <a:lnTo>
                    <a:pt x="54864" y="140881"/>
                  </a:lnTo>
                  <a:lnTo>
                    <a:pt x="126593" y="140881"/>
                  </a:lnTo>
                  <a:lnTo>
                    <a:pt x="141833" y="182029"/>
                  </a:lnTo>
                  <a:lnTo>
                    <a:pt x="181457" y="182029"/>
                  </a:lnTo>
                  <a:close/>
                </a:path>
                <a:path w="232410" h="182245">
                  <a:moveTo>
                    <a:pt x="232219" y="0"/>
                  </a:moveTo>
                  <a:lnTo>
                    <a:pt x="197180" y="0"/>
                  </a:lnTo>
                  <a:lnTo>
                    <a:pt x="197180" y="181356"/>
                  </a:lnTo>
                  <a:lnTo>
                    <a:pt x="232219" y="181356"/>
                  </a:lnTo>
                  <a:lnTo>
                    <a:pt x="232219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8691" y="483584"/>
              <a:ext cx="251650" cy="18459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93379" y="483107"/>
              <a:ext cx="108585" cy="182245"/>
            </a:xfrm>
            <a:custGeom>
              <a:avLst/>
              <a:gdLst/>
              <a:ahLst/>
              <a:cxnLst/>
              <a:rect l="l" t="t" r="r" b="b"/>
              <a:pathLst>
                <a:path w="108585" h="182245">
                  <a:moveTo>
                    <a:pt x="35064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64" y="181356"/>
                  </a:lnTo>
                  <a:lnTo>
                    <a:pt x="35064" y="0"/>
                  </a:lnTo>
                  <a:close/>
                </a:path>
                <a:path w="108585" h="182245">
                  <a:moveTo>
                    <a:pt x="108115" y="50863"/>
                  </a:moveTo>
                  <a:lnTo>
                    <a:pt x="73063" y="50863"/>
                  </a:lnTo>
                  <a:lnTo>
                    <a:pt x="73063" y="182118"/>
                  </a:lnTo>
                  <a:lnTo>
                    <a:pt x="108115" y="182118"/>
                  </a:lnTo>
                  <a:lnTo>
                    <a:pt x="108115" y="50863"/>
                  </a:lnTo>
                  <a:close/>
                </a:path>
                <a:path w="108585" h="182245">
                  <a:moveTo>
                    <a:pt x="108115" y="571"/>
                  </a:moveTo>
                  <a:lnTo>
                    <a:pt x="73063" y="571"/>
                  </a:lnTo>
                  <a:lnTo>
                    <a:pt x="73063" y="32575"/>
                  </a:lnTo>
                  <a:lnTo>
                    <a:pt x="108115" y="32575"/>
                  </a:lnTo>
                  <a:lnTo>
                    <a:pt x="108115" y="57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02179" y="483108"/>
            <a:ext cx="351155" cy="185420"/>
            <a:chOff x="2202179" y="483108"/>
            <a:chExt cx="351155" cy="185420"/>
          </a:xfrm>
        </p:grpSpPr>
        <p:sp>
          <p:nvSpPr>
            <p:cNvPr id="13" name="object 13"/>
            <p:cNvSpPr/>
            <p:nvPr/>
          </p:nvSpPr>
          <p:spPr>
            <a:xfrm>
              <a:off x="2202179" y="483108"/>
              <a:ext cx="36830" cy="181610"/>
            </a:xfrm>
            <a:custGeom>
              <a:avLst/>
              <a:gdLst/>
              <a:ahLst/>
              <a:cxnLst/>
              <a:rect l="l" t="t" r="r" b="b"/>
              <a:pathLst>
                <a:path w="36830" h="181609">
                  <a:moveTo>
                    <a:pt x="36575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13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67711" y="530923"/>
              <a:ext cx="135731" cy="1372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4018" y="530923"/>
              <a:ext cx="118967" cy="13420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636805" y="483584"/>
            <a:ext cx="801370" cy="184785"/>
            <a:chOff x="2636805" y="483584"/>
            <a:chExt cx="801370" cy="184785"/>
          </a:xfrm>
        </p:grpSpPr>
        <p:sp>
          <p:nvSpPr>
            <p:cNvPr id="17" name="object 17"/>
            <p:cNvSpPr/>
            <p:nvPr/>
          </p:nvSpPr>
          <p:spPr>
            <a:xfrm>
              <a:off x="2636799" y="483590"/>
              <a:ext cx="581660" cy="184785"/>
            </a:xfrm>
            <a:custGeom>
              <a:avLst/>
              <a:gdLst/>
              <a:ahLst/>
              <a:cxnLst/>
              <a:rect l="l" t="t" r="r" b="b"/>
              <a:pathLst>
                <a:path w="581660" h="184784">
                  <a:moveTo>
                    <a:pt x="236410" y="0"/>
                  </a:moveTo>
                  <a:lnTo>
                    <a:pt x="199834" y="0"/>
                  </a:lnTo>
                  <a:lnTo>
                    <a:pt x="172402" y="126682"/>
                  </a:lnTo>
                  <a:lnTo>
                    <a:pt x="140398" y="0"/>
                  </a:lnTo>
                  <a:lnTo>
                    <a:pt x="97637" y="0"/>
                  </a:lnTo>
                  <a:lnTo>
                    <a:pt x="64109" y="125158"/>
                  </a:lnTo>
                  <a:lnTo>
                    <a:pt x="36677" y="0"/>
                  </a:lnTo>
                  <a:lnTo>
                    <a:pt x="0" y="0"/>
                  </a:lnTo>
                  <a:lnTo>
                    <a:pt x="42773" y="181546"/>
                  </a:lnTo>
                  <a:lnTo>
                    <a:pt x="82397" y="181546"/>
                  </a:lnTo>
                  <a:lnTo>
                    <a:pt x="118973" y="45808"/>
                  </a:lnTo>
                  <a:lnTo>
                    <a:pt x="154114" y="181546"/>
                  </a:lnTo>
                  <a:lnTo>
                    <a:pt x="193738" y="181546"/>
                  </a:lnTo>
                  <a:lnTo>
                    <a:pt x="236410" y="0"/>
                  </a:lnTo>
                  <a:close/>
                </a:path>
                <a:path w="581660" h="184784">
                  <a:moveTo>
                    <a:pt x="363004" y="181546"/>
                  </a:moveTo>
                  <a:lnTo>
                    <a:pt x="356908" y="169354"/>
                  </a:lnTo>
                  <a:lnTo>
                    <a:pt x="356908" y="167830"/>
                  </a:lnTo>
                  <a:lnTo>
                    <a:pt x="356908" y="163258"/>
                  </a:lnTo>
                  <a:lnTo>
                    <a:pt x="355892" y="160210"/>
                  </a:lnTo>
                  <a:lnTo>
                    <a:pt x="355384" y="158686"/>
                  </a:lnTo>
                  <a:lnTo>
                    <a:pt x="353860" y="149542"/>
                  </a:lnTo>
                  <a:lnTo>
                    <a:pt x="353910" y="137350"/>
                  </a:lnTo>
                  <a:lnTo>
                    <a:pt x="354584" y="119062"/>
                  </a:lnTo>
                  <a:lnTo>
                    <a:pt x="354698" y="116014"/>
                  </a:lnTo>
                  <a:lnTo>
                    <a:pt x="354812" y="112966"/>
                  </a:lnTo>
                  <a:lnTo>
                    <a:pt x="354888" y="110705"/>
                  </a:lnTo>
                  <a:lnTo>
                    <a:pt x="354977" y="108585"/>
                  </a:lnTo>
                  <a:lnTo>
                    <a:pt x="355092" y="105346"/>
                  </a:lnTo>
                  <a:lnTo>
                    <a:pt x="355180" y="103047"/>
                  </a:lnTo>
                  <a:lnTo>
                    <a:pt x="355257" y="100723"/>
                  </a:lnTo>
                  <a:lnTo>
                    <a:pt x="355333" y="96100"/>
                  </a:lnTo>
                  <a:lnTo>
                    <a:pt x="355092" y="87299"/>
                  </a:lnTo>
                  <a:lnTo>
                    <a:pt x="354241" y="78955"/>
                  </a:lnTo>
                  <a:lnTo>
                    <a:pt x="353326" y="74764"/>
                  </a:lnTo>
                  <a:lnTo>
                    <a:pt x="352806" y="72339"/>
                  </a:lnTo>
                  <a:lnTo>
                    <a:pt x="350812" y="67144"/>
                  </a:lnTo>
                  <a:lnTo>
                    <a:pt x="347764" y="61048"/>
                  </a:lnTo>
                  <a:lnTo>
                    <a:pt x="341668" y="56476"/>
                  </a:lnTo>
                  <a:lnTo>
                    <a:pt x="334048" y="53428"/>
                  </a:lnTo>
                  <a:lnTo>
                    <a:pt x="327736" y="50558"/>
                  </a:lnTo>
                  <a:lnTo>
                    <a:pt x="320141" y="48666"/>
                  </a:lnTo>
                  <a:lnTo>
                    <a:pt x="311111" y="47650"/>
                  </a:lnTo>
                  <a:lnTo>
                    <a:pt x="300520" y="47332"/>
                  </a:lnTo>
                  <a:lnTo>
                    <a:pt x="287896" y="47904"/>
                  </a:lnTo>
                  <a:lnTo>
                    <a:pt x="250507" y="68097"/>
                  </a:lnTo>
                  <a:lnTo>
                    <a:pt x="242506" y="85432"/>
                  </a:lnTo>
                  <a:lnTo>
                    <a:pt x="274612" y="90004"/>
                  </a:lnTo>
                  <a:lnTo>
                    <a:pt x="276136" y="83908"/>
                  </a:lnTo>
                  <a:lnTo>
                    <a:pt x="282232" y="77812"/>
                  </a:lnTo>
                  <a:lnTo>
                    <a:pt x="286804" y="74764"/>
                  </a:lnTo>
                  <a:lnTo>
                    <a:pt x="312712" y="74764"/>
                  </a:lnTo>
                  <a:lnTo>
                    <a:pt x="318808" y="80860"/>
                  </a:lnTo>
                  <a:lnTo>
                    <a:pt x="320332" y="85432"/>
                  </a:lnTo>
                  <a:lnTo>
                    <a:pt x="320332" y="96100"/>
                  </a:lnTo>
                  <a:lnTo>
                    <a:pt x="320332" y="119062"/>
                  </a:lnTo>
                  <a:lnTo>
                    <a:pt x="320332" y="138874"/>
                  </a:lnTo>
                  <a:lnTo>
                    <a:pt x="318808" y="141922"/>
                  </a:lnTo>
                  <a:lnTo>
                    <a:pt x="318808" y="146494"/>
                  </a:lnTo>
                  <a:lnTo>
                    <a:pt x="315760" y="151066"/>
                  </a:lnTo>
                  <a:lnTo>
                    <a:pt x="311188" y="154114"/>
                  </a:lnTo>
                  <a:lnTo>
                    <a:pt x="305092" y="158686"/>
                  </a:lnTo>
                  <a:lnTo>
                    <a:pt x="298996" y="160210"/>
                  </a:lnTo>
                  <a:lnTo>
                    <a:pt x="288328" y="160210"/>
                  </a:lnTo>
                  <a:lnTo>
                    <a:pt x="283756" y="158686"/>
                  </a:lnTo>
                  <a:lnTo>
                    <a:pt x="276136" y="151066"/>
                  </a:lnTo>
                  <a:lnTo>
                    <a:pt x="274612" y="146494"/>
                  </a:lnTo>
                  <a:lnTo>
                    <a:pt x="274612" y="137350"/>
                  </a:lnTo>
                  <a:lnTo>
                    <a:pt x="276136" y="132778"/>
                  </a:lnTo>
                  <a:lnTo>
                    <a:pt x="280708" y="129730"/>
                  </a:lnTo>
                  <a:lnTo>
                    <a:pt x="283756" y="128206"/>
                  </a:lnTo>
                  <a:lnTo>
                    <a:pt x="289852" y="126682"/>
                  </a:lnTo>
                  <a:lnTo>
                    <a:pt x="300520" y="123634"/>
                  </a:lnTo>
                  <a:lnTo>
                    <a:pt x="309664" y="122110"/>
                  </a:lnTo>
                  <a:lnTo>
                    <a:pt x="315760" y="120586"/>
                  </a:lnTo>
                  <a:lnTo>
                    <a:pt x="320332" y="119062"/>
                  </a:lnTo>
                  <a:lnTo>
                    <a:pt x="320332" y="96100"/>
                  </a:lnTo>
                  <a:lnTo>
                    <a:pt x="314871" y="98412"/>
                  </a:lnTo>
                  <a:lnTo>
                    <a:pt x="307568" y="100723"/>
                  </a:lnTo>
                  <a:lnTo>
                    <a:pt x="298246" y="103047"/>
                  </a:lnTo>
                  <a:lnTo>
                    <a:pt x="286804" y="105346"/>
                  </a:lnTo>
                  <a:lnTo>
                    <a:pt x="278218" y="106756"/>
                  </a:lnTo>
                  <a:lnTo>
                    <a:pt x="270789" y="108585"/>
                  </a:lnTo>
                  <a:lnTo>
                    <a:pt x="245554" y="126682"/>
                  </a:lnTo>
                  <a:lnTo>
                    <a:pt x="240982" y="131254"/>
                  </a:lnTo>
                  <a:lnTo>
                    <a:pt x="239458" y="138874"/>
                  </a:lnTo>
                  <a:lnTo>
                    <a:pt x="239458" y="144970"/>
                  </a:lnTo>
                  <a:lnTo>
                    <a:pt x="265417" y="181546"/>
                  </a:lnTo>
                  <a:lnTo>
                    <a:pt x="283756" y="184594"/>
                  </a:lnTo>
                  <a:lnTo>
                    <a:pt x="291376" y="184594"/>
                  </a:lnTo>
                  <a:lnTo>
                    <a:pt x="297472" y="183070"/>
                  </a:lnTo>
                  <a:lnTo>
                    <a:pt x="305092" y="180022"/>
                  </a:lnTo>
                  <a:lnTo>
                    <a:pt x="311188" y="176974"/>
                  </a:lnTo>
                  <a:lnTo>
                    <a:pt x="323380" y="167830"/>
                  </a:lnTo>
                  <a:lnTo>
                    <a:pt x="324904" y="169354"/>
                  </a:lnTo>
                  <a:lnTo>
                    <a:pt x="324904" y="170878"/>
                  </a:lnTo>
                  <a:lnTo>
                    <a:pt x="326428" y="175450"/>
                  </a:lnTo>
                  <a:lnTo>
                    <a:pt x="327952" y="178498"/>
                  </a:lnTo>
                  <a:lnTo>
                    <a:pt x="327952" y="181546"/>
                  </a:lnTo>
                  <a:lnTo>
                    <a:pt x="363004" y="181546"/>
                  </a:lnTo>
                  <a:close/>
                </a:path>
                <a:path w="581660" h="184784">
                  <a:moveTo>
                    <a:pt x="448437" y="178498"/>
                  </a:moveTo>
                  <a:lnTo>
                    <a:pt x="445389" y="152590"/>
                  </a:lnTo>
                  <a:lnTo>
                    <a:pt x="439293" y="154114"/>
                  </a:lnTo>
                  <a:lnTo>
                    <a:pt x="434721" y="155638"/>
                  </a:lnTo>
                  <a:lnTo>
                    <a:pt x="427101" y="155638"/>
                  </a:lnTo>
                  <a:lnTo>
                    <a:pt x="422529" y="151066"/>
                  </a:lnTo>
                  <a:lnTo>
                    <a:pt x="422529" y="148018"/>
                  </a:lnTo>
                  <a:lnTo>
                    <a:pt x="421005" y="141922"/>
                  </a:lnTo>
                  <a:lnTo>
                    <a:pt x="421005" y="77812"/>
                  </a:lnTo>
                  <a:lnTo>
                    <a:pt x="445389" y="77812"/>
                  </a:lnTo>
                  <a:lnTo>
                    <a:pt x="445389" y="50380"/>
                  </a:lnTo>
                  <a:lnTo>
                    <a:pt x="421005" y="50380"/>
                  </a:lnTo>
                  <a:lnTo>
                    <a:pt x="421005" y="4572"/>
                  </a:lnTo>
                  <a:lnTo>
                    <a:pt x="387477" y="24472"/>
                  </a:lnTo>
                  <a:lnTo>
                    <a:pt x="387477" y="50380"/>
                  </a:lnTo>
                  <a:lnTo>
                    <a:pt x="370611" y="50380"/>
                  </a:lnTo>
                  <a:lnTo>
                    <a:pt x="370611" y="77812"/>
                  </a:lnTo>
                  <a:lnTo>
                    <a:pt x="387477" y="77812"/>
                  </a:lnTo>
                  <a:lnTo>
                    <a:pt x="387477" y="160210"/>
                  </a:lnTo>
                  <a:lnTo>
                    <a:pt x="390525" y="169354"/>
                  </a:lnTo>
                  <a:lnTo>
                    <a:pt x="393573" y="172402"/>
                  </a:lnTo>
                  <a:lnTo>
                    <a:pt x="395097" y="176974"/>
                  </a:lnTo>
                  <a:lnTo>
                    <a:pt x="404241" y="181546"/>
                  </a:lnTo>
                  <a:lnTo>
                    <a:pt x="408813" y="183070"/>
                  </a:lnTo>
                  <a:lnTo>
                    <a:pt x="414909" y="184594"/>
                  </a:lnTo>
                  <a:lnTo>
                    <a:pt x="421005" y="184594"/>
                  </a:lnTo>
                  <a:lnTo>
                    <a:pt x="428713" y="184289"/>
                  </a:lnTo>
                  <a:lnTo>
                    <a:pt x="435864" y="183261"/>
                  </a:lnTo>
                  <a:lnTo>
                    <a:pt x="442429" y="181381"/>
                  </a:lnTo>
                  <a:lnTo>
                    <a:pt x="448437" y="178498"/>
                  </a:lnTo>
                  <a:close/>
                </a:path>
                <a:path w="581660" h="184784">
                  <a:moveTo>
                    <a:pt x="581126" y="126682"/>
                  </a:moveTo>
                  <a:lnTo>
                    <a:pt x="581012" y="117538"/>
                  </a:lnTo>
                  <a:lnTo>
                    <a:pt x="580885" y="107480"/>
                  </a:lnTo>
                  <a:lnTo>
                    <a:pt x="580517" y="105346"/>
                  </a:lnTo>
                  <a:lnTo>
                    <a:pt x="578078" y="91160"/>
                  </a:lnTo>
                  <a:lnTo>
                    <a:pt x="556145" y="58267"/>
                  </a:lnTo>
                  <a:lnTo>
                    <a:pt x="547598" y="53492"/>
                  </a:lnTo>
                  <a:lnTo>
                    <a:pt x="547598" y="94576"/>
                  </a:lnTo>
                  <a:lnTo>
                    <a:pt x="547598" y="105346"/>
                  </a:lnTo>
                  <a:lnTo>
                    <a:pt x="495681" y="105346"/>
                  </a:lnTo>
                  <a:lnTo>
                    <a:pt x="495681" y="94576"/>
                  </a:lnTo>
                  <a:lnTo>
                    <a:pt x="497205" y="88480"/>
                  </a:lnTo>
                  <a:lnTo>
                    <a:pt x="501777" y="82384"/>
                  </a:lnTo>
                  <a:lnTo>
                    <a:pt x="507873" y="76288"/>
                  </a:lnTo>
                  <a:lnTo>
                    <a:pt x="514057" y="74764"/>
                  </a:lnTo>
                  <a:lnTo>
                    <a:pt x="527773" y="74764"/>
                  </a:lnTo>
                  <a:lnTo>
                    <a:pt x="533869" y="76288"/>
                  </a:lnTo>
                  <a:lnTo>
                    <a:pt x="544550" y="86956"/>
                  </a:lnTo>
                  <a:lnTo>
                    <a:pt x="547598" y="94576"/>
                  </a:lnTo>
                  <a:lnTo>
                    <a:pt x="547598" y="53492"/>
                  </a:lnTo>
                  <a:lnTo>
                    <a:pt x="545122" y="52095"/>
                  </a:lnTo>
                  <a:lnTo>
                    <a:pt x="532574" y="48475"/>
                  </a:lnTo>
                  <a:lnTo>
                    <a:pt x="532371" y="48475"/>
                  </a:lnTo>
                  <a:lnTo>
                    <a:pt x="518629" y="47332"/>
                  </a:lnTo>
                  <a:lnTo>
                    <a:pt x="475869" y="65620"/>
                  </a:lnTo>
                  <a:lnTo>
                    <a:pt x="460222" y="101460"/>
                  </a:lnTo>
                  <a:lnTo>
                    <a:pt x="459105" y="117538"/>
                  </a:lnTo>
                  <a:lnTo>
                    <a:pt x="459955" y="130441"/>
                  </a:lnTo>
                  <a:lnTo>
                    <a:pt x="481965" y="171729"/>
                  </a:lnTo>
                  <a:lnTo>
                    <a:pt x="523201" y="184594"/>
                  </a:lnTo>
                  <a:lnTo>
                    <a:pt x="533184" y="183997"/>
                  </a:lnTo>
                  <a:lnTo>
                    <a:pt x="571220" y="162306"/>
                  </a:lnTo>
                  <a:lnTo>
                    <a:pt x="579602" y="144970"/>
                  </a:lnTo>
                  <a:lnTo>
                    <a:pt x="544550" y="140398"/>
                  </a:lnTo>
                  <a:lnTo>
                    <a:pt x="543013" y="146494"/>
                  </a:lnTo>
                  <a:lnTo>
                    <a:pt x="539965" y="151066"/>
                  </a:lnTo>
                  <a:lnTo>
                    <a:pt x="536917" y="154114"/>
                  </a:lnTo>
                  <a:lnTo>
                    <a:pt x="532345" y="157162"/>
                  </a:lnTo>
                  <a:lnTo>
                    <a:pt x="527773" y="158686"/>
                  </a:lnTo>
                  <a:lnTo>
                    <a:pt x="515581" y="158686"/>
                  </a:lnTo>
                  <a:lnTo>
                    <a:pt x="507873" y="155638"/>
                  </a:lnTo>
                  <a:lnTo>
                    <a:pt x="503301" y="149542"/>
                  </a:lnTo>
                  <a:lnTo>
                    <a:pt x="497205" y="144970"/>
                  </a:lnTo>
                  <a:lnTo>
                    <a:pt x="494157" y="135826"/>
                  </a:lnTo>
                  <a:lnTo>
                    <a:pt x="494157" y="126682"/>
                  </a:lnTo>
                  <a:lnTo>
                    <a:pt x="581126" y="12668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51454" y="483584"/>
              <a:ext cx="186118" cy="18154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519963" y="483108"/>
            <a:ext cx="1356360" cy="232410"/>
            <a:chOff x="3519963" y="483108"/>
            <a:chExt cx="1356360" cy="23241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19963" y="483584"/>
              <a:ext cx="323278" cy="23193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73722" y="530923"/>
              <a:ext cx="128111" cy="18459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032491" y="483107"/>
              <a:ext cx="97790" cy="182245"/>
            </a:xfrm>
            <a:custGeom>
              <a:avLst/>
              <a:gdLst/>
              <a:ahLst/>
              <a:cxnLst/>
              <a:rect l="l" t="t" r="r" b="b"/>
              <a:pathLst>
                <a:path w="97789" h="182245">
                  <a:moveTo>
                    <a:pt x="35064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64" y="181356"/>
                  </a:lnTo>
                  <a:lnTo>
                    <a:pt x="35064" y="0"/>
                  </a:lnTo>
                  <a:close/>
                </a:path>
                <a:path w="97789" h="182245">
                  <a:moveTo>
                    <a:pt x="97447" y="50863"/>
                  </a:moveTo>
                  <a:lnTo>
                    <a:pt x="62395" y="50863"/>
                  </a:lnTo>
                  <a:lnTo>
                    <a:pt x="62395" y="182118"/>
                  </a:lnTo>
                  <a:lnTo>
                    <a:pt x="97447" y="182118"/>
                  </a:lnTo>
                  <a:lnTo>
                    <a:pt x="97447" y="50863"/>
                  </a:lnTo>
                  <a:close/>
                </a:path>
                <a:path w="97789" h="182245">
                  <a:moveTo>
                    <a:pt x="97447" y="571"/>
                  </a:moveTo>
                  <a:lnTo>
                    <a:pt x="62395" y="571"/>
                  </a:lnTo>
                  <a:lnTo>
                    <a:pt x="62395" y="32575"/>
                  </a:lnTo>
                  <a:lnTo>
                    <a:pt x="97447" y="32575"/>
                  </a:lnTo>
                  <a:lnTo>
                    <a:pt x="97447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60519" y="488156"/>
              <a:ext cx="355377" cy="18002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537227" y="483679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4" h="180340">
                  <a:moveTo>
                    <a:pt x="33528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69"/>
                  </a:lnTo>
                  <a:close/>
                </a:path>
                <a:path w="33654" h="180340">
                  <a:moveTo>
                    <a:pt x="3352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3528" y="3200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92097" y="530923"/>
              <a:ext cx="134207" cy="13725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56880" y="530923"/>
              <a:ext cx="118967" cy="134207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968811" y="483108"/>
            <a:ext cx="994410" cy="232410"/>
            <a:chOff x="4968811" y="483108"/>
            <a:chExt cx="994410" cy="232410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68811" y="530923"/>
              <a:ext cx="407289" cy="1372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95912" y="530923"/>
              <a:ext cx="193643" cy="13420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29274" y="530923"/>
              <a:ext cx="128111" cy="18459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777483" y="483108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1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181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41205" y="530923"/>
              <a:ext cx="122015" cy="137255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6060846" y="483107"/>
            <a:ext cx="119380" cy="232410"/>
          </a:xfrm>
          <a:custGeom>
            <a:avLst/>
            <a:gdLst/>
            <a:ahLst/>
            <a:cxnLst/>
            <a:rect l="l" t="t" r="r" b="b"/>
            <a:pathLst>
              <a:path w="119379" h="232409">
                <a:moveTo>
                  <a:pt x="60960" y="0"/>
                </a:moveTo>
                <a:lnTo>
                  <a:pt x="0" y="0"/>
                </a:lnTo>
                <a:lnTo>
                  <a:pt x="0" y="27940"/>
                </a:lnTo>
                <a:lnTo>
                  <a:pt x="0" y="204470"/>
                </a:lnTo>
                <a:lnTo>
                  <a:pt x="0" y="232410"/>
                </a:lnTo>
                <a:lnTo>
                  <a:pt x="60960" y="232410"/>
                </a:lnTo>
                <a:lnTo>
                  <a:pt x="60960" y="204470"/>
                </a:lnTo>
                <a:lnTo>
                  <a:pt x="32004" y="204470"/>
                </a:lnTo>
                <a:lnTo>
                  <a:pt x="32004" y="27940"/>
                </a:lnTo>
                <a:lnTo>
                  <a:pt x="60960" y="27940"/>
                </a:lnTo>
                <a:lnTo>
                  <a:pt x="60960" y="0"/>
                </a:lnTo>
                <a:close/>
              </a:path>
              <a:path w="119379" h="232409">
                <a:moveTo>
                  <a:pt x="118960" y="50863"/>
                </a:moveTo>
                <a:lnTo>
                  <a:pt x="83908" y="50863"/>
                </a:lnTo>
                <a:lnTo>
                  <a:pt x="83908" y="182118"/>
                </a:lnTo>
                <a:lnTo>
                  <a:pt x="118960" y="182118"/>
                </a:lnTo>
                <a:lnTo>
                  <a:pt x="118960" y="50863"/>
                </a:lnTo>
                <a:close/>
              </a:path>
              <a:path w="119379" h="232409">
                <a:moveTo>
                  <a:pt x="118960" y="571"/>
                </a:moveTo>
                <a:lnTo>
                  <a:pt x="83908" y="571"/>
                </a:lnTo>
                <a:lnTo>
                  <a:pt x="83908" y="32575"/>
                </a:lnTo>
                <a:lnTo>
                  <a:pt x="118960" y="32575"/>
                </a:lnTo>
                <a:lnTo>
                  <a:pt x="118960" y="5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6217919" y="483584"/>
            <a:ext cx="973455" cy="235585"/>
            <a:chOff x="6217919" y="483584"/>
            <a:chExt cx="973455" cy="235585"/>
          </a:xfrm>
        </p:grpSpPr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58318" y="483584"/>
              <a:ext cx="126587" cy="18459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17919" y="530923"/>
              <a:ext cx="118967" cy="13420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23005" y="533971"/>
              <a:ext cx="118967" cy="13420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669405" y="483590"/>
              <a:ext cx="521970" cy="235585"/>
            </a:xfrm>
            <a:custGeom>
              <a:avLst/>
              <a:gdLst/>
              <a:ahLst/>
              <a:cxnLst/>
              <a:rect l="l" t="t" r="r" b="b"/>
              <a:pathLst>
                <a:path w="521970" h="235584">
                  <a:moveTo>
                    <a:pt x="122008" y="140398"/>
                  </a:moveTo>
                  <a:lnTo>
                    <a:pt x="95529" y="106286"/>
                  </a:lnTo>
                  <a:lnTo>
                    <a:pt x="49911" y="93433"/>
                  </a:lnTo>
                  <a:lnTo>
                    <a:pt x="43332" y="91440"/>
                  </a:lnTo>
                  <a:lnTo>
                    <a:pt x="39624" y="90004"/>
                  </a:lnTo>
                  <a:lnTo>
                    <a:pt x="38100" y="88480"/>
                  </a:lnTo>
                  <a:lnTo>
                    <a:pt x="36576" y="85432"/>
                  </a:lnTo>
                  <a:lnTo>
                    <a:pt x="36576" y="80860"/>
                  </a:lnTo>
                  <a:lnTo>
                    <a:pt x="38100" y="77812"/>
                  </a:lnTo>
                  <a:lnTo>
                    <a:pt x="39624" y="76288"/>
                  </a:lnTo>
                  <a:lnTo>
                    <a:pt x="44196" y="73240"/>
                  </a:lnTo>
                  <a:lnTo>
                    <a:pt x="50292" y="71716"/>
                  </a:lnTo>
                  <a:lnTo>
                    <a:pt x="67144" y="71716"/>
                  </a:lnTo>
                  <a:lnTo>
                    <a:pt x="73240" y="73240"/>
                  </a:lnTo>
                  <a:lnTo>
                    <a:pt x="76288" y="76288"/>
                  </a:lnTo>
                  <a:lnTo>
                    <a:pt x="80860" y="79336"/>
                  </a:lnTo>
                  <a:lnTo>
                    <a:pt x="83908" y="83908"/>
                  </a:lnTo>
                  <a:lnTo>
                    <a:pt x="83908" y="88480"/>
                  </a:lnTo>
                  <a:lnTo>
                    <a:pt x="117436" y="82384"/>
                  </a:lnTo>
                  <a:lnTo>
                    <a:pt x="91668" y="52476"/>
                  </a:lnTo>
                  <a:lnTo>
                    <a:pt x="59524" y="47332"/>
                  </a:lnTo>
                  <a:lnTo>
                    <a:pt x="46393" y="48171"/>
                  </a:lnTo>
                  <a:lnTo>
                    <a:pt x="12280" y="65557"/>
                  </a:lnTo>
                  <a:lnTo>
                    <a:pt x="4572" y="88480"/>
                  </a:lnTo>
                  <a:lnTo>
                    <a:pt x="5448" y="97104"/>
                  </a:lnTo>
                  <a:lnTo>
                    <a:pt x="38481" y="125349"/>
                  </a:lnTo>
                  <a:lnTo>
                    <a:pt x="79336" y="135826"/>
                  </a:lnTo>
                  <a:lnTo>
                    <a:pt x="82384" y="137350"/>
                  </a:lnTo>
                  <a:lnTo>
                    <a:pt x="86956" y="141922"/>
                  </a:lnTo>
                  <a:lnTo>
                    <a:pt x="86956" y="149542"/>
                  </a:lnTo>
                  <a:lnTo>
                    <a:pt x="85432" y="152590"/>
                  </a:lnTo>
                  <a:lnTo>
                    <a:pt x="82384" y="154114"/>
                  </a:lnTo>
                  <a:lnTo>
                    <a:pt x="77812" y="157162"/>
                  </a:lnTo>
                  <a:lnTo>
                    <a:pt x="71716" y="158686"/>
                  </a:lnTo>
                  <a:lnTo>
                    <a:pt x="53340" y="158686"/>
                  </a:lnTo>
                  <a:lnTo>
                    <a:pt x="47244" y="157162"/>
                  </a:lnTo>
                  <a:lnTo>
                    <a:pt x="38100" y="151066"/>
                  </a:lnTo>
                  <a:lnTo>
                    <a:pt x="35052" y="144970"/>
                  </a:lnTo>
                  <a:lnTo>
                    <a:pt x="33528" y="138874"/>
                  </a:lnTo>
                  <a:lnTo>
                    <a:pt x="0" y="143446"/>
                  </a:lnTo>
                  <a:lnTo>
                    <a:pt x="28409" y="178803"/>
                  </a:lnTo>
                  <a:lnTo>
                    <a:pt x="62572" y="184594"/>
                  </a:lnTo>
                  <a:lnTo>
                    <a:pt x="76339" y="183730"/>
                  </a:lnTo>
                  <a:lnTo>
                    <a:pt x="113652" y="164617"/>
                  </a:lnTo>
                  <a:lnTo>
                    <a:pt x="121132" y="149237"/>
                  </a:lnTo>
                  <a:lnTo>
                    <a:pt x="122008" y="140398"/>
                  </a:lnTo>
                  <a:close/>
                </a:path>
                <a:path w="521970" h="235584">
                  <a:moveTo>
                    <a:pt x="212026" y="178498"/>
                  </a:moveTo>
                  <a:lnTo>
                    <a:pt x="208978" y="152590"/>
                  </a:lnTo>
                  <a:lnTo>
                    <a:pt x="202882" y="154114"/>
                  </a:lnTo>
                  <a:lnTo>
                    <a:pt x="198208" y="155638"/>
                  </a:lnTo>
                  <a:lnTo>
                    <a:pt x="190588" y="155638"/>
                  </a:lnTo>
                  <a:lnTo>
                    <a:pt x="186016" y="151066"/>
                  </a:lnTo>
                  <a:lnTo>
                    <a:pt x="186016" y="149542"/>
                  </a:lnTo>
                  <a:lnTo>
                    <a:pt x="184492" y="148018"/>
                  </a:lnTo>
                  <a:lnTo>
                    <a:pt x="184492" y="77812"/>
                  </a:lnTo>
                  <a:lnTo>
                    <a:pt x="208978" y="77812"/>
                  </a:lnTo>
                  <a:lnTo>
                    <a:pt x="208978" y="50380"/>
                  </a:lnTo>
                  <a:lnTo>
                    <a:pt x="184492" y="50380"/>
                  </a:lnTo>
                  <a:lnTo>
                    <a:pt x="184492" y="4572"/>
                  </a:lnTo>
                  <a:lnTo>
                    <a:pt x="149440" y="24472"/>
                  </a:lnTo>
                  <a:lnTo>
                    <a:pt x="149440" y="50380"/>
                  </a:lnTo>
                  <a:lnTo>
                    <a:pt x="134200" y="50380"/>
                  </a:lnTo>
                  <a:lnTo>
                    <a:pt x="134200" y="77812"/>
                  </a:lnTo>
                  <a:lnTo>
                    <a:pt x="149440" y="77812"/>
                  </a:lnTo>
                  <a:lnTo>
                    <a:pt x="149440" y="148018"/>
                  </a:lnTo>
                  <a:lnTo>
                    <a:pt x="150964" y="155638"/>
                  </a:lnTo>
                  <a:lnTo>
                    <a:pt x="150964" y="160210"/>
                  </a:lnTo>
                  <a:lnTo>
                    <a:pt x="154012" y="169354"/>
                  </a:lnTo>
                  <a:lnTo>
                    <a:pt x="178396" y="184594"/>
                  </a:lnTo>
                  <a:lnTo>
                    <a:pt x="184492" y="184594"/>
                  </a:lnTo>
                  <a:lnTo>
                    <a:pt x="191363" y="184289"/>
                  </a:lnTo>
                  <a:lnTo>
                    <a:pt x="198259" y="183261"/>
                  </a:lnTo>
                  <a:lnTo>
                    <a:pt x="205143" y="181381"/>
                  </a:lnTo>
                  <a:lnTo>
                    <a:pt x="212026" y="178498"/>
                  </a:lnTo>
                  <a:close/>
                </a:path>
                <a:path w="521970" h="235584">
                  <a:moveTo>
                    <a:pt x="445376" y="50380"/>
                  </a:moveTo>
                  <a:lnTo>
                    <a:pt x="408711" y="50380"/>
                  </a:lnTo>
                  <a:lnTo>
                    <a:pt x="378231" y="143446"/>
                  </a:lnTo>
                  <a:lnTo>
                    <a:pt x="347751" y="50380"/>
                  </a:lnTo>
                  <a:lnTo>
                    <a:pt x="311175" y="50380"/>
                  </a:lnTo>
                  <a:lnTo>
                    <a:pt x="311708" y="51828"/>
                  </a:lnTo>
                  <a:lnTo>
                    <a:pt x="300405" y="47332"/>
                  </a:lnTo>
                  <a:lnTo>
                    <a:pt x="286689" y="47332"/>
                  </a:lnTo>
                  <a:lnTo>
                    <a:pt x="282117" y="48856"/>
                  </a:lnTo>
                  <a:lnTo>
                    <a:pt x="272973" y="54952"/>
                  </a:lnTo>
                  <a:lnTo>
                    <a:pt x="268401" y="61048"/>
                  </a:lnTo>
                  <a:lnTo>
                    <a:pt x="263829" y="68668"/>
                  </a:lnTo>
                  <a:lnTo>
                    <a:pt x="263829" y="50380"/>
                  </a:lnTo>
                  <a:lnTo>
                    <a:pt x="230301" y="50380"/>
                  </a:lnTo>
                  <a:lnTo>
                    <a:pt x="230301" y="181546"/>
                  </a:lnTo>
                  <a:lnTo>
                    <a:pt x="265353" y="181546"/>
                  </a:lnTo>
                  <a:lnTo>
                    <a:pt x="265353" y="140398"/>
                  </a:lnTo>
                  <a:lnTo>
                    <a:pt x="265620" y="125590"/>
                  </a:lnTo>
                  <a:lnTo>
                    <a:pt x="272973" y="85432"/>
                  </a:lnTo>
                  <a:lnTo>
                    <a:pt x="280593" y="79336"/>
                  </a:lnTo>
                  <a:lnTo>
                    <a:pt x="294309" y="79336"/>
                  </a:lnTo>
                  <a:lnTo>
                    <a:pt x="298881" y="80860"/>
                  </a:lnTo>
                  <a:lnTo>
                    <a:pt x="305079" y="83908"/>
                  </a:lnTo>
                  <a:lnTo>
                    <a:pt x="314071" y="58204"/>
                  </a:lnTo>
                  <a:lnTo>
                    <a:pt x="359943" y="181546"/>
                  </a:lnTo>
                  <a:lnTo>
                    <a:pt x="358419" y="189166"/>
                  </a:lnTo>
                  <a:lnTo>
                    <a:pt x="355371" y="195351"/>
                  </a:lnTo>
                  <a:lnTo>
                    <a:pt x="350799" y="199923"/>
                  </a:lnTo>
                  <a:lnTo>
                    <a:pt x="347751" y="204495"/>
                  </a:lnTo>
                  <a:lnTo>
                    <a:pt x="341655" y="207543"/>
                  </a:lnTo>
                  <a:lnTo>
                    <a:pt x="329463" y="207543"/>
                  </a:lnTo>
                  <a:lnTo>
                    <a:pt x="324891" y="206019"/>
                  </a:lnTo>
                  <a:lnTo>
                    <a:pt x="318795" y="206019"/>
                  </a:lnTo>
                  <a:lnTo>
                    <a:pt x="321843" y="231927"/>
                  </a:lnTo>
                  <a:lnTo>
                    <a:pt x="327939" y="233451"/>
                  </a:lnTo>
                  <a:lnTo>
                    <a:pt x="335559" y="234975"/>
                  </a:lnTo>
                  <a:lnTo>
                    <a:pt x="347751" y="234975"/>
                  </a:lnTo>
                  <a:lnTo>
                    <a:pt x="381279" y="216687"/>
                  </a:lnTo>
                  <a:lnTo>
                    <a:pt x="387375" y="207543"/>
                  </a:lnTo>
                  <a:lnTo>
                    <a:pt x="399567" y="176974"/>
                  </a:lnTo>
                  <a:lnTo>
                    <a:pt x="445376" y="50380"/>
                  </a:lnTo>
                  <a:close/>
                </a:path>
                <a:path w="521970" h="235584">
                  <a:moveTo>
                    <a:pt x="521589" y="0"/>
                  </a:moveTo>
                  <a:lnTo>
                    <a:pt x="460629" y="0"/>
                  </a:lnTo>
                  <a:lnTo>
                    <a:pt x="460629" y="27940"/>
                  </a:lnTo>
                  <a:lnTo>
                    <a:pt x="489585" y="27940"/>
                  </a:lnTo>
                  <a:lnTo>
                    <a:pt x="489585" y="204470"/>
                  </a:lnTo>
                  <a:lnTo>
                    <a:pt x="460629" y="204470"/>
                  </a:lnTo>
                  <a:lnTo>
                    <a:pt x="460629" y="232410"/>
                  </a:lnTo>
                  <a:lnTo>
                    <a:pt x="521589" y="232410"/>
                  </a:lnTo>
                  <a:lnTo>
                    <a:pt x="521589" y="204470"/>
                  </a:lnTo>
                  <a:lnTo>
                    <a:pt x="521589" y="27940"/>
                  </a:lnTo>
                  <a:lnTo>
                    <a:pt x="5215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9631298" y="7178040"/>
            <a:ext cx="120650" cy="97790"/>
            <a:chOff x="9631298" y="7178040"/>
            <a:chExt cx="120650" cy="97790"/>
          </a:xfrm>
        </p:grpSpPr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631298" y="7178040"/>
              <a:ext cx="64103" cy="9763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715214" y="7178040"/>
              <a:ext cx="36830" cy="97790"/>
            </a:xfrm>
            <a:custGeom>
              <a:avLst/>
              <a:gdLst/>
              <a:ahLst/>
              <a:cxnLst/>
              <a:rect l="l" t="t" r="r" b="b"/>
              <a:pathLst>
                <a:path w="36829" h="97790">
                  <a:moveTo>
                    <a:pt x="36575" y="97631"/>
                  </a:moveTo>
                  <a:lnTo>
                    <a:pt x="24383" y="97631"/>
                  </a:lnTo>
                  <a:lnTo>
                    <a:pt x="24383" y="21335"/>
                  </a:lnTo>
                  <a:lnTo>
                    <a:pt x="21335" y="24384"/>
                  </a:lnTo>
                  <a:lnTo>
                    <a:pt x="12191" y="30480"/>
                  </a:lnTo>
                  <a:lnTo>
                    <a:pt x="7619" y="32004"/>
                  </a:lnTo>
                  <a:lnTo>
                    <a:pt x="3047" y="35052"/>
                  </a:lnTo>
                  <a:lnTo>
                    <a:pt x="0" y="36576"/>
                  </a:lnTo>
                  <a:lnTo>
                    <a:pt x="0" y="24384"/>
                  </a:lnTo>
                  <a:lnTo>
                    <a:pt x="12191" y="18287"/>
                  </a:lnTo>
                  <a:lnTo>
                    <a:pt x="18287" y="13716"/>
                  </a:lnTo>
                  <a:lnTo>
                    <a:pt x="22859" y="9144"/>
                  </a:lnTo>
                  <a:lnTo>
                    <a:pt x="28955" y="0"/>
                  </a:lnTo>
                  <a:lnTo>
                    <a:pt x="36575" y="0"/>
                  </a:lnTo>
                  <a:lnTo>
                    <a:pt x="36575" y="9763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084226" y="4722003"/>
            <a:ext cx="2078882" cy="80434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032149" y="2775861"/>
            <a:ext cx="1763096" cy="1604981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3873045" y="3767105"/>
            <a:ext cx="715010" cy="1087120"/>
            <a:chOff x="3873045" y="3767105"/>
            <a:chExt cx="715010" cy="1087120"/>
          </a:xfrm>
        </p:grpSpPr>
        <p:sp>
          <p:nvSpPr>
            <p:cNvPr id="45" name="object 45"/>
            <p:cNvSpPr/>
            <p:nvPr/>
          </p:nvSpPr>
          <p:spPr>
            <a:xfrm>
              <a:off x="4169663" y="4170997"/>
              <a:ext cx="405130" cy="668655"/>
            </a:xfrm>
            <a:custGeom>
              <a:avLst/>
              <a:gdLst/>
              <a:ahLst/>
              <a:cxnLst/>
              <a:rect l="l" t="t" r="r" b="b"/>
              <a:pathLst>
                <a:path w="405129" h="668654">
                  <a:moveTo>
                    <a:pt x="157067" y="668274"/>
                  </a:moveTo>
                  <a:lnTo>
                    <a:pt x="0" y="595026"/>
                  </a:lnTo>
                  <a:lnTo>
                    <a:pt x="83820" y="418052"/>
                  </a:lnTo>
                  <a:lnTo>
                    <a:pt x="102203" y="480631"/>
                  </a:lnTo>
                  <a:lnTo>
                    <a:pt x="146267" y="453288"/>
                  </a:lnTo>
                  <a:lnTo>
                    <a:pt x="186860" y="422572"/>
                  </a:lnTo>
                  <a:lnTo>
                    <a:pt x="223812" y="388803"/>
                  </a:lnTo>
                  <a:lnTo>
                    <a:pt x="256952" y="352298"/>
                  </a:lnTo>
                  <a:lnTo>
                    <a:pt x="286112" y="313375"/>
                  </a:lnTo>
                  <a:lnTo>
                    <a:pt x="311122" y="272355"/>
                  </a:lnTo>
                  <a:lnTo>
                    <a:pt x="331811" y="229554"/>
                  </a:lnTo>
                  <a:lnTo>
                    <a:pt x="348011" y="185293"/>
                  </a:lnTo>
                  <a:lnTo>
                    <a:pt x="359552" y="139888"/>
                  </a:lnTo>
                  <a:lnTo>
                    <a:pt x="366264" y="93658"/>
                  </a:lnTo>
                  <a:lnTo>
                    <a:pt x="367977" y="46923"/>
                  </a:lnTo>
                  <a:lnTo>
                    <a:pt x="364521" y="0"/>
                  </a:lnTo>
                  <a:lnTo>
                    <a:pt x="382317" y="43591"/>
                  </a:lnTo>
                  <a:lnTo>
                    <a:pt x="394904" y="88086"/>
                  </a:lnTo>
                  <a:lnTo>
                    <a:pt x="402400" y="133172"/>
                  </a:lnTo>
                  <a:lnTo>
                    <a:pt x="404926" y="178533"/>
                  </a:lnTo>
                  <a:lnTo>
                    <a:pt x="402600" y="223855"/>
                  </a:lnTo>
                  <a:lnTo>
                    <a:pt x="395542" y="268822"/>
                  </a:lnTo>
                  <a:lnTo>
                    <a:pt x="383872" y="313122"/>
                  </a:lnTo>
                  <a:lnTo>
                    <a:pt x="367708" y="356438"/>
                  </a:lnTo>
                  <a:lnTo>
                    <a:pt x="347171" y="398456"/>
                  </a:lnTo>
                  <a:lnTo>
                    <a:pt x="322378" y="438862"/>
                  </a:lnTo>
                  <a:lnTo>
                    <a:pt x="293451" y="477341"/>
                  </a:lnTo>
                  <a:lnTo>
                    <a:pt x="260508" y="513578"/>
                  </a:lnTo>
                  <a:lnTo>
                    <a:pt x="223669" y="547259"/>
                  </a:lnTo>
                  <a:lnTo>
                    <a:pt x="183053" y="578070"/>
                  </a:lnTo>
                  <a:lnTo>
                    <a:pt x="138779" y="605694"/>
                  </a:lnTo>
                  <a:lnTo>
                    <a:pt x="157067" y="6682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887533" y="3781592"/>
              <a:ext cx="669925" cy="450850"/>
            </a:xfrm>
            <a:custGeom>
              <a:avLst/>
              <a:gdLst/>
              <a:ahLst/>
              <a:cxnLst/>
              <a:rect l="l" t="t" r="r" b="b"/>
              <a:pathLst>
                <a:path w="669925" h="450850">
                  <a:moveTo>
                    <a:pt x="669512" y="450459"/>
                  </a:moveTo>
                  <a:lnTo>
                    <a:pt x="654461" y="408019"/>
                  </a:lnTo>
                  <a:lnTo>
                    <a:pt x="635334" y="368020"/>
                  </a:lnTo>
                  <a:lnTo>
                    <a:pt x="612392" y="330592"/>
                  </a:lnTo>
                  <a:lnTo>
                    <a:pt x="585895" y="295863"/>
                  </a:lnTo>
                  <a:lnTo>
                    <a:pt x="556104" y="263961"/>
                  </a:lnTo>
                  <a:lnTo>
                    <a:pt x="523280" y="235015"/>
                  </a:lnTo>
                  <a:lnTo>
                    <a:pt x="487684" y="209154"/>
                  </a:lnTo>
                  <a:lnTo>
                    <a:pt x="449575" y="186505"/>
                  </a:lnTo>
                  <a:lnTo>
                    <a:pt x="409215" y="167197"/>
                  </a:lnTo>
                  <a:lnTo>
                    <a:pt x="366865" y="151358"/>
                  </a:lnTo>
                  <a:lnTo>
                    <a:pt x="322785" y="139118"/>
                  </a:lnTo>
                  <a:lnTo>
                    <a:pt x="277236" y="130603"/>
                  </a:lnTo>
                  <a:lnTo>
                    <a:pt x="230478" y="125944"/>
                  </a:lnTo>
                  <a:lnTo>
                    <a:pt x="182772" y="125267"/>
                  </a:lnTo>
                  <a:lnTo>
                    <a:pt x="134380" y="128703"/>
                  </a:lnTo>
                  <a:lnTo>
                    <a:pt x="85560" y="136378"/>
                  </a:lnTo>
                  <a:lnTo>
                    <a:pt x="36576" y="148422"/>
                  </a:lnTo>
                  <a:lnTo>
                    <a:pt x="0" y="23263"/>
                  </a:lnTo>
                  <a:lnTo>
                    <a:pt x="48746" y="11205"/>
                  </a:lnTo>
                  <a:lnTo>
                    <a:pt x="97385" y="3492"/>
                  </a:lnTo>
                  <a:lnTo>
                    <a:pt x="145649" y="0"/>
                  </a:lnTo>
                  <a:lnTo>
                    <a:pt x="193273" y="605"/>
                  </a:lnTo>
                  <a:lnTo>
                    <a:pt x="239990" y="5185"/>
                  </a:lnTo>
                  <a:lnTo>
                    <a:pt x="285533" y="13618"/>
                  </a:lnTo>
                  <a:lnTo>
                    <a:pt x="329638" y="25779"/>
                  </a:lnTo>
                  <a:lnTo>
                    <a:pt x="372036" y="41546"/>
                  </a:lnTo>
                  <a:lnTo>
                    <a:pt x="412463" y="60795"/>
                  </a:lnTo>
                  <a:lnTo>
                    <a:pt x="450652" y="83404"/>
                  </a:lnTo>
                  <a:lnTo>
                    <a:pt x="486336" y="109249"/>
                  </a:lnTo>
                  <a:lnTo>
                    <a:pt x="519249" y="138208"/>
                  </a:lnTo>
                  <a:lnTo>
                    <a:pt x="549125" y="170157"/>
                  </a:lnTo>
                  <a:lnTo>
                    <a:pt x="575699" y="204974"/>
                  </a:lnTo>
                  <a:lnTo>
                    <a:pt x="598702" y="242534"/>
                  </a:lnTo>
                  <a:lnTo>
                    <a:pt x="617870" y="282716"/>
                  </a:lnTo>
                  <a:lnTo>
                    <a:pt x="632936" y="325396"/>
                  </a:lnTo>
                  <a:lnTo>
                    <a:pt x="669512" y="450459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887533" y="3781592"/>
              <a:ext cx="686435" cy="1057910"/>
            </a:xfrm>
            <a:custGeom>
              <a:avLst/>
              <a:gdLst/>
              <a:ahLst/>
              <a:cxnLst/>
              <a:rect l="l" t="t" r="r" b="b"/>
              <a:pathLst>
                <a:path w="686435" h="1057910">
                  <a:moveTo>
                    <a:pt x="669512" y="450459"/>
                  </a:moveTo>
                  <a:lnTo>
                    <a:pt x="654461" y="408019"/>
                  </a:lnTo>
                  <a:lnTo>
                    <a:pt x="635334" y="368020"/>
                  </a:lnTo>
                  <a:lnTo>
                    <a:pt x="612392" y="330592"/>
                  </a:lnTo>
                  <a:lnTo>
                    <a:pt x="585895" y="295863"/>
                  </a:lnTo>
                  <a:lnTo>
                    <a:pt x="556104" y="263961"/>
                  </a:lnTo>
                  <a:lnTo>
                    <a:pt x="523280" y="235015"/>
                  </a:lnTo>
                  <a:lnTo>
                    <a:pt x="487684" y="209154"/>
                  </a:lnTo>
                  <a:lnTo>
                    <a:pt x="449575" y="186505"/>
                  </a:lnTo>
                  <a:lnTo>
                    <a:pt x="409215" y="167197"/>
                  </a:lnTo>
                  <a:lnTo>
                    <a:pt x="366865" y="151358"/>
                  </a:lnTo>
                  <a:lnTo>
                    <a:pt x="322785" y="139118"/>
                  </a:lnTo>
                  <a:lnTo>
                    <a:pt x="277236" y="130603"/>
                  </a:lnTo>
                  <a:lnTo>
                    <a:pt x="230478" y="125944"/>
                  </a:lnTo>
                  <a:lnTo>
                    <a:pt x="182772" y="125267"/>
                  </a:lnTo>
                  <a:lnTo>
                    <a:pt x="134380" y="128703"/>
                  </a:lnTo>
                  <a:lnTo>
                    <a:pt x="85560" y="136378"/>
                  </a:lnTo>
                  <a:lnTo>
                    <a:pt x="36576" y="148422"/>
                  </a:lnTo>
                  <a:lnTo>
                    <a:pt x="0" y="23263"/>
                  </a:lnTo>
                  <a:lnTo>
                    <a:pt x="48746" y="11205"/>
                  </a:lnTo>
                  <a:lnTo>
                    <a:pt x="97385" y="3492"/>
                  </a:lnTo>
                  <a:lnTo>
                    <a:pt x="145649" y="0"/>
                  </a:lnTo>
                  <a:lnTo>
                    <a:pt x="193273" y="605"/>
                  </a:lnTo>
                  <a:lnTo>
                    <a:pt x="239990" y="5185"/>
                  </a:lnTo>
                  <a:lnTo>
                    <a:pt x="285533" y="13618"/>
                  </a:lnTo>
                  <a:lnTo>
                    <a:pt x="329638" y="25779"/>
                  </a:lnTo>
                  <a:lnTo>
                    <a:pt x="372036" y="41546"/>
                  </a:lnTo>
                  <a:lnTo>
                    <a:pt x="412463" y="60795"/>
                  </a:lnTo>
                  <a:lnTo>
                    <a:pt x="450652" y="83404"/>
                  </a:lnTo>
                  <a:lnTo>
                    <a:pt x="486336" y="109249"/>
                  </a:lnTo>
                  <a:lnTo>
                    <a:pt x="519249" y="138208"/>
                  </a:lnTo>
                  <a:lnTo>
                    <a:pt x="549125" y="170157"/>
                  </a:lnTo>
                  <a:lnTo>
                    <a:pt x="575699" y="204974"/>
                  </a:lnTo>
                  <a:lnTo>
                    <a:pt x="598702" y="242534"/>
                  </a:lnTo>
                  <a:lnTo>
                    <a:pt x="617870" y="282716"/>
                  </a:lnTo>
                  <a:lnTo>
                    <a:pt x="632936" y="325396"/>
                  </a:lnTo>
                  <a:lnTo>
                    <a:pt x="669512" y="450459"/>
                  </a:lnTo>
                  <a:lnTo>
                    <a:pt x="679796" y="494519"/>
                  </a:lnTo>
                  <a:lnTo>
                    <a:pt x="685262" y="538907"/>
                  </a:lnTo>
                  <a:lnTo>
                    <a:pt x="686035" y="583343"/>
                  </a:lnTo>
                  <a:lnTo>
                    <a:pt x="682241" y="627548"/>
                  </a:lnTo>
                  <a:lnTo>
                    <a:pt x="674007" y="671239"/>
                  </a:lnTo>
                  <a:lnTo>
                    <a:pt x="661459" y="714137"/>
                  </a:lnTo>
                  <a:lnTo>
                    <a:pt x="644723" y="755962"/>
                  </a:lnTo>
                  <a:lnTo>
                    <a:pt x="623925" y="796432"/>
                  </a:lnTo>
                  <a:lnTo>
                    <a:pt x="599192" y="835267"/>
                  </a:lnTo>
                  <a:lnTo>
                    <a:pt x="570649" y="872186"/>
                  </a:lnTo>
                  <a:lnTo>
                    <a:pt x="538423" y="906910"/>
                  </a:lnTo>
                  <a:lnTo>
                    <a:pt x="502640" y="939157"/>
                  </a:lnTo>
                  <a:lnTo>
                    <a:pt x="463427" y="968647"/>
                  </a:lnTo>
                  <a:lnTo>
                    <a:pt x="420909" y="995099"/>
                  </a:lnTo>
                  <a:lnTo>
                    <a:pt x="439197" y="1057678"/>
                  </a:lnTo>
                  <a:lnTo>
                    <a:pt x="282130" y="984431"/>
                  </a:lnTo>
                  <a:lnTo>
                    <a:pt x="365950" y="807456"/>
                  </a:lnTo>
                  <a:lnTo>
                    <a:pt x="384333" y="870036"/>
                  </a:lnTo>
                  <a:lnTo>
                    <a:pt x="428398" y="842692"/>
                  </a:lnTo>
                  <a:lnTo>
                    <a:pt x="468991" y="811977"/>
                  </a:lnTo>
                  <a:lnTo>
                    <a:pt x="505942" y="778207"/>
                  </a:lnTo>
                  <a:lnTo>
                    <a:pt x="539083" y="741702"/>
                  </a:lnTo>
                  <a:lnTo>
                    <a:pt x="568243" y="702780"/>
                  </a:lnTo>
                  <a:lnTo>
                    <a:pt x="593252" y="661759"/>
                  </a:lnTo>
                  <a:lnTo>
                    <a:pt x="613942" y="618959"/>
                  </a:lnTo>
                  <a:lnTo>
                    <a:pt x="630142" y="574697"/>
                  </a:lnTo>
                  <a:lnTo>
                    <a:pt x="641682" y="529292"/>
                  </a:lnTo>
                  <a:lnTo>
                    <a:pt x="648394" y="483063"/>
                  </a:lnTo>
                  <a:lnTo>
                    <a:pt x="650107" y="436327"/>
                  </a:lnTo>
                  <a:lnTo>
                    <a:pt x="646652" y="389404"/>
                  </a:lnTo>
                </a:path>
              </a:pathLst>
            </a:custGeom>
            <a:ln w="289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object 4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380488" y="5637276"/>
            <a:ext cx="1627631" cy="111709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322320" y="5411723"/>
            <a:ext cx="579119" cy="147828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542543" y="1591055"/>
            <a:ext cx="776605" cy="116205"/>
            <a:chOff x="542543" y="1591055"/>
            <a:chExt cx="776605" cy="116205"/>
          </a:xfrm>
        </p:grpSpPr>
        <p:sp>
          <p:nvSpPr>
            <p:cNvPr id="51" name="object 51"/>
            <p:cNvSpPr/>
            <p:nvPr/>
          </p:nvSpPr>
          <p:spPr>
            <a:xfrm>
              <a:off x="542543" y="1591055"/>
              <a:ext cx="15240" cy="114300"/>
            </a:xfrm>
            <a:custGeom>
              <a:avLst/>
              <a:gdLst/>
              <a:ahLst/>
              <a:cxnLst/>
              <a:rect l="l" t="t" r="r" b="b"/>
              <a:pathLst>
                <a:path w="15240" h="114300">
                  <a:moveTo>
                    <a:pt x="15240" y="114300"/>
                  </a:moveTo>
                  <a:lnTo>
                    <a:pt x="0" y="114300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80929" y="1592770"/>
              <a:ext cx="411765" cy="11439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17079" y="1592770"/>
              <a:ext cx="302037" cy="114395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2311908" y="1591055"/>
            <a:ext cx="47625" cy="114935"/>
          </a:xfrm>
          <a:custGeom>
            <a:avLst/>
            <a:gdLst/>
            <a:ahLst/>
            <a:cxnLst/>
            <a:rect l="l" t="t" r="r" b="b"/>
            <a:pathLst>
              <a:path w="47625" h="114935">
                <a:moveTo>
                  <a:pt x="15240" y="0"/>
                </a:moveTo>
                <a:lnTo>
                  <a:pt x="0" y="0"/>
                </a:lnTo>
                <a:lnTo>
                  <a:pt x="0" y="114300"/>
                </a:lnTo>
                <a:lnTo>
                  <a:pt x="15240" y="114300"/>
                </a:lnTo>
                <a:lnTo>
                  <a:pt x="15240" y="0"/>
                </a:lnTo>
                <a:close/>
              </a:path>
              <a:path w="47625" h="114935">
                <a:moveTo>
                  <a:pt x="47332" y="32194"/>
                </a:moveTo>
                <a:lnTo>
                  <a:pt x="33616" y="32194"/>
                </a:lnTo>
                <a:lnTo>
                  <a:pt x="33616" y="114592"/>
                </a:lnTo>
                <a:lnTo>
                  <a:pt x="47332" y="114592"/>
                </a:lnTo>
                <a:lnTo>
                  <a:pt x="47332" y="32194"/>
                </a:lnTo>
                <a:close/>
              </a:path>
              <a:path w="47625" h="114935">
                <a:moveTo>
                  <a:pt x="47332" y="1714"/>
                </a:moveTo>
                <a:lnTo>
                  <a:pt x="33616" y="1714"/>
                </a:lnTo>
                <a:lnTo>
                  <a:pt x="33616" y="16954"/>
                </a:lnTo>
                <a:lnTo>
                  <a:pt x="47332" y="16954"/>
                </a:lnTo>
                <a:lnTo>
                  <a:pt x="47332" y="17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533717" y="1589722"/>
            <a:ext cx="3730625" cy="517525"/>
            <a:chOff x="533717" y="1589722"/>
            <a:chExt cx="3730625" cy="517525"/>
          </a:xfrm>
        </p:grpSpPr>
        <p:sp>
          <p:nvSpPr>
            <p:cNvPr id="56" name="object 56"/>
            <p:cNvSpPr/>
            <p:nvPr/>
          </p:nvSpPr>
          <p:spPr>
            <a:xfrm>
              <a:off x="3893820" y="1591055"/>
              <a:ext cx="355600" cy="116205"/>
            </a:xfrm>
            <a:custGeom>
              <a:avLst/>
              <a:gdLst/>
              <a:ahLst/>
              <a:cxnLst/>
              <a:rect l="l" t="t" r="r" b="b"/>
              <a:pathLst>
                <a:path w="355600" h="116205">
                  <a:moveTo>
                    <a:pt x="42672" y="65532"/>
                  </a:moveTo>
                  <a:lnTo>
                    <a:pt x="0" y="65532"/>
                  </a:lnTo>
                  <a:lnTo>
                    <a:pt x="0" y="80772"/>
                  </a:lnTo>
                  <a:lnTo>
                    <a:pt x="42672" y="80772"/>
                  </a:lnTo>
                  <a:lnTo>
                    <a:pt x="42672" y="65532"/>
                  </a:lnTo>
                  <a:close/>
                </a:path>
                <a:path w="355600" h="116205">
                  <a:moveTo>
                    <a:pt x="71628" y="0"/>
                  </a:moveTo>
                  <a:lnTo>
                    <a:pt x="56388" y="0"/>
                  </a:lnTo>
                  <a:lnTo>
                    <a:pt x="56388" y="114300"/>
                  </a:lnTo>
                  <a:lnTo>
                    <a:pt x="71628" y="114300"/>
                  </a:lnTo>
                  <a:lnTo>
                    <a:pt x="71628" y="0"/>
                  </a:lnTo>
                  <a:close/>
                </a:path>
                <a:path w="355600" h="116205">
                  <a:moveTo>
                    <a:pt x="158394" y="73342"/>
                  </a:moveTo>
                  <a:lnTo>
                    <a:pt x="144678" y="37630"/>
                  </a:lnTo>
                  <a:lnTo>
                    <a:pt x="144678" y="65722"/>
                  </a:lnTo>
                  <a:lnTo>
                    <a:pt x="98856" y="65722"/>
                  </a:lnTo>
                  <a:lnTo>
                    <a:pt x="98856" y="58102"/>
                  </a:lnTo>
                  <a:lnTo>
                    <a:pt x="101904" y="52006"/>
                  </a:lnTo>
                  <a:lnTo>
                    <a:pt x="109524" y="44386"/>
                  </a:lnTo>
                  <a:lnTo>
                    <a:pt x="115620" y="41338"/>
                  </a:lnTo>
                  <a:lnTo>
                    <a:pt x="129438" y="41338"/>
                  </a:lnTo>
                  <a:lnTo>
                    <a:pt x="144678" y="65722"/>
                  </a:lnTo>
                  <a:lnTo>
                    <a:pt x="144678" y="37630"/>
                  </a:lnTo>
                  <a:lnTo>
                    <a:pt x="143243" y="36461"/>
                  </a:lnTo>
                  <a:lnTo>
                    <a:pt x="136677" y="33147"/>
                  </a:lnTo>
                  <a:lnTo>
                    <a:pt x="129527" y="31267"/>
                  </a:lnTo>
                  <a:lnTo>
                    <a:pt x="121818" y="30670"/>
                  </a:lnTo>
                  <a:lnTo>
                    <a:pt x="114046" y="31267"/>
                  </a:lnTo>
                  <a:lnTo>
                    <a:pt x="84213" y="63627"/>
                  </a:lnTo>
                  <a:lnTo>
                    <a:pt x="83616" y="73342"/>
                  </a:lnTo>
                  <a:lnTo>
                    <a:pt x="84213" y="83121"/>
                  </a:lnTo>
                  <a:lnTo>
                    <a:pt x="113830" y="115303"/>
                  </a:lnTo>
                  <a:lnTo>
                    <a:pt x="121818" y="116116"/>
                  </a:lnTo>
                  <a:lnTo>
                    <a:pt x="129273" y="115570"/>
                  </a:lnTo>
                  <a:lnTo>
                    <a:pt x="158394" y="90208"/>
                  </a:lnTo>
                  <a:lnTo>
                    <a:pt x="144678" y="87160"/>
                  </a:lnTo>
                  <a:lnTo>
                    <a:pt x="141630" y="93256"/>
                  </a:lnTo>
                  <a:lnTo>
                    <a:pt x="138582" y="97828"/>
                  </a:lnTo>
                  <a:lnTo>
                    <a:pt x="132486" y="103924"/>
                  </a:lnTo>
                  <a:lnTo>
                    <a:pt x="115620" y="103924"/>
                  </a:lnTo>
                  <a:lnTo>
                    <a:pt x="109524" y="102400"/>
                  </a:lnTo>
                  <a:lnTo>
                    <a:pt x="100380" y="93256"/>
                  </a:lnTo>
                  <a:lnTo>
                    <a:pt x="98856" y="85636"/>
                  </a:lnTo>
                  <a:lnTo>
                    <a:pt x="97332" y="76492"/>
                  </a:lnTo>
                  <a:lnTo>
                    <a:pt x="158394" y="76492"/>
                  </a:lnTo>
                  <a:lnTo>
                    <a:pt x="158394" y="73342"/>
                  </a:lnTo>
                  <a:close/>
                </a:path>
                <a:path w="355600" h="116205">
                  <a:moveTo>
                    <a:pt x="249936" y="32194"/>
                  </a:moveTo>
                  <a:lnTo>
                    <a:pt x="234594" y="32194"/>
                  </a:lnTo>
                  <a:lnTo>
                    <a:pt x="216306" y="82588"/>
                  </a:lnTo>
                  <a:lnTo>
                    <a:pt x="214782" y="88684"/>
                  </a:lnTo>
                  <a:lnTo>
                    <a:pt x="211734" y="97828"/>
                  </a:lnTo>
                  <a:lnTo>
                    <a:pt x="210210" y="91732"/>
                  </a:lnTo>
                  <a:lnTo>
                    <a:pt x="208686" y="87160"/>
                  </a:lnTo>
                  <a:lnTo>
                    <a:pt x="205638" y="81064"/>
                  </a:lnTo>
                  <a:lnTo>
                    <a:pt x="188874" y="32194"/>
                  </a:lnTo>
                  <a:lnTo>
                    <a:pt x="173634" y="32194"/>
                  </a:lnTo>
                  <a:lnTo>
                    <a:pt x="205638" y="114592"/>
                  </a:lnTo>
                  <a:lnTo>
                    <a:pt x="217830" y="114592"/>
                  </a:lnTo>
                  <a:lnTo>
                    <a:pt x="249936" y="32194"/>
                  </a:lnTo>
                  <a:close/>
                </a:path>
                <a:path w="355600" h="116205">
                  <a:moveTo>
                    <a:pt x="327660" y="73342"/>
                  </a:moveTo>
                  <a:lnTo>
                    <a:pt x="312420" y="37630"/>
                  </a:lnTo>
                  <a:lnTo>
                    <a:pt x="312420" y="58102"/>
                  </a:lnTo>
                  <a:lnTo>
                    <a:pt x="312420" y="65722"/>
                  </a:lnTo>
                  <a:lnTo>
                    <a:pt x="266700" y="65722"/>
                  </a:lnTo>
                  <a:lnTo>
                    <a:pt x="266700" y="58102"/>
                  </a:lnTo>
                  <a:lnTo>
                    <a:pt x="269748" y="52006"/>
                  </a:lnTo>
                  <a:lnTo>
                    <a:pt x="274320" y="47434"/>
                  </a:lnTo>
                  <a:lnTo>
                    <a:pt x="283464" y="41338"/>
                  </a:lnTo>
                  <a:lnTo>
                    <a:pt x="297180" y="41338"/>
                  </a:lnTo>
                  <a:lnTo>
                    <a:pt x="303276" y="44386"/>
                  </a:lnTo>
                  <a:lnTo>
                    <a:pt x="312420" y="58102"/>
                  </a:lnTo>
                  <a:lnTo>
                    <a:pt x="312420" y="37630"/>
                  </a:lnTo>
                  <a:lnTo>
                    <a:pt x="310984" y="36461"/>
                  </a:lnTo>
                  <a:lnTo>
                    <a:pt x="304419" y="33147"/>
                  </a:lnTo>
                  <a:lnTo>
                    <a:pt x="297268" y="31267"/>
                  </a:lnTo>
                  <a:lnTo>
                    <a:pt x="289560" y="30670"/>
                  </a:lnTo>
                  <a:lnTo>
                    <a:pt x="281838" y="31267"/>
                  </a:lnTo>
                  <a:lnTo>
                    <a:pt x="252044" y="63627"/>
                  </a:lnTo>
                  <a:lnTo>
                    <a:pt x="251460" y="73342"/>
                  </a:lnTo>
                  <a:lnTo>
                    <a:pt x="251548" y="74968"/>
                  </a:lnTo>
                  <a:lnTo>
                    <a:pt x="251650" y="76492"/>
                  </a:lnTo>
                  <a:lnTo>
                    <a:pt x="252044" y="83121"/>
                  </a:lnTo>
                  <a:lnTo>
                    <a:pt x="282486" y="115303"/>
                  </a:lnTo>
                  <a:lnTo>
                    <a:pt x="291084" y="116116"/>
                  </a:lnTo>
                  <a:lnTo>
                    <a:pt x="300228" y="116116"/>
                  </a:lnTo>
                  <a:lnTo>
                    <a:pt x="307848" y="113068"/>
                  </a:lnTo>
                  <a:lnTo>
                    <a:pt x="320040" y="103924"/>
                  </a:lnTo>
                  <a:lnTo>
                    <a:pt x="324612" y="97828"/>
                  </a:lnTo>
                  <a:lnTo>
                    <a:pt x="326136" y="90208"/>
                  </a:lnTo>
                  <a:lnTo>
                    <a:pt x="312420" y="87160"/>
                  </a:lnTo>
                  <a:lnTo>
                    <a:pt x="309372" y="93256"/>
                  </a:lnTo>
                  <a:lnTo>
                    <a:pt x="307848" y="97828"/>
                  </a:lnTo>
                  <a:lnTo>
                    <a:pt x="303276" y="100876"/>
                  </a:lnTo>
                  <a:lnTo>
                    <a:pt x="300228" y="103924"/>
                  </a:lnTo>
                  <a:lnTo>
                    <a:pt x="283464" y="103924"/>
                  </a:lnTo>
                  <a:lnTo>
                    <a:pt x="277368" y="102400"/>
                  </a:lnTo>
                  <a:lnTo>
                    <a:pt x="268224" y="93256"/>
                  </a:lnTo>
                  <a:lnTo>
                    <a:pt x="266700" y="85636"/>
                  </a:lnTo>
                  <a:lnTo>
                    <a:pt x="265176" y="76492"/>
                  </a:lnTo>
                  <a:lnTo>
                    <a:pt x="326136" y="76492"/>
                  </a:lnTo>
                  <a:lnTo>
                    <a:pt x="327660" y="74968"/>
                  </a:lnTo>
                  <a:lnTo>
                    <a:pt x="327660" y="73342"/>
                  </a:lnTo>
                  <a:close/>
                </a:path>
                <a:path w="355600" h="116205">
                  <a:moveTo>
                    <a:pt x="355079" y="0"/>
                  </a:moveTo>
                  <a:lnTo>
                    <a:pt x="339852" y="0"/>
                  </a:lnTo>
                  <a:lnTo>
                    <a:pt x="339852" y="114300"/>
                  </a:lnTo>
                  <a:lnTo>
                    <a:pt x="355079" y="114300"/>
                  </a:lnTo>
                  <a:lnTo>
                    <a:pt x="3550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3717" y="1589722"/>
              <a:ext cx="3730529" cy="517112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784860" y="1049655"/>
            <a:ext cx="996315" cy="146685"/>
            <a:chOff x="784860" y="1049655"/>
            <a:chExt cx="996315" cy="146685"/>
          </a:xfrm>
        </p:grpSpPr>
        <p:sp>
          <p:nvSpPr>
            <p:cNvPr id="59" name="object 59"/>
            <p:cNvSpPr/>
            <p:nvPr/>
          </p:nvSpPr>
          <p:spPr>
            <a:xfrm>
              <a:off x="784860" y="1050036"/>
              <a:ext cx="20320" cy="143510"/>
            </a:xfrm>
            <a:custGeom>
              <a:avLst/>
              <a:gdLst/>
              <a:ahLst/>
              <a:cxnLst/>
              <a:rect l="l" t="t" r="r" b="b"/>
              <a:pathLst>
                <a:path w="20320" h="143509">
                  <a:moveTo>
                    <a:pt x="19812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432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32580" y="1087755"/>
              <a:ext cx="85439" cy="10525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39355" y="1049655"/>
              <a:ext cx="314134" cy="14639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85494" y="1049655"/>
              <a:ext cx="271557" cy="14639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84483" y="1087755"/>
              <a:ext cx="196691" cy="108299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1849948" y="1050036"/>
            <a:ext cx="727710" cy="182880"/>
            <a:chOff x="1849948" y="1050036"/>
            <a:chExt cx="727710" cy="182880"/>
          </a:xfrm>
        </p:grpSpPr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49948" y="1087755"/>
              <a:ext cx="462054" cy="108299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339429" y="1050035"/>
              <a:ext cx="121920" cy="182880"/>
            </a:xfrm>
            <a:custGeom>
              <a:avLst/>
              <a:gdLst/>
              <a:ahLst/>
              <a:cxnLst/>
              <a:rect l="l" t="t" r="r" b="b"/>
              <a:pathLst>
                <a:path w="121919" h="182880">
                  <a:moveTo>
                    <a:pt x="90017" y="91160"/>
                  </a:moveTo>
                  <a:lnTo>
                    <a:pt x="78206" y="52006"/>
                  </a:lnTo>
                  <a:lnTo>
                    <a:pt x="77647" y="51435"/>
                  </a:lnTo>
                  <a:lnTo>
                    <a:pt x="73863" y="47561"/>
                  </a:lnTo>
                  <a:lnTo>
                    <a:pt x="71729" y="46024"/>
                  </a:lnTo>
                  <a:lnTo>
                    <a:pt x="71729" y="91160"/>
                  </a:lnTo>
                  <a:lnTo>
                    <a:pt x="71640" y="92684"/>
                  </a:lnTo>
                  <a:lnTo>
                    <a:pt x="51816" y="130784"/>
                  </a:lnTo>
                  <a:lnTo>
                    <a:pt x="35052" y="130784"/>
                  </a:lnTo>
                  <a:lnTo>
                    <a:pt x="15760" y="100634"/>
                  </a:lnTo>
                  <a:lnTo>
                    <a:pt x="15646" y="98869"/>
                  </a:lnTo>
                  <a:lnTo>
                    <a:pt x="15240" y="92684"/>
                  </a:lnTo>
                  <a:lnTo>
                    <a:pt x="15328" y="91160"/>
                  </a:lnTo>
                  <a:lnTo>
                    <a:pt x="15811" y="82981"/>
                  </a:lnTo>
                  <a:lnTo>
                    <a:pt x="33528" y="52959"/>
                  </a:lnTo>
                  <a:lnTo>
                    <a:pt x="36576" y="51435"/>
                  </a:lnTo>
                  <a:lnTo>
                    <a:pt x="51816" y="51435"/>
                  </a:lnTo>
                  <a:lnTo>
                    <a:pt x="57912" y="54483"/>
                  </a:lnTo>
                  <a:lnTo>
                    <a:pt x="71729" y="91160"/>
                  </a:lnTo>
                  <a:lnTo>
                    <a:pt x="71729" y="46024"/>
                  </a:lnTo>
                  <a:lnTo>
                    <a:pt x="68681" y="43815"/>
                  </a:lnTo>
                  <a:lnTo>
                    <a:pt x="62484" y="39243"/>
                  </a:lnTo>
                  <a:lnTo>
                    <a:pt x="54864" y="37719"/>
                  </a:lnTo>
                  <a:lnTo>
                    <a:pt x="39624" y="37719"/>
                  </a:lnTo>
                  <a:lnTo>
                    <a:pt x="33528" y="39243"/>
                  </a:lnTo>
                  <a:lnTo>
                    <a:pt x="28956" y="40767"/>
                  </a:lnTo>
                  <a:lnTo>
                    <a:pt x="24384" y="43815"/>
                  </a:lnTo>
                  <a:lnTo>
                    <a:pt x="15240" y="52959"/>
                  </a:lnTo>
                  <a:lnTo>
                    <a:pt x="15240" y="39243"/>
                  </a:lnTo>
                  <a:lnTo>
                    <a:pt x="0" y="39243"/>
                  </a:lnTo>
                  <a:lnTo>
                    <a:pt x="0" y="182689"/>
                  </a:lnTo>
                  <a:lnTo>
                    <a:pt x="16764" y="182689"/>
                  </a:lnTo>
                  <a:lnTo>
                    <a:pt x="16764" y="132308"/>
                  </a:lnTo>
                  <a:lnTo>
                    <a:pt x="19812" y="136880"/>
                  </a:lnTo>
                  <a:lnTo>
                    <a:pt x="24384" y="139928"/>
                  </a:lnTo>
                  <a:lnTo>
                    <a:pt x="28956" y="141452"/>
                  </a:lnTo>
                  <a:lnTo>
                    <a:pt x="33528" y="144500"/>
                  </a:lnTo>
                  <a:lnTo>
                    <a:pt x="38100" y="146024"/>
                  </a:lnTo>
                  <a:lnTo>
                    <a:pt x="53340" y="146024"/>
                  </a:lnTo>
                  <a:lnTo>
                    <a:pt x="60960" y="142976"/>
                  </a:lnTo>
                  <a:lnTo>
                    <a:pt x="67157" y="138404"/>
                  </a:lnTo>
                  <a:lnTo>
                    <a:pt x="72555" y="134670"/>
                  </a:lnTo>
                  <a:lnTo>
                    <a:pt x="75044" y="132308"/>
                  </a:lnTo>
                  <a:lnTo>
                    <a:pt x="76644" y="130784"/>
                  </a:lnTo>
                  <a:lnTo>
                    <a:pt x="77254" y="130213"/>
                  </a:lnTo>
                  <a:lnTo>
                    <a:pt x="81076" y="124904"/>
                  </a:lnTo>
                  <a:lnTo>
                    <a:pt x="83921" y="118592"/>
                  </a:lnTo>
                  <a:lnTo>
                    <a:pt x="86791" y="112585"/>
                  </a:lnTo>
                  <a:lnTo>
                    <a:pt x="88684" y="106019"/>
                  </a:lnTo>
                  <a:lnTo>
                    <a:pt x="89700" y="98869"/>
                  </a:lnTo>
                  <a:lnTo>
                    <a:pt x="90017" y="91160"/>
                  </a:lnTo>
                  <a:close/>
                </a:path>
                <a:path w="121919" h="182880">
                  <a:moveTo>
                    <a:pt x="121818" y="0"/>
                  </a:moveTo>
                  <a:lnTo>
                    <a:pt x="103543" y="0"/>
                  </a:lnTo>
                  <a:lnTo>
                    <a:pt x="103543" y="143256"/>
                  </a:lnTo>
                  <a:lnTo>
                    <a:pt x="121818" y="143256"/>
                  </a:lnTo>
                  <a:lnTo>
                    <a:pt x="1218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481363" y="1087755"/>
              <a:ext cx="96006" cy="108299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2655189" y="1049655"/>
            <a:ext cx="127000" cy="143510"/>
            <a:chOff x="2655189" y="1049655"/>
            <a:chExt cx="127000" cy="143510"/>
          </a:xfrm>
        </p:grpSpPr>
        <p:sp>
          <p:nvSpPr>
            <p:cNvPr id="69" name="object 69"/>
            <p:cNvSpPr/>
            <p:nvPr/>
          </p:nvSpPr>
          <p:spPr>
            <a:xfrm>
              <a:off x="2655189" y="1049654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09">
                  <a:moveTo>
                    <a:pt x="18376" y="39624"/>
                  </a:moveTo>
                  <a:lnTo>
                    <a:pt x="0" y="39624"/>
                  </a:lnTo>
                  <a:lnTo>
                    <a:pt x="0" y="143357"/>
                  </a:lnTo>
                  <a:lnTo>
                    <a:pt x="18376" y="143357"/>
                  </a:lnTo>
                  <a:lnTo>
                    <a:pt x="18376" y="39624"/>
                  </a:lnTo>
                  <a:close/>
                </a:path>
                <a:path w="18414" h="143509">
                  <a:moveTo>
                    <a:pt x="18376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376" y="21336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97860" y="1087755"/>
              <a:ext cx="83915" cy="105251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2861024" y="1049559"/>
            <a:ext cx="712470" cy="186690"/>
            <a:chOff x="2861024" y="1049559"/>
            <a:chExt cx="712470" cy="186690"/>
          </a:xfrm>
        </p:grpSpPr>
        <p:sp>
          <p:nvSpPr>
            <p:cNvPr id="72" name="object 72"/>
            <p:cNvSpPr/>
            <p:nvPr/>
          </p:nvSpPr>
          <p:spPr>
            <a:xfrm>
              <a:off x="2861018" y="1050035"/>
              <a:ext cx="117475" cy="146050"/>
            </a:xfrm>
            <a:custGeom>
              <a:avLst/>
              <a:gdLst/>
              <a:ahLst/>
              <a:cxnLst/>
              <a:rect l="l" t="t" r="r" b="b"/>
              <a:pathLst>
                <a:path w="117475" h="146050">
                  <a:moveTo>
                    <a:pt x="90004" y="107924"/>
                  </a:moveTo>
                  <a:lnTo>
                    <a:pt x="73240" y="104876"/>
                  </a:lnTo>
                  <a:lnTo>
                    <a:pt x="71716" y="114020"/>
                  </a:lnTo>
                  <a:lnTo>
                    <a:pt x="68668" y="120116"/>
                  </a:lnTo>
                  <a:lnTo>
                    <a:pt x="59524" y="129260"/>
                  </a:lnTo>
                  <a:lnTo>
                    <a:pt x="53428" y="130784"/>
                  </a:lnTo>
                  <a:lnTo>
                    <a:pt x="38100" y="130784"/>
                  </a:lnTo>
                  <a:lnTo>
                    <a:pt x="18288" y="91160"/>
                  </a:lnTo>
                  <a:lnTo>
                    <a:pt x="18834" y="81673"/>
                  </a:lnTo>
                  <a:lnTo>
                    <a:pt x="39712" y="51435"/>
                  </a:lnTo>
                  <a:lnTo>
                    <a:pt x="53428" y="51435"/>
                  </a:lnTo>
                  <a:lnTo>
                    <a:pt x="59524" y="52959"/>
                  </a:lnTo>
                  <a:lnTo>
                    <a:pt x="62572" y="57531"/>
                  </a:lnTo>
                  <a:lnTo>
                    <a:pt x="67144" y="60579"/>
                  </a:lnTo>
                  <a:lnTo>
                    <a:pt x="70192" y="65151"/>
                  </a:lnTo>
                  <a:lnTo>
                    <a:pt x="71716" y="72771"/>
                  </a:lnTo>
                  <a:lnTo>
                    <a:pt x="88480" y="69723"/>
                  </a:lnTo>
                  <a:lnTo>
                    <a:pt x="62191" y="39814"/>
                  </a:lnTo>
                  <a:lnTo>
                    <a:pt x="47332" y="37719"/>
                  </a:lnTo>
                  <a:lnTo>
                    <a:pt x="38100" y="37719"/>
                  </a:lnTo>
                  <a:lnTo>
                    <a:pt x="3213" y="69011"/>
                  </a:lnTo>
                  <a:lnTo>
                    <a:pt x="0" y="91160"/>
                  </a:lnTo>
                  <a:lnTo>
                    <a:pt x="838" y="103809"/>
                  </a:lnTo>
                  <a:lnTo>
                    <a:pt x="19596" y="138303"/>
                  </a:lnTo>
                  <a:lnTo>
                    <a:pt x="47332" y="146024"/>
                  </a:lnTo>
                  <a:lnTo>
                    <a:pt x="55295" y="145211"/>
                  </a:lnTo>
                  <a:lnTo>
                    <a:pt x="88290" y="116497"/>
                  </a:lnTo>
                  <a:lnTo>
                    <a:pt x="90004" y="107924"/>
                  </a:lnTo>
                  <a:close/>
                </a:path>
                <a:path w="117475" h="146050">
                  <a:moveTo>
                    <a:pt x="116878" y="0"/>
                  </a:moveTo>
                  <a:lnTo>
                    <a:pt x="98590" y="0"/>
                  </a:lnTo>
                  <a:lnTo>
                    <a:pt x="98590" y="143256"/>
                  </a:lnTo>
                  <a:lnTo>
                    <a:pt x="116878" y="143256"/>
                  </a:lnTo>
                  <a:lnTo>
                    <a:pt x="1168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98380" y="1087755"/>
              <a:ext cx="199733" cy="10829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225546" y="1087755"/>
              <a:ext cx="83820" cy="105251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330791" y="1049565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09">
                  <a:moveTo>
                    <a:pt x="16865" y="39712"/>
                  </a:moveTo>
                  <a:lnTo>
                    <a:pt x="0" y="39712"/>
                  </a:lnTo>
                  <a:lnTo>
                    <a:pt x="0" y="143446"/>
                  </a:lnTo>
                  <a:lnTo>
                    <a:pt x="16865" y="143446"/>
                  </a:lnTo>
                  <a:lnTo>
                    <a:pt x="16865" y="39712"/>
                  </a:lnTo>
                  <a:close/>
                </a:path>
                <a:path w="17145" h="143509">
                  <a:moveTo>
                    <a:pt x="16865" y="0"/>
                  </a:moveTo>
                  <a:lnTo>
                    <a:pt x="0" y="0"/>
                  </a:lnTo>
                  <a:lnTo>
                    <a:pt x="0" y="21424"/>
                  </a:lnTo>
                  <a:lnTo>
                    <a:pt x="16865" y="21424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371945" y="1087755"/>
              <a:ext cx="85439" cy="10525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481768" y="1087754"/>
              <a:ext cx="91535" cy="148018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3638835" y="1052702"/>
            <a:ext cx="612140" cy="183515"/>
            <a:chOff x="3638835" y="1052702"/>
            <a:chExt cx="612140" cy="183515"/>
          </a:xfrm>
        </p:grpSpPr>
        <p:pic>
          <p:nvPicPr>
            <p:cNvPr id="79" name="object 7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638835" y="1052702"/>
              <a:ext cx="445388" cy="18307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10132" y="1087754"/>
              <a:ext cx="140303" cy="105251"/>
            </a:xfrm>
            <a:prstGeom prst="rect">
              <a:avLst/>
            </a:prstGeom>
          </p:spPr>
        </p:pic>
      </p:grpSp>
      <p:pic>
        <p:nvPicPr>
          <p:cNvPr id="81" name="object 8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314539" y="1048130"/>
            <a:ext cx="997458" cy="147923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5379148" y="1049559"/>
            <a:ext cx="938530" cy="146685"/>
            <a:chOff x="5379148" y="1049559"/>
            <a:chExt cx="938530" cy="146685"/>
          </a:xfrm>
        </p:grpSpPr>
        <p:pic>
          <p:nvPicPr>
            <p:cNvPr id="83" name="object 8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379148" y="1052703"/>
              <a:ext cx="359950" cy="14335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763482" y="1087754"/>
              <a:ext cx="248602" cy="10829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37992" y="1049559"/>
              <a:ext cx="122110" cy="14649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184392" y="1050035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09">
                  <a:moveTo>
                    <a:pt x="18287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432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222590" y="1087755"/>
              <a:ext cx="94484" cy="108299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6396418" y="1028223"/>
            <a:ext cx="1369600" cy="184594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224271" y="1597151"/>
            <a:ext cx="5052060" cy="5045964"/>
          </a:xfrm>
          <a:prstGeom prst="rect">
            <a:avLst/>
          </a:prstGeom>
        </p:spPr>
      </p:pic>
      <p:grpSp>
        <p:nvGrpSpPr>
          <p:cNvPr id="90" name="object 90"/>
          <p:cNvGrpSpPr/>
          <p:nvPr/>
        </p:nvGrpSpPr>
        <p:grpSpPr>
          <a:xfrm>
            <a:off x="1840706" y="2456307"/>
            <a:ext cx="184785" cy="116205"/>
            <a:chOff x="1840706" y="2456307"/>
            <a:chExt cx="184785" cy="116205"/>
          </a:xfrm>
        </p:grpSpPr>
        <p:pic>
          <p:nvPicPr>
            <p:cNvPr id="91" name="object 9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840706" y="2456307"/>
              <a:ext cx="88392" cy="11287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49005" y="2486786"/>
              <a:ext cx="76200" cy="85439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2075592" y="2456211"/>
            <a:ext cx="1351915" cy="116205"/>
            <a:chOff x="2075592" y="2456211"/>
            <a:chExt cx="1351915" cy="116205"/>
          </a:xfrm>
        </p:grpSpPr>
        <p:sp>
          <p:nvSpPr>
            <p:cNvPr id="94" name="object 94"/>
            <p:cNvSpPr/>
            <p:nvPr/>
          </p:nvSpPr>
          <p:spPr>
            <a:xfrm>
              <a:off x="2075586" y="2456319"/>
              <a:ext cx="274955" cy="116205"/>
            </a:xfrm>
            <a:custGeom>
              <a:avLst/>
              <a:gdLst/>
              <a:ahLst/>
              <a:cxnLst/>
              <a:rect l="l" t="t" r="r" b="b"/>
              <a:pathLst>
                <a:path w="274955" h="116205">
                  <a:moveTo>
                    <a:pt x="74676" y="112864"/>
                  </a:moveTo>
                  <a:lnTo>
                    <a:pt x="73152" y="109816"/>
                  </a:lnTo>
                  <a:lnTo>
                    <a:pt x="71628" y="106680"/>
                  </a:lnTo>
                  <a:lnTo>
                    <a:pt x="71628" y="103632"/>
                  </a:lnTo>
                  <a:lnTo>
                    <a:pt x="71628" y="100584"/>
                  </a:lnTo>
                  <a:lnTo>
                    <a:pt x="70104" y="91440"/>
                  </a:lnTo>
                  <a:lnTo>
                    <a:pt x="70104" y="73152"/>
                  </a:lnTo>
                  <a:lnTo>
                    <a:pt x="70104" y="48768"/>
                  </a:lnTo>
                  <a:lnTo>
                    <a:pt x="68580" y="44196"/>
                  </a:lnTo>
                  <a:lnTo>
                    <a:pt x="67056" y="41148"/>
                  </a:lnTo>
                  <a:lnTo>
                    <a:pt x="65532" y="38100"/>
                  </a:lnTo>
                  <a:lnTo>
                    <a:pt x="60960" y="33528"/>
                  </a:lnTo>
                  <a:lnTo>
                    <a:pt x="51816" y="30480"/>
                  </a:lnTo>
                  <a:lnTo>
                    <a:pt x="25908" y="30480"/>
                  </a:lnTo>
                  <a:lnTo>
                    <a:pt x="21336" y="33528"/>
                  </a:lnTo>
                  <a:lnTo>
                    <a:pt x="15240" y="35052"/>
                  </a:lnTo>
                  <a:lnTo>
                    <a:pt x="10668" y="38100"/>
                  </a:lnTo>
                  <a:lnTo>
                    <a:pt x="9144" y="41148"/>
                  </a:lnTo>
                  <a:lnTo>
                    <a:pt x="6096" y="44196"/>
                  </a:lnTo>
                  <a:lnTo>
                    <a:pt x="3048" y="48768"/>
                  </a:lnTo>
                  <a:lnTo>
                    <a:pt x="3048" y="54864"/>
                  </a:lnTo>
                  <a:lnTo>
                    <a:pt x="15240" y="56388"/>
                  </a:lnTo>
                  <a:lnTo>
                    <a:pt x="16764" y="51816"/>
                  </a:lnTo>
                  <a:lnTo>
                    <a:pt x="19812" y="47244"/>
                  </a:lnTo>
                  <a:lnTo>
                    <a:pt x="22860" y="44196"/>
                  </a:lnTo>
                  <a:lnTo>
                    <a:pt x="25908" y="42672"/>
                  </a:lnTo>
                  <a:lnTo>
                    <a:pt x="30480" y="41148"/>
                  </a:lnTo>
                  <a:lnTo>
                    <a:pt x="44196" y="41148"/>
                  </a:lnTo>
                  <a:lnTo>
                    <a:pt x="48768" y="42672"/>
                  </a:lnTo>
                  <a:lnTo>
                    <a:pt x="53340" y="45720"/>
                  </a:lnTo>
                  <a:lnTo>
                    <a:pt x="56388" y="51816"/>
                  </a:lnTo>
                  <a:lnTo>
                    <a:pt x="56388" y="60960"/>
                  </a:lnTo>
                  <a:lnTo>
                    <a:pt x="56388" y="73152"/>
                  </a:lnTo>
                  <a:lnTo>
                    <a:pt x="56388" y="88392"/>
                  </a:lnTo>
                  <a:lnTo>
                    <a:pt x="54864" y="91440"/>
                  </a:lnTo>
                  <a:lnTo>
                    <a:pt x="51816" y="96012"/>
                  </a:lnTo>
                  <a:lnTo>
                    <a:pt x="50292" y="99060"/>
                  </a:lnTo>
                  <a:lnTo>
                    <a:pt x="45720" y="100584"/>
                  </a:lnTo>
                  <a:lnTo>
                    <a:pt x="41148" y="103632"/>
                  </a:lnTo>
                  <a:lnTo>
                    <a:pt x="36576" y="105156"/>
                  </a:lnTo>
                  <a:lnTo>
                    <a:pt x="25908" y="105156"/>
                  </a:lnTo>
                  <a:lnTo>
                    <a:pt x="21336" y="103632"/>
                  </a:lnTo>
                  <a:lnTo>
                    <a:pt x="18288" y="100584"/>
                  </a:lnTo>
                  <a:lnTo>
                    <a:pt x="15240" y="94488"/>
                  </a:lnTo>
                  <a:lnTo>
                    <a:pt x="15240" y="86868"/>
                  </a:lnTo>
                  <a:lnTo>
                    <a:pt x="16764" y="85344"/>
                  </a:lnTo>
                  <a:lnTo>
                    <a:pt x="18288" y="82296"/>
                  </a:lnTo>
                  <a:lnTo>
                    <a:pt x="19812" y="80772"/>
                  </a:lnTo>
                  <a:lnTo>
                    <a:pt x="21336" y="80772"/>
                  </a:lnTo>
                  <a:lnTo>
                    <a:pt x="24384" y="79248"/>
                  </a:lnTo>
                  <a:lnTo>
                    <a:pt x="28956" y="79248"/>
                  </a:lnTo>
                  <a:lnTo>
                    <a:pt x="33528" y="77724"/>
                  </a:lnTo>
                  <a:lnTo>
                    <a:pt x="44196" y="76200"/>
                  </a:lnTo>
                  <a:lnTo>
                    <a:pt x="51816" y="74676"/>
                  </a:lnTo>
                  <a:lnTo>
                    <a:pt x="56388" y="73152"/>
                  </a:lnTo>
                  <a:lnTo>
                    <a:pt x="56388" y="60960"/>
                  </a:lnTo>
                  <a:lnTo>
                    <a:pt x="51816" y="64008"/>
                  </a:lnTo>
                  <a:lnTo>
                    <a:pt x="42672" y="65532"/>
                  </a:lnTo>
                  <a:lnTo>
                    <a:pt x="32004" y="67056"/>
                  </a:lnTo>
                  <a:lnTo>
                    <a:pt x="22860" y="67056"/>
                  </a:lnTo>
                  <a:lnTo>
                    <a:pt x="16764" y="70104"/>
                  </a:lnTo>
                  <a:lnTo>
                    <a:pt x="0" y="88392"/>
                  </a:lnTo>
                  <a:lnTo>
                    <a:pt x="0" y="99060"/>
                  </a:lnTo>
                  <a:lnTo>
                    <a:pt x="3048" y="103632"/>
                  </a:lnTo>
                  <a:lnTo>
                    <a:pt x="7620" y="108204"/>
                  </a:lnTo>
                  <a:lnTo>
                    <a:pt x="12192" y="112864"/>
                  </a:lnTo>
                  <a:lnTo>
                    <a:pt x="18288" y="115912"/>
                  </a:lnTo>
                  <a:lnTo>
                    <a:pt x="33528" y="115912"/>
                  </a:lnTo>
                  <a:lnTo>
                    <a:pt x="47244" y="111340"/>
                  </a:lnTo>
                  <a:lnTo>
                    <a:pt x="53340" y="108204"/>
                  </a:lnTo>
                  <a:lnTo>
                    <a:pt x="56388" y="105156"/>
                  </a:lnTo>
                  <a:lnTo>
                    <a:pt x="57912" y="103632"/>
                  </a:lnTo>
                  <a:lnTo>
                    <a:pt x="57912" y="106680"/>
                  </a:lnTo>
                  <a:lnTo>
                    <a:pt x="59436" y="111340"/>
                  </a:lnTo>
                  <a:lnTo>
                    <a:pt x="60960" y="112864"/>
                  </a:lnTo>
                  <a:lnTo>
                    <a:pt x="74676" y="112864"/>
                  </a:lnTo>
                  <a:close/>
                </a:path>
                <a:path w="274955" h="116205">
                  <a:moveTo>
                    <a:pt x="102196" y="381"/>
                  </a:moveTo>
                  <a:lnTo>
                    <a:pt x="86956" y="381"/>
                  </a:lnTo>
                  <a:lnTo>
                    <a:pt x="86956" y="113157"/>
                  </a:lnTo>
                  <a:lnTo>
                    <a:pt x="102196" y="113157"/>
                  </a:lnTo>
                  <a:lnTo>
                    <a:pt x="102196" y="381"/>
                  </a:lnTo>
                  <a:close/>
                </a:path>
                <a:path w="274955" h="116205">
                  <a:moveTo>
                    <a:pt x="187540" y="112864"/>
                  </a:moveTo>
                  <a:lnTo>
                    <a:pt x="154012" y="62484"/>
                  </a:lnTo>
                  <a:lnTo>
                    <a:pt x="184492" y="32004"/>
                  </a:lnTo>
                  <a:lnTo>
                    <a:pt x="166204" y="32004"/>
                  </a:lnTo>
                  <a:lnTo>
                    <a:pt x="134200" y="65532"/>
                  </a:lnTo>
                  <a:lnTo>
                    <a:pt x="134200" y="0"/>
                  </a:lnTo>
                  <a:lnTo>
                    <a:pt x="120484" y="0"/>
                  </a:lnTo>
                  <a:lnTo>
                    <a:pt x="120484" y="112864"/>
                  </a:lnTo>
                  <a:lnTo>
                    <a:pt x="134200" y="112864"/>
                  </a:lnTo>
                  <a:lnTo>
                    <a:pt x="134200" y="80772"/>
                  </a:lnTo>
                  <a:lnTo>
                    <a:pt x="143344" y="71628"/>
                  </a:lnTo>
                  <a:lnTo>
                    <a:pt x="170776" y="112864"/>
                  </a:lnTo>
                  <a:lnTo>
                    <a:pt x="187540" y="112864"/>
                  </a:lnTo>
                  <a:close/>
                </a:path>
                <a:path w="274955" h="116205">
                  <a:moveTo>
                    <a:pt x="274510" y="112864"/>
                  </a:moveTo>
                  <a:lnTo>
                    <a:pt x="272986" y="109816"/>
                  </a:lnTo>
                  <a:lnTo>
                    <a:pt x="271462" y="106680"/>
                  </a:lnTo>
                  <a:lnTo>
                    <a:pt x="271462" y="103632"/>
                  </a:lnTo>
                  <a:lnTo>
                    <a:pt x="269938" y="100584"/>
                  </a:lnTo>
                  <a:lnTo>
                    <a:pt x="269938" y="73152"/>
                  </a:lnTo>
                  <a:lnTo>
                    <a:pt x="269938" y="48768"/>
                  </a:lnTo>
                  <a:lnTo>
                    <a:pt x="268414" y="44196"/>
                  </a:lnTo>
                  <a:lnTo>
                    <a:pt x="266890" y="41148"/>
                  </a:lnTo>
                  <a:lnTo>
                    <a:pt x="265366" y="38100"/>
                  </a:lnTo>
                  <a:lnTo>
                    <a:pt x="262318" y="36576"/>
                  </a:lnTo>
                  <a:lnTo>
                    <a:pt x="259270" y="33528"/>
                  </a:lnTo>
                  <a:lnTo>
                    <a:pt x="256222" y="32004"/>
                  </a:lnTo>
                  <a:lnTo>
                    <a:pt x="251650" y="30480"/>
                  </a:lnTo>
                  <a:lnTo>
                    <a:pt x="225742" y="30480"/>
                  </a:lnTo>
                  <a:lnTo>
                    <a:pt x="219646" y="33528"/>
                  </a:lnTo>
                  <a:lnTo>
                    <a:pt x="215074" y="35052"/>
                  </a:lnTo>
                  <a:lnTo>
                    <a:pt x="210502" y="38100"/>
                  </a:lnTo>
                  <a:lnTo>
                    <a:pt x="207454" y="41148"/>
                  </a:lnTo>
                  <a:lnTo>
                    <a:pt x="204317" y="44196"/>
                  </a:lnTo>
                  <a:lnTo>
                    <a:pt x="202793" y="48768"/>
                  </a:lnTo>
                  <a:lnTo>
                    <a:pt x="201269" y="54864"/>
                  </a:lnTo>
                  <a:lnTo>
                    <a:pt x="215074" y="56388"/>
                  </a:lnTo>
                  <a:lnTo>
                    <a:pt x="216598" y="51816"/>
                  </a:lnTo>
                  <a:lnTo>
                    <a:pt x="219646" y="47244"/>
                  </a:lnTo>
                  <a:lnTo>
                    <a:pt x="222694" y="44196"/>
                  </a:lnTo>
                  <a:lnTo>
                    <a:pt x="225742" y="42672"/>
                  </a:lnTo>
                  <a:lnTo>
                    <a:pt x="230314" y="41148"/>
                  </a:lnTo>
                  <a:lnTo>
                    <a:pt x="244030" y="41148"/>
                  </a:lnTo>
                  <a:lnTo>
                    <a:pt x="248602" y="42672"/>
                  </a:lnTo>
                  <a:lnTo>
                    <a:pt x="254698" y="48768"/>
                  </a:lnTo>
                  <a:lnTo>
                    <a:pt x="256222" y="51816"/>
                  </a:lnTo>
                  <a:lnTo>
                    <a:pt x="256222" y="60960"/>
                  </a:lnTo>
                  <a:lnTo>
                    <a:pt x="256222" y="73152"/>
                  </a:lnTo>
                  <a:lnTo>
                    <a:pt x="256222" y="83820"/>
                  </a:lnTo>
                  <a:lnTo>
                    <a:pt x="254698" y="88392"/>
                  </a:lnTo>
                  <a:lnTo>
                    <a:pt x="253174" y="91440"/>
                  </a:lnTo>
                  <a:lnTo>
                    <a:pt x="251650" y="96012"/>
                  </a:lnTo>
                  <a:lnTo>
                    <a:pt x="248602" y="99060"/>
                  </a:lnTo>
                  <a:lnTo>
                    <a:pt x="244030" y="100584"/>
                  </a:lnTo>
                  <a:lnTo>
                    <a:pt x="240982" y="103632"/>
                  </a:lnTo>
                  <a:lnTo>
                    <a:pt x="236410" y="105156"/>
                  </a:lnTo>
                  <a:lnTo>
                    <a:pt x="225742" y="105156"/>
                  </a:lnTo>
                  <a:lnTo>
                    <a:pt x="221170" y="103632"/>
                  </a:lnTo>
                  <a:lnTo>
                    <a:pt x="215074" y="97536"/>
                  </a:lnTo>
                  <a:lnTo>
                    <a:pt x="213550" y="94488"/>
                  </a:lnTo>
                  <a:lnTo>
                    <a:pt x="213550" y="88392"/>
                  </a:lnTo>
                  <a:lnTo>
                    <a:pt x="216598" y="85344"/>
                  </a:lnTo>
                  <a:lnTo>
                    <a:pt x="216598" y="82296"/>
                  </a:lnTo>
                  <a:lnTo>
                    <a:pt x="219646" y="80772"/>
                  </a:lnTo>
                  <a:lnTo>
                    <a:pt x="221170" y="80772"/>
                  </a:lnTo>
                  <a:lnTo>
                    <a:pt x="224218" y="79248"/>
                  </a:lnTo>
                  <a:lnTo>
                    <a:pt x="227266" y="79248"/>
                  </a:lnTo>
                  <a:lnTo>
                    <a:pt x="233362" y="77724"/>
                  </a:lnTo>
                  <a:lnTo>
                    <a:pt x="244030" y="76200"/>
                  </a:lnTo>
                  <a:lnTo>
                    <a:pt x="251650" y="74676"/>
                  </a:lnTo>
                  <a:lnTo>
                    <a:pt x="256222" y="73152"/>
                  </a:lnTo>
                  <a:lnTo>
                    <a:pt x="256222" y="60960"/>
                  </a:lnTo>
                  <a:lnTo>
                    <a:pt x="250126" y="64008"/>
                  </a:lnTo>
                  <a:lnTo>
                    <a:pt x="242506" y="65532"/>
                  </a:lnTo>
                  <a:lnTo>
                    <a:pt x="231838" y="67056"/>
                  </a:lnTo>
                  <a:lnTo>
                    <a:pt x="221170" y="67056"/>
                  </a:lnTo>
                  <a:lnTo>
                    <a:pt x="219646" y="68580"/>
                  </a:lnTo>
                  <a:lnTo>
                    <a:pt x="215074" y="70104"/>
                  </a:lnTo>
                  <a:lnTo>
                    <a:pt x="208978" y="73152"/>
                  </a:lnTo>
                  <a:lnTo>
                    <a:pt x="205841" y="74676"/>
                  </a:lnTo>
                  <a:lnTo>
                    <a:pt x="204317" y="77724"/>
                  </a:lnTo>
                  <a:lnTo>
                    <a:pt x="201269" y="80772"/>
                  </a:lnTo>
                  <a:lnTo>
                    <a:pt x="199745" y="83820"/>
                  </a:lnTo>
                  <a:lnTo>
                    <a:pt x="199745" y="99060"/>
                  </a:lnTo>
                  <a:lnTo>
                    <a:pt x="201269" y="103632"/>
                  </a:lnTo>
                  <a:lnTo>
                    <a:pt x="205841" y="108204"/>
                  </a:lnTo>
                  <a:lnTo>
                    <a:pt x="212026" y="112864"/>
                  </a:lnTo>
                  <a:lnTo>
                    <a:pt x="218122" y="115912"/>
                  </a:lnTo>
                  <a:lnTo>
                    <a:pt x="233362" y="115912"/>
                  </a:lnTo>
                  <a:lnTo>
                    <a:pt x="247078" y="111340"/>
                  </a:lnTo>
                  <a:lnTo>
                    <a:pt x="251650" y="108204"/>
                  </a:lnTo>
                  <a:lnTo>
                    <a:pt x="255714" y="105156"/>
                  </a:lnTo>
                  <a:lnTo>
                    <a:pt x="257746" y="103632"/>
                  </a:lnTo>
                  <a:lnTo>
                    <a:pt x="257746" y="106680"/>
                  </a:lnTo>
                  <a:lnTo>
                    <a:pt x="259270" y="111340"/>
                  </a:lnTo>
                  <a:lnTo>
                    <a:pt x="259270" y="112864"/>
                  </a:lnTo>
                  <a:lnTo>
                    <a:pt x="274510" y="112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362200" y="2456211"/>
              <a:ext cx="1064704" cy="116014"/>
            </a:xfrm>
            <a:prstGeom prst="rect">
              <a:avLst/>
            </a:prstGeom>
          </p:spPr>
        </p:pic>
      </p:grpSp>
      <p:sp>
        <p:nvSpPr>
          <p:cNvPr id="96" name="object 96"/>
          <p:cNvSpPr/>
          <p:nvPr/>
        </p:nvSpPr>
        <p:spPr>
          <a:xfrm>
            <a:off x="3492424" y="2457640"/>
            <a:ext cx="544830" cy="114935"/>
          </a:xfrm>
          <a:custGeom>
            <a:avLst/>
            <a:gdLst/>
            <a:ahLst/>
            <a:cxnLst/>
            <a:rect l="l" t="t" r="r" b="b"/>
            <a:pathLst>
              <a:path w="544829" h="114935">
                <a:moveTo>
                  <a:pt x="74777" y="111544"/>
                </a:moveTo>
                <a:lnTo>
                  <a:pt x="73253" y="108496"/>
                </a:lnTo>
                <a:lnTo>
                  <a:pt x="71729" y="105359"/>
                </a:lnTo>
                <a:lnTo>
                  <a:pt x="71729" y="102311"/>
                </a:lnTo>
                <a:lnTo>
                  <a:pt x="71729" y="99263"/>
                </a:lnTo>
                <a:lnTo>
                  <a:pt x="70205" y="90119"/>
                </a:lnTo>
                <a:lnTo>
                  <a:pt x="70205" y="71831"/>
                </a:lnTo>
                <a:lnTo>
                  <a:pt x="70205" y="47447"/>
                </a:lnTo>
                <a:lnTo>
                  <a:pt x="68681" y="42875"/>
                </a:lnTo>
                <a:lnTo>
                  <a:pt x="68681" y="39827"/>
                </a:lnTo>
                <a:lnTo>
                  <a:pt x="61061" y="32207"/>
                </a:lnTo>
                <a:lnTo>
                  <a:pt x="51917" y="29159"/>
                </a:lnTo>
                <a:lnTo>
                  <a:pt x="26009" y="29159"/>
                </a:lnTo>
                <a:lnTo>
                  <a:pt x="21336" y="32207"/>
                </a:lnTo>
                <a:lnTo>
                  <a:pt x="15240" y="33731"/>
                </a:lnTo>
                <a:lnTo>
                  <a:pt x="10668" y="36779"/>
                </a:lnTo>
                <a:lnTo>
                  <a:pt x="9144" y="39827"/>
                </a:lnTo>
                <a:lnTo>
                  <a:pt x="6096" y="42875"/>
                </a:lnTo>
                <a:lnTo>
                  <a:pt x="3048" y="47447"/>
                </a:lnTo>
                <a:lnTo>
                  <a:pt x="3048" y="53543"/>
                </a:lnTo>
                <a:lnTo>
                  <a:pt x="15240" y="55067"/>
                </a:lnTo>
                <a:lnTo>
                  <a:pt x="16764" y="50495"/>
                </a:lnTo>
                <a:lnTo>
                  <a:pt x="19812" y="45923"/>
                </a:lnTo>
                <a:lnTo>
                  <a:pt x="22860" y="42875"/>
                </a:lnTo>
                <a:lnTo>
                  <a:pt x="26009" y="41351"/>
                </a:lnTo>
                <a:lnTo>
                  <a:pt x="30581" y="39827"/>
                </a:lnTo>
                <a:lnTo>
                  <a:pt x="44297" y="39827"/>
                </a:lnTo>
                <a:lnTo>
                  <a:pt x="48869" y="41351"/>
                </a:lnTo>
                <a:lnTo>
                  <a:pt x="53441" y="44399"/>
                </a:lnTo>
                <a:lnTo>
                  <a:pt x="56489" y="50495"/>
                </a:lnTo>
                <a:lnTo>
                  <a:pt x="56489" y="59639"/>
                </a:lnTo>
                <a:lnTo>
                  <a:pt x="56489" y="71831"/>
                </a:lnTo>
                <a:lnTo>
                  <a:pt x="56489" y="87071"/>
                </a:lnTo>
                <a:lnTo>
                  <a:pt x="54965" y="90119"/>
                </a:lnTo>
                <a:lnTo>
                  <a:pt x="53441" y="94691"/>
                </a:lnTo>
                <a:lnTo>
                  <a:pt x="50393" y="97739"/>
                </a:lnTo>
                <a:lnTo>
                  <a:pt x="45821" y="99263"/>
                </a:lnTo>
                <a:lnTo>
                  <a:pt x="41249" y="102311"/>
                </a:lnTo>
                <a:lnTo>
                  <a:pt x="36677" y="103835"/>
                </a:lnTo>
                <a:lnTo>
                  <a:pt x="26009" y="103835"/>
                </a:lnTo>
                <a:lnTo>
                  <a:pt x="21336" y="102311"/>
                </a:lnTo>
                <a:lnTo>
                  <a:pt x="18288" y="99263"/>
                </a:lnTo>
                <a:lnTo>
                  <a:pt x="15240" y="93167"/>
                </a:lnTo>
                <a:lnTo>
                  <a:pt x="15240" y="85547"/>
                </a:lnTo>
                <a:lnTo>
                  <a:pt x="16764" y="84023"/>
                </a:lnTo>
                <a:lnTo>
                  <a:pt x="18288" y="80975"/>
                </a:lnTo>
                <a:lnTo>
                  <a:pt x="19812" y="79451"/>
                </a:lnTo>
                <a:lnTo>
                  <a:pt x="22860" y="79451"/>
                </a:lnTo>
                <a:lnTo>
                  <a:pt x="24384" y="77927"/>
                </a:lnTo>
                <a:lnTo>
                  <a:pt x="29057" y="77927"/>
                </a:lnTo>
                <a:lnTo>
                  <a:pt x="33629" y="76403"/>
                </a:lnTo>
                <a:lnTo>
                  <a:pt x="44297" y="74879"/>
                </a:lnTo>
                <a:lnTo>
                  <a:pt x="51917" y="73355"/>
                </a:lnTo>
                <a:lnTo>
                  <a:pt x="56489" y="71831"/>
                </a:lnTo>
                <a:lnTo>
                  <a:pt x="56489" y="59639"/>
                </a:lnTo>
                <a:lnTo>
                  <a:pt x="51917" y="62687"/>
                </a:lnTo>
                <a:lnTo>
                  <a:pt x="42773" y="64211"/>
                </a:lnTo>
                <a:lnTo>
                  <a:pt x="32105" y="65735"/>
                </a:lnTo>
                <a:lnTo>
                  <a:pt x="22860" y="65735"/>
                </a:lnTo>
                <a:lnTo>
                  <a:pt x="16764" y="68783"/>
                </a:lnTo>
                <a:lnTo>
                  <a:pt x="0" y="87071"/>
                </a:lnTo>
                <a:lnTo>
                  <a:pt x="0" y="97739"/>
                </a:lnTo>
                <a:lnTo>
                  <a:pt x="3048" y="102311"/>
                </a:lnTo>
                <a:lnTo>
                  <a:pt x="7620" y="106883"/>
                </a:lnTo>
                <a:lnTo>
                  <a:pt x="12192" y="111544"/>
                </a:lnTo>
                <a:lnTo>
                  <a:pt x="18288" y="114592"/>
                </a:lnTo>
                <a:lnTo>
                  <a:pt x="33629" y="114592"/>
                </a:lnTo>
                <a:lnTo>
                  <a:pt x="47345" y="110020"/>
                </a:lnTo>
                <a:lnTo>
                  <a:pt x="53441" y="106883"/>
                </a:lnTo>
                <a:lnTo>
                  <a:pt x="56489" y="103835"/>
                </a:lnTo>
                <a:lnTo>
                  <a:pt x="58013" y="102311"/>
                </a:lnTo>
                <a:lnTo>
                  <a:pt x="58013" y="105359"/>
                </a:lnTo>
                <a:lnTo>
                  <a:pt x="59537" y="110020"/>
                </a:lnTo>
                <a:lnTo>
                  <a:pt x="61061" y="111544"/>
                </a:lnTo>
                <a:lnTo>
                  <a:pt x="74777" y="111544"/>
                </a:lnTo>
                <a:close/>
              </a:path>
              <a:path w="544829" h="114935">
                <a:moveTo>
                  <a:pt x="155651" y="55067"/>
                </a:moveTo>
                <a:lnTo>
                  <a:pt x="154127" y="50495"/>
                </a:lnTo>
                <a:lnTo>
                  <a:pt x="154127" y="44399"/>
                </a:lnTo>
                <a:lnTo>
                  <a:pt x="152603" y="41351"/>
                </a:lnTo>
                <a:lnTo>
                  <a:pt x="149555" y="38303"/>
                </a:lnTo>
                <a:lnTo>
                  <a:pt x="147929" y="35255"/>
                </a:lnTo>
                <a:lnTo>
                  <a:pt x="144881" y="33731"/>
                </a:lnTo>
                <a:lnTo>
                  <a:pt x="140309" y="30683"/>
                </a:lnTo>
                <a:lnTo>
                  <a:pt x="137261" y="29159"/>
                </a:lnTo>
                <a:lnTo>
                  <a:pt x="126593" y="29159"/>
                </a:lnTo>
                <a:lnTo>
                  <a:pt x="118897" y="29984"/>
                </a:lnTo>
                <a:lnTo>
                  <a:pt x="111925" y="32397"/>
                </a:lnTo>
                <a:lnTo>
                  <a:pt x="105803" y="36220"/>
                </a:lnTo>
                <a:lnTo>
                  <a:pt x="100685" y="41351"/>
                </a:lnTo>
                <a:lnTo>
                  <a:pt x="100685" y="30683"/>
                </a:lnTo>
                <a:lnTo>
                  <a:pt x="88493" y="30683"/>
                </a:lnTo>
                <a:lnTo>
                  <a:pt x="88493" y="111544"/>
                </a:lnTo>
                <a:lnTo>
                  <a:pt x="102209" y="111544"/>
                </a:lnTo>
                <a:lnTo>
                  <a:pt x="102209" y="56591"/>
                </a:lnTo>
                <a:lnTo>
                  <a:pt x="105257" y="50495"/>
                </a:lnTo>
                <a:lnTo>
                  <a:pt x="108305" y="45923"/>
                </a:lnTo>
                <a:lnTo>
                  <a:pt x="112877" y="42875"/>
                </a:lnTo>
                <a:lnTo>
                  <a:pt x="118973" y="41351"/>
                </a:lnTo>
                <a:lnTo>
                  <a:pt x="131165" y="41351"/>
                </a:lnTo>
                <a:lnTo>
                  <a:pt x="137261" y="44399"/>
                </a:lnTo>
                <a:lnTo>
                  <a:pt x="140309" y="50495"/>
                </a:lnTo>
                <a:lnTo>
                  <a:pt x="140309" y="52019"/>
                </a:lnTo>
                <a:lnTo>
                  <a:pt x="141833" y="56591"/>
                </a:lnTo>
                <a:lnTo>
                  <a:pt x="141833" y="111544"/>
                </a:lnTo>
                <a:lnTo>
                  <a:pt x="155651" y="111544"/>
                </a:lnTo>
                <a:lnTo>
                  <a:pt x="155651" y="55067"/>
                </a:lnTo>
                <a:close/>
              </a:path>
              <a:path w="544829" h="114935">
                <a:moveTo>
                  <a:pt x="204406" y="111544"/>
                </a:moveTo>
                <a:lnTo>
                  <a:pt x="202882" y="99250"/>
                </a:lnTo>
                <a:lnTo>
                  <a:pt x="199834" y="100774"/>
                </a:lnTo>
                <a:lnTo>
                  <a:pt x="195262" y="100774"/>
                </a:lnTo>
                <a:lnTo>
                  <a:pt x="193738" y="99250"/>
                </a:lnTo>
                <a:lnTo>
                  <a:pt x="190690" y="99250"/>
                </a:lnTo>
                <a:lnTo>
                  <a:pt x="190690" y="97726"/>
                </a:lnTo>
                <a:lnTo>
                  <a:pt x="189166" y="96202"/>
                </a:lnTo>
                <a:lnTo>
                  <a:pt x="189166" y="41338"/>
                </a:lnTo>
                <a:lnTo>
                  <a:pt x="202882" y="41338"/>
                </a:lnTo>
                <a:lnTo>
                  <a:pt x="202882" y="30670"/>
                </a:lnTo>
                <a:lnTo>
                  <a:pt x="189166" y="30670"/>
                </a:lnTo>
                <a:lnTo>
                  <a:pt x="189166" y="1625"/>
                </a:lnTo>
                <a:lnTo>
                  <a:pt x="175450" y="10769"/>
                </a:lnTo>
                <a:lnTo>
                  <a:pt x="175450" y="30670"/>
                </a:lnTo>
                <a:lnTo>
                  <a:pt x="164782" y="30670"/>
                </a:lnTo>
                <a:lnTo>
                  <a:pt x="164782" y="41338"/>
                </a:lnTo>
                <a:lnTo>
                  <a:pt x="175450" y="41338"/>
                </a:lnTo>
                <a:lnTo>
                  <a:pt x="175450" y="102298"/>
                </a:lnTo>
                <a:lnTo>
                  <a:pt x="176974" y="103822"/>
                </a:lnTo>
                <a:lnTo>
                  <a:pt x="180022" y="110020"/>
                </a:lnTo>
                <a:lnTo>
                  <a:pt x="186118" y="113068"/>
                </a:lnTo>
                <a:lnTo>
                  <a:pt x="201358" y="113068"/>
                </a:lnTo>
                <a:lnTo>
                  <a:pt x="204406" y="111544"/>
                </a:lnTo>
                <a:close/>
              </a:path>
              <a:path w="544829" h="114935">
                <a:moveTo>
                  <a:pt x="228790" y="30581"/>
                </a:moveTo>
                <a:lnTo>
                  <a:pt x="215074" y="30581"/>
                </a:lnTo>
                <a:lnTo>
                  <a:pt x="215074" y="112966"/>
                </a:lnTo>
                <a:lnTo>
                  <a:pt x="228790" y="112966"/>
                </a:lnTo>
                <a:lnTo>
                  <a:pt x="228790" y="30581"/>
                </a:lnTo>
                <a:close/>
              </a:path>
              <a:path w="544829" h="114935">
                <a:moveTo>
                  <a:pt x="228790" y="0"/>
                </a:moveTo>
                <a:lnTo>
                  <a:pt x="215074" y="0"/>
                </a:lnTo>
                <a:lnTo>
                  <a:pt x="215074" y="15341"/>
                </a:lnTo>
                <a:lnTo>
                  <a:pt x="228790" y="15341"/>
                </a:lnTo>
                <a:lnTo>
                  <a:pt x="228790" y="0"/>
                </a:lnTo>
                <a:close/>
              </a:path>
              <a:path w="544829" h="114935">
                <a:moveTo>
                  <a:pt x="288607" y="64579"/>
                </a:moveTo>
                <a:lnTo>
                  <a:pt x="245948" y="64579"/>
                </a:lnTo>
                <a:lnTo>
                  <a:pt x="245948" y="79819"/>
                </a:lnTo>
                <a:lnTo>
                  <a:pt x="288607" y="79819"/>
                </a:lnTo>
                <a:lnTo>
                  <a:pt x="288607" y="64579"/>
                </a:lnTo>
                <a:close/>
              </a:path>
              <a:path w="544829" h="114935">
                <a:moveTo>
                  <a:pt x="346240" y="32296"/>
                </a:moveTo>
                <a:lnTo>
                  <a:pt x="337096" y="29159"/>
                </a:lnTo>
                <a:lnTo>
                  <a:pt x="326428" y="29159"/>
                </a:lnTo>
                <a:lnTo>
                  <a:pt x="323380" y="30772"/>
                </a:lnTo>
                <a:lnTo>
                  <a:pt x="317284" y="36868"/>
                </a:lnTo>
                <a:lnTo>
                  <a:pt x="314236" y="42964"/>
                </a:lnTo>
                <a:lnTo>
                  <a:pt x="314236" y="30772"/>
                </a:lnTo>
                <a:lnTo>
                  <a:pt x="302044" y="30772"/>
                </a:lnTo>
                <a:lnTo>
                  <a:pt x="302044" y="111544"/>
                </a:lnTo>
                <a:lnTo>
                  <a:pt x="315760" y="111544"/>
                </a:lnTo>
                <a:lnTo>
                  <a:pt x="315760" y="62776"/>
                </a:lnTo>
                <a:lnTo>
                  <a:pt x="318808" y="53632"/>
                </a:lnTo>
                <a:lnTo>
                  <a:pt x="318808" y="50584"/>
                </a:lnTo>
                <a:lnTo>
                  <a:pt x="320332" y="47536"/>
                </a:lnTo>
                <a:lnTo>
                  <a:pt x="326428" y="44488"/>
                </a:lnTo>
                <a:lnTo>
                  <a:pt x="327952" y="42964"/>
                </a:lnTo>
                <a:lnTo>
                  <a:pt x="335572" y="42964"/>
                </a:lnTo>
                <a:lnTo>
                  <a:pt x="341668" y="46012"/>
                </a:lnTo>
                <a:lnTo>
                  <a:pt x="346240" y="32296"/>
                </a:lnTo>
                <a:close/>
              </a:path>
              <a:path w="544829" h="114935">
                <a:moveTo>
                  <a:pt x="421005" y="30683"/>
                </a:moveTo>
                <a:lnTo>
                  <a:pt x="407289" y="30683"/>
                </a:lnTo>
                <a:lnTo>
                  <a:pt x="407289" y="80975"/>
                </a:lnTo>
                <a:lnTo>
                  <a:pt x="405765" y="87071"/>
                </a:lnTo>
                <a:lnTo>
                  <a:pt x="402717" y="93167"/>
                </a:lnTo>
                <a:lnTo>
                  <a:pt x="396621" y="99263"/>
                </a:lnTo>
                <a:lnTo>
                  <a:pt x="393484" y="100787"/>
                </a:lnTo>
                <a:lnTo>
                  <a:pt x="388912" y="102311"/>
                </a:lnTo>
                <a:lnTo>
                  <a:pt x="381292" y="102311"/>
                </a:lnTo>
                <a:lnTo>
                  <a:pt x="376720" y="100787"/>
                </a:lnTo>
                <a:lnTo>
                  <a:pt x="372148" y="96215"/>
                </a:lnTo>
                <a:lnTo>
                  <a:pt x="369100" y="94691"/>
                </a:lnTo>
                <a:lnTo>
                  <a:pt x="369100" y="87071"/>
                </a:lnTo>
                <a:lnTo>
                  <a:pt x="367576" y="82499"/>
                </a:lnTo>
                <a:lnTo>
                  <a:pt x="367576" y="30683"/>
                </a:lnTo>
                <a:lnTo>
                  <a:pt x="353860" y="30683"/>
                </a:lnTo>
                <a:lnTo>
                  <a:pt x="353860" y="87071"/>
                </a:lnTo>
                <a:lnTo>
                  <a:pt x="355384" y="91643"/>
                </a:lnTo>
                <a:lnTo>
                  <a:pt x="355384" y="97739"/>
                </a:lnTo>
                <a:lnTo>
                  <a:pt x="356908" y="100787"/>
                </a:lnTo>
                <a:lnTo>
                  <a:pt x="359956" y="103835"/>
                </a:lnTo>
                <a:lnTo>
                  <a:pt x="361480" y="106883"/>
                </a:lnTo>
                <a:lnTo>
                  <a:pt x="364528" y="110020"/>
                </a:lnTo>
                <a:lnTo>
                  <a:pt x="373672" y="113068"/>
                </a:lnTo>
                <a:lnTo>
                  <a:pt x="376720" y="114592"/>
                </a:lnTo>
                <a:lnTo>
                  <a:pt x="382816" y="114592"/>
                </a:lnTo>
                <a:lnTo>
                  <a:pt x="390309" y="113728"/>
                </a:lnTo>
                <a:lnTo>
                  <a:pt x="396963" y="111150"/>
                </a:lnTo>
                <a:lnTo>
                  <a:pt x="403047" y="106832"/>
                </a:lnTo>
                <a:lnTo>
                  <a:pt x="408813" y="100787"/>
                </a:lnTo>
                <a:lnTo>
                  <a:pt x="408813" y="111544"/>
                </a:lnTo>
                <a:lnTo>
                  <a:pt x="421005" y="111544"/>
                </a:lnTo>
                <a:lnTo>
                  <a:pt x="421005" y="30683"/>
                </a:lnTo>
                <a:close/>
              </a:path>
              <a:path w="544829" h="114935">
                <a:moveTo>
                  <a:pt x="501789" y="84010"/>
                </a:moveTo>
                <a:lnTo>
                  <a:pt x="500265" y="79438"/>
                </a:lnTo>
                <a:lnTo>
                  <a:pt x="497217" y="76390"/>
                </a:lnTo>
                <a:lnTo>
                  <a:pt x="495693" y="73342"/>
                </a:lnTo>
                <a:lnTo>
                  <a:pt x="492645" y="70294"/>
                </a:lnTo>
                <a:lnTo>
                  <a:pt x="488073" y="68770"/>
                </a:lnTo>
                <a:lnTo>
                  <a:pt x="485025" y="67246"/>
                </a:lnTo>
                <a:lnTo>
                  <a:pt x="477405" y="65722"/>
                </a:lnTo>
                <a:lnTo>
                  <a:pt x="468261" y="62674"/>
                </a:lnTo>
                <a:lnTo>
                  <a:pt x="460641" y="61150"/>
                </a:lnTo>
                <a:lnTo>
                  <a:pt x="457593" y="59626"/>
                </a:lnTo>
                <a:lnTo>
                  <a:pt x="456069" y="59626"/>
                </a:lnTo>
                <a:lnTo>
                  <a:pt x="453021" y="58102"/>
                </a:lnTo>
                <a:lnTo>
                  <a:pt x="449973" y="55054"/>
                </a:lnTo>
                <a:lnTo>
                  <a:pt x="449973" y="53530"/>
                </a:lnTo>
                <a:lnTo>
                  <a:pt x="448449" y="52006"/>
                </a:lnTo>
                <a:lnTo>
                  <a:pt x="448449" y="47434"/>
                </a:lnTo>
                <a:lnTo>
                  <a:pt x="453021" y="42862"/>
                </a:lnTo>
                <a:lnTo>
                  <a:pt x="456069" y="41338"/>
                </a:lnTo>
                <a:lnTo>
                  <a:pt x="460641" y="39814"/>
                </a:lnTo>
                <a:lnTo>
                  <a:pt x="471309" y="39814"/>
                </a:lnTo>
                <a:lnTo>
                  <a:pt x="485025" y="53530"/>
                </a:lnTo>
                <a:lnTo>
                  <a:pt x="498741" y="52006"/>
                </a:lnTo>
                <a:lnTo>
                  <a:pt x="497217" y="45910"/>
                </a:lnTo>
                <a:lnTo>
                  <a:pt x="495693" y="41338"/>
                </a:lnTo>
                <a:lnTo>
                  <a:pt x="492645" y="38290"/>
                </a:lnTo>
                <a:lnTo>
                  <a:pt x="491121" y="35242"/>
                </a:lnTo>
                <a:lnTo>
                  <a:pt x="481977" y="30670"/>
                </a:lnTo>
                <a:lnTo>
                  <a:pt x="477405" y="29146"/>
                </a:lnTo>
                <a:lnTo>
                  <a:pt x="457593" y="29146"/>
                </a:lnTo>
                <a:lnTo>
                  <a:pt x="453021" y="30670"/>
                </a:lnTo>
                <a:lnTo>
                  <a:pt x="449973" y="30670"/>
                </a:lnTo>
                <a:lnTo>
                  <a:pt x="446925" y="32194"/>
                </a:lnTo>
                <a:lnTo>
                  <a:pt x="442353" y="36766"/>
                </a:lnTo>
                <a:lnTo>
                  <a:pt x="439305" y="38290"/>
                </a:lnTo>
                <a:lnTo>
                  <a:pt x="436257" y="44386"/>
                </a:lnTo>
                <a:lnTo>
                  <a:pt x="436257" y="59626"/>
                </a:lnTo>
                <a:lnTo>
                  <a:pt x="439305" y="62674"/>
                </a:lnTo>
                <a:lnTo>
                  <a:pt x="440829" y="65722"/>
                </a:lnTo>
                <a:lnTo>
                  <a:pt x="443877" y="68770"/>
                </a:lnTo>
                <a:lnTo>
                  <a:pt x="446925" y="70294"/>
                </a:lnTo>
                <a:lnTo>
                  <a:pt x="451497" y="73342"/>
                </a:lnTo>
                <a:lnTo>
                  <a:pt x="459117" y="74866"/>
                </a:lnTo>
                <a:lnTo>
                  <a:pt x="468261" y="77914"/>
                </a:lnTo>
                <a:lnTo>
                  <a:pt x="475881" y="79438"/>
                </a:lnTo>
                <a:lnTo>
                  <a:pt x="480453" y="80962"/>
                </a:lnTo>
                <a:lnTo>
                  <a:pt x="483501" y="82486"/>
                </a:lnTo>
                <a:lnTo>
                  <a:pt x="485025" y="84010"/>
                </a:lnTo>
                <a:lnTo>
                  <a:pt x="486549" y="87058"/>
                </a:lnTo>
                <a:lnTo>
                  <a:pt x="486549" y="93154"/>
                </a:lnTo>
                <a:lnTo>
                  <a:pt x="485025" y="96202"/>
                </a:lnTo>
                <a:lnTo>
                  <a:pt x="481977" y="99250"/>
                </a:lnTo>
                <a:lnTo>
                  <a:pt x="478929" y="100774"/>
                </a:lnTo>
                <a:lnTo>
                  <a:pt x="474357" y="102298"/>
                </a:lnTo>
                <a:lnTo>
                  <a:pt x="462165" y="102298"/>
                </a:lnTo>
                <a:lnTo>
                  <a:pt x="446925" y="85534"/>
                </a:lnTo>
                <a:lnTo>
                  <a:pt x="433209" y="87058"/>
                </a:lnTo>
                <a:lnTo>
                  <a:pt x="460806" y="114046"/>
                </a:lnTo>
                <a:lnTo>
                  <a:pt x="468261" y="114592"/>
                </a:lnTo>
                <a:lnTo>
                  <a:pt x="474357" y="114592"/>
                </a:lnTo>
                <a:lnTo>
                  <a:pt x="480453" y="113068"/>
                </a:lnTo>
                <a:lnTo>
                  <a:pt x="485025" y="110020"/>
                </a:lnTo>
                <a:lnTo>
                  <a:pt x="491121" y="108496"/>
                </a:lnTo>
                <a:lnTo>
                  <a:pt x="494169" y="105346"/>
                </a:lnTo>
                <a:lnTo>
                  <a:pt x="497217" y="100774"/>
                </a:lnTo>
                <a:lnTo>
                  <a:pt x="500265" y="97726"/>
                </a:lnTo>
                <a:lnTo>
                  <a:pt x="501789" y="93154"/>
                </a:lnTo>
                <a:lnTo>
                  <a:pt x="501789" y="84010"/>
                </a:lnTo>
                <a:close/>
              </a:path>
              <a:path w="544829" h="114935">
                <a:moveTo>
                  <a:pt x="544550" y="111544"/>
                </a:moveTo>
                <a:lnTo>
                  <a:pt x="543217" y="100774"/>
                </a:lnTo>
                <a:lnTo>
                  <a:pt x="543026" y="99250"/>
                </a:lnTo>
                <a:lnTo>
                  <a:pt x="539978" y="100774"/>
                </a:lnTo>
                <a:lnTo>
                  <a:pt x="533882" y="100774"/>
                </a:lnTo>
                <a:lnTo>
                  <a:pt x="532358" y="99250"/>
                </a:lnTo>
                <a:lnTo>
                  <a:pt x="530834" y="99250"/>
                </a:lnTo>
                <a:lnTo>
                  <a:pt x="529310" y="97726"/>
                </a:lnTo>
                <a:lnTo>
                  <a:pt x="529310" y="41338"/>
                </a:lnTo>
                <a:lnTo>
                  <a:pt x="543026" y="41338"/>
                </a:lnTo>
                <a:lnTo>
                  <a:pt x="543026" y="30670"/>
                </a:lnTo>
                <a:lnTo>
                  <a:pt x="529310" y="30670"/>
                </a:lnTo>
                <a:lnTo>
                  <a:pt x="529310" y="1625"/>
                </a:lnTo>
                <a:lnTo>
                  <a:pt x="515505" y="10769"/>
                </a:lnTo>
                <a:lnTo>
                  <a:pt x="515505" y="30670"/>
                </a:lnTo>
                <a:lnTo>
                  <a:pt x="504837" y="30670"/>
                </a:lnTo>
                <a:lnTo>
                  <a:pt x="504837" y="41338"/>
                </a:lnTo>
                <a:lnTo>
                  <a:pt x="515505" y="41338"/>
                </a:lnTo>
                <a:lnTo>
                  <a:pt x="515505" y="102298"/>
                </a:lnTo>
                <a:lnTo>
                  <a:pt x="517029" y="103822"/>
                </a:lnTo>
                <a:lnTo>
                  <a:pt x="517029" y="106870"/>
                </a:lnTo>
                <a:lnTo>
                  <a:pt x="520166" y="110020"/>
                </a:lnTo>
                <a:lnTo>
                  <a:pt x="523214" y="111544"/>
                </a:lnTo>
                <a:lnTo>
                  <a:pt x="524738" y="113068"/>
                </a:lnTo>
                <a:lnTo>
                  <a:pt x="539978" y="113068"/>
                </a:lnTo>
                <a:lnTo>
                  <a:pt x="544550" y="1115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7" name="object 9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084224" y="2459259"/>
            <a:ext cx="382809" cy="143446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518945" y="2457640"/>
            <a:ext cx="94488" cy="114585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675917" y="2456211"/>
            <a:ext cx="308133" cy="116014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413099" y="4644009"/>
            <a:ext cx="1880711" cy="186118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3754754" y="6723252"/>
            <a:ext cx="1284255" cy="114649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5092350" y="6723411"/>
            <a:ext cx="92963" cy="114395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5249513" y="6723411"/>
            <a:ext cx="530860" cy="114935"/>
            <a:chOff x="5249513" y="6723411"/>
            <a:chExt cx="530860" cy="114935"/>
          </a:xfrm>
        </p:grpSpPr>
        <p:pic>
          <p:nvPicPr>
            <p:cNvPr id="104" name="object 10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249513" y="6752367"/>
              <a:ext cx="112776" cy="8543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382196" y="6723411"/>
              <a:ext cx="398049" cy="114395"/>
            </a:xfrm>
            <a:prstGeom prst="rect">
              <a:avLst/>
            </a:prstGeom>
          </p:spPr>
        </p:pic>
      </p:grpSp>
      <p:pic>
        <p:nvPicPr>
          <p:cNvPr id="106" name="object 106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5850349" y="6723411"/>
            <a:ext cx="152590" cy="144875"/>
          </a:xfrm>
          <a:prstGeom prst="rect">
            <a:avLst/>
          </a:prstGeom>
        </p:spPr>
      </p:pic>
      <p:grpSp>
        <p:nvGrpSpPr>
          <p:cNvPr id="107" name="object 107"/>
          <p:cNvGrpSpPr/>
          <p:nvPr/>
        </p:nvGrpSpPr>
        <p:grpSpPr>
          <a:xfrm>
            <a:off x="5350764" y="6031992"/>
            <a:ext cx="1239520" cy="807720"/>
            <a:chOff x="5350764" y="6031992"/>
            <a:chExt cx="1239520" cy="807720"/>
          </a:xfrm>
        </p:grpSpPr>
        <p:pic>
          <p:nvPicPr>
            <p:cNvPr id="108" name="object 10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048660" y="6720364"/>
              <a:ext cx="292798" cy="118967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6361176" y="6819900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16763" y="16764"/>
                  </a:moveTo>
                  <a:lnTo>
                    <a:pt x="0" y="16764"/>
                  </a:lnTo>
                  <a:lnTo>
                    <a:pt x="0" y="0"/>
                  </a:lnTo>
                  <a:lnTo>
                    <a:pt x="16763" y="0"/>
                  </a:lnTo>
                  <a:lnTo>
                    <a:pt x="16763" y="167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350764" y="6031992"/>
              <a:ext cx="1239520" cy="662940"/>
            </a:xfrm>
            <a:custGeom>
              <a:avLst/>
              <a:gdLst/>
              <a:ahLst/>
              <a:cxnLst/>
              <a:rect l="l" t="t" r="r" b="b"/>
              <a:pathLst>
                <a:path w="1239520" h="662940">
                  <a:moveTo>
                    <a:pt x="1239012" y="662939"/>
                  </a:moveTo>
                  <a:lnTo>
                    <a:pt x="0" y="662939"/>
                  </a:lnTo>
                  <a:lnTo>
                    <a:pt x="0" y="0"/>
                  </a:lnTo>
                  <a:lnTo>
                    <a:pt x="1239012" y="0"/>
                  </a:lnTo>
                  <a:lnTo>
                    <a:pt x="1239012" y="6629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1" name="object 111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661403" y="6536435"/>
            <a:ext cx="2753867" cy="652271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3080003" y="5411723"/>
            <a:ext cx="905256" cy="274320"/>
          </a:xfrm>
          <a:prstGeom prst="rect">
            <a:avLst/>
          </a:prstGeom>
        </p:spPr>
      </p:pic>
      <p:sp>
        <p:nvSpPr>
          <p:cNvPr id="113" name="object 113"/>
          <p:cNvSpPr/>
          <p:nvPr/>
        </p:nvSpPr>
        <p:spPr>
          <a:xfrm>
            <a:off x="5759196" y="3363467"/>
            <a:ext cx="525780" cy="189230"/>
          </a:xfrm>
          <a:custGeom>
            <a:avLst/>
            <a:gdLst/>
            <a:ahLst/>
            <a:cxnLst/>
            <a:rect l="l" t="t" r="r" b="b"/>
            <a:pathLst>
              <a:path w="525779" h="189229">
                <a:moveTo>
                  <a:pt x="525780" y="188975"/>
                </a:moveTo>
                <a:lnTo>
                  <a:pt x="0" y="188975"/>
                </a:lnTo>
                <a:lnTo>
                  <a:pt x="0" y="0"/>
                </a:lnTo>
                <a:lnTo>
                  <a:pt x="525780" y="0"/>
                </a:lnTo>
                <a:lnTo>
                  <a:pt x="525780" y="188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4" name="object 114"/>
          <p:cNvGrpSpPr/>
          <p:nvPr/>
        </p:nvGrpSpPr>
        <p:grpSpPr>
          <a:xfrm>
            <a:off x="8385048" y="4927092"/>
            <a:ext cx="410209" cy="181610"/>
            <a:chOff x="8385048" y="4927092"/>
            <a:chExt cx="410209" cy="181610"/>
          </a:xfrm>
        </p:grpSpPr>
        <p:sp>
          <p:nvSpPr>
            <p:cNvPr id="115" name="object 115"/>
            <p:cNvSpPr/>
            <p:nvPr/>
          </p:nvSpPr>
          <p:spPr>
            <a:xfrm>
              <a:off x="8385048" y="4927092"/>
              <a:ext cx="410209" cy="181610"/>
            </a:xfrm>
            <a:custGeom>
              <a:avLst/>
              <a:gdLst/>
              <a:ahLst/>
              <a:cxnLst/>
              <a:rect l="l" t="t" r="r" b="b"/>
              <a:pathLst>
                <a:path w="410209" h="181610">
                  <a:moveTo>
                    <a:pt x="409955" y="181355"/>
                  </a:moveTo>
                  <a:lnTo>
                    <a:pt x="0" y="181355"/>
                  </a:lnTo>
                  <a:lnTo>
                    <a:pt x="0" y="0"/>
                  </a:lnTo>
                  <a:lnTo>
                    <a:pt x="409955" y="0"/>
                  </a:lnTo>
                  <a:lnTo>
                    <a:pt x="409955" y="1813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498104" y="4991772"/>
              <a:ext cx="151130" cy="53975"/>
            </a:xfrm>
            <a:custGeom>
              <a:avLst/>
              <a:gdLst/>
              <a:ahLst/>
              <a:cxnLst/>
              <a:rect l="l" t="t" r="r" b="b"/>
              <a:pathLst>
                <a:path w="151129" h="53975">
                  <a:moveTo>
                    <a:pt x="41148" y="0"/>
                  </a:moveTo>
                  <a:lnTo>
                    <a:pt x="0" y="0"/>
                  </a:lnTo>
                  <a:lnTo>
                    <a:pt x="0" y="6197"/>
                  </a:lnTo>
                  <a:lnTo>
                    <a:pt x="16764" y="6197"/>
                  </a:lnTo>
                  <a:lnTo>
                    <a:pt x="16764" y="51917"/>
                  </a:lnTo>
                  <a:lnTo>
                    <a:pt x="24384" y="51917"/>
                  </a:lnTo>
                  <a:lnTo>
                    <a:pt x="24384" y="6197"/>
                  </a:lnTo>
                  <a:lnTo>
                    <a:pt x="41148" y="6197"/>
                  </a:lnTo>
                  <a:lnTo>
                    <a:pt x="41148" y="0"/>
                  </a:lnTo>
                  <a:close/>
                </a:path>
                <a:path w="151129" h="53975">
                  <a:moveTo>
                    <a:pt x="77724" y="50380"/>
                  </a:moveTo>
                  <a:lnTo>
                    <a:pt x="76200" y="48856"/>
                  </a:lnTo>
                  <a:lnTo>
                    <a:pt x="76200" y="47332"/>
                  </a:lnTo>
                  <a:lnTo>
                    <a:pt x="76200" y="33616"/>
                  </a:lnTo>
                  <a:lnTo>
                    <a:pt x="76200" y="21424"/>
                  </a:lnTo>
                  <a:lnTo>
                    <a:pt x="74676" y="19900"/>
                  </a:lnTo>
                  <a:lnTo>
                    <a:pt x="74676" y="18376"/>
                  </a:lnTo>
                  <a:lnTo>
                    <a:pt x="71628" y="15328"/>
                  </a:lnTo>
                  <a:lnTo>
                    <a:pt x="68580" y="13804"/>
                  </a:lnTo>
                  <a:lnTo>
                    <a:pt x="54864" y="13804"/>
                  </a:lnTo>
                  <a:lnTo>
                    <a:pt x="53340" y="15328"/>
                  </a:lnTo>
                  <a:lnTo>
                    <a:pt x="50292" y="15328"/>
                  </a:lnTo>
                  <a:lnTo>
                    <a:pt x="45720" y="19900"/>
                  </a:lnTo>
                  <a:lnTo>
                    <a:pt x="44196" y="22948"/>
                  </a:lnTo>
                  <a:lnTo>
                    <a:pt x="44196" y="24472"/>
                  </a:lnTo>
                  <a:lnTo>
                    <a:pt x="50292" y="25996"/>
                  </a:lnTo>
                  <a:lnTo>
                    <a:pt x="51816" y="22948"/>
                  </a:lnTo>
                  <a:lnTo>
                    <a:pt x="51816" y="21424"/>
                  </a:lnTo>
                  <a:lnTo>
                    <a:pt x="53340" y="19900"/>
                  </a:lnTo>
                  <a:lnTo>
                    <a:pt x="54864" y="19900"/>
                  </a:lnTo>
                  <a:lnTo>
                    <a:pt x="57912" y="18376"/>
                  </a:lnTo>
                  <a:lnTo>
                    <a:pt x="64008" y="18376"/>
                  </a:lnTo>
                  <a:lnTo>
                    <a:pt x="67056" y="21424"/>
                  </a:lnTo>
                  <a:lnTo>
                    <a:pt x="68580" y="21424"/>
                  </a:lnTo>
                  <a:lnTo>
                    <a:pt x="70104" y="24472"/>
                  </a:lnTo>
                  <a:lnTo>
                    <a:pt x="70104" y="27520"/>
                  </a:lnTo>
                  <a:lnTo>
                    <a:pt x="70104" y="33616"/>
                  </a:lnTo>
                  <a:lnTo>
                    <a:pt x="70104" y="38188"/>
                  </a:lnTo>
                  <a:lnTo>
                    <a:pt x="68580" y="41236"/>
                  </a:lnTo>
                  <a:lnTo>
                    <a:pt x="68580" y="42760"/>
                  </a:lnTo>
                  <a:lnTo>
                    <a:pt x="65532" y="45808"/>
                  </a:lnTo>
                  <a:lnTo>
                    <a:pt x="64008" y="45808"/>
                  </a:lnTo>
                  <a:lnTo>
                    <a:pt x="62484" y="47332"/>
                  </a:lnTo>
                  <a:lnTo>
                    <a:pt x="59436" y="48856"/>
                  </a:lnTo>
                  <a:lnTo>
                    <a:pt x="54864" y="48856"/>
                  </a:lnTo>
                  <a:lnTo>
                    <a:pt x="51816" y="45808"/>
                  </a:lnTo>
                  <a:lnTo>
                    <a:pt x="50292" y="45808"/>
                  </a:lnTo>
                  <a:lnTo>
                    <a:pt x="50292" y="39712"/>
                  </a:lnTo>
                  <a:lnTo>
                    <a:pt x="51816" y="38188"/>
                  </a:lnTo>
                  <a:lnTo>
                    <a:pt x="51816" y="36664"/>
                  </a:lnTo>
                  <a:lnTo>
                    <a:pt x="56388" y="36664"/>
                  </a:lnTo>
                  <a:lnTo>
                    <a:pt x="59436" y="35140"/>
                  </a:lnTo>
                  <a:lnTo>
                    <a:pt x="64008" y="35140"/>
                  </a:lnTo>
                  <a:lnTo>
                    <a:pt x="67056" y="33616"/>
                  </a:lnTo>
                  <a:lnTo>
                    <a:pt x="70104" y="33616"/>
                  </a:lnTo>
                  <a:lnTo>
                    <a:pt x="70104" y="27520"/>
                  </a:lnTo>
                  <a:lnTo>
                    <a:pt x="67056" y="29044"/>
                  </a:lnTo>
                  <a:lnTo>
                    <a:pt x="62484" y="29044"/>
                  </a:lnTo>
                  <a:lnTo>
                    <a:pt x="57912" y="30568"/>
                  </a:lnTo>
                  <a:lnTo>
                    <a:pt x="51816" y="30568"/>
                  </a:lnTo>
                  <a:lnTo>
                    <a:pt x="50292" y="32092"/>
                  </a:lnTo>
                  <a:lnTo>
                    <a:pt x="48768" y="32092"/>
                  </a:lnTo>
                  <a:lnTo>
                    <a:pt x="42672" y="38188"/>
                  </a:lnTo>
                  <a:lnTo>
                    <a:pt x="42672" y="45808"/>
                  </a:lnTo>
                  <a:lnTo>
                    <a:pt x="44196" y="48856"/>
                  </a:lnTo>
                  <a:lnTo>
                    <a:pt x="45720" y="50380"/>
                  </a:lnTo>
                  <a:lnTo>
                    <a:pt x="51816" y="53428"/>
                  </a:lnTo>
                  <a:lnTo>
                    <a:pt x="60960" y="53428"/>
                  </a:lnTo>
                  <a:lnTo>
                    <a:pt x="62484" y="51904"/>
                  </a:lnTo>
                  <a:lnTo>
                    <a:pt x="65532" y="51904"/>
                  </a:lnTo>
                  <a:lnTo>
                    <a:pt x="68580" y="48856"/>
                  </a:lnTo>
                  <a:lnTo>
                    <a:pt x="70104" y="47332"/>
                  </a:lnTo>
                  <a:lnTo>
                    <a:pt x="70104" y="50380"/>
                  </a:lnTo>
                  <a:lnTo>
                    <a:pt x="71628" y="51904"/>
                  </a:lnTo>
                  <a:lnTo>
                    <a:pt x="77724" y="51904"/>
                  </a:lnTo>
                  <a:lnTo>
                    <a:pt x="77724" y="50380"/>
                  </a:lnTo>
                  <a:close/>
                </a:path>
                <a:path w="151129" h="53975">
                  <a:moveTo>
                    <a:pt x="150964" y="51917"/>
                  </a:moveTo>
                  <a:lnTo>
                    <a:pt x="134200" y="29057"/>
                  </a:lnTo>
                  <a:lnTo>
                    <a:pt x="149440" y="13817"/>
                  </a:lnTo>
                  <a:lnTo>
                    <a:pt x="141820" y="13817"/>
                  </a:lnTo>
                  <a:lnTo>
                    <a:pt x="125056" y="29057"/>
                  </a:lnTo>
                  <a:lnTo>
                    <a:pt x="125056" y="0"/>
                  </a:lnTo>
                  <a:lnTo>
                    <a:pt x="118960" y="0"/>
                  </a:lnTo>
                  <a:lnTo>
                    <a:pt x="118960" y="24472"/>
                  </a:lnTo>
                  <a:lnTo>
                    <a:pt x="117449" y="22961"/>
                  </a:lnTo>
                  <a:lnTo>
                    <a:pt x="117449" y="18389"/>
                  </a:lnTo>
                  <a:lnTo>
                    <a:pt x="115925" y="18389"/>
                  </a:lnTo>
                  <a:lnTo>
                    <a:pt x="115925" y="16865"/>
                  </a:lnTo>
                  <a:lnTo>
                    <a:pt x="114401" y="15341"/>
                  </a:lnTo>
                  <a:lnTo>
                    <a:pt x="111353" y="13817"/>
                  </a:lnTo>
                  <a:lnTo>
                    <a:pt x="100685" y="13817"/>
                  </a:lnTo>
                  <a:lnTo>
                    <a:pt x="96113" y="15341"/>
                  </a:lnTo>
                  <a:lnTo>
                    <a:pt x="93065" y="19913"/>
                  </a:lnTo>
                  <a:lnTo>
                    <a:pt x="93065" y="13817"/>
                  </a:lnTo>
                  <a:lnTo>
                    <a:pt x="86969" y="13817"/>
                  </a:lnTo>
                  <a:lnTo>
                    <a:pt x="86969" y="51917"/>
                  </a:lnTo>
                  <a:lnTo>
                    <a:pt x="94589" y="51917"/>
                  </a:lnTo>
                  <a:lnTo>
                    <a:pt x="94589" y="22961"/>
                  </a:lnTo>
                  <a:lnTo>
                    <a:pt x="97637" y="21437"/>
                  </a:lnTo>
                  <a:lnTo>
                    <a:pt x="100685" y="18389"/>
                  </a:lnTo>
                  <a:lnTo>
                    <a:pt x="105257" y="18389"/>
                  </a:lnTo>
                  <a:lnTo>
                    <a:pt x="106781" y="19913"/>
                  </a:lnTo>
                  <a:lnTo>
                    <a:pt x="108305" y="19913"/>
                  </a:lnTo>
                  <a:lnTo>
                    <a:pt x="109829" y="21437"/>
                  </a:lnTo>
                  <a:lnTo>
                    <a:pt x="111353" y="21437"/>
                  </a:lnTo>
                  <a:lnTo>
                    <a:pt x="111353" y="51917"/>
                  </a:lnTo>
                  <a:lnTo>
                    <a:pt x="118960" y="51917"/>
                  </a:lnTo>
                  <a:lnTo>
                    <a:pt x="125056" y="51917"/>
                  </a:lnTo>
                  <a:lnTo>
                    <a:pt x="125056" y="36677"/>
                  </a:lnTo>
                  <a:lnTo>
                    <a:pt x="129628" y="32105"/>
                  </a:lnTo>
                  <a:lnTo>
                    <a:pt x="143344" y="51917"/>
                  </a:lnTo>
                  <a:lnTo>
                    <a:pt x="150964" y="51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9236964" y="4739640"/>
            <a:ext cx="337185" cy="116205"/>
            <a:chOff x="9236964" y="4739640"/>
            <a:chExt cx="337185" cy="116205"/>
          </a:xfrm>
        </p:grpSpPr>
        <p:sp>
          <p:nvSpPr>
            <p:cNvPr id="118" name="object 118"/>
            <p:cNvSpPr/>
            <p:nvPr/>
          </p:nvSpPr>
          <p:spPr>
            <a:xfrm>
              <a:off x="9236964" y="4739640"/>
              <a:ext cx="337185" cy="116205"/>
            </a:xfrm>
            <a:custGeom>
              <a:avLst/>
              <a:gdLst/>
              <a:ahLst/>
              <a:cxnLst/>
              <a:rect l="l" t="t" r="r" b="b"/>
              <a:pathLst>
                <a:path w="337184" h="116204">
                  <a:moveTo>
                    <a:pt x="336803" y="115824"/>
                  </a:moveTo>
                  <a:lnTo>
                    <a:pt x="0" y="115824"/>
                  </a:lnTo>
                  <a:lnTo>
                    <a:pt x="0" y="0"/>
                  </a:lnTo>
                  <a:lnTo>
                    <a:pt x="336803" y="0"/>
                  </a:lnTo>
                  <a:lnTo>
                    <a:pt x="336803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307919" y="4780800"/>
              <a:ext cx="230504" cy="49530"/>
            </a:xfrm>
            <a:custGeom>
              <a:avLst/>
              <a:gdLst/>
              <a:ahLst/>
              <a:cxnLst/>
              <a:rect l="l" t="t" r="r" b="b"/>
              <a:pathLst>
                <a:path w="230504" h="49529">
                  <a:moveTo>
                    <a:pt x="32105" y="38671"/>
                  </a:moveTo>
                  <a:lnTo>
                    <a:pt x="26009" y="29425"/>
                  </a:lnTo>
                  <a:lnTo>
                    <a:pt x="24485" y="26377"/>
                  </a:lnTo>
                  <a:lnTo>
                    <a:pt x="19913" y="21805"/>
                  </a:lnTo>
                  <a:lnTo>
                    <a:pt x="22961" y="21805"/>
                  </a:lnTo>
                  <a:lnTo>
                    <a:pt x="26009" y="20281"/>
                  </a:lnTo>
                  <a:lnTo>
                    <a:pt x="29057" y="17233"/>
                  </a:lnTo>
                  <a:lnTo>
                    <a:pt x="29057" y="8089"/>
                  </a:lnTo>
                  <a:lnTo>
                    <a:pt x="27533" y="6565"/>
                  </a:lnTo>
                  <a:lnTo>
                    <a:pt x="27533" y="5041"/>
                  </a:lnTo>
                  <a:lnTo>
                    <a:pt x="27533" y="3517"/>
                  </a:lnTo>
                  <a:lnTo>
                    <a:pt x="26009" y="3517"/>
                  </a:lnTo>
                  <a:lnTo>
                    <a:pt x="24485" y="1993"/>
                  </a:lnTo>
                  <a:lnTo>
                    <a:pt x="24485" y="8089"/>
                  </a:lnTo>
                  <a:lnTo>
                    <a:pt x="24485" y="14185"/>
                  </a:lnTo>
                  <a:lnTo>
                    <a:pt x="21437" y="17233"/>
                  </a:lnTo>
                  <a:lnTo>
                    <a:pt x="4572" y="17233"/>
                  </a:lnTo>
                  <a:lnTo>
                    <a:pt x="4572" y="5041"/>
                  </a:lnTo>
                  <a:lnTo>
                    <a:pt x="19913" y="5041"/>
                  </a:lnTo>
                  <a:lnTo>
                    <a:pt x="21437" y="6565"/>
                  </a:lnTo>
                  <a:lnTo>
                    <a:pt x="22961" y="6565"/>
                  </a:lnTo>
                  <a:lnTo>
                    <a:pt x="24485" y="8089"/>
                  </a:lnTo>
                  <a:lnTo>
                    <a:pt x="24485" y="1993"/>
                  </a:lnTo>
                  <a:lnTo>
                    <a:pt x="0" y="1993"/>
                  </a:lnTo>
                  <a:lnTo>
                    <a:pt x="0" y="38671"/>
                  </a:lnTo>
                  <a:lnTo>
                    <a:pt x="4572" y="38671"/>
                  </a:lnTo>
                  <a:lnTo>
                    <a:pt x="4572" y="21805"/>
                  </a:lnTo>
                  <a:lnTo>
                    <a:pt x="13817" y="21805"/>
                  </a:lnTo>
                  <a:lnTo>
                    <a:pt x="13817" y="23329"/>
                  </a:lnTo>
                  <a:lnTo>
                    <a:pt x="16865" y="23329"/>
                  </a:lnTo>
                  <a:lnTo>
                    <a:pt x="16865" y="24853"/>
                  </a:lnTo>
                  <a:lnTo>
                    <a:pt x="18389" y="26377"/>
                  </a:lnTo>
                  <a:lnTo>
                    <a:pt x="18389" y="27901"/>
                  </a:lnTo>
                  <a:lnTo>
                    <a:pt x="21437" y="30949"/>
                  </a:lnTo>
                  <a:lnTo>
                    <a:pt x="26009" y="38671"/>
                  </a:lnTo>
                  <a:lnTo>
                    <a:pt x="32105" y="38671"/>
                  </a:lnTo>
                  <a:close/>
                </a:path>
                <a:path w="230504" h="49529">
                  <a:moveTo>
                    <a:pt x="64109" y="20281"/>
                  </a:moveTo>
                  <a:lnTo>
                    <a:pt x="61061" y="14185"/>
                  </a:lnTo>
                  <a:lnTo>
                    <a:pt x="59537" y="13423"/>
                  </a:lnTo>
                  <a:lnTo>
                    <a:pt x="59537" y="18757"/>
                  </a:lnTo>
                  <a:lnTo>
                    <a:pt x="59537" y="23329"/>
                  </a:lnTo>
                  <a:lnTo>
                    <a:pt x="44297" y="23329"/>
                  </a:lnTo>
                  <a:lnTo>
                    <a:pt x="44297" y="20281"/>
                  </a:lnTo>
                  <a:lnTo>
                    <a:pt x="50393" y="14185"/>
                  </a:lnTo>
                  <a:lnTo>
                    <a:pt x="54965" y="14185"/>
                  </a:lnTo>
                  <a:lnTo>
                    <a:pt x="59537" y="18757"/>
                  </a:lnTo>
                  <a:lnTo>
                    <a:pt x="59537" y="13423"/>
                  </a:lnTo>
                  <a:lnTo>
                    <a:pt x="54965" y="11137"/>
                  </a:lnTo>
                  <a:lnTo>
                    <a:pt x="48869" y="11137"/>
                  </a:lnTo>
                  <a:lnTo>
                    <a:pt x="42773" y="14185"/>
                  </a:lnTo>
                  <a:lnTo>
                    <a:pt x="39725" y="20281"/>
                  </a:lnTo>
                  <a:lnTo>
                    <a:pt x="39725" y="29425"/>
                  </a:lnTo>
                  <a:lnTo>
                    <a:pt x="41249" y="33997"/>
                  </a:lnTo>
                  <a:lnTo>
                    <a:pt x="42773" y="35623"/>
                  </a:lnTo>
                  <a:lnTo>
                    <a:pt x="45821" y="38671"/>
                  </a:lnTo>
                  <a:lnTo>
                    <a:pt x="48869" y="40195"/>
                  </a:lnTo>
                  <a:lnTo>
                    <a:pt x="54965" y="40195"/>
                  </a:lnTo>
                  <a:lnTo>
                    <a:pt x="58013" y="38671"/>
                  </a:lnTo>
                  <a:lnTo>
                    <a:pt x="59537" y="37147"/>
                  </a:lnTo>
                  <a:lnTo>
                    <a:pt x="62585" y="35623"/>
                  </a:lnTo>
                  <a:lnTo>
                    <a:pt x="64109" y="33997"/>
                  </a:lnTo>
                  <a:lnTo>
                    <a:pt x="64109" y="30949"/>
                  </a:lnTo>
                  <a:lnTo>
                    <a:pt x="59537" y="29425"/>
                  </a:lnTo>
                  <a:lnTo>
                    <a:pt x="59537" y="32473"/>
                  </a:lnTo>
                  <a:lnTo>
                    <a:pt x="58013" y="33997"/>
                  </a:lnTo>
                  <a:lnTo>
                    <a:pt x="56489" y="33997"/>
                  </a:lnTo>
                  <a:lnTo>
                    <a:pt x="54965" y="35623"/>
                  </a:lnTo>
                  <a:lnTo>
                    <a:pt x="48869" y="35623"/>
                  </a:lnTo>
                  <a:lnTo>
                    <a:pt x="47345" y="33997"/>
                  </a:lnTo>
                  <a:lnTo>
                    <a:pt x="45821" y="32473"/>
                  </a:lnTo>
                  <a:lnTo>
                    <a:pt x="44297" y="29425"/>
                  </a:lnTo>
                  <a:lnTo>
                    <a:pt x="44297" y="26377"/>
                  </a:lnTo>
                  <a:lnTo>
                    <a:pt x="64109" y="26377"/>
                  </a:lnTo>
                  <a:lnTo>
                    <a:pt x="64109" y="23329"/>
                  </a:lnTo>
                  <a:lnTo>
                    <a:pt x="64109" y="20281"/>
                  </a:lnTo>
                  <a:close/>
                </a:path>
                <a:path w="230504" h="49529">
                  <a:moveTo>
                    <a:pt x="94576" y="20281"/>
                  </a:moveTo>
                  <a:lnTo>
                    <a:pt x="93052" y="17233"/>
                  </a:lnTo>
                  <a:lnTo>
                    <a:pt x="93052" y="14185"/>
                  </a:lnTo>
                  <a:lnTo>
                    <a:pt x="90004" y="12661"/>
                  </a:lnTo>
                  <a:lnTo>
                    <a:pt x="88480" y="11137"/>
                  </a:lnTo>
                  <a:lnTo>
                    <a:pt x="79336" y="11137"/>
                  </a:lnTo>
                  <a:lnTo>
                    <a:pt x="76288" y="12661"/>
                  </a:lnTo>
                  <a:lnTo>
                    <a:pt x="71716" y="17233"/>
                  </a:lnTo>
                  <a:lnTo>
                    <a:pt x="71716" y="20281"/>
                  </a:lnTo>
                  <a:lnTo>
                    <a:pt x="70192" y="21805"/>
                  </a:lnTo>
                  <a:lnTo>
                    <a:pt x="70192" y="29425"/>
                  </a:lnTo>
                  <a:lnTo>
                    <a:pt x="71716" y="33997"/>
                  </a:lnTo>
                  <a:lnTo>
                    <a:pt x="74764" y="35623"/>
                  </a:lnTo>
                  <a:lnTo>
                    <a:pt x="76288" y="38671"/>
                  </a:lnTo>
                  <a:lnTo>
                    <a:pt x="79336" y="40195"/>
                  </a:lnTo>
                  <a:lnTo>
                    <a:pt x="86956" y="40195"/>
                  </a:lnTo>
                  <a:lnTo>
                    <a:pt x="88480" y="38671"/>
                  </a:lnTo>
                  <a:lnTo>
                    <a:pt x="91528" y="37147"/>
                  </a:lnTo>
                  <a:lnTo>
                    <a:pt x="93052" y="35623"/>
                  </a:lnTo>
                  <a:lnTo>
                    <a:pt x="94576" y="32473"/>
                  </a:lnTo>
                  <a:lnTo>
                    <a:pt x="94576" y="29425"/>
                  </a:lnTo>
                  <a:lnTo>
                    <a:pt x="90004" y="29425"/>
                  </a:lnTo>
                  <a:lnTo>
                    <a:pt x="90004" y="30949"/>
                  </a:lnTo>
                  <a:lnTo>
                    <a:pt x="88480" y="32473"/>
                  </a:lnTo>
                  <a:lnTo>
                    <a:pt x="88480" y="33997"/>
                  </a:lnTo>
                  <a:lnTo>
                    <a:pt x="86956" y="35623"/>
                  </a:lnTo>
                  <a:lnTo>
                    <a:pt x="79336" y="35623"/>
                  </a:lnTo>
                  <a:lnTo>
                    <a:pt x="77812" y="33997"/>
                  </a:lnTo>
                  <a:lnTo>
                    <a:pt x="76288" y="30949"/>
                  </a:lnTo>
                  <a:lnTo>
                    <a:pt x="76288" y="18757"/>
                  </a:lnTo>
                  <a:lnTo>
                    <a:pt x="80860" y="14185"/>
                  </a:lnTo>
                  <a:lnTo>
                    <a:pt x="85432" y="14185"/>
                  </a:lnTo>
                  <a:lnTo>
                    <a:pt x="90004" y="18757"/>
                  </a:lnTo>
                  <a:lnTo>
                    <a:pt x="90004" y="20281"/>
                  </a:lnTo>
                  <a:lnTo>
                    <a:pt x="94576" y="20281"/>
                  </a:lnTo>
                  <a:close/>
                </a:path>
                <a:path w="230504" h="49529">
                  <a:moveTo>
                    <a:pt x="126580" y="11137"/>
                  </a:moveTo>
                  <a:lnTo>
                    <a:pt x="122008" y="11137"/>
                  </a:lnTo>
                  <a:lnTo>
                    <a:pt x="115912" y="27901"/>
                  </a:lnTo>
                  <a:lnTo>
                    <a:pt x="114388" y="29425"/>
                  </a:lnTo>
                  <a:lnTo>
                    <a:pt x="114388" y="33997"/>
                  </a:lnTo>
                  <a:lnTo>
                    <a:pt x="112864" y="30949"/>
                  </a:lnTo>
                  <a:lnTo>
                    <a:pt x="112864" y="29425"/>
                  </a:lnTo>
                  <a:lnTo>
                    <a:pt x="111340" y="27901"/>
                  </a:lnTo>
                  <a:lnTo>
                    <a:pt x="106768" y="11137"/>
                  </a:lnTo>
                  <a:lnTo>
                    <a:pt x="100672" y="11137"/>
                  </a:lnTo>
                  <a:lnTo>
                    <a:pt x="111340" y="38658"/>
                  </a:lnTo>
                  <a:lnTo>
                    <a:pt x="111340" y="40182"/>
                  </a:lnTo>
                  <a:lnTo>
                    <a:pt x="109816" y="41706"/>
                  </a:lnTo>
                  <a:lnTo>
                    <a:pt x="109816" y="44754"/>
                  </a:lnTo>
                  <a:lnTo>
                    <a:pt x="106768" y="44754"/>
                  </a:lnTo>
                  <a:lnTo>
                    <a:pt x="106768" y="46278"/>
                  </a:lnTo>
                  <a:lnTo>
                    <a:pt x="105244" y="46278"/>
                  </a:lnTo>
                  <a:lnTo>
                    <a:pt x="103720" y="44754"/>
                  </a:lnTo>
                  <a:lnTo>
                    <a:pt x="103720" y="49326"/>
                  </a:lnTo>
                  <a:lnTo>
                    <a:pt x="109816" y="49326"/>
                  </a:lnTo>
                  <a:lnTo>
                    <a:pt x="111340" y="47802"/>
                  </a:lnTo>
                  <a:lnTo>
                    <a:pt x="112864" y="47802"/>
                  </a:lnTo>
                  <a:lnTo>
                    <a:pt x="112864" y="46278"/>
                  </a:lnTo>
                  <a:lnTo>
                    <a:pt x="114388" y="44754"/>
                  </a:lnTo>
                  <a:lnTo>
                    <a:pt x="114388" y="43230"/>
                  </a:lnTo>
                  <a:lnTo>
                    <a:pt x="115912" y="40182"/>
                  </a:lnTo>
                  <a:lnTo>
                    <a:pt x="118186" y="33997"/>
                  </a:lnTo>
                  <a:lnTo>
                    <a:pt x="126580" y="11137"/>
                  </a:lnTo>
                  <a:close/>
                </a:path>
                <a:path w="230504" h="49529">
                  <a:moveTo>
                    <a:pt x="146494" y="17233"/>
                  </a:moveTo>
                  <a:lnTo>
                    <a:pt x="144970" y="14185"/>
                  </a:lnTo>
                  <a:lnTo>
                    <a:pt x="141922" y="11137"/>
                  </a:lnTo>
                  <a:lnTo>
                    <a:pt x="131152" y="11137"/>
                  </a:lnTo>
                  <a:lnTo>
                    <a:pt x="129628" y="12661"/>
                  </a:lnTo>
                  <a:lnTo>
                    <a:pt x="126580" y="14185"/>
                  </a:lnTo>
                  <a:lnTo>
                    <a:pt x="125056" y="15709"/>
                  </a:lnTo>
                  <a:lnTo>
                    <a:pt x="125056" y="17233"/>
                  </a:lnTo>
                  <a:lnTo>
                    <a:pt x="123532" y="20281"/>
                  </a:lnTo>
                  <a:lnTo>
                    <a:pt x="123532" y="29425"/>
                  </a:lnTo>
                  <a:lnTo>
                    <a:pt x="125056" y="33997"/>
                  </a:lnTo>
                  <a:lnTo>
                    <a:pt x="126580" y="35623"/>
                  </a:lnTo>
                  <a:lnTo>
                    <a:pt x="129628" y="38671"/>
                  </a:lnTo>
                  <a:lnTo>
                    <a:pt x="132676" y="40195"/>
                  </a:lnTo>
                  <a:lnTo>
                    <a:pt x="138874" y="40195"/>
                  </a:lnTo>
                  <a:lnTo>
                    <a:pt x="141922" y="38671"/>
                  </a:lnTo>
                  <a:lnTo>
                    <a:pt x="144970" y="35623"/>
                  </a:lnTo>
                  <a:lnTo>
                    <a:pt x="146494" y="32473"/>
                  </a:lnTo>
                  <a:lnTo>
                    <a:pt x="146494" y="29425"/>
                  </a:lnTo>
                  <a:lnTo>
                    <a:pt x="141922" y="29425"/>
                  </a:lnTo>
                  <a:lnTo>
                    <a:pt x="141922" y="32473"/>
                  </a:lnTo>
                  <a:lnTo>
                    <a:pt x="140398" y="33997"/>
                  </a:lnTo>
                  <a:lnTo>
                    <a:pt x="138874" y="35623"/>
                  </a:lnTo>
                  <a:lnTo>
                    <a:pt x="131152" y="35623"/>
                  </a:lnTo>
                  <a:lnTo>
                    <a:pt x="129628" y="33997"/>
                  </a:lnTo>
                  <a:lnTo>
                    <a:pt x="128104" y="30949"/>
                  </a:lnTo>
                  <a:lnTo>
                    <a:pt x="128104" y="18757"/>
                  </a:lnTo>
                  <a:lnTo>
                    <a:pt x="131152" y="15709"/>
                  </a:lnTo>
                  <a:lnTo>
                    <a:pt x="134302" y="14185"/>
                  </a:lnTo>
                  <a:lnTo>
                    <a:pt x="137350" y="14185"/>
                  </a:lnTo>
                  <a:lnTo>
                    <a:pt x="138874" y="15709"/>
                  </a:lnTo>
                  <a:lnTo>
                    <a:pt x="140398" y="15709"/>
                  </a:lnTo>
                  <a:lnTo>
                    <a:pt x="140398" y="17233"/>
                  </a:lnTo>
                  <a:lnTo>
                    <a:pt x="141922" y="18757"/>
                  </a:lnTo>
                  <a:lnTo>
                    <a:pt x="141922" y="20281"/>
                  </a:lnTo>
                  <a:lnTo>
                    <a:pt x="146494" y="20281"/>
                  </a:lnTo>
                  <a:lnTo>
                    <a:pt x="146494" y="17233"/>
                  </a:lnTo>
                  <a:close/>
                </a:path>
                <a:path w="230504" h="49529">
                  <a:moveTo>
                    <a:pt x="162204" y="0"/>
                  </a:moveTo>
                  <a:lnTo>
                    <a:pt x="156108" y="0"/>
                  </a:lnTo>
                  <a:lnTo>
                    <a:pt x="156108" y="38100"/>
                  </a:lnTo>
                  <a:lnTo>
                    <a:pt x="162204" y="38100"/>
                  </a:lnTo>
                  <a:lnTo>
                    <a:pt x="162204" y="0"/>
                  </a:lnTo>
                  <a:close/>
                </a:path>
                <a:path w="230504" h="49529">
                  <a:moveTo>
                    <a:pt x="170878" y="11137"/>
                  </a:moveTo>
                  <a:lnTo>
                    <a:pt x="166306" y="11137"/>
                  </a:lnTo>
                  <a:lnTo>
                    <a:pt x="166306" y="38569"/>
                  </a:lnTo>
                  <a:lnTo>
                    <a:pt x="170878" y="38569"/>
                  </a:lnTo>
                  <a:lnTo>
                    <a:pt x="170878" y="11137"/>
                  </a:lnTo>
                  <a:close/>
                </a:path>
                <a:path w="230504" h="49529">
                  <a:moveTo>
                    <a:pt x="170878" y="1993"/>
                  </a:moveTo>
                  <a:lnTo>
                    <a:pt x="166306" y="1993"/>
                  </a:lnTo>
                  <a:lnTo>
                    <a:pt x="166306" y="6565"/>
                  </a:lnTo>
                  <a:lnTo>
                    <a:pt x="170878" y="6565"/>
                  </a:lnTo>
                  <a:lnTo>
                    <a:pt x="170878" y="1993"/>
                  </a:lnTo>
                  <a:close/>
                </a:path>
                <a:path w="230504" h="49529">
                  <a:moveTo>
                    <a:pt x="199834" y="17233"/>
                  </a:moveTo>
                  <a:lnTo>
                    <a:pt x="198310" y="15709"/>
                  </a:lnTo>
                  <a:lnTo>
                    <a:pt x="198310" y="14185"/>
                  </a:lnTo>
                  <a:lnTo>
                    <a:pt x="196786" y="12661"/>
                  </a:lnTo>
                  <a:lnTo>
                    <a:pt x="195262" y="12661"/>
                  </a:lnTo>
                  <a:lnTo>
                    <a:pt x="193738" y="11137"/>
                  </a:lnTo>
                  <a:lnTo>
                    <a:pt x="186118" y="11137"/>
                  </a:lnTo>
                  <a:lnTo>
                    <a:pt x="183070" y="12661"/>
                  </a:lnTo>
                  <a:lnTo>
                    <a:pt x="181546" y="15709"/>
                  </a:lnTo>
                  <a:lnTo>
                    <a:pt x="181546" y="11137"/>
                  </a:lnTo>
                  <a:lnTo>
                    <a:pt x="176974" y="11137"/>
                  </a:lnTo>
                  <a:lnTo>
                    <a:pt x="176974" y="38671"/>
                  </a:lnTo>
                  <a:lnTo>
                    <a:pt x="181546" y="38671"/>
                  </a:lnTo>
                  <a:lnTo>
                    <a:pt x="181546" y="20281"/>
                  </a:lnTo>
                  <a:lnTo>
                    <a:pt x="186118" y="15709"/>
                  </a:lnTo>
                  <a:lnTo>
                    <a:pt x="192214" y="15709"/>
                  </a:lnTo>
                  <a:lnTo>
                    <a:pt x="193738" y="17233"/>
                  </a:lnTo>
                  <a:lnTo>
                    <a:pt x="193738" y="18757"/>
                  </a:lnTo>
                  <a:lnTo>
                    <a:pt x="195262" y="18757"/>
                  </a:lnTo>
                  <a:lnTo>
                    <a:pt x="195262" y="38671"/>
                  </a:lnTo>
                  <a:lnTo>
                    <a:pt x="199834" y="38671"/>
                  </a:lnTo>
                  <a:lnTo>
                    <a:pt x="199834" y="17233"/>
                  </a:lnTo>
                  <a:close/>
                </a:path>
                <a:path w="230504" h="49529">
                  <a:moveTo>
                    <a:pt x="230314" y="11137"/>
                  </a:moveTo>
                  <a:lnTo>
                    <a:pt x="227266" y="11137"/>
                  </a:lnTo>
                  <a:lnTo>
                    <a:pt x="227266" y="15709"/>
                  </a:lnTo>
                  <a:lnTo>
                    <a:pt x="227266" y="21805"/>
                  </a:lnTo>
                  <a:lnTo>
                    <a:pt x="227266" y="27901"/>
                  </a:lnTo>
                  <a:lnTo>
                    <a:pt x="225742" y="30949"/>
                  </a:lnTo>
                  <a:lnTo>
                    <a:pt x="222694" y="33997"/>
                  </a:lnTo>
                  <a:lnTo>
                    <a:pt x="221170" y="35610"/>
                  </a:lnTo>
                  <a:lnTo>
                    <a:pt x="216598" y="35610"/>
                  </a:lnTo>
                  <a:lnTo>
                    <a:pt x="215074" y="33997"/>
                  </a:lnTo>
                  <a:lnTo>
                    <a:pt x="212026" y="30949"/>
                  </a:lnTo>
                  <a:lnTo>
                    <a:pt x="212026" y="18757"/>
                  </a:lnTo>
                  <a:lnTo>
                    <a:pt x="216598" y="14185"/>
                  </a:lnTo>
                  <a:lnTo>
                    <a:pt x="221170" y="14185"/>
                  </a:lnTo>
                  <a:lnTo>
                    <a:pt x="225742" y="18757"/>
                  </a:lnTo>
                  <a:lnTo>
                    <a:pt x="227266" y="21805"/>
                  </a:lnTo>
                  <a:lnTo>
                    <a:pt x="227266" y="15709"/>
                  </a:lnTo>
                  <a:lnTo>
                    <a:pt x="225742" y="14185"/>
                  </a:lnTo>
                  <a:lnTo>
                    <a:pt x="224218" y="12661"/>
                  </a:lnTo>
                  <a:lnTo>
                    <a:pt x="221170" y="11137"/>
                  </a:lnTo>
                  <a:lnTo>
                    <a:pt x="213550" y="11137"/>
                  </a:lnTo>
                  <a:lnTo>
                    <a:pt x="208978" y="15709"/>
                  </a:lnTo>
                  <a:lnTo>
                    <a:pt x="208978" y="18757"/>
                  </a:lnTo>
                  <a:lnTo>
                    <a:pt x="207454" y="20281"/>
                  </a:lnTo>
                  <a:lnTo>
                    <a:pt x="207454" y="32473"/>
                  </a:lnTo>
                  <a:lnTo>
                    <a:pt x="210502" y="35610"/>
                  </a:lnTo>
                  <a:lnTo>
                    <a:pt x="212026" y="37134"/>
                  </a:lnTo>
                  <a:lnTo>
                    <a:pt x="215074" y="38658"/>
                  </a:lnTo>
                  <a:lnTo>
                    <a:pt x="221170" y="38658"/>
                  </a:lnTo>
                  <a:lnTo>
                    <a:pt x="224218" y="37134"/>
                  </a:lnTo>
                  <a:lnTo>
                    <a:pt x="225742" y="35610"/>
                  </a:lnTo>
                  <a:lnTo>
                    <a:pt x="225742" y="43230"/>
                  </a:lnTo>
                  <a:lnTo>
                    <a:pt x="222694" y="46278"/>
                  </a:lnTo>
                  <a:lnTo>
                    <a:pt x="215074" y="46278"/>
                  </a:lnTo>
                  <a:lnTo>
                    <a:pt x="212026" y="43230"/>
                  </a:lnTo>
                  <a:lnTo>
                    <a:pt x="212026" y="41706"/>
                  </a:lnTo>
                  <a:lnTo>
                    <a:pt x="207454" y="41706"/>
                  </a:lnTo>
                  <a:lnTo>
                    <a:pt x="207454" y="44754"/>
                  </a:lnTo>
                  <a:lnTo>
                    <a:pt x="212026" y="49326"/>
                  </a:lnTo>
                  <a:lnTo>
                    <a:pt x="224218" y="49326"/>
                  </a:lnTo>
                  <a:lnTo>
                    <a:pt x="225742" y="47802"/>
                  </a:lnTo>
                  <a:lnTo>
                    <a:pt x="227266" y="47802"/>
                  </a:lnTo>
                  <a:lnTo>
                    <a:pt x="228790" y="46278"/>
                  </a:lnTo>
                  <a:lnTo>
                    <a:pt x="230314" y="44754"/>
                  </a:lnTo>
                  <a:lnTo>
                    <a:pt x="230314" y="15709"/>
                  </a:lnTo>
                  <a:lnTo>
                    <a:pt x="230314" y="111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0" name="object 120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785564" y="3154194"/>
            <a:ext cx="1163783" cy="280720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8752332" y="5276088"/>
            <a:ext cx="810767" cy="118491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528330" y="5276364"/>
            <a:ext cx="1688325" cy="639241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779980" y="6065129"/>
            <a:ext cx="2601963" cy="1142638"/>
          </a:xfrm>
          <a:prstGeom prst="rect">
            <a:avLst/>
          </a:prstGeom>
        </p:spPr>
      </p:pic>
      <p:grpSp>
        <p:nvGrpSpPr>
          <p:cNvPr id="124" name="object 124"/>
          <p:cNvGrpSpPr/>
          <p:nvPr/>
        </p:nvGrpSpPr>
        <p:grpSpPr>
          <a:xfrm>
            <a:off x="6706733" y="2072535"/>
            <a:ext cx="1908175" cy="134620"/>
            <a:chOff x="6706733" y="2072535"/>
            <a:chExt cx="1908175" cy="134620"/>
          </a:xfrm>
        </p:grpSpPr>
        <p:sp>
          <p:nvSpPr>
            <p:cNvPr id="125" name="object 125"/>
            <p:cNvSpPr/>
            <p:nvPr/>
          </p:nvSpPr>
          <p:spPr>
            <a:xfrm>
              <a:off x="6721220" y="2087022"/>
              <a:ext cx="1879600" cy="105410"/>
            </a:xfrm>
            <a:custGeom>
              <a:avLst/>
              <a:gdLst/>
              <a:ahLst/>
              <a:cxnLst/>
              <a:rect l="l" t="t" r="r" b="b"/>
              <a:pathLst>
                <a:path w="1879600" h="105410">
                  <a:moveTo>
                    <a:pt x="1871471" y="105251"/>
                  </a:moveTo>
                  <a:lnTo>
                    <a:pt x="7715" y="105251"/>
                  </a:lnTo>
                  <a:lnTo>
                    <a:pt x="0" y="97631"/>
                  </a:lnTo>
                  <a:lnTo>
                    <a:pt x="0" y="16763"/>
                  </a:lnTo>
                  <a:lnTo>
                    <a:pt x="0" y="7619"/>
                  </a:lnTo>
                  <a:lnTo>
                    <a:pt x="7715" y="0"/>
                  </a:lnTo>
                  <a:lnTo>
                    <a:pt x="1871471" y="0"/>
                  </a:lnTo>
                  <a:lnTo>
                    <a:pt x="1879091" y="7619"/>
                  </a:lnTo>
                  <a:lnTo>
                    <a:pt x="1879091" y="97631"/>
                  </a:lnTo>
                  <a:lnTo>
                    <a:pt x="1871471" y="1052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721220" y="2087022"/>
              <a:ext cx="1879600" cy="105410"/>
            </a:xfrm>
            <a:custGeom>
              <a:avLst/>
              <a:gdLst/>
              <a:ahLst/>
              <a:cxnLst/>
              <a:rect l="l" t="t" r="r" b="b"/>
              <a:pathLst>
                <a:path w="1879600" h="105410">
                  <a:moveTo>
                    <a:pt x="0" y="16763"/>
                  </a:moveTo>
                  <a:lnTo>
                    <a:pt x="0" y="7619"/>
                  </a:lnTo>
                  <a:lnTo>
                    <a:pt x="7715" y="0"/>
                  </a:lnTo>
                  <a:lnTo>
                    <a:pt x="16859" y="0"/>
                  </a:lnTo>
                  <a:lnTo>
                    <a:pt x="1862328" y="0"/>
                  </a:lnTo>
                  <a:lnTo>
                    <a:pt x="1871471" y="0"/>
                  </a:lnTo>
                  <a:lnTo>
                    <a:pt x="1879091" y="7619"/>
                  </a:lnTo>
                  <a:lnTo>
                    <a:pt x="1879091" y="16763"/>
                  </a:lnTo>
                  <a:lnTo>
                    <a:pt x="1879091" y="86963"/>
                  </a:lnTo>
                  <a:lnTo>
                    <a:pt x="1879091" y="97631"/>
                  </a:lnTo>
                  <a:lnTo>
                    <a:pt x="1871471" y="105251"/>
                  </a:lnTo>
                  <a:lnTo>
                    <a:pt x="1862328" y="105251"/>
                  </a:lnTo>
                  <a:lnTo>
                    <a:pt x="16859" y="105251"/>
                  </a:lnTo>
                  <a:lnTo>
                    <a:pt x="7715" y="105251"/>
                  </a:lnTo>
                  <a:lnTo>
                    <a:pt x="0" y="97631"/>
                  </a:lnTo>
                  <a:lnTo>
                    <a:pt x="0" y="86963"/>
                  </a:lnTo>
                  <a:lnTo>
                    <a:pt x="0" y="16763"/>
                  </a:lnTo>
                  <a:close/>
                </a:path>
              </a:pathLst>
            </a:custGeom>
            <a:ln w="289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7" name="object 127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758644" y="2293801"/>
            <a:ext cx="1898827" cy="132702"/>
          </a:xfrm>
          <a:prstGeom prst="rect">
            <a:avLst/>
          </a:prstGeom>
        </p:spPr>
      </p:pic>
      <p:grpSp>
        <p:nvGrpSpPr>
          <p:cNvPr id="128" name="object 128"/>
          <p:cNvGrpSpPr/>
          <p:nvPr/>
        </p:nvGrpSpPr>
        <p:grpSpPr>
          <a:xfrm>
            <a:off x="6866190" y="2068067"/>
            <a:ext cx="1645920" cy="153670"/>
            <a:chOff x="6866190" y="2068067"/>
            <a:chExt cx="1645920" cy="153670"/>
          </a:xfrm>
        </p:grpSpPr>
        <p:pic>
          <p:nvPicPr>
            <p:cNvPr id="129" name="object 12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866190" y="2068067"/>
              <a:ext cx="1616678" cy="153257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8490489" y="2082450"/>
              <a:ext cx="21590" cy="40005"/>
            </a:xfrm>
            <a:custGeom>
              <a:avLst/>
              <a:gdLst/>
              <a:ahLst/>
              <a:cxnLst/>
              <a:rect l="l" t="t" r="r" b="b"/>
              <a:pathLst>
                <a:path w="21590" h="40005">
                  <a:moveTo>
                    <a:pt x="7620" y="39719"/>
                  </a:moveTo>
                  <a:lnTo>
                    <a:pt x="0" y="39719"/>
                  </a:lnTo>
                  <a:lnTo>
                    <a:pt x="0" y="1523"/>
                  </a:lnTo>
                  <a:lnTo>
                    <a:pt x="6096" y="1523"/>
                  </a:lnTo>
                  <a:lnTo>
                    <a:pt x="6096" y="7619"/>
                  </a:lnTo>
                  <a:lnTo>
                    <a:pt x="7620" y="4571"/>
                  </a:lnTo>
                  <a:lnTo>
                    <a:pt x="10668" y="1523"/>
                  </a:lnTo>
                  <a:lnTo>
                    <a:pt x="12192" y="1523"/>
                  </a:lnTo>
                  <a:lnTo>
                    <a:pt x="13716" y="0"/>
                  </a:lnTo>
                  <a:lnTo>
                    <a:pt x="16764" y="0"/>
                  </a:lnTo>
                  <a:lnTo>
                    <a:pt x="19812" y="1523"/>
                  </a:lnTo>
                  <a:lnTo>
                    <a:pt x="21336" y="3047"/>
                  </a:lnTo>
                  <a:lnTo>
                    <a:pt x="19812" y="9143"/>
                  </a:lnTo>
                  <a:lnTo>
                    <a:pt x="16764" y="7619"/>
                  </a:lnTo>
                  <a:lnTo>
                    <a:pt x="10668" y="7619"/>
                  </a:lnTo>
                  <a:lnTo>
                    <a:pt x="9144" y="9143"/>
                  </a:lnTo>
                  <a:lnTo>
                    <a:pt x="9144" y="10667"/>
                  </a:lnTo>
                  <a:lnTo>
                    <a:pt x="7620" y="12191"/>
                  </a:lnTo>
                  <a:lnTo>
                    <a:pt x="7620" y="39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1" name="object 131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8279892" y="1618488"/>
            <a:ext cx="1744979" cy="231648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8542019" y="5484876"/>
            <a:ext cx="705612" cy="483107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9329928" y="5484876"/>
            <a:ext cx="536447" cy="483107"/>
          </a:xfrm>
          <a:prstGeom prst="rect">
            <a:avLst/>
          </a:prstGeom>
        </p:spPr>
      </p:pic>
      <p:grpSp>
        <p:nvGrpSpPr>
          <p:cNvPr id="134" name="object 134"/>
          <p:cNvGrpSpPr/>
          <p:nvPr/>
        </p:nvGrpSpPr>
        <p:grpSpPr>
          <a:xfrm>
            <a:off x="3973067" y="4905755"/>
            <a:ext cx="1788160" cy="1632585"/>
            <a:chOff x="3973067" y="4905755"/>
            <a:chExt cx="1788160" cy="1632585"/>
          </a:xfrm>
        </p:grpSpPr>
        <p:pic>
          <p:nvPicPr>
            <p:cNvPr id="135" name="object 13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973067" y="4905755"/>
              <a:ext cx="1787651" cy="1632203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442650" y="5379338"/>
              <a:ext cx="927353" cy="456152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161025" y="5934646"/>
              <a:ext cx="135731" cy="79343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421314" y="5907215"/>
              <a:ext cx="783907" cy="31422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5318087" y="5907227"/>
              <a:ext cx="61594" cy="105410"/>
            </a:xfrm>
            <a:custGeom>
              <a:avLst/>
              <a:gdLst/>
              <a:ahLst/>
              <a:cxnLst/>
              <a:rect l="l" t="t" r="r" b="b"/>
              <a:pathLst>
                <a:path w="61595" h="105410">
                  <a:moveTo>
                    <a:pt x="13716" y="28956"/>
                  </a:moveTo>
                  <a:lnTo>
                    <a:pt x="0" y="28956"/>
                  </a:lnTo>
                  <a:lnTo>
                    <a:pt x="0" y="105244"/>
                  </a:lnTo>
                  <a:lnTo>
                    <a:pt x="13716" y="105244"/>
                  </a:lnTo>
                  <a:lnTo>
                    <a:pt x="13716" y="28956"/>
                  </a:lnTo>
                  <a:close/>
                </a:path>
                <a:path w="61595" h="105410">
                  <a:moveTo>
                    <a:pt x="1371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13716" y="15240"/>
                  </a:lnTo>
                  <a:lnTo>
                    <a:pt x="13716" y="0"/>
                  </a:lnTo>
                  <a:close/>
                </a:path>
                <a:path w="61595" h="105410">
                  <a:moveTo>
                    <a:pt x="61061" y="105244"/>
                  </a:moveTo>
                  <a:lnTo>
                    <a:pt x="59728" y="94576"/>
                  </a:lnTo>
                  <a:lnTo>
                    <a:pt x="59537" y="93052"/>
                  </a:lnTo>
                  <a:lnTo>
                    <a:pt x="58013" y="93052"/>
                  </a:lnTo>
                  <a:lnTo>
                    <a:pt x="54965" y="94576"/>
                  </a:lnTo>
                  <a:lnTo>
                    <a:pt x="51917" y="94576"/>
                  </a:lnTo>
                  <a:lnTo>
                    <a:pt x="50393" y="93052"/>
                  </a:lnTo>
                  <a:lnTo>
                    <a:pt x="48768" y="91528"/>
                  </a:lnTo>
                  <a:lnTo>
                    <a:pt x="47244" y="91528"/>
                  </a:lnTo>
                  <a:lnTo>
                    <a:pt x="47244" y="38100"/>
                  </a:lnTo>
                  <a:lnTo>
                    <a:pt x="59537" y="38100"/>
                  </a:lnTo>
                  <a:lnTo>
                    <a:pt x="59537" y="28956"/>
                  </a:lnTo>
                  <a:lnTo>
                    <a:pt x="47244" y="28956"/>
                  </a:lnTo>
                  <a:lnTo>
                    <a:pt x="47244" y="1524"/>
                  </a:lnTo>
                  <a:lnTo>
                    <a:pt x="33528" y="9144"/>
                  </a:lnTo>
                  <a:lnTo>
                    <a:pt x="33528" y="28956"/>
                  </a:lnTo>
                  <a:lnTo>
                    <a:pt x="24384" y="28956"/>
                  </a:lnTo>
                  <a:lnTo>
                    <a:pt x="24384" y="38100"/>
                  </a:lnTo>
                  <a:lnTo>
                    <a:pt x="33528" y="38100"/>
                  </a:lnTo>
                  <a:lnTo>
                    <a:pt x="33528" y="90004"/>
                  </a:lnTo>
                  <a:lnTo>
                    <a:pt x="35052" y="96100"/>
                  </a:lnTo>
                  <a:lnTo>
                    <a:pt x="35052" y="97624"/>
                  </a:lnTo>
                  <a:lnTo>
                    <a:pt x="36576" y="100672"/>
                  </a:lnTo>
                  <a:lnTo>
                    <a:pt x="38100" y="102196"/>
                  </a:lnTo>
                  <a:lnTo>
                    <a:pt x="44196" y="105244"/>
                  </a:lnTo>
                  <a:lnTo>
                    <a:pt x="61061" y="1052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0" name="object 140"/>
          <p:cNvGrpSpPr/>
          <p:nvPr/>
        </p:nvGrpSpPr>
        <p:grpSpPr>
          <a:xfrm>
            <a:off x="423672" y="5001767"/>
            <a:ext cx="1788160" cy="1630680"/>
            <a:chOff x="423672" y="5001767"/>
            <a:chExt cx="1788160" cy="1630680"/>
          </a:xfrm>
        </p:grpSpPr>
        <p:pic>
          <p:nvPicPr>
            <p:cNvPr id="141" name="object 14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23672" y="5001767"/>
              <a:ext cx="1787651" cy="1630679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66108" y="5423217"/>
              <a:ext cx="904398" cy="453421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46296" y="5949886"/>
              <a:ext cx="924210" cy="315849"/>
            </a:xfrm>
            <a:prstGeom prst="rect">
              <a:avLst/>
            </a:prstGeom>
          </p:spPr>
        </p:pic>
      </p:grpSp>
      <p:sp>
        <p:nvSpPr>
          <p:cNvPr id="144" name="object 144"/>
          <p:cNvSpPr/>
          <p:nvPr/>
        </p:nvSpPr>
        <p:spPr>
          <a:xfrm>
            <a:off x="5825960" y="3435667"/>
            <a:ext cx="404495" cy="61594"/>
          </a:xfrm>
          <a:custGeom>
            <a:avLst/>
            <a:gdLst/>
            <a:ahLst/>
            <a:cxnLst/>
            <a:rect l="l" t="t" r="r" b="b"/>
            <a:pathLst>
              <a:path w="404495" h="61595">
                <a:moveTo>
                  <a:pt x="33528" y="0"/>
                </a:moveTo>
                <a:lnTo>
                  <a:pt x="24384" y="0"/>
                </a:lnTo>
                <a:lnTo>
                  <a:pt x="24384" y="48869"/>
                </a:lnTo>
                <a:lnTo>
                  <a:pt x="22860" y="50393"/>
                </a:lnTo>
                <a:lnTo>
                  <a:pt x="22860" y="51917"/>
                </a:lnTo>
                <a:lnTo>
                  <a:pt x="21336" y="51917"/>
                </a:lnTo>
                <a:lnTo>
                  <a:pt x="19812" y="53441"/>
                </a:lnTo>
                <a:lnTo>
                  <a:pt x="13716" y="53441"/>
                </a:lnTo>
                <a:lnTo>
                  <a:pt x="10668" y="51917"/>
                </a:lnTo>
                <a:lnTo>
                  <a:pt x="7620" y="48869"/>
                </a:lnTo>
                <a:lnTo>
                  <a:pt x="7620" y="41249"/>
                </a:lnTo>
                <a:lnTo>
                  <a:pt x="0" y="42773"/>
                </a:lnTo>
                <a:lnTo>
                  <a:pt x="0" y="48869"/>
                </a:lnTo>
                <a:lnTo>
                  <a:pt x="1524" y="53441"/>
                </a:lnTo>
                <a:lnTo>
                  <a:pt x="4572" y="56489"/>
                </a:lnTo>
                <a:lnTo>
                  <a:pt x="6096" y="59537"/>
                </a:lnTo>
                <a:lnTo>
                  <a:pt x="10668" y="61061"/>
                </a:lnTo>
                <a:lnTo>
                  <a:pt x="19812" y="61061"/>
                </a:lnTo>
                <a:lnTo>
                  <a:pt x="25908" y="58013"/>
                </a:lnTo>
                <a:lnTo>
                  <a:pt x="27432" y="56489"/>
                </a:lnTo>
                <a:lnTo>
                  <a:pt x="30480" y="54965"/>
                </a:lnTo>
                <a:lnTo>
                  <a:pt x="30480" y="51917"/>
                </a:lnTo>
                <a:lnTo>
                  <a:pt x="33528" y="45821"/>
                </a:lnTo>
                <a:lnTo>
                  <a:pt x="33528" y="0"/>
                </a:lnTo>
                <a:close/>
              </a:path>
              <a:path w="404495" h="61595">
                <a:moveTo>
                  <a:pt x="82397" y="30581"/>
                </a:moveTo>
                <a:lnTo>
                  <a:pt x="80873" y="24396"/>
                </a:lnTo>
                <a:lnTo>
                  <a:pt x="77825" y="21348"/>
                </a:lnTo>
                <a:lnTo>
                  <a:pt x="74777" y="18313"/>
                </a:lnTo>
                <a:lnTo>
                  <a:pt x="74777" y="30581"/>
                </a:lnTo>
                <a:lnTo>
                  <a:pt x="74777" y="33629"/>
                </a:lnTo>
                <a:lnTo>
                  <a:pt x="50380" y="33629"/>
                </a:lnTo>
                <a:lnTo>
                  <a:pt x="50380" y="30581"/>
                </a:lnTo>
                <a:lnTo>
                  <a:pt x="51904" y="27444"/>
                </a:lnTo>
                <a:lnTo>
                  <a:pt x="56476" y="22872"/>
                </a:lnTo>
                <a:lnTo>
                  <a:pt x="59524" y="21348"/>
                </a:lnTo>
                <a:lnTo>
                  <a:pt x="67144" y="21348"/>
                </a:lnTo>
                <a:lnTo>
                  <a:pt x="70192" y="22872"/>
                </a:lnTo>
                <a:lnTo>
                  <a:pt x="71716" y="25920"/>
                </a:lnTo>
                <a:lnTo>
                  <a:pt x="73240" y="27444"/>
                </a:lnTo>
                <a:lnTo>
                  <a:pt x="74777" y="30581"/>
                </a:lnTo>
                <a:lnTo>
                  <a:pt x="74777" y="18313"/>
                </a:lnTo>
                <a:lnTo>
                  <a:pt x="73240" y="16776"/>
                </a:lnTo>
                <a:lnTo>
                  <a:pt x="68668" y="15252"/>
                </a:lnTo>
                <a:lnTo>
                  <a:pt x="56476" y="15252"/>
                </a:lnTo>
                <a:lnTo>
                  <a:pt x="51904" y="16776"/>
                </a:lnTo>
                <a:lnTo>
                  <a:pt x="48856" y="21348"/>
                </a:lnTo>
                <a:lnTo>
                  <a:pt x="44284" y="24396"/>
                </a:lnTo>
                <a:lnTo>
                  <a:pt x="42760" y="30581"/>
                </a:lnTo>
                <a:lnTo>
                  <a:pt x="42760" y="45821"/>
                </a:lnTo>
                <a:lnTo>
                  <a:pt x="44284" y="50393"/>
                </a:lnTo>
                <a:lnTo>
                  <a:pt x="51904" y="58013"/>
                </a:lnTo>
                <a:lnTo>
                  <a:pt x="56476" y="61061"/>
                </a:lnTo>
                <a:lnTo>
                  <a:pt x="68668" y="61061"/>
                </a:lnTo>
                <a:lnTo>
                  <a:pt x="73240" y="59537"/>
                </a:lnTo>
                <a:lnTo>
                  <a:pt x="76301" y="56489"/>
                </a:lnTo>
                <a:lnTo>
                  <a:pt x="79349" y="54965"/>
                </a:lnTo>
                <a:lnTo>
                  <a:pt x="82397" y="45821"/>
                </a:lnTo>
                <a:lnTo>
                  <a:pt x="74777" y="45821"/>
                </a:lnTo>
                <a:lnTo>
                  <a:pt x="73240" y="48869"/>
                </a:lnTo>
                <a:lnTo>
                  <a:pt x="68668" y="53441"/>
                </a:lnTo>
                <a:lnTo>
                  <a:pt x="65620" y="54965"/>
                </a:lnTo>
                <a:lnTo>
                  <a:pt x="59524" y="54965"/>
                </a:lnTo>
                <a:lnTo>
                  <a:pt x="56476" y="53441"/>
                </a:lnTo>
                <a:lnTo>
                  <a:pt x="54952" y="50393"/>
                </a:lnTo>
                <a:lnTo>
                  <a:pt x="51904" y="48869"/>
                </a:lnTo>
                <a:lnTo>
                  <a:pt x="50380" y="44297"/>
                </a:lnTo>
                <a:lnTo>
                  <a:pt x="50380" y="39725"/>
                </a:lnTo>
                <a:lnTo>
                  <a:pt x="82397" y="39725"/>
                </a:lnTo>
                <a:lnTo>
                  <a:pt x="82397" y="33629"/>
                </a:lnTo>
                <a:lnTo>
                  <a:pt x="82397" y="30581"/>
                </a:lnTo>
                <a:close/>
              </a:path>
              <a:path w="404495" h="61595">
                <a:moveTo>
                  <a:pt x="114401" y="59537"/>
                </a:moveTo>
                <a:lnTo>
                  <a:pt x="112877" y="53441"/>
                </a:lnTo>
                <a:lnTo>
                  <a:pt x="108292" y="53441"/>
                </a:lnTo>
                <a:lnTo>
                  <a:pt x="106768" y="51917"/>
                </a:lnTo>
                <a:lnTo>
                  <a:pt x="106768" y="21336"/>
                </a:lnTo>
                <a:lnTo>
                  <a:pt x="112877" y="21336"/>
                </a:lnTo>
                <a:lnTo>
                  <a:pt x="112877" y="15240"/>
                </a:lnTo>
                <a:lnTo>
                  <a:pt x="106768" y="15240"/>
                </a:lnTo>
                <a:lnTo>
                  <a:pt x="106768" y="0"/>
                </a:lnTo>
                <a:lnTo>
                  <a:pt x="99148" y="4572"/>
                </a:lnTo>
                <a:lnTo>
                  <a:pt x="99148" y="15240"/>
                </a:lnTo>
                <a:lnTo>
                  <a:pt x="93052" y="15240"/>
                </a:lnTo>
                <a:lnTo>
                  <a:pt x="93052" y="21336"/>
                </a:lnTo>
                <a:lnTo>
                  <a:pt x="99148" y="21336"/>
                </a:lnTo>
                <a:lnTo>
                  <a:pt x="99148" y="54965"/>
                </a:lnTo>
                <a:lnTo>
                  <a:pt x="100672" y="56489"/>
                </a:lnTo>
                <a:lnTo>
                  <a:pt x="100672" y="58013"/>
                </a:lnTo>
                <a:lnTo>
                  <a:pt x="102196" y="59537"/>
                </a:lnTo>
                <a:lnTo>
                  <a:pt x="114401" y="59537"/>
                </a:lnTo>
                <a:close/>
              </a:path>
              <a:path w="404495" h="61595">
                <a:moveTo>
                  <a:pt x="193738" y="15252"/>
                </a:moveTo>
                <a:lnTo>
                  <a:pt x="186118" y="15252"/>
                </a:lnTo>
                <a:lnTo>
                  <a:pt x="180022" y="41249"/>
                </a:lnTo>
                <a:lnTo>
                  <a:pt x="176974" y="50393"/>
                </a:lnTo>
                <a:lnTo>
                  <a:pt x="173926" y="41249"/>
                </a:lnTo>
                <a:lnTo>
                  <a:pt x="170332" y="25920"/>
                </a:lnTo>
                <a:lnTo>
                  <a:pt x="167830" y="15252"/>
                </a:lnTo>
                <a:lnTo>
                  <a:pt x="160210" y="15252"/>
                </a:lnTo>
                <a:lnTo>
                  <a:pt x="154012" y="41249"/>
                </a:lnTo>
                <a:lnTo>
                  <a:pt x="152488" y="47345"/>
                </a:lnTo>
                <a:lnTo>
                  <a:pt x="150964" y="50393"/>
                </a:lnTo>
                <a:lnTo>
                  <a:pt x="149440" y="41249"/>
                </a:lnTo>
                <a:lnTo>
                  <a:pt x="141820" y="15252"/>
                </a:lnTo>
                <a:lnTo>
                  <a:pt x="134200" y="15252"/>
                </a:lnTo>
                <a:lnTo>
                  <a:pt x="147916" y="59537"/>
                </a:lnTo>
                <a:lnTo>
                  <a:pt x="155536" y="59537"/>
                </a:lnTo>
                <a:lnTo>
                  <a:pt x="158051" y="50393"/>
                </a:lnTo>
                <a:lnTo>
                  <a:pt x="164782" y="25920"/>
                </a:lnTo>
                <a:lnTo>
                  <a:pt x="166306" y="33629"/>
                </a:lnTo>
                <a:lnTo>
                  <a:pt x="172402" y="59537"/>
                </a:lnTo>
                <a:lnTo>
                  <a:pt x="180022" y="59537"/>
                </a:lnTo>
                <a:lnTo>
                  <a:pt x="182854" y="50393"/>
                </a:lnTo>
                <a:lnTo>
                  <a:pt x="193738" y="15252"/>
                </a:lnTo>
                <a:close/>
              </a:path>
              <a:path w="404495" h="61595">
                <a:moveTo>
                  <a:pt x="239458" y="58013"/>
                </a:moveTo>
                <a:lnTo>
                  <a:pt x="237934" y="56489"/>
                </a:lnTo>
                <a:lnTo>
                  <a:pt x="237934" y="38201"/>
                </a:lnTo>
                <a:lnTo>
                  <a:pt x="237934" y="24384"/>
                </a:lnTo>
                <a:lnTo>
                  <a:pt x="236410" y="22860"/>
                </a:lnTo>
                <a:lnTo>
                  <a:pt x="236410" y="21336"/>
                </a:lnTo>
                <a:lnTo>
                  <a:pt x="231838" y="16764"/>
                </a:lnTo>
                <a:lnTo>
                  <a:pt x="230314" y="16764"/>
                </a:lnTo>
                <a:lnTo>
                  <a:pt x="227266" y="15240"/>
                </a:lnTo>
                <a:lnTo>
                  <a:pt x="213550" y="15240"/>
                </a:lnTo>
                <a:lnTo>
                  <a:pt x="207454" y="18288"/>
                </a:lnTo>
                <a:lnTo>
                  <a:pt x="205930" y="18288"/>
                </a:lnTo>
                <a:lnTo>
                  <a:pt x="204406" y="21336"/>
                </a:lnTo>
                <a:lnTo>
                  <a:pt x="202882" y="22860"/>
                </a:lnTo>
                <a:lnTo>
                  <a:pt x="201358" y="25908"/>
                </a:lnTo>
                <a:lnTo>
                  <a:pt x="201358" y="28956"/>
                </a:lnTo>
                <a:lnTo>
                  <a:pt x="208978" y="28956"/>
                </a:lnTo>
                <a:lnTo>
                  <a:pt x="208978" y="25908"/>
                </a:lnTo>
                <a:lnTo>
                  <a:pt x="213550" y="21336"/>
                </a:lnTo>
                <a:lnTo>
                  <a:pt x="225742" y="21336"/>
                </a:lnTo>
                <a:lnTo>
                  <a:pt x="228790" y="22860"/>
                </a:lnTo>
                <a:lnTo>
                  <a:pt x="230314" y="24384"/>
                </a:lnTo>
                <a:lnTo>
                  <a:pt x="230314" y="32105"/>
                </a:lnTo>
                <a:lnTo>
                  <a:pt x="230314" y="38201"/>
                </a:lnTo>
                <a:lnTo>
                  <a:pt x="230314" y="45821"/>
                </a:lnTo>
                <a:lnTo>
                  <a:pt x="228790" y="47345"/>
                </a:lnTo>
                <a:lnTo>
                  <a:pt x="227266" y="50393"/>
                </a:lnTo>
                <a:lnTo>
                  <a:pt x="224218" y="53441"/>
                </a:lnTo>
                <a:lnTo>
                  <a:pt x="222694" y="53441"/>
                </a:lnTo>
                <a:lnTo>
                  <a:pt x="219646" y="54965"/>
                </a:lnTo>
                <a:lnTo>
                  <a:pt x="213550" y="54965"/>
                </a:lnTo>
                <a:lnTo>
                  <a:pt x="212026" y="53441"/>
                </a:lnTo>
                <a:lnTo>
                  <a:pt x="210502" y="53441"/>
                </a:lnTo>
                <a:lnTo>
                  <a:pt x="207454" y="50393"/>
                </a:lnTo>
                <a:lnTo>
                  <a:pt x="207454" y="45821"/>
                </a:lnTo>
                <a:lnTo>
                  <a:pt x="208978" y="44297"/>
                </a:lnTo>
                <a:lnTo>
                  <a:pt x="208978" y="42773"/>
                </a:lnTo>
                <a:lnTo>
                  <a:pt x="212026" y="42773"/>
                </a:lnTo>
                <a:lnTo>
                  <a:pt x="213550" y="41249"/>
                </a:lnTo>
                <a:lnTo>
                  <a:pt x="218122" y="41249"/>
                </a:lnTo>
                <a:lnTo>
                  <a:pt x="224218" y="39725"/>
                </a:lnTo>
                <a:lnTo>
                  <a:pt x="227266" y="38201"/>
                </a:lnTo>
                <a:lnTo>
                  <a:pt x="230314" y="38201"/>
                </a:lnTo>
                <a:lnTo>
                  <a:pt x="230314" y="32105"/>
                </a:lnTo>
                <a:lnTo>
                  <a:pt x="227266" y="33629"/>
                </a:lnTo>
                <a:lnTo>
                  <a:pt x="222694" y="33629"/>
                </a:lnTo>
                <a:lnTo>
                  <a:pt x="216598" y="35153"/>
                </a:lnTo>
                <a:lnTo>
                  <a:pt x="210502" y="35153"/>
                </a:lnTo>
                <a:lnTo>
                  <a:pt x="208978" y="36677"/>
                </a:lnTo>
                <a:lnTo>
                  <a:pt x="207454" y="36677"/>
                </a:lnTo>
                <a:lnTo>
                  <a:pt x="205930" y="38201"/>
                </a:lnTo>
                <a:lnTo>
                  <a:pt x="202882" y="39725"/>
                </a:lnTo>
                <a:lnTo>
                  <a:pt x="202882" y="41249"/>
                </a:lnTo>
                <a:lnTo>
                  <a:pt x="199834" y="44297"/>
                </a:lnTo>
                <a:lnTo>
                  <a:pt x="199834" y="51917"/>
                </a:lnTo>
                <a:lnTo>
                  <a:pt x="201358" y="54965"/>
                </a:lnTo>
                <a:lnTo>
                  <a:pt x="204406" y="56489"/>
                </a:lnTo>
                <a:lnTo>
                  <a:pt x="205930" y="59537"/>
                </a:lnTo>
                <a:lnTo>
                  <a:pt x="210502" y="61061"/>
                </a:lnTo>
                <a:lnTo>
                  <a:pt x="218122" y="61061"/>
                </a:lnTo>
                <a:lnTo>
                  <a:pt x="221170" y="59537"/>
                </a:lnTo>
                <a:lnTo>
                  <a:pt x="222694" y="59537"/>
                </a:lnTo>
                <a:lnTo>
                  <a:pt x="228790" y="56489"/>
                </a:lnTo>
                <a:lnTo>
                  <a:pt x="230314" y="54965"/>
                </a:lnTo>
                <a:lnTo>
                  <a:pt x="230314" y="56489"/>
                </a:lnTo>
                <a:lnTo>
                  <a:pt x="231838" y="58013"/>
                </a:lnTo>
                <a:lnTo>
                  <a:pt x="231838" y="59537"/>
                </a:lnTo>
                <a:lnTo>
                  <a:pt x="239458" y="59537"/>
                </a:lnTo>
                <a:lnTo>
                  <a:pt x="239458" y="58013"/>
                </a:lnTo>
                <a:close/>
              </a:path>
              <a:path w="404495" h="61595">
                <a:moveTo>
                  <a:pt x="277558" y="42773"/>
                </a:moveTo>
                <a:lnTo>
                  <a:pt x="276034" y="41249"/>
                </a:lnTo>
                <a:lnTo>
                  <a:pt x="274510" y="38201"/>
                </a:lnTo>
                <a:lnTo>
                  <a:pt x="272986" y="38201"/>
                </a:lnTo>
                <a:lnTo>
                  <a:pt x="271462" y="36677"/>
                </a:lnTo>
                <a:lnTo>
                  <a:pt x="268414" y="35153"/>
                </a:lnTo>
                <a:lnTo>
                  <a:pt x="265366" y="35153"/>
                </a:lnTo>
                <a:lnTo>
                  <a:pt x="256222" y="32105"/>
                </a:lnTo>
                <a:lnTo>
                  <a:pt x="254698" y="32105"/>
                </a:lnTo>
                <a:lnTo>
                  <a:pt x="253174" y="30581"/>
                </a:lnTo>
                <a:lnTo>
                  <a:pt x="251650" y="30581"/>
                </a:lnTo>
                <a:lnTo>
                  <a:pt x="250126" y="28968"/>
                </a:lnTo>
                <a:lnTo>
                  <a:pt x="250126" y="24396"/>
                </a:lnTo>
                <a:lnTo>
                  <a:pt x="253174" y="21348"/>
                </a:lnTo>
                <a:lnTo>
                  <a:pt x="263842" y="21348"/>
                </a:lnTo>
                <a:lnTo>
                  <a:pt x="268414" y="25920"/>
                </a:lnTo>
                <a:lnTo>
                  <a:pt x="268414" y="27444"/>
                </a:lnTo>
                <a:lnTo>
                  <a:pt x="276034" y="27444"/>
                </a:lnTo>
                <a:lnTo>
                  <a:pt x="276034" y="24396"/>
                </a:lnTo>
                <a:lnTo>
                  <a:pt x="274510" y="22872"/>
                </a:lnTo>
                <a:lnTo>
                  <a:pt x="273748" y="21348"/>
                </a:lnTo>
                <a:lnTo>
                  <a:pt x="272986" y="19824"/>
                </a:lnTo>
                <a:lnTo>
                  <a:pt x="269938" y="16776"/>
                </a:lnTo>
                <a:lnTo>
                  <a:pt x="268414" y="16776"/>
                </a:lnTo>
                <a:lnTo>
                  <a:pt x="265366" y="15252"/>
                </a:lnTo>
                <a:lnTo>
                  <a:pt x="251650" y="15252"/>
                </a:lnTo>
                <a:lnTo>
                  <a:pt x="250126" y="16776"/>
                </a:lnTo>
                <a:lnTo>
                  <a:pt x="248602" y="16776"/>
                </a:lnTo>
                <a:lnTo>
                  <a:pt x="245554" y="19824"/>
                </a:lnTo>
                <a:lnTo>
                  <a:pt x="244030" y="22872"/>
                </a:lnTo>
                <a:lnTo>
                  <a:pt x="242506" y="24396"/>
                </a:lnTo>
                <a:lnTo>
                  <a:pt x="242506" y="32105"/>
                </a:lnTo>
                <a:lnTo>
                  <a:pt x="248602" y="38201"/>
                </a:lnTo>
                <a:lnTo>
                  <a:pt x="251650" y="38201"/>
                </a:lnTo>
                <a:lnTo>
                  <a:pt x="254698" y="39725"/>
                </a:lnTo>
                <a:lnTo>
                  <a:pt x="260794" y="41249"/>
                </a:lnTo>
                <a:lnTo>
                  <a:pt x="263842" y="42773"/>
                </a:lnTo>
                <a:lnTo>
                  <a:pt x="266890" y="42773"/>
                </a:lnTo>
                <a:lnTo>
                  <a:pt x="268414" y="44297"/>
                </a:lnTo>
                <a:lnTo>
                  <a:pt x="269938" y="44297"/>
                </a:lnTo>
                <a:lnTo>
                  <a:pt x="269938" y="50393"/>
                </a:lnTo>
                <a:lnTo>
                  <a:pt x="266890" y="51917"/>
                </a:lnTo>
                <a:lnTo>
                  <a:pt x="263842" y="54965"/>
                </a:lnTo>
                <a:lnTo>
                  <a:pt x="256222" y="54965"/>
                </a:lnTo>
                <a:lnTo>
                  <a:pt x="254698" y="53441"/>
                </a:lnTo>
                <a:lnTo>
                  <a:pt x="251650" y="51917"/>
                </a:lnTo>
                <a:lnTo>
                  <a:pt x="248602" y="48869"/>
                </a:lnTo>
                <a:lnTo>
                  <a:pt x="248602" y="45821"/>
                </a:lnTo>
                <a:lnTo>
                  <a:pt x="240982" y="47345"/>
                </a:lnTo>
                <a:lnTo>
                  <a:pt x="242506" y="51917"/>
                </a:lnTo>
                <a:lnTo>
                  <a:pt x="244030" y="54965"/>
                </a:lnTo>
                <a:lnTo>
                  <a:pt x="247078" y="56489"/>
                </a:lnTo>
                <a:lnTo>
                  <a:pt x="250126" y="59537"/>
                </a:lnTo>
                <a:lnTo>
                  <a:pt x="254698" y="61061"/>
                </a:lnTo>
                <a:lnTo>
                  <a:pt x="263842" y="61061"/>
                </a:lnTo>
                <a:lnTo>
                  <a:pt x="266890" y="59537"/>
                </a:lnTo>
                <a:lnTo>
                  <a:pt x="269938" y="59537"/>
                </a:lnTo>
                <a:lnTo>
                  <a:pt x="271462" y="58013"/>
                </a:lnTo>
                <a:lnTo>
                  <a:pt x="274510" y="56489"/>
                </a:lnTo>
                <a:lnTo>
                  <a:pt x="275272" y="54965"/>
                </a:lnTo>
                <a:lnTo>
                  <a:pt x="276034" y="53441"/>
                </a:lnTo>
                <a:lnTo>
                  <a:pt x="277558" y="51917"/>
                </a:lnTo>
                <a:lnTo>
                  <a:pt x="277558" y="42773"/>
                </a:lnTo>
                <a:close/>
              </a:path>
              <a:path w="404495" h="61595">
                <a:moveTo>
                  <a:pt x="321856" y="24396"/>
                </a:moveTo>
                <a:lnTo>
                  <a:pt x="320332" y="22872"/>
                </a:lnTo>
                <a:lnTo>
                  <a:pt x="318808" y="19824"/>
                </a:lnTo>
                <a:lnTo>
                  <a:pt x="315760" y="16776"/>
                </a:lnTo>
                <a:lnTo>
                  <a:pt x="312712" y="15252"/>
                </a:lnTo>
                <a:lnTo>
                  <a:pt x="302044" y="15252"/>
                </a:lnTo>
                <a:lnTo>
                  <a:pt x="297472" y="16776"/>
                </a:lnTo>
                <a:lnTo>
                  <a:pt x="294424" y="21348"/>
                </a:lnTo>
                <a:lnTo>
                  <a:pt x="294424" y="12"/>
                </a:lnTo>
                <a:lnTo>
                  <a:pt x="286804" y="12"/>
                </a:lnTo>
                <a:lnTo>
                  <a:pt x="286804" y="59537"/>
                </a:lnTo>
                <a:lnTo>
                  <a:pt x="294424" y="59537"/>
                </a:lnTo>
                <a:lnTo>
                  <a:pt x="294424" y="27444"/>
                </a:lnTo>
                <a:lnTo>
                  <a:pt x="300520" y="21348"/>
                </a:lnTo>
                <a:lnTo>
                  <a:pt x="308140" y="21348"/>
                </a:lnTo>
                <a:lnTo>
                  <a:pt x="311188" y="22872"/>
                </a:lnTo>
                <a:lnTo>
                  <a:pt x="314236" y="25920"/>
                </a:lnTo>
                <a:lnTo>
                  <a:pt x="314236" y="59537"/>
                </a:lnTo>
                <a:lnTo>
                  <a:pt x="321856" y="59537"/>
                </a:lnTo>
                <a:lnTo>
                  <a:pt x="321856" y="24396"/>
                </a:lnTo>
                <a:close/>
              </a:path>
              <a:path w="404495" h="61595">
                <a:moveTo>
                  <a:pt x="376720" y="30581"/>
                </a:moveTo>
                <a:lnTo>
                  <a:pt x="375196" y="24396"/>
                </a:lnTo>
                <a:lnTo>
                  <a:pt x="370624" y="21348"/>
                </a:lnTo>
                <a:lnTo>
                  <a:pt x="369100" y="19062"/>
                </a:lnTo>
                <a:lnTo>
                  <a:pt x="369100" y="30581"/>
                </a:lnTo>
                <a:lnTo>
                  <a:pt x="369100" y="33629"/>
                </a:lnTo>
                <a:lnTo>
                  <a:pt x="344716" y="33629"/>
                </a:lnTo>
                <a:lnTo>
                  <a:pt x="344716" y="30581"/>
                </a:lnTo>
                <a:lnTo>
                  <a:pt x="346240" y="27444"/>
                </a:lnTo>
                <a:lnTo>
                  <a:pt x="347764" y="24396"/>
                </a:lnTo>
                <a:lnTo>
                  <a:pt x="353860" y="21348"/>
                </a:lnTo>
                <a:lnTo>
                  <a:pt x="359956" y="21348"/>
                </a:lnTo>
                <a:lnTo>
                  <a:pt x="363004" y="22872"/>
                </a:lnTo>
                <a:lnTo>
                  <a:pt x="367576" y="27444"/>
                </a:lnTo>
                <a:lnTo>
                  <a:pt x="369100" y="30581"/>
                </a:lnTo>
                <a:lnTo>
                  <a:pt x="369100" y="19062"/>
                </a:lnTo>
                <a:lnTo>
                  <a:pt x="367576" y="16776"/>
                </a:lnTo>
                <a:lnTo>
                  <a:pt x="363004" y="15252"/>
                </a:lnTo>
                <a:lnTo>
                  <a:pt x="350812" y="15252"/>
                </a:lnTo>
                <a:lnTo>
                  <a:pt x="346240" y="16776"/>
                </a:lnTo>
                <a:lnTo>
                  <a:pt x="338620" y="24396"/>
                </a:lnTo>
                <a:lnTo>
                  <a:pt x="337096" y="30581"/>
                </a:lnTo>
                <a:lnTo>
                  <a:pt x="337096" y="45821"/>
                </a:lnTo>
                <a:lnTo>
                  <a:pt x="338620" y="50393"/>
                </a:lnTo>
                <a:lnTo>
                  <a:pt x="341668" y="54965"/>
                </a:lnTo>
                <a:lnTo>
                  <a:pt x="350812" y="61061"/>
                </a:lnTo>
                <a:lnTo>
                  <a:pt x="361480" y="61061"/>
                </a:lnTo>
                <a:lnTo>
                  <a:pt x="366052" y="59537"/>
                </a:lnTo>
                <a:lnTo>
                  <a:pt x="369100" y="56489"/>
                </a:lnTo>
                <a:lnTo>
                  <a:pt x="372148" y="54965"/>
                </a:lnTo>
                <a:lnTo>
                  <a:pt x="375196" y="50393"/>
                </a:lnTo>
                <a:lnTo>
                  <a:pt x="376720" y="45821"/>
                </a:lnTo>
                <a:lnTo>
                  <a:pt x="369100" y="45821"/>
                </a:lnTo>
                <a:lnTo>
                  <a:pt x="367576" y="48869"/>
                </a:lnTo>
                <a:lnTo>
                  <a:pt x="364528" y="51917"/>
                </a:lnTo>
                <a:lnTo>
                  <a:pt x="361480" y="53441"/>
                </a:lnTo>
                <a:lnTo>
                  <a:pt x="359956" y="54965"/>
                </a:lnTo>
                <a:lnTo>
                  <a:pt x="353860" y="54965"/>
                </a:lnTo>
                <a:lnTo>
                  <a:pt x="350812" y="53441"/>
                </a:lnTo>
                <a:lnTo>
                  <a:pt x="346240" y="48869"/>
                </a:lnTo>
                <a:lnTo>
                  <a:pt x="344716" y="44297"/>
                </a:lnTo>
                <a:lnTo>
                  <a:pt x="344716" y="39725"/>
                </a:lnTo>
                <a:lnTo>
                  <a:pt x="376720" y="39725"/>
                </a:lnTo>
                <a:lnTo>
                  <a:pt x="376720" y="33629"/>
                </a:lnTo>
                <a:lnTo>
                  <a:pt x="376720" y="30581"/>
                </a:lnTo>
                <a:close/>
              </a:path>
              <a:path w="404495" h="61595">
                <a:moveTo>
                  <a:pt x="404139" y="16776"/>
                </a:moveTo>
                <a:lnTo>
                  <a:pt x="401091" y="15252"/>
                </a:lnTo>
                <a:lnTo>
                  <a:pt x="393471" y="15252"/>
                </a:lnTo>
                <a:lnTo>
                  <a:pt x="391947" y="16776"/>
                </a:lnTo>
                <a:lnTo>
                  <a:pt x="390423" y="16776"/>
                </a:lnTo>
                <a:lnTo>
                  <a:pt x="387375" y="22872"/>
                </a:lnTo>
                <a:lnTo>
                  <a:pt x="387375" y="15252"/>
                </a:lnTo>
                <a:lnTo>
                  <a:pt x="381279" y="15252"/>
                </a:lnTo>
                <a:lnTo>
                  <a:pt x="381279" y="59537"/>
                </a:lnTo>
                <a:lnTo>
                  <a:pt x="387375" y="59537"/>
                </a:lnTo>
                <a:lnTo>
                  <a:pt x="387375" y="33629"/>
                </a:lnTo>
                <a:lnTo>
                  <a:pt x="388899" y="30581"/>
                </a:lnTo>
                <a:lnTo>
                  <a:pt x="388899" y="27444"/>
                </a:lnTo>
                <a:lnTo>
                  <a:pt x="390423" y="25920"/>
                </a:lnTo>
                <a:lnTo>
                  <a:pt x="390423" y="24396"/>
                </a:lnTo>
                <a:lnTo>
                  <a:pt x="391947" y="24396"/>
                </a:lnTo>
                <a:lnTo>
                  <a:pt x="393471" y="22872"/>
                </a:lnTo>
                <a:lnTo>
                  <a:pt x="399567" y="22872"/>
                </a:lnTo>
                <a:lnTo>
                  <a:pt x="402615" y="24396"/>
                </a:lnTo>
                <a:lnTo>
                  <a:pt x="404139" y="167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8488" y="1632394"/>
            <a:ext cx="584200" cy="203200"/>
            <a:chOff x="858488" y="1632394"/>
            <a:chExt cx="584200" cy="203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8488" y="1632394"/>
              <a:ext cx="254698" cy="1617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9094" y="1673637"/>
              <a:ext cx="106775" cy="1204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1777" y="1636966"/>
              <a:ext cx="170878" cy="19831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310383" y="1632204"/>
            <a:ext cx="355600" cy="161925"/>
            <a:chOff x="2310383" y="1632204"/>
            <a:chExt cx="355600" cy="161925"/>
          </a:xfrm>
        </p:grpSpPr>
        <p:sp>
          <p:nvSpPr>
            <p:cNvPr id="7" name="object 7"/>
            <p:cNvSpPr/>
            <p:nvPr/>
          </p:nvSpPr>
          <p:spPr>
            <a:xfrm>
              <a:off x="2310383" y="163220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2295" y="1632394"/>
              <a:ext cx="215074" cy="16173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02979" y="1632203"/>
              <a:ext cx="62865" cy="159385"/>
            </a:xfrm>
            <a:custGeom>
              <a:avLst/>
              <a:gdLst/>
              <a:ahLst/>
              <a:cxnLst/>
              <a:rect l="l" t="t" r="r" b="b"/>
              <a:pathLst>
                <a:path w="62864" h="159385">
                  <a:moveTo>
                    <a:pt x="19812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812" y="158496"/>
                  </a:lnTo>
                  <a:lnTo>
                    <a:pt x="19812" y="0"/>
                  </a:lnTo>
                  <a:close/>
                </a:path>
                <a:path w="62864" h="159385">
                  <a:moveTo>
                    <a:pt x="62776" y="44386"/>
                  </a:moveTo>
                  <a:lnTo>
                    <a:pt x="42964" y="44386"/>
                  </a:lnTo>
                  <a:lnTo>
                    <a:pt x="42964" y="158788"/>
                  </a:lnTo>
                  <a:lnTo>
                    <a:pt x="62776" y="158788"/>
                  </a:lnTo>
                  <a:lnTo>
                    <a:pt x="62776" y="44386"/>
                  </a:lnTo>
                  <a:close/>
                </a:path>
                <a:path w="62864" h="159385">
                  <a:moveTo>
                    <a:pt x="62776" y="101"/>
                  </a:moveTo>
                  <a:lnTo>
                    <a:pt x="42964" y="101"/>
                  </a:lnTo>
                  <a:lnTo>
                    <a:pt x="42964" y="23050"/>
                  </a:lnTo>
                  <a:lnTo>
                    <a:pt x="62776" y="23050"/>
                  </a:lnTo>
                  <a:lnTo>
                    <a:pt x="62776" y="1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766060" y="1632204"/>
            <a:ext cx="276860" cy="161925"/>
            <a:chOff x="2766060" y="1632204"/>
            <a:chExt cx="276860" cy="161925"/>
          </a:xfrm>
        </p:grpSpPr>
        <p:sp>
          <p:nvSpPr>
            <p:cNvPr id="11" name="object 11"/>
            <p:cNvSpPr/>
            <p:nvPr/>
          </p:nvSpPr>
          <p:spPr>
            <a:xfrm>
              <a:off x="2766060" y="1632204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6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6828" y="1673637"/>
              <a:ext cx="106775" cy="1204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9511" y="1673637"/>
              <a:ext cx="93059" cy="11744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126390" y="1632394"/>
            <a:ext cx="587375" cy="161925"/>
            <a:chOff x="3126390" y="1632394"/>
            <a:chExt cx="587375" cy="16192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6390" y="1632394"/>
              <a:ext cx="498729" cy="16173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651123" y="1673637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2955" y="12192"/>
                  </a:lnTo>
                  <a:lnTo>
                    <a:pt x="27527" y="6096"/>
                  </a:lnTo>
                  <a:lnTo>
                    <a:pt x="30575" y="4572"/>
                  </a:lnTo>
                  <a:lnTo>
                    <a:pt x="35147" y="1524"/>
                  </a:lnTo>
                  <a:lnTo>
                    <a:pt x="38195" y="0"/>
                  </a:lnTo>
                  <a:lnTo>
                    <a:pt x="48863" y="0"/>
                  </a:lnTo>
                  <a:lnTo>
                    <a:pt x="56483" y="1524"/>
                  </a:lnTo>
                  <a:lnTo>
                    <a:pt x="62579" y="6096"/>
                  </a:lnTo>
                  <a:lnTo>
                    <a:pt x="56483" y="24384"/>
                  </a:lnTo>
                  <a:lnTo>
                    <a:pt x="51911" y="21336"/>
                  </a:lnTo>
                  <a:lnTo>
                    <a:pt x="47339" y="19812"/>
                  </a:lnTo>
                  <a:lnTo>
                    <a:pt x="38195" y="19812"/>
                  </a:lnTo>
                  <a:lnTo>
                    <a:pt x="33623" y="21336"/>
                  </a:lnTo>
                  <a:lnTo>
                    <a:pt x="30575" y="24384"/>
                  </a:lnTo>
                  <a:lnTo>
                    <a:pt x="27527" y="25908"/>
                  </a:lnTo>
                  <a:lnTo>
                    <a:pt x="24479" y="30480"/>
                  </a:lnTo>
                  <a:lnTo>
                    <a:pt x="22955" y="35052"/>
                  </a:lnTo>
                  <a:lnTo>
                    <a:pt x="21431" y="41148"/>
                  </a:lnTo>
                  <a:lnTo>
                    <a:pt x="19812" y="48863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788378" y="1632299"/>
            <a:ext cx="145415" cy="159385"/>
            <a:chOff x="3788378" y="1632299"/>
            <a:chExt cx="145415" cy="159385"/>
          </a:xfrm>
        </p:grpSpPr>
        <p:sp>
          <p:nvSpPr>
            <p:cNvPr id="18" name="object 18"/>
            <p:cNvSpPr/>
            <p:nvPr/>
          </p:nvSpPr>
          <p:spPr>
            <a:xfrm>
              <a:off x="3788372" y="163230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0194" y="1673637"/>
              <a:ext cx="93059" cy="117443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4007929" y="1632394"/>
            <a:ext cx="299085" cy="161925"/>
            <a:chOff x="4007929" y="1632394"/>
            <a:chExt cx="299085" cy="16192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07929" y="1632394"/>
              <a:ext cx="167830" cy="1602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01668" y="1673637"/>
              <a:ext cx="105251" cy="120491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389310" y="1632299"/>
            <a:ext cx="1085850" cy="205104"/>
            <a:chOff x="4389310" y="1632299"/>
            <a:chExt cx="1085850" cy="205104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89310" y="1632394"/>
              <a:ext cx="786955" cy="20440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203698" y="163230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57133" y="1673637"/>
              <a:ext cx="92963" cy="1174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74576" y="1673637"/>
              <a:ext cx="100584" cy="163163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5554503" y="1673637"/>
            <a:ext cx="226060" cy="120650"/>
            <a:chOff x="5554503" y="1673637"/>
            <a:chExt cx="226060" cy="12065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54503" y="1673637"/>
              <a:ext cx="105251" cy="1204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87187" y="1673637"/>
              <a:ext cx="92963" cy="117443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995320" y="1673637"/>
            <a:ext cx="99060" cy="12049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806154" y="1632394"/>
            <a:ext cx="99155" cy="161734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115811" y="1632204"/>
            <a:ext cx="387985" cy="161925"/>
            <a:chOff x="6115811" y="1632204"/>
            <a:chExt cx="387985" cy="161925"/>
          </a:xfrm>
        </p:grpSpPr>
        <p:sp>
          <p:nvSpPr>
            <p:cNvPr id="34" name="object 34"/>
            <p:cNvSpPr/>
            <p:nvPr/>
          </p:nvSpPr>
          <p:spPr>
            <a:xfrm>
              <a:off x="6115812" y="1632203"/>
              <a:ext cx="142240" cy="161925"/>
            </a:xfrm>
            <a:custGeom>
              <a:avLst/>
              <a:gdLst/>
              <a:ahLst/>
              <a:cxnLst/>
              <a:rect l="l" t="t" r="r" b="b"/>
              <a:pathLst>
                <a:path w="142239" h="161925">
                  <a:moveTo>
                    <a:pt x="19799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799" y="158496"/>
                  </a:lnTo>
                  <a:lnTo>
                    <a:pt x="19799" y="0"/>
                  </a:lnTo>
                  <a:close/>
                </a:path>
                <a:path w="142239" h="161925">
                  <a:moveTo>
                    <a:pt x="141820" y="100876"/>
                  </a:moveTo>
                  <a:lnTo>
                    <a:pt x="141109" y="90208"/>
                  </a:lnTo>
                  <a:lnTo>
                    <a:pt x="140995" y="88633"/>
                  </a:lnTo>
                  <a:lnTo>
                    <a:pt x="140944" y="87757"/>
                  </a:lnTo>
                  <a:lnTo>
                    <a:pt x="138201" y="75920"/>
                  </a:lnTo>
                  <a:lnTo>
                    <a:pt x="133464" y="65519"/>
                  </a:lnTo>
                  <a:lnTo>
                    <a:pt x="127762" y="58204"/>
                  </a:lnTo>
                  <a:lnTo>
                    <a:pt x="126580" y="56680"/>
                  </a:lnTo>
                  <a:lnTo>
                    <a:pt x="122008" y="52857"/>
                  </a:lnTo>
                  <a:lnTo>
                    <a:pt x="122008" y="90208"/>
                  </a:lnTo>
                  <a:lnTo>
                    <a:pt x="57899" y="90208"/>
                  </a:lnTo>
                  <a:lnTo>
                    <a:pt x="80759" y="58204"/>
                  </a:lnTo>
                  <a:lnTo>
                    <a:pt x="89903" y="58204"/>
                  </a:lnTo>
                  <a:lnTo>
                    <a:pt x="120484" y="81064"/>
                  </a:lnTo>
                  <a:lnTo>
                    <a:pt x="122008" y="90208"/>
                  </a:lnTo>
                  <a:lnTo>
                    <a:pt x="122008" y="52857"/>
                  </a:lnTo>
                  <a:lnTo>
                    <a:pt x="119138" y="50444"/>
                  </a:lnTo>
                  <a:lnTo>
                    <a:pt x="110528" y="45631"/>
                  </a:lnTo>
                  <a:lnTo>
                    <a:pt x="100787" y="42532"/>
                  </a:lnTo>
                  <a:lnTo>
                    <a:pt x="89903" y="41440"/>
                  </a:lnTo>
                  <a:lnTo>
                    <a:pt x="78422" y="42532"/>
                  </a:lnTo>
                  <a:lnTo>
                    <a:pt x="78244" y="42532"/>
                  </a:lnTo>
                  <a:lnTo>
                    <a:pt x="44932" y="66827"/>
                  </a:lnTo>
                  <a:lnTo>
                    <a:pt x="37350" y="90208"/>
                  </a:lnTo>
                  <a:lnTo>
                    <a:pt x="36563" y="102400"/>
                  </a:lnTo>
                  <a:lnTo>
                    <a:pt x="50279" y="145161"/>
                  </a:lnTo>
                  <a:lnTo>
                    <a:pt x="91427" y="161925"/>
                  </a:lnTo>
                  <a:lnTo>
                    <a:pt x="100291" y="161340"/>
                  </a:lnTo>
                  <a:lnTo>
                    <a:pt x="130594" y="145161"/>
                  </a:lnTo>
                  <a:lnTo>
                    <a:pt x="134962" y="139827"/>
                  </a:lnTo>
                  <a:lnTo>
                    <a:pt x="138963" y="132397"/>
                  </a:lnTo>
                  <a:lnTo>
                    <a:pt x="141820" y="123825"/>
                  </a:lnTo>
                  <a:lnTo>
                    <a:pt x="120484" y="122212"/>
                  </a:lnTo>
                  <a:lnTo>
                    <a:pt x="117436" y="129921"/>
                  </a:lnTo>
                  <a:lnTo>
                    <a:pt x="114287" y="136017"/>
                  </a:lnTo>
                  <a:lnTo>
                    <a:pt x="109715" y="139065"/>
                  </a:lnTo>
                  <a:lnTo>
                    <a:pt x="103619" y="143637"/>
                  </a:lnTo>
                  <a:lnTo>
                    <a:pt x="97523" y="145161"/>
                  </a:lnTo>
                  <a:lnTo>
                    <a:pt x="91427" y="145161"/>
                  </a:lnTo>
                  <a:lnTo>
                    <a:pt x="83985" y="144589"/>
                  </a:lnTo>
                  <a:lnTo>
                    <a:pt x="57188" y="115506"/>
                  </a:lnTo>
                  <a:lnTo>
                    <a:pt x="56375" y="106972"/>
                  </a:lnTo>
                  <a:lnTo>
                    <a:pt x="141820" y="106972"/>
                  </a:lnTo>
                  <a:lnTo>
                    <a:pt x="141820" y="1008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77451" y="1673637"/>
              <a:ext cx="105251" cy="1204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10134" y="1673637"/>
              <a:ext cx="93059" cy="117443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892099" y="1673637"/>
            <a:ext cx="759523" cy="16163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18856" y="1629346"/>
            <a:ext cx="1602955" cy="427196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735538" y="1629346"/>
            <a:ext cx="187546" cy="164782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7993284" y="1629346"/>
            <a:ext cx="1384935" cy="207645"/>
            <a:chOff x="7993284" y="1629346"/>
            <a:chExt cx="1384935" cy="207645"/>
          </a:xfrm>
        </p:grpSpPr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993284" y="1673637"/>
              <a:ext cx="277558" cy="12049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98275" y="1673637"/>
              <a:ext cx="93059" cy="11744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23338" y="1676685"/>
              <a:ext cx="93059" cy="11744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537733" y="1629346"/>
              <a:ext cx="173831" cy="16478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2996" y="1637061"/>
              <a:ext cx="265366" cy="15706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031890" y="1632299"/>
              <a:ext cx="93059" cy="15878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158478" y="1673637"/>
              <a:ext cx="93059" cy="11744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275921" y="1673637"/>
              <a:ext cx="102203" cy="163163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465088" y="1629346"/>
            <a:ext cx="187546" cy="164782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864584" y="1894332"/>
            <a:ext cx="447675" cy="162560"/>
            <a:chOff x="864584" y="1894332"/>
            <a:chExt cx="447675" cy="162560"/>
          </a:xfrm>
        </p:grpSpPr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64584" y="1899380"/>
              <a:ext cx="285178" cy="15716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71092" y="1894331"/>
              <a:ext cx="141605" cy="162560"/>
            </a:xfrm>
            <a:custGeom>
              <a:avLst/>
              <a:gdLst/>
              <a:ahLst/>
              <a:cxnLst/>
              <a:rect l="l" t="t" r="r" b="b"/>
              <a:pathLst>
                <a:path w="141605" h="162560">
                  <a:moveTo>
                    <a:pt x="105244" y="102679"/>
                  </a:moveTo>
                  <a:lnTo>
                    <a:pt x="90004" y="58483"/>
                  </a:lnTo>
                  <a:lnTo>
                    <a:pt x="83908" y="52654"/>
                  </a:lnTo>
                  <a:lnTo>
                    <a:pt x="83908" y="81343"/>
                  </a:lnTo>
                  <a:lnTo>
                    <a:pt x="83908" y="92011"/>
                  </a:lnTo>
                  <a:lnTo>
                    <a:pt x="19900" y="92011"/>
                  </a:lnTo>
                  <a:lnTo>
                    <a:pt x="21361" y="84569"/>
                  </a:lnTo>
                  <a:lnTo>
                    <a:pt x="44284" y="58483"/>
                  </a:lnTo>
                  <a:lnTo>
                    <a:pt x="53428" y="58483"/>
                  </a:lnTo>
                  <a:lnTo>
                    <a:pt x="83908" y="81343"/>
                  </a:lnTo>
                  <a:lnTo>
                    <a:pt x="83908" y="52654"/>
                  </a:lnTo>
                  <a:lnTo>
                    <a:pt x="82575" y="51371"/>
                  </a:lnTo>
                  <a:lnTo>
                    <a:pt x="74002" y="46101"/>
                  </a:lnTo>
                  <a:lnTo>
                    <a:pt x="64287" y="42849"/>
                  </a:lnTo>
                  <a:lnTo>
                    <a:pt x="53428" y="41719"/>
                  </a:lnTo>
                  <a:lnTo>
                    <a:pt x="41668" y="42849"/>
                  </a:lnTo>
                  <a:lnTo>
                    <a:pt x="7797" y="67322"/>
                  </a:lnTo>
                  <a:lnTo>
                    <a:pt x="0" y="102679"/>
                  </a:lnTo>
                  <a:lnTo>
                    <a:pt x="876" y="116459"/>
                  </a:lnTo>
                  <a:lnTo>
                    <a:pt x="22148" y="153860"/>
                  </a:lnTo>
                  <a:lnTo>
                    <a:pt x="53428" y="162217"/>
                  </a:lnTo>
                  <a:lnTo>
                    <a:pt x="63169" y="161645"/>
                  </a:lnTo>
                  <a:lnTo>
                    <a:pt x="71907" y="159931"/>
                  </a:lnTo>
                  <a:lnTo>
                    <a:pt x="79794" y="157073"/>
                  </a:lnTo>
                  <a:lnTo>
                    <a:pt x="86956" y="153073"/>
                  </a:lnTo>
                  <a:lnTo>
                    <a:pt x="92456" y="146977"/>
                  </a:lnTo>
                  <a:lnTo>
                    <a:pt x="97053" y="140487"/>
                  </a:lnTo>
                  <a:lnTo>
                    <a:pt x="100888" y="133311"/>
                  </a:lnTo>
                  <a:lnTo>
                    <a:pt x="103720" y="125539"/>
                  </a:lnTo>
                  <a:lnTo>
                    <a:pt x="83908" y="122491"/>
                  </a:lnTo>
                  <a:lnTo>
                    <a:pt x="80860" y="130111"/>
                  </a:lnTo>
                  <a:lnTo>
                    <a:pt x="77812" y="136309"/>
                  </a:lnTo>
                  <a:lnTo>
                    <a:pt x="71716" y="140881"/>
                  </a:lnTo>
                  <a:lnTo>
                    <a:pt x="67144" y="143929"/>
                  </a:lnTo>
                  <a:lnTo>
                    <a:pt x="61048" y="146977"/>
                  </a:lnTo>
                  <a:lnTo>
                    <a:pt x="44284" y="146977"/>
                  </a:lnTo>
                  <a:lnTo>
                    <a:pt x="20713" y="116065"/>
                  </a:lnTo>
                  <a:lnTo>
                    <a:pt x="19900" y="107251"/>
                  </a:lnTo>
                  <a:lnTo>
                    <a:pt x="105244" y="107251"/>
                  </a:lnTo>
                  <a:lnTo>
                    <a:pt x="105244" y="102679"/>
                  </a:lnTo>
                  <a:close/>
                </a:path>
                <a:path w="141605" h="162560">
                  <a:moveTo>
                    <a:pt x="141058" y="0"/>
                  </a:moveTo>
                  <a:lnTo>
                    <a:pt x="121246" y="0"/>
                  </a:lnTo>
                  <a:lnTo>
                    <a:pt x="121246" y="158496"/>
                  </a:lnTo>
                  <a:lnTo>
                    <a:pt x="141058" y="158496"/>
                  </a:lnTo>
                  <a:lnTo>
                    <a:pt x="1410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1407509" y="1894332"/>
            <a:ext cx="456565" cy="203835"/>
            <a:chOff x="1407509" y="1894332"/>
            <a:chExt cx="456565" cy="203835"/>
          </a:xfrm>
        </p:grpSpPr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07509" y="1936051"/>
              <a:ext cx="99155" cy="16163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533144" y="189433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79911" y="1899380"/>
              <a:ext cx="283654" cy="157162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3149346" y="1894332"/>
            <a:ext cx="247650" cy="162560"/>
            <a:chOff x="3149346" y="1894332"/>
            <a:chExt cx="247650" cy="162560"/>
          </a:xfrm>
        </p:grpSpPr>
        <p:sp>
          <p:nvSpPr>
            <p:cNvPr id="58" name="object 58"/>
            <p:cNvSpPr/>
            <p:nvPr/>
          </p:nvSpPr>
          <p:spPr>
            <a:xfrm>
              <a:off x="3149346" y="1894331"/>
              <a:ext cx="71120" cy="160655"/>
            </a:xfrm>
            <a:custGeom>
              <a:avLst/>
              <a:gdLst/>
              <a:ahLst/>
              <a:cxnLst/>
              <a:rect l="l" t="t" r="r" b="b"/>
              <a:pathLst>
                <a:path w="71119" h="160655">
                  <a:moveTo>
                    <a:pt x="18288" y="44678"/>
                  </a:moveTo>
                  <a:lnTo>
                    <a:pt x="0" y="44678"/>
                  </a:lnTo>
                  <a:lnTo>
                    <a:pt x="0" y="160591"/>
                  </a:lnTo>
                  <a:lnTo>
                    <a:pt x="18288" y="160591"/>
                  </a:lnTo>
                  <a:lnTo>
                    <a:pt x="18288" y="44678"/>
                  </a:lnTo>
                  <a:close/>
                </a:path>
                <a:path w="71119" h="160655">
                  <a:moveTo>
                    <a:pt x="18288" y="2006"/>
                  </a:moveTo>
                  <a:lnTo>
                    <a:pt x="0" y="2006"/>
                  </a:lnTo>
                  <a:lnTo>
                    <a:pt x="0" y="23342"/>
                  </a:lnTo>
                  <a:lnTo>
                    <a:pt x="18288" y="23342"/>
                  </a:lnTo>
                  <a:lnTo>
                    <a:pt x="18288" y="2006"/>
                  </a:lnTo>
                  <a:close/>
                </a:path>
                <a:path w="71119" h="160655">
                  <a:moveTo>
                    <a:pt x="70853" y="0"/>
                  </a:moveTo>
                  <a:lnTo>
                    <a:pt x="51054" y="0"/>
                  </a:lnTo>
                  <a:lnTo>
                    <a:pt x="51054" y="158496"/>
                  </a:lnTo>
                  <a:lnTo>
                    <a:pt x="70853" y="158496"/>
                  </a:lnTo>
                  <a:lnTo>
                    <a:pt x="708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46882" y="1936051"/>
              <a:ext cx="105251" cy="12049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374135" y="2031491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60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3497008" y="1896332"/>
            <a:ext cx="266065" cy="160655"/>
            <a:chOff x="3497008" y="1896332"/>
            <a:chExt cx="266065" cy="160655"/>
          </a:xfrm>
        </p:grpSpPr>
        <p:pic>
          <p:nvPicPr>
            <p:cNvPr id="62" name="object 6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497008" y="1896332"/>
              <a:ext cx="123539" cy="15716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655694" y="1936051"/>
              <a:ext cx="106775" cy="120491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3838669" y="1893379"/>
            <a:ext cx="776605" cy="207645"/>
            <a:chOff x="3838669" y="1893379"/>
            <a:chExt cx="776605" cy="207645"/>
          </a:xfrm>
        </p:grpSpPr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38669" y="1893379"/>
              <a:ext cx="289750" cy="16316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54423" y="1936051"/>
              <a:ext cx="155543" cy="11744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4343488" y="189633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396930" y="1936051"/>
              <a:ext cx="92963" cy="11744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514373" y="1936051"/>
              <a:ext cx="100584" cy="164687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694301" y="1936051"/>
            <a:ext cx="100679" cy="120491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126479" y="1632299"/>
            <a:ext cx="1066037" cy="468439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4814315" y="1894332"/>
            <a:ext cx="609600" cy="162560"/>
            <a:chOff x="4814315" y="1894332"/>
            <a:chExt cx="609600" cy="162560"/>
          </a:xfrm>
        </p:grpSpPr>
        <p:sp>
          <p:nvSpPr>
            <p:cNvPr id="73" name="object 73"/>
            <p:cNvSpPr/>
            <p:nvPr/>
          </p:nvSpPr>
          <p:spPr>
            <a:xfrm>
              <a:off x="4814315" y="189433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862036" y="1936051"/>
              <a:ext cx="105251" cy="12049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87099" y="1936051"/>
              <a:ext cx="215074" cy="12049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229605" y="1936051"/>
              <a:ext cx="105251" cy="12049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5360765" y="1936051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907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383" y="3048"/>
                  </a:lnTo>
                  <a:lnTo>
                    <a:pt x="18383" y="21336"/>
                  </a:lnTo>
                  <a:lnTo>
                    <a:pt x="22955" y="12192"/>
                  </a:lnTo>
                  <a:lnTo>
                    <a:pt x="26003" y="7620"/>
                  </a:lnTo>
                  <a:lnTo>
                    <a:pt x="30575" y="4572"/>
                  </a:lnTo>
                  <a:lnTo>
                    <a:pt x="33623" y="1524"/>
                  </a:lnTo>
                  <a:lnTo>
                    <a:pt x="38195" y="0"/>
                  </a:lnTo>
                  <a:lnTo>
                    <a:pt x="48863" y="0"/>
                  </a:lnTo>
                  <a:lnTo>
                    <a:pt x="56483" y="3048"/>
                  </a:lnTo>
                  <a:lnTo>
                    <a:pt x="62579" y="7620"/>
                  </a:lnTo>
                  <a:lnTo>
                    <a:pt x="56483" y="24384"/>
                  </a:lnTo>
                  <a:lnTo>
                    <a:pt x="51911" y="22860"/>
                  </a:lnTo>
                  <a:lnTo>
                    <a:pt x="45815" y="21336"/>
                  </a:lnTo>
                  <a:lnTo>
                    <a:pt x="33623" y="21336"/>
                  </a:lnTo>
                  <a:lnTo>
                    <a:pt x="24479" y="30480"/>
                  </a:lnTo>
                  <a:lnTo>
                    <a:pt x="22955" y="35052"/>
                  </a:lnTo>
                  <a:lnTo>
                    <a:pt x="19907" y="50292"/>
                  </a:lnTo>
                  <a:lnTo>
                    <a:pt x="19907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5490400" y="1936051"/>
            <a:ext cx="195580" cy="120650"/>
            <a:chOff x="5490400" y="1936051"/>
            <a:chExt cx="195580" cy="120650"/>
          </a:xfrm>
        </p:grpSpPr>
        <p:pic>
          <p:nvPicPr>
            <p:cNvPr id="79" name="object 7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490400" y="1936051"/>
              <a:ext cx="106775" cy="120491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623179" y="1937480"/>
              <a:ext cx="62865" cy="116205"/>
            </a:xfrm>
            <a:custGeom>
              <a:avLst/>
              <a:gdLst/>
              <a:ahLst/>
              <a:cxnLst/>
              <a:rect l="l" t="t" r="r" b="b"/>
              <a:pathLst>
                <a:path w="62864" h="116205">
                  <a:moveTo>
                    <a:pt x="19812" y="116014"/>
                  </a:moveTo>
                  <a:lnTo>
                    <a:pt x="0" y="116014"/>
                  </a:lnTo>
                  <a:lnTo>
                    <a:pt x="0" y="1523"/>
                  </a:lnTo>
                  <a:lnTo>
                    <a:pt x="18288" y="1523"/>
                  </a:lnTo>
                  <a:lnTo>
                    <a:pt x="18288" y="19811"/>
                  </a:lnTo>
                  <a:lnTo>
                    <a:pt x="22859" y="10667"/>
                  </a:lnTo>
                  <a:lnTo>
                    <a:pt x="25908" y="6095"/>
                  </a:lnTo>
                  <a:lnTo>
                    <a:pt x="30575" y="3047"/>
                  </a:lnTo>
                  <a:lnTo>
                    <a:pt x="33623" y="0"/>
                  </a:lnTo>
                  <a:lnTo>
                    <a:pt x="48863" y="0"/>
                  </a:lnTo>
                  <a:lnTo>
                    <a:pt x="56483" y="1523"/>
                  </a:lnTo>
                  <a:lnTo>
                    <a:pt x="62579" y="6095"/>
                  </a:lnTo>
                  <a:lnTo>
                    <a:pt x="56483" y="22955"/>
                  </a:lnTo>
                  <a:lnTo>
                    <a:pt x="50387" y="21431"/>
                  </a:lnTo>
                  <a:lnTo>
                    <a:pt x="45815" y="19811"/>
                  </a:lnTo>
                  <a:lnTo>
                    <a:pt x="33623" y="19811"/>
                  </a:lnTo>
                  <a:lnTo>
                    <a:pt x="24384" y="29051"/>
                  </a:lnTo>
                  <a:lnTo>
                    <a:pt x="22859" y="33623"/>
                  </a:lnTo>
                  <a:lnTo>
                    <a:pt x="19812" y="48863"/>
                  </a:lnTo>
                  <a:lnTo>
                    <a:pt x="19812" y="1160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5752813" y="1896332"/>
            <a:ext cx="341630" cy="160655"/>
            <a:chOff x="5752813" y="1896332"/>
            <a:chExt cx="341630" cy="160655"/>
          </a:xfrm>
        </p:grpSpPr>
        <p:pic>
          <p:nvPicPr>
            <p:cNvPr id="82" name="object 8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752813" y="1936051"/>
              <a:ext cx="106680" cy="12049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885497" y="1936051"/>
              <a:ext cx="92963" cy="11744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001416" y="1896332"/>
              <a:ext cx="92964" cy="158686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7273384" y="1896332"/>
            <a:ext cx="140335" cy="160655"/>
            <a:chOff x="7273384" y="1896332"/>
            <a:chExt cx="140335" cy="160655"/>
          </a:xfrm>
        </p:grpSpPr>
        <p:sp>
          <p:nvSpPr>
            <p:cNvPr id="86" name="object 86"/>
            <p:cNvSpPr/>
            <p:nvPr/>
          </p:nvSpPr>
          <p:spPr>
            <a:xfrm>
              <a:off x="7273378" y="189633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317580" y="1936051"/>
              <a:ext cx="96107" cy="120491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7493031" y="1896332"/>
            <a:ext cx="523240" cy="189230"/>
            <a:chOff x="7493031" y="1896332"/>
            <a:chExt cx="523240" cy="189230"/>
          </a:xfrm>
        </p:grpSpPr>
        <p:pic>
          <p:nvPicPr>
            <p:cNvPr id="89" name="object 8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493031" y="1939099"/>
              <a:ext cx="92964" cy="11744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11998" y="1936051"/>
              <a:ext cx="96011" cy="12049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729442" y="1936051"/>
              <a:ext cx="105156" cy="12049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854505" y="1896332"/>
              <a:ext cx="100584" cy="160210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7991760" y="2032158"/>
              <a:ext cx="24765" cy="53340"/>
            </a:xfrm>
            <a:custGeom>
              <a:avLst/>
              <a:gdLst/>
              <a:ahLst/>
              <a:cxnLst/>
              <a:rect l="l" t="t" r="r" b="b"/>
              <a:pathLst>
                <a:path w="24765" h="53339">
                  <a:moveTo>
                    <a:pt x="6096" y="53340"/>
                  </a:moveTo>
                  <a:lnTo>
                    <a:pt x="0" y="44196"/>
                  </a:lnTo>
                  <a:lnTo>
                    <a:pt x="4572" y="42672"/>
                  </a:lnTo>
                  <a:lnTo>
                    <a:pt x="7620" y="39624"/>
                  </a:lnTo>
                  <a:lnTo>
                    <a:pt x="10668" y="33528"/>
                  </a:lnTo>
                  <a:lnTo>
                    <a:pt x="12192" y="28956"/>
                  </a:lnTo>
                  <a:lnTo>
                    <a:pt x="12192" y="21336"/>
                  </a:lnTo>
                  <a:lnTo>
                    <a:pt x="1524" y="21336"/>
                  </a:lnTo>
                  <a:lnTo>
                    <a:pt x="1524" y="0"/>
                  </a:lnTo>
                  <a:lnTo>
                    <a:pt x="24384" y="0"/>
                  </a:lnTo>
                  <a:lnTo>
                    <a:pt x="24384" y="30480"/>
                  </a:lnTo>
                  <a:lnTo>
                    <a:pt x="22860" y="36576"/>
                  </a:lnTo>
                  <a:lnTo>
                    <a:pt x="16764" y="45720"/>
                  </a:lnTo>
                  <a:lnTo>
                    <a:pt x="12192" y="50292"/>
                  </a:lnTo>
                  <a:lnTo>
                    <a:pt x="6096" y="533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8113776" y="1894332"/>
            <a:ext cx="799465" cy="207010"/>
            <a:chOff x="8113776" y="1894332"/>
            <a:chExt cx="799465" cy="207010"/>
          </a:xfrm>
        </p:grpSpPr>
        <p:pic>
          <p:nvPicPr>
            <p:cNvPr id="95" name="object 9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113776" y="1936051"/>
              <a:ext cx="173830" cy="12049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8307413" y="1894331"/>
              <a:ext cx="354330" cy="162560"/>
            </a:xfrm>
            <a:custGeom>
              <a:avLst/>
              <a:gdLst/>
              <a:ahLst/>
              <a:cxnLst/>
              <a:rect l="l" t="t" r="r" b="b"/>
              <a:pathLst>
                <a:path w="354329" h="162560">
                  <a:moveTo>
                    <a:pt x="106781" y="159169"/>
                  </a:moveTo>
                  <a:lnTo>
                    <a:pt x="103733" y="154597"/>
                  </a:lnTo>
                  <a:lnTo>
                    <a:pt x="100685" y="145453"/>
                  </a:lnTo>
                  <a:lnTo>
                    <a:pt x="100685" y="102679"/>
                  </a:lnTo>
                  <a:lnTo>
                    <a:pt x="100685" y="76771"/>
                  </a:lnTo>
                  <a:lnTo>
                    <a:pt x="99161" y="70675"/>
                  </a:lnTo>
                  <a:lnTo>
                    <a:pt x="99161" y="67627"/>
                  </a:lnTo>
                  <a:lnTo>
                    <a:pt x="96113" y="58483"/>
                  </a:lnTo>
                  <a:lnTo>
                    <a:pt x="93065" y="53911"/>
                  </a:lnTo>
                  <a:lnTo>
                    <a:pt x="90017" y="50863"/>
                  </a:lnTo>
                  <a:lnTo>
                    <a:pt x="85445" y="47815"/>
                  </a:lnTo>
                  <a:lnTo>
                    <a:pt x="79349" y="46291"/>
                  </a:lnTo>
                  <a:lnTo>
                    <a:pt x="73253" y="43243"/>
                  </a:lnTo>
                  <a:lnTo>
                    <a:pt x="65633" y="41719"/>
                  </a:lnTo>
                  <a:lnTo>
                    <a:pt x="54965" y="41719"/>
                  </a:lnTo>
                  <a:lnTo>
                    <a:pt x="16764" y="52387"/>
                  </a:lnTo>
                  <a:lnTo>
                    <a:pt x="4572" y="78295"/>
                  </a:lnTo>
                  <a:lnTo>
                    <a:pt x="22961" y="79819"/>
                  </a:lnTo>
                  <a:lnTo>
                    <a:pt x="24485" y="72199"/>
                  </a:lnTo>
                  <a:lnTo>
                    <a:pt x="29057" y="66103"/>
                  </a:lnTo>
                  <a:lnTo>
                    <a:pt x="32105" y="63055"/>
                  </a:lnTo>
                  <a:lnTo>
                    <a:pt x="36677" y="60007"/>
                  </a:lnTo>
                  <a:lnTo>
                    <a:pt x="44297" y="58483"/>
                  </a:lnTo>
                  <a:lnTo>
                    <a:pt x="62585" y="58483"/>
                  </a:lnTo>
                  <a:lnTo>
                    <a:pt x="70205" y="60007"/>
                  </a:lnTo>
                  <a:lnTo>
                    <a:pt x="74777" y="64579"/>
                  </a:lnTo>
                  <a:lnTo>
                    <a:pt x="79349" y="67627"/>
                  </a:lnTo>
                  <a:lnTo>
                    <a:pt x="80873" y="73723"/>
                  </a:lnTo>
                  <a:lnTo>
                    <a:pt x="80873" y="87439"/>
                  </a:lnTo>
                  <a:lnTo>
                    <a:pt x="80873" y="102679"/>
                  </a:lnTo>
                  <a:lnTo>
                    <a:pt x="80873" y="117919"/>
                  </a:lnTo>
                  <a:lnTo>
                    <a:pt x="79349" y="124015"/>
                  </a:lnTo>
                  <a:lnTo>
                    <a:pt x="51917" y="146977"/>
                  </a:lnTo>
                  <a:lnTo>
                    <a:pt x="36677" y="146977"/>
                  </a:lnTo>
                  <a:lnTo>
                    <a:pt x="30581" y="145453"/>
                  </a:lnTo>
                  <a:lnTo>
                    <a:pt x="22961" y="137833"/>
                  </a:lnTo>
                  <a:lnTo>
                    <a:pt x="21336" y="134785"/>
                  </a:lnTo>
                  <a:lnTo>
                    <a:pt x="21336" y="125539"/>
                  </a:lnTo>
                  <a:lnTo>
                    <a:pt x="22961" y="122491"/>
                  </a:lnTo>
                  <a:lnTo>
                    <a:pt x="26009" y="116395"/>
                  </a:lnTo>
                  <a:lnTo>
                    <a:pt x="35153" y="111823"/>
                  </a:lnTo>
                  <a:lnTo>
                    <a:pt x="41249" y="110299"/>
                  </a:lnTo>
                  <a:lnTo>
                    <a:pt x="48869" y="108775"/>
                  </a:lnTo>
                  <a:lnTo>
                    <a:pt x="58585" y="107403"/>
                  </a:lnTo>
                  <a:lnTo>
                    <a:pt x="67157" y="105727"/>
                  </a:lnTo>
                  <a:lnTo>
                    <a:pt x="80873" y="102679"/>
                  </a:lnTo>
                  <a:lnTo>
                    <a:pt x="80873" y="87439"/>
                  </a:lnTo>
                  <a:lnTo>
                    <a:pt x="66205" y="90487"/>
                  </a:lnTo>
                  <a:lnTo>
                    <a:pt x="56654" y="92163"/>
                  </a:lnTo>
                  <a:lnTo>
                    <a:pt x="45821" y="93535"/>
                  </a:lnTo>
                  <a:lnTo>
                    <a:pt x="38201" y="95059"/>
                  </a:lnTo>
                  <a:lnTo>
                    <a:pt x="32105" y="95059"/>
                  </a:lnTo>
                  <a:lnTo>
                    <a:pt x="29057" y="96583"/>
                  </a:lnTo>
                  <a:lnTo>
                    <a:pt x="22961" y="98107"/>
                  </a:lnTo>
                  <a:lnTo>
                    <a:pt x="18288" y="99631"/>
                  </a:lnTo>
                  <a:lnTo>
                    <a:pt x="13716" y="102679"/>
                  </a:lnTo>
                  <a:lnTo>
                    <a:pt x="7620" y="108775"/>
                  </a:lnTo>
                  <a:lnTo>
                    <a:pt x="1524" y="117919"/>
                  </a:lnTo>
                  <a:lnTo>
                    <a:pt x="0" y="124015"/>
                  </a:lnTo>
                  <a:lnTo>
                    <a:pt x="0" y="128587"/>
                  </a:lnTo>
                  <a:lnTo>
                    <a:pt x="22910" y="159931"/>
                  </a:lnTo>
                  <a:lnTo>
                    <a:pt x="39725" y="162217"/>
                  </a:lnTo>
                  <a:lnTo>
                    <a:pt x="47345" y="162217"/>
                  </a:lnTo>
                  <a:lnTo>
                    <a:pt x="54965" y="160693"/>
                  </a:lnTo>
                  <a:lnTo>
                    <a:pt x="61061" y="157645"/>
                  </a:lnTo>
                  <a:lnTo>
                    <a:pt x="67157" y="156121"/>
                  </a:lnTo>
                  <a:lnTo>
                    <a:pt x="74777" y="151549"/>
                  </a:lnTo>
                  <a:lnTo>
                    <a:pt x="80492" y="146977"/>
                  </a:lnTo>
                  <a:lnTo>
                    <a:pt x="82397" y="145453"/>
                  </a:lnTo>
                  <a:lnTo>
                    <a:pt x="82397" y="151549"/>
                  </a:lnTo>
                  <a:lnTo>
                    <a:pt x="83921" y="156121"/>
                  </a:lnTo>
                  <a:lnTo>
                    <a:pt x="85445" y="159169"/>
                  </a:lnTo>
                  <a:lnTo>
                    <a:pt x="106781" y="159169"/>
                  </a:lnTo>
                  <a:close/>
                </a:path>
                <a:path w="354329" h="162560">
                  <a:moveTo>
                    <a:pt x="141630" y="0"/>
                  </a:moveTo>
                  <a:lnTo>
                    <a:pt x="121831" y="0"/>
                  </a:lnTo>
                  <a:lnTo>
                    <a:pt x="121831" y="158496"/>
                  </a:lnTo>
                  <a:lnTo>
                    <a:pt x="141630" y="158496"/>
                  </a:lnTo>
                  <a:lnTo>
                    <a:pt x="141630" y="0"/>
                  </a:lnTo>
                  <a:close/>
                </a:path>
                <a:path w="354329" h="162560">
                  <a:moveTo>
                    <a:pt x="195262" y="44678"/>
                  </a:moveTo>
                  <a:lnTo>
                    <a:pt x="175450" y="44678"/>
                  </a:lnTo>
                  <a:lnTo>
                    <a:pt x="175450" y="160591"/>
                  </a:lnTo>
                  <a:lnTo>
                    <a:pt x="195262" y="160591"/>
                  </a:lnTo>
                  <a:lnTo>
                    <a:pt x="195262" y="44678"/>
                  </a:lnTo>
                  <a:close/>
                </a:path>
                <a:path w="354329" h="162560">
                  <a:moveTo>
                    <a:pt x="195262" y="2006"/>
                  </a:moveTo>
                  <a:lnTo>
                    <a:pt x="175450" y="2006"/>
                  </a:lnTo>
                  <a:lnTo>
                    <a:pt x="175450" y="23342"/>
                  </a:lnTo>
                  <a:lnTo>
                    <a:pt x="195262" y="23342"/>
                  </a:lnTo>
                  <a:lnTo>
                    <a:pt x="195262" y="2006"/>
                  </a:lnTo>
                  <a:close/>
                </a:path>
                <a:path w="354329" h="162560">
                  <a:moveTo>
                    <a:pt x="318808" y="142405"/>
                  </a:moveTo>
                  <a:lnTo>
                    <a:pt x="259270" y="142405"/>
                  </a:lnTo>
                  <a:lnTo>
                    <a:pt x="250126" y="143929"/>
                  </a:lnTo>
                  <a:lnTo>
                    <a:pt x="242506" y="143929"/>
                  </a:lnTo>
                  <a:lnTo>
                    <a:pt x="254698" y="130111"/>
                  </a:lnTo>
                  <a:lnTo>
                    <a:pt x="315760" y="58483"/>
                  </a:lnTo>
                  <a:lnTo>
                    <a:pt x="315760" y="44767"/>
                  </a:lnTo>
                  <a:lnTo>
                    <a:pt x="222694" y="44767"/>
                  </a:lnTo>
                  <a:lnTo>
                    <a:pt x="222694" y="60007"/>
                  </a:lnTo>
                  <a:lnTo>
                    <a:pt x="291376" y="60007"/>
                  </a:lnTo>
                  <a:lnTo>
                    <a:pt x="218122" y="143929"/>
                  </a:lnTo>
                  <a:lnTo>
                    <a:pt x="218122" y="159169"/>
                  </a:lnTo>
                  <a:lnTo>
                    <a:pt x="318808" y="159169"/>
                  </a:lnTo>
                  <a:lnTo>
                    <a:pt x="318808" y="142405"/>
                  </a:lnTo>
                  <a:close/>
                </a:path>
                <a:path w="354329" h="162560">
                  <a:moveTo>
                    <a:pt x="353847" y="44678"/>
                  </a:moveTo>
                  <a:lnTo>
                    <a:pt x="334035" y="44678"/>
                  </a:lnTo>
                  <a:lnTo>
                    <a:pt x="334035" y="160591"/>
                  </a:lnTo>
                  <a:lnTo>
                    <a:pt x="353847" y="160591"/>
                  </a:lnTo>
                  <a:lnTo>
                    <a:pt x="353847" y="44678"/>
                  </a:lnTo>
                  <a:close/>
                </a:path>
                <a:path w="354329" h="162560">
                  <a:moveTo>
                    <a:pt x="353847" y="2006"/>
                  </a:moveTo>
                  <a:lnTo>
                    <a:pt x="334035" y="2006"/>
                  </a:lnTo>
                  <a:lnTo>
                    <a:pt x="334035" y="23342"/>
                  </a:lnTo>
                  <a:lnTo>
                    <a:pt x="353847" y="23342"/>
                  </a:lnTo>
                  <a:lnTo>
                    <a:pt x="353847" y="20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693276" y="1936051"/>
              <a:ext cx="93059" cy="11744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812244" y="1936051"/>
              <a:ext cx="100679" cy="164687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8998362" y="1896332"/>
            <a:ext cx="299085" cy="160655"/>
            <a:chOff x="8998362" y="1896332"/>
            <a:chExt cx="299085" cy="160655"/>
          </a:xfrm>
        </p:grpSpPr>
        <p:pic>
          <p:nvPicPr>
            <p:cNvPr id="100" name="object 10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998362" y="1896332"/>
              <a:ext cx="167830" cy="15868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192005" y="1936051"/>
              <a:ext cx="105251" cy="120491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866227" y="2166366"/>
            <a:ext cx="2018030" cy="207645"/>
            <a:chOff x="866227" y="2166366"/>
            <a:chExt cx="2018030" cy="207645"/>
          </a:xfrm>
        </p:grpSpPr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66227" y="2210657"/>
              <a:ext cx="106656" cy="11896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98791" y="2210657"/>
              <a:ext cx="93059" cy="117443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113180" y="2169324"/>
              <a:ext cx="135890" cy="159385"/>
            </a:xfrm>
            <a:custGeom>
              <a:avLst/>
              <a:gdLst/>
              <a:ahLst/>
              <a:cxnLst/>
              <a:rect l="l" t="t" r="r" b="b"/>
              <a:pathLst>
                <a:path w="135890" h="159385">
                  <a:moveTo>
                    <a:pt x="105257" y="42862"/>
                  </a:moveTo>
                  <a:lnTo>
                    <a:pt x="85445" y="42862"/>
                  </a:lnTo>
                  <a:lnTo>
                    <a:pt x="59537" y="112966"/>
                  </a:lnTo>
                  <a:lnTo>
                    <a:pt x="56388" y="122110"/>
                  </a:lnTo>
                  <a:lnTo>
                    <a:pt x="53340" y="129819"/>
                  </a:lnTo>
                  <a:lnTo>
                    <a:pt x="51816" y="135915"/>
                  </a:lnTo>
                  <a:lnTo>
                    <a:pt x="50292" y="126771"/>
                  </a:lnTo>
                  <a:lnTo>
                    <a:pt x="47244" y="119062"/>
                  </a:lnTo>
                  <a:lnTo>
                    <a:pt x="45720" y="111442"/>
                  </a:lnTo>
                  <a:lnTo>
                    <a:pt x="19812" y="42862"/>
                  </a:lnTo>
                  <a:lnTo>
                    <a:pt x="0" y="42862"/>
                  </a:lnTo>
                  <a:lnTo>
                    <a:pt x="44196" y="158775"/>
                  </a:lnTo>
                  <a:lnTo>
                    <a:pt x="61061" y="158775"/>
                  </a:lnTo>
                  <a:lnTo>
                    <a:pt x="105257" y="42862"/>
                  </a:lnTo>
                  <a:close/>
                </a:path>
                <a:path w="135890" h="159385">
                  <a:moveTo>
                    <a:pt x="135724" y="44284"/>
                  </a:moveTo>
                  <a:lnTo>
                    <a:pt x="117436" y="44284"/>
                  </a:lnTo>
                  <a:lnTo>
                    <a:pt x="117436" y="158686"/>
                  </a:lnTo>
                  <a:lnTo>
                    <a:pt x="135724" y="158686"/>
                  </a:lnTo>
                  <a:lnTo>
                    <a:pt x="135724" y="44284"/>
                  </a:lnTo>
                  <a:close/>
                </a:path>
                <a:path w="135890" h="159385">
                  <a:moveTo>
                    <a:pt x="135724" y="0"/>
                  </a:moveTo>
                  <a:lnTo>
                    <a:pt x="117436" y="0"/>
                  </a:lnTo>
                  <a:lnTo>
                    <a:pt x="117436" y="22948"/>
                  </a:lnTo>
                  <a:lnTo>
                    <a:pt x="135724" y="22948"/>
                  </a:lnTo>
                  <a:lnTo>
                    <a:pt x="135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282445" y="2210562"/>
              <a:ext cx="173926" cy="11906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480756" y="2210657"/>
              <a:ext cx="93059" cy="11744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607343" y="2210657"/>
              <a:ext cx="155543" cy="11744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790507" y="2210657"/>
              <a:ext cx="105062" cy="11896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921573" y="2166366"/>
              <a:ext cx="416337" cy="16325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363915" y="2210657"/>
              <a:ext cx="105155" cy="11896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496502" y="2210657"/>
              <a:ext cx="93059" cy="117443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615469" y="2169414"/>
              <a:ext cx="99155" cy="160210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2737103" y="217017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778728" y="2212181"/>
              <a:ext cx="105156" cy="161639"/>
            </a:xfrm>
            <a:prstGeom prst="rect">
              <a:avLst/>
            </a:prstGeom>
          </p:spPr>
        </p:pic>
      </p:grpSp>
      <p:grpSp>
        <p:nvGrpSpPr>
          <p:cNvPr id="116" name="object 116"/>
          <p:cNvGrpSpPr/>
          <p:nvPr/>
        </p:nvGrpSpPr>
        <p:grpSpPr>
          <a:xfrm>
            <a:off x="2961703" y="2169318"/>
            <a:ext cx="863600" cy="205104"/>
            <a:chOff x="2961703" y="2169318"/>
            <a:chExt cx="863600" cy="205104"/>
          </a:xfrm>
        </p:grpSpPr>
        <p:sp>
          <p:nvSpPr>
            <p:cNvPr id="117" name="object 117"/>
            <p:cNvSpPr/>
            <p:nvPr/>
          </p:nvSpPr>
          <p:spPr>
            <a:xfrm>
              <a:off x="2961691" y="2170175"/>
              <a:ext cx="130810" cy="160020"/>
            </a:xfrm>
            <a:custGeom>
              <a:avLst/>
              <a:gdLst/>
              <a:ahLst/>
              <a:cxnLst/>
              <a:rect l="l" t="t" r="r" b="b"/>
              <a:pathLst>
                <a:path w="130810" h="160019">
                  <a:moveTo>
                    <a:pt x="100685" y="118211"/>
                  </a:moveTo>
                  <a:lnTo>
                    <a:pt x="80873" y="115163"/>
                  </a:lnTo>
                  <a:lnTo>
                    <a:pt x="79349" y="124307"/>
                  </a:lnTo>
                  <a:lnTo>
                    <a:pt x="76301" y="132016"/>
                  </a:lnTo>
                  <a:lnTo>
                    <a:pt x="67157" y="141160"/>
                  </a:lnTo>
                  <a:lnTo>
                    <a:pt x="59436" y="144208"/>
                  </a:lnTo>
                  <a:lnTo>
                    <a:pt x="53340" y="144208"/>
                  </a:lnTo>
                  <a:lnTo>
                    <a:pt x="22860" y="119595"/>
                  </a:lnTo>
                  <a:lnTo>
                    <a:pt x="21336" y="99923"/>
                  </a:lnTo>
                  <a:lnTo>
                    <a:pt x="21907" y="89331"/>
                  </a:lnTo>
                  <a:lnTo>
                    <a:pt x="44196" y="55727"/>
                  </a:lnTo>
                  <a:lnTo>
                    <a:pt x="59436" y="55727"/>
                  </a:lnTo>
                  <a:lnTo>
                    <a:pt x="79349" y="78587"/>
                  </a:lnTo>
                  <a:lnTo>
                    <a:pt x="99161" y="77063"/>
                  </a:lnTo>
                  <a:lnTo>
                    <a:pt x="70383" y="42773"/>
                  </a:lnTo>
                  <a:lnTo>
                    <a:pt x="53340" y="40487"/>
                  </a:lnTo>
                  <a:lnTo>
                    <a:pt x="45631" y="40792"/>
                  </a:lnTo>
                  <a:lnTo>
                    <a:pt x="10477" y="61366"/>
                  </a:lnTo>
                  <a:lnTo>
                    <a:pt x="0" y="99923"/>
                  </a:lnTo>
                  <a:lnTo>
                    <a:pt x="1104" y="113703"/>
                  </a:lnTo>
                  <a:lnTo>
                    <a:pt x="22694" y="151091"/>
                  </a:lnTo>
                  <a:lnTo>
                    <a:pt x="53340" y="159448"/>
                  </a:lnTo>
                  <a:lnTo>
                    <a:pt x="62230" y="158864"/>
                  </a:lnTo>
                  <a:lnTo>
                    <a:pt x="95161" y="135255"/>
                  </a:lnTo>
                  <a:lnTo>
                    <a:pt x="100685" y="118211"/>
                  </a:lnTo>
                  <a:close/>
                </a:path>
                <a:path w="130810" h="160019">
                  <a:moveTo>
                    <a:pt x="130505" y="0"/>
                  </a:moveTo>
                  <a:lnTo>
                    <a:pt x="110680" y="0"/>
                  </a:lnTo>
                  <a:lnTo>
                    <a:pt x="110680" y="158496"/>
                  </a:lnTo>
                  <a:lnTo>
                    <a:pt x="130505" y="158496"/>
                  </a:lnTo>
                  <a:lnTo>
                    <a:pt x="1305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118890" y="2210657"/>
              <a:ext cx="105132" cy="11896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245358" y="2210657"/>
              <a:ext cx="105251" cy="11896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378041" y="2210657"/>
              <a:ext cx="93059" cy="117443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3503092" y="216932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545871" y="2210657"/>
              <a:ext cx="93059" cy="117443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663314" y="2210657"/>
              <a:ext cx="102203" cy="163163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3802380" y="2305811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5" name="object 125"/>
          <p:cNvSpPr/>
          <p:nvPr/>
        </p:nvSpPr>
        <p:spPr>
          <a:xfrm>
            <a:off x="3898201" y="2169413"/>
            <a:ext cx="222885" cy="159385"/>
          </a:xfrm>
          <a:custGeom>
            <a:avLst/>
            <a:gdLst/>
            <a:ahLst/>
            <a:cxnLst/>
            <a:rect l="l" t="t" r="r" b="b"/>
            <a:pathLst>
              <a:path w="222885" h="159385">
                <a:moveTo>
                  <a:pt x="147916" y="158686"/>
                </a:moveTo>
                <a:lnTo>
                  <a:pt x="127711" y="109829"/>
                </a:lnTo>
                <a:lnTo>
                  <a:pt x="120777" y="93065"/>
                </a:lnTo>
                <a:lnTo>
                  <a:pt x="99060" y="40563"/>
                </a:lnTo>
                <a:lnTo>
                  <a:pt x="99060" y="93065"/>
                </a:lnTo>
                <a:lnTo>
                  <a:pt x="45720" y="93065"/>
                </a:lnTo>
                <a:lnTo>
                  <a:pt x="62484" y="47345"/>
                </a:lnTo>
                <a:lnTo>
                  <a:pt x="64770" y="39357"/>
                </a:lnTo>
                <a:lnTo>
                  <a:pt x="67170" y="31102"/>
                </a:lnTo>
                <a:lnTo>
                  <a:pt x="69342" y="23901"/>
                </a:lnTo>
                <a:lnTo>
                  <a:pt x="71628" y="16764"/>
                </a:lnTo>
                <a:lnTo>
                  <a:pt x="73291" y="23291"/>
                </a:lnTo>
                <a:lnTo>
                  <a:pt x="75819" y="31102"/>
                </a:lnTo>
                <a:lnTo>
                  <a:pt x="78905" y="39776"/>
                </a:lnTo>
                <a:lnTo>
                  <a:pt x="82296" y="48869"/>
                </a:lnTo>
                <a:lnTo>
                  <a:pt x="99060" y="93065"/>
                </a:lnTo>
                <a:lnTo>
                  <a:pt x="99060" y="40563"/>
                </a:lnTo>
                <a:lnTo>
                  <a:pt x="89217" y="16764"/>
                </a:lnTo>
                <a:lnTo>
                  <a:pt x="82296" y="0"/>
                </a:lnTo>
                <a:lnTo>
                  <a:pt x="59436" y="0"/>
                </a:lnTo>
                <a:lnTo>
                  <a:pt x="0" y="158686"/>
                </a:lnTo>
                <a:lnTo>
                  <a:pt x="21336" y="158686"/>
                </a:lnTo>
                <a:lnTo>
                  <a:pt x="39624" y="109829"/>
                </a:lnTo>
                <a:lnTo>
                  <a:pt x="105156" y="109829"/>
                </a:lnTo>
                <a:lnTo>
                  <a:pt x="123532" y="158686"/>
                </a:lnTo>
                <a:lnTo>
                  <a:pt x="147916" y="158686"/>
                </a:lnTo>
                <a:close/>
              </a:path>
              <a:path w="222885" h="159385">
                <a:moveTo>
                  <a:pt x="181546" y="762"/>
                </a:moveTo>
                <a:lnTo>
                  <a:pt x="161734" y="762"/>
                </a:lnTo>
                <a:lnTo>
                  <a:pt x="161734" y="159258"/>
                </a:lnTo>
                <a:lnTo>
                  <a:pt x="181546" y="159258"/>
                </a:lnTo>
                <a:lnTo>
                  <a:pt x="181546" y="762"/>
                </a:lnTo>
                <a:close/>
              </a:path>
              <a:path w="222885" h="159385">
                <a:moveTo>
                  <a:pt x="222694" y="762"/>
                </a:moveTo>
                <a:lnTo>
                  <a:pt x="202882" y="762"/>
                </a:lnTo>
                <a:lnTo>
                  <a:pt x="202882" y="159258"/>
                </a:lnTo>
                <a:lnTo>
                  <a:pt x="222694" y="159258"/>
                </a:lnTo>
                <a:lnTo>
                  <a:pt x="222694" y="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6" name="object 126"/>
          <p:cNvGrpSpPr/>
          <p:nvPr/>
        </p:nvGrpSpPr>
        <p:grpSpPr>
          <a:xfrm>
            <a:off x="4210811" y="2169318"/>
            <a:ext cx="853440" cy="160655"/>
            <a:chOff x="4210811" y="2169318"/>
            <a:chExt cx="853440" cy="160655"/>
          </a:xfrm>
        </p:grpSpPr>
        <p:pic>
          <p:nvPicPr>
            <p:cNvPr id="127" name="object 12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210811" y="2210561"/>
              <a:ext cx="99155" cy="11906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331303" y="2169413"/>
              <a:ext cx="94583" cy="158686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451890" y="2210657"/>
              <a:ext cx="277462" cy="118967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4762970" y="2169324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808696" y="2170175"/>
              <a:ext cx="255555" cy="159448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5153405" y="2172461"/>
            <a:ext cx="651510" cy="201930"/>
            <a:chOff x="5153405" y="2172461"/>
            <a:chExt cx="651510" cy="201930"/>
          </a:xfrm>
        </p:grpSpPr>
        <p:pic>
          <p:nvPicPr>
            <p:cNvPr id="133" name="object 13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153405" y="2210657"/>
              <a:ext cx="227266" cy="163163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406673" y="2210657"/>
              <a:ext cx="105157" cy="118967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537739" y="2172461"/>
              <a:ext cx="266890" cy="157162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5887021" y="2169413"/>
            <a:ext cx="447040" cy="160655"/>
            <a:chOff x="5887021" y="2169413"/>
            <a:chExt cx="447040" cy="160655"/>
          </a:xfrm>
        </p:grpSpPr>
        <p:pic>
          <p:nvPicPr>
            <p:cNvPr id="137" name="object 13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887021" y="2210657"/>
              <a:ext cx="94487" cy="118967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009036" y="2212181"/>
              <a:ext cx="92963" cy="11744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129528" y="2169413"/>
              <a:ext cx="204311" cy="160210"/>
            </a:xfrm>
            <a:prstGeom prst="rect">
              <a:avLst/>
            </a:prstGeom>
          </p:spPr>
        </p:pic>
      </p:grpSp>
      <p:pic>
        <p:nvPicPr>
          <p:cNvPr id="140" name="object 140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6422326" y="2210657"/>
            <a:ext cx="221170" cy="118967"/>
          </a:xfrm>
          <a:prstGeom prst="rect">
            <a:avLst/>
          </a:prstGeom>
        </p:spPr>
      </p:pic>
      <p:grpSp>
        <p:nvGrpSpPr>
          <p:cNvPr id="141" name="object 141"/>
          <p:cNvGrpSpPr/>
          <p:nvPr/>
        </p:nvGrpSpPr>
        <p:grpSpPr>
          <a:xfrm>
            <a:off x="6727412" y="2169318"/>
            <a:ext cx="677545" cy="160655"/>
            <a:chOff x="6727412" y="2169318"/>
            <a:chExt cx="677545" cy="160655"/>
          </a:xfrm>
        </p:grpSpPr>
        <p:pic>
          <p:nvPicPr>
            <p:cNvPr id="142" name="object 14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727412" y="2210657"/>
              <a:ext cx="210407" cy="11896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963727" y="2212181"/>
              <a:ext cx="93059" cy="117443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082695" y="2169318"/>
              <a:ext cx="321849" cy="160305"/>
            </a:xfrm>
            <a:prstGeom prst="rect">
              <a:avLst/>
            </a:prstGeom>
          </p:spPr>
        </p:pic>
      </p:grpSp>
      <p:grpSp>
        <p:nvGrpSpPr>
          <p:cNvPr id="145" name="object 145"/>
          <p:cNvGrpSpPr/>
          <p:nvPr/>
        </p:nvGrpSpPr>
        <p:grpSpPr>
          <a:xfrm>
            <a:off x="7480840" y="2169413"/>
            <a:ext cx="464184" cy="160655"/>
            <a:chOff x="7480840" y="2169413"/>
            <a:chExt cx="464184" cy="160655"/>
          </a:xfrm>
        </p:grpSpPr>
        <p:pic>
          <p:nvPicPr>
            <p:cNvPr id="146" name="object 14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480840" y="2210657"/>
              <a:ext cx="94488" cy="118967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596759" y="2169413"/>
              <a:ext cx="214979" cy="160210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839265" y="2210657"/>
              <a:ext cx="105156" cy="118967"/>
            </a:xfrm>
            <a:prstGeom prst="rect">
              <a:avLst/>
            </a:prstGeom>
          </p:spPr>
        </p:pic>
      </p:grpSp>
      <p:grpSp>
        <p:nvGrpSpPr>
          <p:cNvPr id="149" name="object 149"/>
          <p:cNvGrpSpPr/>
          <p:nvPr/>
        </p:nvGrpSpPr>
        <p:grpSpPr>
          <a:xfrm>
            <a:off x="8020716" y="2166366"/>
            <a:ext cx="264160" cy="163830"/>
            <a:chOff x="8020716" y="2166366"/>
            <a:chExt cx="264160" cy="163830"/>
          </a:xfrm>
        </p:grpSpPr>
        <p:pic>
          <p:nvPicPr>
            <p:cNvPr id="150" name="object 15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020716" y="2166366"/>
              <a:ext cx="175355" cy="163258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8222075" y="2210657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5" h="117475">
                  <a:moveTo>
                    <a:pt x="19907" y="117443"/>
                  </a:moveTo>
                  <a:lnTo>
                    <a:pt x="0" y="117443"/>
                  </a:lnTo>
                  <a:lnTo>
                    <a:pt x="0" y="1524"/>
                  </a:lnTo>
                  <a:lnTo>
                    <a:pt x="16859" y="1524"/>
                  </a:lnTo>
                  <a:lnTo>
                    <a:pt x="16859" y="19812"/>
                  </a:lnTo>
                  <a:lnTo>
                    <a:pt x="21431" y="12192"/>
                  </a:lnTo>
                  <a:lnTo>
                    <a:pt x="26003" y="6096"/>
                  </a:lnTo>
                  <a:lnTo>
                    <a:pt x="30575" y="3048"/>
                  </a:lnTo>
                  <a:lnTo>
                    <a:pt x="33623" y="1524"/>
                  </a:lnTo>
                  <a:lnTo>
                    <a:pt x="38195" y="0"/>
                  </a:lnTo>
                  <a:lnTo>
                    <a:pt x="48863" y="0"/>
                  </a:lnTo>
                  <a:lnTo>
                    <a:pt x="54959" y="1524"/>
                  </a:lnTo>
                  <a:lnTo>
                    <a:pt x="62579" y="6096"/>
                  </a:lnTo>
                  <a:lnTo>
                    <a:pt x="54959" y="24384"/>
                  </a:lnTo>
                  <a:lnTo>
                    <a:pt x="50387" y="21336"/>
                  </a:lnTo>
                  <a:lnTo>
                    <a:pt x="45815" y="19812"/>
                  </a:lnTo>
                  <a:lnTo>
                    <a:pt x="36671" y="19812"/>
                  </a:lnTo>
                  <a:lnTo>
                    <a:pt x="30575" y="22860"/>
                  </a:lnTo>
                  <a:lnTo>
                    <a:pt x="26003" y="25908"/>
                  </a:lnTo>
                  <a:lnTo>
                    <a:pt x="24479" y="28956"/>
                  </a:lnTo>
                  <a:lnTo>
                    <a:pt x="22955" y="33528"/>
                  </a:lnTo>
                  <a:lnTo>
                    <a:pt x="19907" y="41243"/>
                  </a:lnTo>
                  <a:lnTo>
                    <a:pt x="19907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2" name="object 152"/>
          <p:cNvGrpSpPr/>
          <p:nvPr/>
        </p:nvGrpSpPr>
        <p:grpSpPr>
          <a:xfrm>
            <a:off x="8351710" y="2169318"/>
            <a:ext cx="1087755" cy="205104"/>
            <a:chOff x="8351710" y="2169318"/>
            <a:chExt cx="1087755" cy="205104"/>
          </a:xfrm>
        </p:grpSpPr>
        <p:pic>
          <p:nvPicPr>
            <p:cNvPr id="153" name="object 15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351710" y="2169413"/>
              <a:ext cx="786955" cy="204406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9166098" y="216932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219533" y="2210657"/>
              <a:ext cx="92964" cy="11744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9336976" y="2210657"/>
              <a:ext cx="102108" cy="163163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9516903" y="2169413"/>
            <a:ext cx="351155" cy="160655"/>
            <a:chOff x="9516903" y="2169413"/>
            <a:chExt cx="351155" cy="160655"/>
          </a:xfrm>
        </p:grpSpPr>
        <p:pic>
          <p:nvPicPr>
            <p:cNvPr id="158" name="object 15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9516903" y="2210657"/>
              <a:ext cx="105251" cy="118967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649586" y="2210657"/>
              <a:ext cx="93059" cy="117443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9768554" y="2169413"/>
              <a:ext cx="99155" cy="160210"/>
            </a:xfrm>
            <a:prstGeom prst="rect">
              <a:avLst/>
            </a:prstGeom>
          </p:spPr>
        </p:pic>
      </p:grpSp>
      <p:grpSp>
        <p:nvGrpSpPr>
          <p:cNvPr id="161" name="object 161"/>
          <p:cNvGrpSpPr/>
          <p:nvPr/>
        </p:nvGrpSpPr>
        <p:grpSpPr>
          <a:xfrm>
            <a:off x="867632" y="2442972"/>
            <a:ext cx="262890" cy="161290"/>
            <a:chOff x="867632" y="2442972"/>
            <a:chExt cx="262890" cy="161290"/>
          </a:xfrm>
        </p:grpSpPr>
        <p:pic>
          <p:nvPicPr>
            <p:cNvPr id="162" name="object 16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67632" y="2483739"/>
              <a:ext cx="99155" cy="120491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987552" y="2442984"/>
              <a:ext cx="142875" cy="161290"/>
            </a:xfrm>
            <a:custGeom>
              <a:avLst/>
              <a:gdLst/>
              <a:ahLst/>
              <a:cxnLst/>
              <a:rect l="l" t="t" r="r" b="b"/>
              <a:pathLst>
                <a:path w="142875" h="161289">
                  <a:moveTo>
                    <a:pt x="19812" y="0"/>
                  </a:moveTo>
                  <a:lnTo>
                    <a:pt x="0" y="0"/>
                  </a:lnTo>
                  <a:lnTo>
                    <a:pt x="0" y="158483"/>
                  </a:lnTo>
                  <a:lnTo>
                    <a:pt x="19812" y="158483"/>
                  </a:lnTo>
                  <a:lnTo>
                    <a:pt x="19812" y="0"/>
                  </a:lnTo>
                  <a:close/>
                </a:path>
                <a:path w="142875" h="161289">
                  <a:moveTo>
                    <a:pt x="142392" y="100190"/>
                  </a:moveTo>
                  <a:lnTo>
                    <a:pt x="141503" y="89522"/>
                  </a:lnTo>
                  <a:lnTo>
                    <a:pt x="141300" y="87071"/>
                  </a:lnTo>
                  <a:lnTo>
                    <a:pt x="138201" y="75234"/>
                  </a:lnTo>
                  <a:lnTo>
                    <a:pt x="133388" y="64833"/>
                  </a:lnTo>
                  <a:lnTo>
                    <a:pt x="128231" y="57518"/>
                  </a:lnTo>
                  <a:lnTo>
                    <a:pt x="127152" y="55994"/>
                  </a:lnTo>
                  <a:lnTo>
                    <a:pt x="121056" y="50380"/>
                  </a:lnTo>
                  <a:lnTo>
                    <a:pt x="121056" y="80378"/>
                  </a:lnTo>
                  <a:lnTo>
                    <a:pt x="121056" y="89522"/>
                  </a:lnTo>
                  <a:lnTo>
                    <a:pt x="56946" y="89522"/>
                  </a:lnTo>
                  <a:lnTo>
                    <a:pt x="58420" y="82715"/>
                  </a:lnTo>
                  <a:lnTo>
                    <a:pt x="81432" y="57518"/>
                  </a:lnTo>
                  <a:lnTo>
                    <a:pt x="99720" y="57518"/>
                  </a:lnTo>
                  <a:lnTo>
                    <a:pt x="107340" y="60566"/>
                  </a:lnTo>
                  <a:lnTo>
                    <a:pt x="113436" y="68186"/>
                  </a:lnTo>
                  <a:lnTo>
                    <a:pt x="118008" y="72758"/>
                  </a:lnTo>
                  <a:lnTo>
                    <a:pt x="89052" y="40754"/>
                  </a:lnTo>
                  <a:lnTo>
                    <a:pt x="78168" y="41884"/>
                  </a:lnTo>
                  <a:lnTo>
                    <a:pt x="44615" y="66141"/>
                  </a:lnTo>
                  <a:lnTo>
                    <a:pt x="35610" y="101714"/>
                  </a:lnTo>
                  <a:lnTo>
                    <a:pt x="36715" y="114833"/>
                  </a:lnTo>
                  <a:lnTo>
                    <a:pt x="59245" y="151612"/>
                  </a:lnTo>
                  <a:lnTo>
                    <a:pt x="90576" y="161251"/>
                  </a:lnTo>
                  <a:lnTo>
                    <a:pt x="100317" y="160439"/>
                  </a:lnTo>
                  <a:lnTo>
                    <a:pt x="134200" y="139153"/>
                  </a:lnTo>
                  <a:lnTo>
                    <a:pt x="140868" y="123151"/>
                  </a:lnTo>
                  <a:lnTo>
                    <a:pt x="121056" y="121526"/>
                  </a:lnTo>
                  <a:lnTo>
                    <a:pt x="118008" y="129247"/>
                  </a:lnTo>
                  <a:lnTo>
                    <a:pt x="114960" y="135343"/>
                  </a:lnTo>
                  <a:lnTo>
                    <a:pt x="108864" y="138391"/>
                  </a:lnTo>
                  <a:lnTo>
                    <a:pt x="104292" y="142963"/>
                  </a:lnTo>
                  <a:lnTo>
                    <a:pt x="98196" y="144487"/>
                  </a:lnTo>
                  <a:lnTo>
                    <a:pt x="81432" y="144487"/>
                  </a:lnTo>
                  <a:lnTo>
                    <a:pt x="73812" y="141439"/>
                  </a:lnTo>
                  <a:lnTo>
                    <a:pt x="56946" y="106286"/>
                  </a:lnTo>
                  <a:lnTo>
                    <a:pt x="142392" y="106286"/>
                  </a:lnTo>
                  <a:lnTo>
                    <a:pt x="142392" y="1001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4" name="object 164"/>
          <p:cNvGrpSpPr/>
          <p:nvPr/>
        </p:nvGrpSpPr>
        <p:grpSpPr>
          <a:xfrm>
            <a:off x="1149762" y="2483738"/>
            <a:ext cx="226060" cy="120650"/>
            <a:chOff x="1149762" y="2483738"/>
            <a:chExt cx="226060" cy="120650"/>
          </a:xfrm>
        </p:grpSpPr>
        <p:pic>
          <p:nvPicPr>
            <p:cNvPr id="165" name="object 16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282446" y="2483738"/>
              <a:ext cx="93059" cy="11744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149762" y="2483738"/>
              <a:ext cx="105251" cy="120491"/>
            </a:xfrm>
            <a:prstGeom prst="rect">
              <a:avLst/>
            </a:prstGeom>
          </p:spPr>
        </p:pic>
      </p:grpSp>
      <p:grpSp>
        <p:nvGrpSpPr>
          <p:cNvPr id="167" name="object 167"/>
          <p:cNvGrpSpPr/>
          <p:nvPr/>
        </p:nvGrpSpPr>
        <p:grpSpPr>
          <a:xfrm>
            <a:off x="1758314" y="2483738"/>
            <a:ext cx="305435" cy="120650"/>
            <a:chOff x="1758314" y="2483738"/>
            <a:chExt cx="305435" cy="120650"/>
          </a:xfrm>
        </p:grpSpPr>
        <p:pic>
          <p:nvPicPr>
            <p:cNvPr id="168" name="object 16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758314" y="2483738"/>
              <a:ext cx="105251" cy="120491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890998" y="2483738"/>
              <a:ext cx="172402" cy="120491"/>
            </a:xfrm>
            <a:prstGeom prst="rect">
              <a:avLst/>
            </a:prstGeom>
          </p:spPr>
        </p:pic>
      </p:grpSp>
      <p:grpSp>
        <p:nvGrpSpPr>
          <p:cNvPr id="170" name="object 170"/>
          <p:cNvGrpSpPr/>
          <p:nvPr/>
        </p:nvGrpSpPr>
        <p:grpSpPr>
          <a:xfrm>
            <a:off x="2145696" y="2442495"/>
            <a:ext cx="927100" cy="161925"/>
            <a:chOff x="2145696" y="2442495"/>
            <a:chExt cx="927100" cy="161925"/>
          </a:xfrm>
        </p:grpSpPr>
        <p:pic>
          <p:nvPicPr>
            <p:cNvPr id="171" name="object 17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145696" y="2442972"/>
              <a:ext cx="371951" cy="161258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549937" y="2486786"/>
              <a:ext cx="92963" cy="117443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670428" y="2442495"/>
              <a:ext cx="99060" cy="161734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797016" y="2442495"/>
              <a:ext cx="213455" cy="161734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3049523" y="2578607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6" name="object 176"/>
          <p:cNvGrpSpPr/>
          <p:nvPr/>
        </p:nvGrpSpPr>
        <p:grpSpPr>
          <a:xfrm>
            <a:off x="3160014" y="2442432"/>
            <a:ext cx="370840" cy="161925"/>
            <a:chOff x="3160014" y="2442432"/>
            <a:chExt cx="370840" cy="161925"/>
          </a:xfrm>
        </p:grpSpPr>
        <p:sp>
          <p:nvSpPr>
            <p:cNvPr id="177" name="object 177"/>
            <p:cNvSpPr/>
            <p:nvPr/>
          </p:nvSpPr>
          <p:spPr>
            <a:xfrm>
              <a:off x="3160014" y="2442438"/>
              <a:ext cx="125095" cy="158750"/>
            </a:xfrm>
            <a:custGeom>
              <a:avLst/>
              <a:gdLst/>
              <a:ahLst/>
              <a:cxnLst/>
              <a:rect l="l" t="t" r="r" b="b"/>
              <a:pathLst>
                <a:path w="125095" h="158750">
                  <a:moveTo>
                    <a:pt x="125056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1816" y="17780"/>
                  </a:lnTo>
                  <a:lnTo>
                    <a:pt x="51816" y="158750"/>
                  </a:lnTo>
                  <a:lnTo>
                    <a:pt x="73152" y="158750"/>
                  </a:lnTo>
                  <a:lnTo>
                    <a:pt x="73152" y="17780"/>
                  </a:lnTo>
                  <a:lnTo>
                    <a:pt x="125056" y="17780"/>
                  </a:lnTo>
                  <a:lnTo>
                    <a:pt x="1250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306413" y="2442495"/>
              <a:ext cx="93059" cy="158686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425380" y="2483739"/>
              <a:ext cx="105251" cy="120491"/>
            </a:xfrm>
            <a:prstGeom prst="rect">
              <a:avLst/>
            </a:prstGeom>
          </p:spPr>
        </p:pic>
      </p:grpSp>
      <p:pic>
        <p:nvPicPr>
          <p:cNvPr id="180" name="object 180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4451794" y="2439447"/>
            <a:ext cx="187642" cy="164782"/>
          </a:xfrm>
          <a:prstGeom prst="rect">
            <a:avLst/>
          </a:prstGeom>
        </p:spPr>
      </p:pic>
      <p:grpSp>
        <p:nvGrpSpPr>
          <p:cNvPr id="181" name="object 181"/>
          <p:cNvGrpSpPr/>
          <p:nvPr/>
        </p:nvGrpSpPr>
        <p:grpSpPr>
          <a:xfrm>
            <a:off x="4697348" y="2442495"/>
            <a:ext cx="465455" cy="161925"/>
            <a:chOff x="4697348" y="2442495"/>
            <a:chExt cx="465455" cy="161925"/>
          </a:xfrm>
        </p:grpSpPr>
        <p:pic>
          <p:nvPicPr>
            <p:cNvPr id="182" name="object 18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4697348" y="2483738"/>
              <a:ext cx="271462" cy="120491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994719" y="2442495"/>
              <a:ext cx="167830" cy="158686"/>
            </a:xfrm>
            <a:prstGeom prst="rect">
              <a:avLst/>
            </a:prstGeom>
          </p:spPr>
        </p:pic>
      </p:grpSp>
      <p:pic>
        <p:nvPicPr>
          <p:cNvPr id="184" name="object 184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5238750" y="2439447"/>
            <a:ext cx="187737" cy="164782"/>
          </a:xfrm>
          <a:prstGeom prst="rect">
            <a:avLst/>
          </a:prstGeom>
        </p:spPr>
      </p:pic>
      <p:grpSp>
        <p:nvGrpSpPr>
          <p:cNvPr id="185" name="object 185"/>
          <p:cNvGrpSpPr/>
          <p:nvPr/>
        </p:nvGrpSpPr>
        <p:grpSpPr>
          <a:xfrm>
            <a:off x="5482780" y="2442495"/>
            <a:ext cx="506730" cy="161925"/>
            <a:chOff x="5482780" y="2442495"/>
            <a:chExt cx="506730" cy="161925"/>
          </a:xfrm>
        </p:grpSpPr>
        <p:pic>
          <p:nvPicPr>
            <p:cNvPr id="186" name="object 186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482780" y="2483738"/>
              <a:ext cx="385952" cy="12049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896165" y="2442495"/>
              <a:ext cx="93059" cy="158686"/>
            </a:xfrm>
            <a:prstGeom prst="rect">
              <a:avLst/>
            </a:prstGeom>
          </p:spPr>
        </p:pic>
      </p:grpSp>
      <p:grpSp>
        <p:nvGrpSpPr>
          <p:cNvPr id="188" name="object 188"/>
          <p:cNvGrpSpPr/>
          <p:nvPr/>
        </p:nvGrpSpPr>
        <p:grpSpPr>
          <a:xfrm>
            <a:off x="7259669" y="2442400"/>
            <a:ext cx="413384" cy="161925"/>
            <a:chOff x="7259669" y="2442400"/>
            <a:chExt cx="413384" cy="161925"/>
          </a:xfrm>
        </p:grpSpPr>
        <p:pic>
          <p:nvPicPr>
            <p:cNvPr id="189" name="object 18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259669" y="2442400"/>
              <a:ext cx="92963" cy="160305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384732" y="2483738"/>
              <a:ext cx="155543" cy="117443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567707" y="2483738"/>
              <a:ext cx="105251" cy="120491"/>
            </a:xfrm>
            <a:prstGeom prst="rect">
              <a:avLst/>
            </a:prstGeom>
          </p:spPr>
        </p:pic>
      </p:grpSp>
      <p:grpSp>
        <p:nvGrpSpPr>
          <p:cNvPr id="192" name="object 192"/>
          <p:cNvGrpSpPr/>
          <p:nvPr/>
        </p:nvGrpSpPr>
        <p:grpSpPr>
          <a:xfrm>
            <a:off x="7746206" y="2442495"/>
            <a:ext cx="351155" cy="161925"/>
            <a:chOff x="7746206" y="2442495"/>
            <a:chExt cx="351155" cy="161925"/>
          </a:xfrm>
        </p:grpSpPr>
        <p:pic>
          <p:nvPicPr>
            <p:cNvPr id="193" name="object 19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746206" y="2483738"/>
              <a:ext cx="105251" cy="120491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878889" y="2483738"/>
              <a:ext cx="93059" cy="117443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997857" y="2442495"/>
              <a:ext cx="99155" cy="161734"/>
            </a:xfrm>
            <a:prstGeom prst="rect">
              <a:avLst/>
            </a:prstGeom>
          </p:spPr>
        </p:pic>
      </p:grpSp>
      <p:pic>
        <p:nvPicPr>
          <p:cNvPr id="196" name="object 196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261109" y="2442400"/>
            <a:ext cx="774763" cy="424243"/>
          </a:xfrm>
          <a:prstGeom prst="rect">
            <a:avLst/>
          </a:prstGeom>
        </p:spPr>
      </p:pic>
      <p:grpSp>
        <p:nvGrpSpPr>
          <p:cNvPr id="197" name="object 197"/>
          <p:cNvGrpSpPr/>
          <p:nvPr/>
        </p:nvGrpSpPr>
        <p:grpSpPr>
          <a:xfrm>
            <a:off x="8179403" y="2447067"/>
            <a:ext cx="548005" cy="157480"/>
            <a:chOff x="8179403" y="2447067"/>
            <a:chExt cx="548005" cy="157480"/>
          </a:xfrm>
        </p:grpSpPr>
        <p:pic>
          <p:nvPicPr>
            <p:cNvPr id="198" name="object 198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8179403" y="2447067"/>
              <a:ext cx="459009" cy="157162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8664321" y="2483739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5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2859" y="12192"/>
                  </a:lnTo>
                  <a:lnTo>
                    <a:pt x="25908" y="6096"/>
                  </a:lnTo>
                  <a:lnTo>
                    <a:pt x="30480" y="457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863" y="0"/>
                  </a:lnTo>
                  <a:lnTo>
                    <a:pt x="56483" y="1524"/>
                  </a:lnTo>
                  <a:lnTo>
                    <a:pt x="62579" y="6096"/>
                  </a:lnTo>
                  <a:lnTo>
                    <a:pt x="56483" y="24384"/>
                  </a:lnTo>
                  <a:lnTo>
                    <a:pt x="51911" y="21336"/>
                  </a:lnTo>
                  <a:lnTo>
                    <a:pt x="45815" y="19812"/>
                  </a:lnTo>
                  <a:lnTo>
                    <a:pt x="38100" y="19812"/>
                  </a:lnTo>
                  <a:lnTo>
                    <a:pt x="33528" y="21336"/>
                  </a:lnTo>
                  <a:lnTo>
                    <a:pt x="30480" y="24384"/>
                  </a:lnTo>
                  <a:lnTo>
                    <a:pt x="27432" y="25908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21336" y="41148"/>
                  </a:lnTo>
                  <a:lnTo>
                    <a:pt x="19812" y="48768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0" name="object 200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8793956" y="2442495"/>
            <a:ext cx="99155" cy="161734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3385661" y="2442400"/>
            <a:ext cx="1297971" cy="424243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866108" y="2746152"/>
            <a:ext cx="105251" cy="120491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998791" y="2746057"/>
            <a:ext cx="172307" cy="120491"/>
          </a:xfrm>
          <a:prstGeom prst="rect">
            <a:avLst/>
          </a:prstGeom>
        </p:spPr>
      </p:pic>
      <p:grpSp>
        <p:nvGrpSpPr>
          <p:cNvPr id="204" name="object 204"/>
          <p:cNvGrpSpPr/>
          <p:nvPr/>
        </p:nvGrpSpPr>
        <p:grpSpPr>
          <a:xfrm>
            <a:off x="2124360" y="2706433"/>
            <a:ext cx="382905" cy="204470"/>
            <a:chOff x="2124360" y="2706433"/>
            <a:chExt cx="382905" cy="204470"/>
          </a:xfrm>
        </p:grpSpPr>
        <p:pic>
          <p:nvPicPr>
            <p:cNvPr id="205" name="object 205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124360" y="2746152"/>
              <a:ext cx="94583" cy="120491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2246376" y="2706433"/>
              <a:ext cx="135731" cy="204406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2414206" y="2746152"/>
              <a:ext cx="93059" cy="117443"/>
            </a:xfrm>
            <a:prstGeom prst="rect">
              <a:avLst/>
            </a:prstGeom>
          </p:spPr>
        </p:pic>
      </p:grpSp>
      <p:pic>
        <p:nvPicPr>
          <p:cNvPr id="208" name="object 208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6012084" y="2442400"/>
            <a:ext cx="1175956" cy="424243"/>
          </a:xfrm>
          <a:prstGeom prst="rect">
            <a:avLst/>
          </a:prstGeom>
        </p:spPr>
      </p:pic>
      <p:grpSp>
        <p:nvGrpSpPr>
          <p:cNvPr id="209" name="object 209"/>
          <p:cNvGrpSpPr/>
          <p:nvPr/>
        </p:nvGrpSpPr>
        <p:grpSpPr>
          <a:xfrm>
            <a:off x="2540793" y="2703385"/>
            <a:ext cx="753110" cy="207645"/>
            <a:chOff x="2540793" y="2703385"/>
            <a:chExt cx="753110" cy="207645"/>
          </a:xfrm>
        </p:grpSpPr>
        <p:sp>
          <p:nvSpPr>
            <p:cNvPr id="210" name="object 210"/>
            <p:cNvSpPr/>
            <p:nvPr/>
          </p:nvSpPr>
          <p:spPr>
            <a:xfrm>
              <a:off x="2540787" y="2706433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" name="object 211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580417" y="2703385"/>
              <a:ext cx="330898" cy="163258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2938843" y="2746152"/>
              <a:ext cx="93059" cy="117443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3054762" y="2705099"/>
              <a:ext cx="238601" cy="205739"/>
            </a:xfrm>
            <a:prstGeom prst="rect">
              <a:avLst/>
            </a:prstGeom>
          </p:spPr>
        </p:pic>
      </p:grpSp>
      <p:pic>
        <p:nvPicPr>
          <p:cNvPr id="214" name="object 214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4767548" y="2746152"/>
            <a:ext cx="105156" cy="120491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8626220" y="2442400"/>
            <a:ext cx="1124044" cy="468439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4900231" y="2746152"/>
            <a:ext cx="172307" cy="120491"/>
          </a:xfrm>
          <a:prstGeom prst="rect">
            <a:avLst/>
          </a:prstGeom>
        </p:spPr>
      </p:pic>
      <p:grpSp>
        <p:nvGrpSpPr>
          <p:cNvPr id="217" name="object 217"/>
          <p:cNvGrpSpPr/>
          <p:nvPr/>
        </p:nvGrpSpPr>
        <p:grpSpPr>
          <a:xfrm>
            <a:off x="5162550" y="2706433"/>
            <a:ext cx="529590" cy="160655"/>
            <a:chOff x="5162550" y="2706433"/>
            <a:chExt cx="529590" cy="160655"/>
          </a:xfrm>
        </p:grpSpPr>
        <p:pic>
          <p:nvPicPr>
            <p:cNvPr id="218" name="object 218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5162550" y="2746152"/>
              <a:ext cx="276034" cy="120491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459920" y="2706433"/>
              <a:ext cx="99155" cy="160210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586507" y="2746152"/>
              <a:ext cx="105251" cy="120491"/>
            </a:xfrm>
            <a:prstGeom prst="rect">
              <a:avLst/>
            </a:prstGeom>
          </p:spPr>
        </p:pic>
      </p:grpSp>
      <p:pic>
        <p:nvPicPr>
          <p:cNvPr id="221" name="object 221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5769578" y="2709481"/>
            <a:ext cx="173831" cy="157162"/>
          </a:xfrm>
          <a:prstGeom prst="rect">
            <a:avLst/>
          </a:prstGeom>
        </p:spPr>
      </p:pic>
      <p:grpSp>
        <p:nvGrpSpPr>
          <p:cNvPr id="222" name="object 222"/>
          <p:cNvGrpSpPr/>
          <p:nvPr/>
        </p:nvGrpSpPr>
        <p:grpSpPr>
          <a:xfrm>
            <a:off x="7253573" y="2705100"/>
            <a:ext cx="813435" cy="205740"/>
            <a:chOff x="7253573" y="2705100"/>
            <a:chExt cx="813435" cy="205740"/>
          </a:xfrm>
        </p:grpSpPr>
        <p:pic>
          <p:nvPicPr>
            <p:cNvPr id="223" name="object 223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7253573" y="2746152"/>
              <a:ext cx="99155" cy="120491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7374636" y="270510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419784" y="2746152"/>
              <a:ext cx="221170" cy="120491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668387" y="2746152"/>
              <a:ext cx="93059" cy="117443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7793444" y="2706433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846885" y="2746152"/>
              <a:ext cx="93059" cy="117443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7964328" y="2746152"/>
              <a:ext cx="102108" cy="164687"/>
            </a:xfrm>
            <a:prstGeom prst="rect">
              <a:avLst/>
            </a:prstGeom>
          </p:spPr>
        </p:pic>
      </p:grpSp>
      <p:pic>
        <p:nvPicPr>
          <p:cNvPr id="230" name="object 230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8144256" y="2709481"/>
            <a:ext cx="408717" cy="157162"/>
          </a:xfrm>
          <a:prstGeom prst="rect">
            <a:avLst/>
          </a:prstGeom>
        </p:spPr>
      </p:pic>
      <p:grpSp>
        <p:nvGrpSpPr>
          <p:cNvPr id="231" name="object 231"/>
          <p:cNvGrpSpPr/>
          <p:nvPr/>
        </p:nvGrpSpPr>
        <p:grpSpPr>
          <a:xfrm>
            <a:off x="873728" y="2979419"/>
            <a:ext cx="1318260" cy="201930"/>
            <a:chOff x="873728" y="2979419"/>
            <a:chExt cx="1318260" cy="201930"/>
          </a:xfrm>
        </p:grpSpPr>
        <p:sp>
          <p:nvSpPr>
            <p:cNvPr id="232" name="object 232"/>
            <p:cNvSpPr/>
            <p:nvPr/>
          </p:nvSpPr>
          <p:spPr>
            <a:xfrm>
              <a:off x="873721" y="2979419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97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8288" y="22961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3" name="object 233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925639" y="3020758"/>
              <a:ext cx="154019" cy="117443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1114704" y="3020758"/>
              <a:ext cx="529590" cy="160655"/>
            </a:xfrm>
            <a:custGeom>
              <a:avLst/>
              <a:gdLst/>
              <a:ahLst/>
              <a:cxnLst/>
              <a:rect l="l" t="t" r="r" b="b"/>
              <a:pathLst>
                <a:path w="529589" h="160655">
                  <a:moveTo>
                    <a:pt x="99148" y="59448"/>
                  </a:moveTo>
                  <a:lnTo>
                    <a:pt x="89522" y="22313"/>
                  </a:lnTo>
                  <a:lnTo>
                    <a:pt x="79336" y="9969"/>
                  </a:lnTo>
                  <a:lnTo>
                    <a:pt x="79336" y="59448"/>
                  </a:lnTo>
                  <a:lnTo>
                    <a:pt x="79260" y="60972"/>
                  </a:lnTo>
                  <a:lnTo>
                    <a:pt x="64096" y="100685"/>
                  </a:lnTo>
                  <a:lnTo>
                    <a:pt x="56388" y="103733"/>
                  </a:lnTo>
                  <a:lnTo>
                    <a:pt x="39624" y="103733"/>
                  </a:lnTo>
                  <a:lnTo>
                    <a:pt x="17335" y="70700"/>
                  </a:lnTo>
                  <a:lnTo>
                    <a:pt x="16764" y="60972"/>
                  </a:lnTo>
                  <a:lnTo>
                    <a:pt x="16840" y="59448"/>
                  </a:lnTo>
                  <a:lnTo>
                    <a:pt x="30759" y="22313"/>
                  </a:lnTo>
                  <a:lnTo>
                    <a:pt x="40474" y="16776"/>
                  </a:lnTo>
                  <a:lnTo>
                    <a:pt x="42189" y="16078"/>
                  </a:lnTo>
                  <a:lnTo>
                    <a:pt x="48768" y="15252"/>
                  </a:lnTo>
                  <a:lnTo>
                    <a:pt x="56388" y="15252"/>
                  </a:lnTo>
                  <a:lnTo>
                    <a:pt x="78765" y="48844"/>
                  </a:lnTo>
                  <a:lnTo>
                    <a:pt x="79336" y="59448"/>
                  </a:lnTo>
                  <a:lnTo>
                    <a:pt x="79336" y="9969"/>
                  </a:lnTo>
                  <a:lnTo>
                    <a:pt x="50292" y="12"/>
                  </a:lnTo>
                  <a:lnTo>
                    <a:pt x="42672" y="12"/>
                  </a:lnTo>
                  <a:lnTo>
                    <a:pt x="36576" y="1536"/>
                  </a:lnTo>
                  <a:lnTo>
                    <a:pt x="30619" y="4508"/>
                  </a:lnTo>
                  <a:lnTo>
                    <a:pt x="25908" y="7632"/>
                  </a:lnTo>
                  <a:lnTo>
                    <a:pt x="16764" y="16776"/>
                  </a:lnTo>
                  <a:lnTo>
                    <a:pt x="16764" y="3060"/>
                  </a:lnTo>
                  <a:lnTo>
                    <a:pt x="0" y="3060"/>
                  </a:lnTo>
                  <a:lnTo>
                    <a:pt x="0" y="160121"/>
                  </a:lnTo>
                  <a:lnTo>
                    <a:pt x="18288" y="160121"/>
                  </a:lnTo>
                  <a:lnTo>
                    <a:pt x="18288" y="105257"/>
                  </a:lnTo>
                  <a:lnTo>
                    <a:pt x="21336" y="109829"/>
                  </a:lnTo>
                  <a:lnTo>
                    <a:pt x="25908" y="112877"/>
                  </a:lnTo>
                  <a:lnTo>
                    <a:pt x="32004" y="115925"/>
                  </a:lnTo>
                  <a:lnTo>
                    <a:pt x="36576" y="118973"/>
                  </a:lnTo>
                  <a:lnTo>
                    <a:pt x="48768" y="118973"/>
                  </a:lnTo>
                  <a:lnTo>
                    <a:pt x="55448" y="118668"/>
                  </a:lnTo>
                  <a:lnTo>
                    <a:pt x="83045" y="105257"/>
                  </a:lnTo>
                  <a:lnTo>
                    <a:pt x="84505" y="103733"/>
                  </a:lnTo>
                  <a:lnTo>
                    <a:pt x="98628" y="67424"/>
                  </a:lnTo>
                  <a:lnTo>
                    <a:pt x="99148" y="59448"/>
                  </a:lnTo>
                  <a:close/>
                </a:path>
                <a:path w="529589" h="160655">
                  <a:moveTo>
                    <a:pt x="176872" y="6096"/>
                  </a:moveTo>
                  <a:lnTo>
                    <a:pt x="170776" y="1524"/>
                  </a:lnTo>
                  <a:lnTo>
                    <a:pt x="163156" y="0"/>
                  </a:lnTo>
                  <a:lnTo>
                    <a:pt x="152488" y="0"/>
                  </a:lnTo>
                  <a:lnTo>
                    <a:pt x="147916" y="1524"/>
                  </a:lnTo>
                  <a:lnTo>
                    <a:pt x="144868" y="4572"/>
                  </a:lnTo>
                  <a:lnTo>
                    <a:pt x="140296" y="6096"/>
                  </a:lnTo>
                  <a:lnTo>
                    <a:pt x="137248" y="12192"/>
                  </a:lnTo>
                  <a:lnTo>
                    <a:pt x="132676" y="19812"/>
                  </a:lnTo>
                  <a:lnTo>
                    <a:pt x="132676" y="3048"/>
                  </a:lnTo>
                  <a:lnTo>
                    <a:pt x="114388" y="3048"/>
                  </a:lnTo>
                  <a:lnTo>
                    <a:pt x="114388" y="117449"/>
                  </a:lnTo>
                  <a:lnTo>
                    <a:pt x="134200" y="117449"/>
                  </a:lnTo>
                  <a:lnTo>
                    <a:pt x="134200" y="48768"/>
                  </a:lnTo>
                  <a:lnTo>
                    <a:pt x="135724" y="41148"/>
                  </a:lnTo>
                  <a:lnTo>
                    <a:pt x="137248" y="35052"/>
                  </a:lnTo>
                  <a:lnTo>
                    <a:pt x="138772" y="30480"/>
                  </a:lnTo>
                  <a:lnTo>
                    <a:pt x="141820" y="25908"/>
                  </a:lnTo>
                  <a:lnTo>
                    <a:pt x="144868" y="24384"/>
                  </a:lnTo>
                  <a:lnTo>
                    <a:pt x="147916" y="21336"/>
                  </a:lnTo>
                  <a:lnTo>
                    <a:pt x="150964" y="19812"/>
                  </a:lnTo>
                  <a:lnTo>
                    <a:pt x="160108" y="19812"/>
                  </a:lnTo>
                  <a:lnTo>
                    <a:pt x="164680" y="21336"/>
                  </a:lnTo>
                  <a:lnTo>
                    <a:pt x="170776" y="24384"/>
                  </a:lnTo>
                  <a:lnTo>
                    <a:pt x="176872" y="6096"/>
                  </a:lnTo>
                  <a:close/>
                </a:path>
                <a:path w="529589" h="160655">
                  <a:moveTo>
                    <a:pt x="298894" y="57912"/>
                  </a:moveTo>
                  <a:lnTo>
                    <a:pt x="298018" y="45034"/>
                  </a:lnTo>
                  <a:lnTo>
                    <a:pt x="297903" y="44564"/>
                  </a:lnTo>
                  <a:lnTo>
                    <a:pt x="295275" y="33718"/>
                  </a:lnTo>
                  <a:lnTo>
                    <a:pt x="290537" y="23837"/>
                  </a:lnTo>
                  <a:lnTo>
                    <a:pt x="284873" y="16764"/>
                  </a:lnTo>
                  <a:lnTo>
                    <a:pt x="283654" y="15240"/>
                  </a:lnTo>
                  <a:lnTo>
                    <a:pt x="279082" y="11468"/>
                  </a:lnTo>
                  <a:lnTo>
                    <a:pt x="279082" y="59436"/>
                  </a:lnTo>
                  <a:lnTo>
                    <a:pt x="278485" y="70053"/>
                  </a:lnTo>
                  <a:lnTo>
                    <a:pt x="254698" y="103733"/>
                  </a:lnTo>
                  <a:lnTo>
                    <a:pt x="245554" y="103733"/>
                  </a:lnTo>
                  <a:lnTo>
                    <a:pt x="214312" y="79108"/>
                  </a:lnTo>
                  <a:lnTo>
                    <a:pt x="212521" y="68541"/>
                  </a:lnTo>
                  <a:lnTo>
                    <a:pt x="212026" y="59436"/>
                  </a:lnTo>
                  <a:lnTo>
                    <a:pt x="212115" y="57912"/>
                  </a:lnTo>
                  <a:lnTo>
                    <a:pt x="212598" y="49517"/>
                  </a:lnTo>
                  <a:lnTo>
                    <a:pt x="214312" y="40576"/>
                  </a:lnTo>
                  <a:lnTo>
                    <a:pt x="245554" y="16764"/>
                  </a:lnTo>
                  <a:lnTo>
                    <a:pt x="254698" y="16764"/>
                  </a:lnTo>
                  <a:lnTo>
                    <a:pt x="278485" y="49720"/>
                  </a:lnTo>
                  <a:lnTo>
                    <a:pt x="279082" y="59436"/>
                  </a:lnTo>
                  <a:lnTo>
                    <a:pt x="279082" y="11468"/>
                  </a:lnTo>
                  <a:lnTo>
                    <a:pt x="275348" y="8369"/>
                  </a:lnTo>
                  <a:lnTo>
                    <a:pt x="266319" y="3619"/>
                  </a:lnTo>
                  <a:lnTo>
                    <a:pt x="256260" y="838"/>
                  </a:lnTo>
                  <a:lnTo>
                    <a:pt x="255854" y="838"/>
                  </a:lnTo>
                  <a:lnTo>
                    <a:pt x="245554" y="0"/>
                  </a:lnTo>
                  <a:lnTo>
                    <a:pt x="208978" y="12192"/>
                  </a:lnTo>
                  <a:lnTo>
                    <a:pt x="193090" y="45034"/>
                  </a:lnTo>
                  <a:lnTo>
                    <a:pt x="192214" y="59436"/>
                  </a:lnTo>
                  <a:lnTo>
                    <a:pt x="193078" y="73431"/>
                  </a:lnTo>
                  <a:lnTo>
                    <a:pt x="195643" y="85585"/>
                  </a:lnTo>
                  <a:lnTo>
                    <a:pt x="195745" y="85813"/>
                  </a:lnTo>
                  <a:lnTo>
                    <a:pt x="199936" y="95745"/>
                  </a:lnTo>
                  <a:lnTo>
                    <a:pt x="233794" y="118097"/>
                  </a:lnTo>
                  <a:lnTo>
                    <a:pt x="245554" y="118973"/>
                  </a:lnTo>
                  <a:lnTo>
                    <a:pt x="252412" y="118668"/>
                  </a:lnTo>
                  <a:lnTo>
                    <a:pt x="284149" y="103733"/>
                  </a:lnTo>
                  <a:lnTo>
                    <a:pt x="288201" y="98729"/>
                  </a:lnTo>
                  <a:lnTo>
                    <a:pt x="291274" y="93065"/>
                  </a:lnTo>
                  <a:lnTo>
                    <a:pt x="294398" y="85813"/>
                  </a:lnTo>
                  <a:lnTo>
                    <a:pt x="294462" y="85585"/>
                  </a:lnTo>
                  <a:lnTo>
                    <a:pt x="296799" y="77736"/>
                  </a:lnTo>
                  <a:lnTo>
                    <a:pt x="298348" y="68541"/>
                  </a:lnTo>
                  <a:lnTo>
                    <a:pt x="298894" y="57912"/>
                  </a:lnTo>
                  <a:close/>
                </a:path>
                <a:path w="529589" h="160655">
                  <a:moveTo>
                    <a:pt x="407200" y="3048"/>
                  </a:moveTo>
                  <a:lnTo>
                    <a:pt x="387388" y="3048"/>
                  </a:lnTo>
                  <a:lnTo>
                    <a:pt x="361480" y="73152"/>
                  </a:lnTo>
                  <a:lnTo>
                    <a:pt x="358432" y="80772"/>
                  </a:lnTo>
                  <a:lnTo>
                    <a:pt x="356908" y="88493"/>
                  </a:lnTo>
                  <a:lnTo>
                    <a:pt x="355384" y="94589"/>
                  </a:lnTo>
                  <a:lnTo>
                    <a:pt x="352336" y="86969"/>
                  </a:lnTo>
                  <a:lnTo>
                    <a:pt x="350812" y="77724"/>
                  </a:lnTo>
                  <a:lnTo>
                    <a:pt x="347764" y="71628"/>
                  </a:lnTo>
                  <a:lnTo>
                    <a:pt x="323380" y="3048"/>
                  </a:lnTo>
                  <a:lnTo>
                    <a:pt x="301942" y="3048"/>
                  </a:lnTo>
                  <a:lnTo>
                    <a:pt x="346240" y="117449"/>
                  </a:lnTo>
                  <a:lnTo>
                    <a:pt x="364528" y="117449"/>
                  </a:lnTo>
                  <a:lnTo>
                    <a:pt x="407200" y="3048"/>
                  </a:lnTo>
                  <a:close/>
                </a:path>
                <a:path w="529589" h="160655">
                  <a:moveTo>
                    <a:pt x="529209" y="59436"/>
                  </a:moveTo>
                  <a:lnTo>
                    <a:pt x="528320" y="48768"/>
                  </a:lnTo>
                  <a:lnTo>
                    <a:pt x="528116" y="46316"/>
                  </a:lnTo>
                  <a:lnTo>
                    <a:pt x="525018" y="34480"/>
                  </a:lnTo>
                  <a:lnTo>
                    <a:pt x="520204" y="24079"/>
                  </a:lnTo>
                  <a:lnTo>
                    <a:pt x="515048" y="16764"/>
                  </a:lnTo>
                  <a:lnTo>
                    <a:pt x="513969" y="15240"/>
                  </a:lnTo>
                  <a:lnTo>
                    <a:pt x="507873" y="9626"/>
                  </a:lnTo>
                  <a:lnTo>
                    <a:pt x="507873" y="39624"/>
                  </a:lnTo>
                  <a:lnTo>
                    <a:pt x="507873" y="48768"/>
                  </a:lnTo>
                  <a:lnTo>
                    <a:pt x="443865" y="48768"/>
                  </a:lnTo>
                  <a:lnTo>
                    <a:pt x="445312" y="41325"/>
                  </a:lnTo>
                  <a:lnTo>
                    <a:pt x="468249" y="16764"/>
                  </a:lnTo>
                  <a:lnTo>
                    <a:pt x="486537" y="16764"/>
                  </a:lnTo>
                  <a:lnTo>
                    <a:pt x="494157" y="19812"/>
                  </a:lnTo>
                  <a:lnTo>
                    <a:pt x="500253" y="27432"/>
                  </a:lnTo>
                  <a:lnTo>
                    <a:pt x="504825" y="32004"/>
                  </a:lnTo>
                  <a:lnTo>
                    <a:pt x="475869" y="0"/>
                  </a:lnTo>
                  <a:lnTo>
                    <a:pt x="464985" y="1130"/>
                  </a:lnTo>
                  <a:lnTo>
                    <a:pt x="431520" y="24752"/>
                  </a:lnTo>
                  <a:lnTo>
                    <a:pt x="422440" y="60960"/>
                  </a:lnTo>
                  <a:lnTo>
                    <a:pt x="423545" y="74079"/>
                  </a:lnTo>
                  <a:lnTo>
                    <a:pt x="446100" y="110617"/>
                  </a:lnTo>
                  <a:lnTo>
                    <a:pt x="477393" y="118973"/>
                  </a:lnTo>
                  <a:lnTo>
                    <a:pt x="487133" y="118402"/>
                  </a:lnTo>
                  <a:lnTo>
                    <a:pt x="517029" y="103733"/>
                  </a:lnTo>
                  <a:lnTo>
                    <a:pt x="521017" y="98386"/>
                  </a:lnTo>
                  <a:lnTo>
                    <a:pt x="524852" y="90932"/>
                  </a:lnTo>
                  <a:lnTo>
                    <a:pt x="527685" y="82296"/>
                  </a:lnTo>
                  <a:lnTo>
                    <a:pt x="507873" y="80772"/>
                  </a:lnTo>
                  <a:lnTo>
                    <a:pt x="504825" y="88493"/>
                  </a:lnTo>
                  <a:lnTo>
                    <a:pt x="500253" y="94589"/>
                  </a:lnTo>
                  <a:lnTo>
                    <a:pt x="495681" y="97637"/>
                  </a:lnTo>
                  <a:lnTo>
                    <a:pt x="491109" y="102209"/>
                  </a:lnTo>
                  <a:lnTo>
                    <a:pt x="485013" y="103733"/>
                  </a:lnTo>
                  <a:lnTo>
                    <a:pt x="468249" y="103733"/>
                  </a:lnTo>
                  <a:lnTo>
                    <a:pt x="460629" y="100685"/>
                  </a:lnTo>
                  <a:lnTo>
                    <a:pt x="454533" y="93065"/>
                  </a:lnTo>
                  <a:lnTo>
                    <a:pt x="449656" y="87884"/>
                  </a:lnTo>
                  <a:lnTo>
                    <a:pt x="446341" y="81394"/>
                  </a:lnTo>
                  <a:lnTo>
                    <a:pt x="444461" y="73482"/>
                  </a:lnTo>
                  <a:lnTo>
                    <a:pt x="443865" y="64008"/>
                  </a:lnTo>
                  <a:lnTo>
                    <a:pt x="529209" y="64008"/>
                  </a:lnTo>
                  <a:lnTo>
                    <a:pt x="529209" y="59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5" name="object 23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669923" y="3020758"/>
              <a:ext cx="155543" cy="117443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852991" y="3020758"/>
              <a:ext cx="105157" cy="118967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984057" y="2984087"/>
              <a:ext cx="161639" cy="155638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2168651" y="311505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60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9" name="object 239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507491" y="3508248"/>
            <a:ext cx="4087367" cy="2377439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7092696" y="3508248"/>
            <a:ext cx="2764535" cy="3491483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5504688" y="6501384"/>
            <a:ext cx="633983" cy="97535"/>
          </a:xfrm>
          <a:prstGeom prst="rect">
            <a:avLst/>
          </a:prstGeom>
        </p:spPr>
      </p:pic>
      <p:pic>
        <p:nvPicPr>
          <p:cNvPr id="242" name="object 242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4677155" y="3508248"/>
            <a:ext cx="2333243" cy="2945891"/>
          </a:xfrm>
          <a:prstGeom prst="rect">
            <a:avLst/>
          </a:prstGeom>
        </p:spPr>
      </p:pic>
      <p:pic>
        <p:nvPicPr>
          <p:cNvPr id="243" name="object 243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9620630" y="7176516"/>
            <a:ext cx="154019" cy="106775"/>
          </a:xfrm>
          <a:prstGeom prst="rect">
            <a:avLst/>
          </a:prstGeom>
        </p:spPr>
      </p:pic>
      <p:grpSp>
        <p:nvGrpSpPr>
          <p:cNvPr id="244" name="object 244"/>
          <p:cNvGrpSpPr/>
          <p:nvPr/>
        </p:nvGrpSpPr>
        <p:grpSpPr>
          <a:xfrm>
            <a:off x="519874" y="657510"/>
            <a:ext cx="737235" cy="205104"/>
            <a:chOff x="519874" y="657510"/>
            <a:chExt cx="737235" cy="205104"/>
          </a:xfrm>
        </p:grpSpPr>
        <p:pic>
          <p:nvPicPr>
            <p:cNvPr id="245" name="object 245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519874" y="659034"/>
              <a:ext cx="83915" cy="65627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629697" y="657510"/>
              <a:ext cx="128111" cy="164782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783716" y="704850"/>
              <a:ext cx="105251" cy="117443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919448" y="701801"/>
              <a:ext cx="236410" cy="160210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181861" y="701802"/>
              <a:ext cx="74676" cy="117443"/>
            </a:xfrm>
            <a:prstGeom prst="rect">
              <a:avLst/>
            </a:prstGeom>
          </p:spPr>
        </p:pic>
      </p:grpSp>
      <p:grpSp>
        <p:nvGrpSpPr>
          <p:cNvPr id="250" name="object 250"/>
          <p:cNvGrpSpPr/>
          <p:nvPr/>
        </p:nvGrpSpPr>
        <p:grpSpPr>
          <a:xfrm>
            <a:off x="1303781" y="659891"/>
            <a:ext cx="581660" cy="162560"/>
            <a:chOff x="1303781" y="659891"/>
            <a:chExt cx="581660" cy="162560"/>
          </a:xfrm>
        </p:grpSpPr>
        <p:pic>
          <p:nvPicPr>
            <p:cNvPr id="251" name="object 251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303781" y="660558"/>
              <a:ext cx="158686" cy="158686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1487424" y="659891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80" h="160019">
                  <a:moveTo>
                    <a:pt x="30479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16002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549431" y="660558"/>
              <a:ext cx="216503" cy="161734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1792224" y="659891"/>
              <a:ext cx="92710" cy="160020"/>
            </a:xfrm>
            <a:custGeom>
              <a:avLst/>
              <a:gdLst/>
              <a:ahLst/>
              <a:cxnLst/>
              <a:rect l="l" t="t" r="r" b="b"/>
              <a:pathLst>
                <a:path w="92710" h="160019">
                  <a:moveTo>
                    <a:pt x="30480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30480" y="160020"/>
                  </a:lnTo>
                  <a:lnTo>
                    <a:pt x="30480" y="0"/>
                  </a:lnTo>
                  <a:close/>
                </a:path>
                <a:path w="92710" h="160019">
                  <a:moveTo>
                    <a:pt x="92671" y="44958"/>
                  </a:moveTo>
                  <a:lnTo>
                    <a:pt x="62191" y="44958"/>
                  </a:lnTo>
                  <a:lnTo>
                    <a:pt x="62191" y="159359"/>
                  </a:lnTo>
                  <a:lnTo>
                    <a:pt x="92671" y="159359"/>
                  </a:lnTo>
                  <a:lnTo>
                    <a:pt x="92671" y="44958"/>
                  </a:lnTo>
                  <a:close/>
                </a:path>
                <a:path w="92710" h="160019">
                  <a:moveTo>
                    <a:pt x="92671" y="673"/>
                  </a:moveTo>
                  <a:lnTo>
                    <a:pt x="62191" y="673"/>
                  </a:lnTo>
                  <a:lnTo>
                    <a:pt x="62191" y="29718"/>
                  </a:lnTo>
                  <a:lnTo>
                    <a:pt x="92671" y="29718"/>
                  </a:lnTo>
                  <a:lnTo>
                    <a:pt x="92671" y="673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5" name="object 255"/>
          <p:cNvGrpSpPr/>
          <p:nvPr/>
        </p:nvGrpSpPr>
        <p:grpSpPr>
          <a:xfrm>
            <a:off x="1979675" y="659891"/>
            <a:ext cx="303530" cy="162560"/>
            <a:chOff x="1979675" y="659891"/>
            <a:chExt cx="303530" cy="162560"/>
          </a:xfrm>
        </p:grpSpPr>
        <p:sp>
          <p:nvSpPr>
            <p:cNvPr id="256" name="object 256"/>
            <p:cNvSpPr/>
            <p:nvPr/>
          </p:nvSpPr>
          <p:spPr>
            <a:xfrm>
              <a:off x="1979675" y="659891"/>
              <a:ext cx="32384" cy="160020"/>
            </a:xfrm>
            <a:custGeom>
              <a:avLst/>
              <a:gdLst/>
              <a:ahLst/>
              <a:cxnLst/>
              <a:rect l="l" t="t" r="r" b="b"/>
              <a:pathLst>
                <a:path w="32385" h="160019">
                  <a:moveTo>
                    <a:pt x="32004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16002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2035873" y="701802"/>
              <a:ext cx="117443" cy="120491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2179319" y="701802"/>
              <a:ext cx="103727" cy="117443"/>
            </a:xfrm>
            <a:prstGeom prst="rect">
              <a:avLst/>
            </a:prstGeom>
          </p:spPr>
        </p:pic>
      </p:grpSp>
      <p:grpSp>
        <p:nvGrpSpPr>
          <p:cNvPr id="259" name="object 259"/>
          <p:cNvGrpSpPr/>
          <p:nvPr/>
        </p:nvGrpSpPr>
        <p:grpSpPr>
          <a:xfrm>
            <a:off x="2362295" y="660558"/>
            <a:ext cx="714375" cy="161925"/>
            <a:chOff x="2362295" y="660558"/>
            <a:chExt cx="714375" cy="161925"/>
          </a:xfrm>
        </p:grpSpPr>
        <p:pic>
          <p:nvPicPr>
            <p:cNvPr id="260" name="object 260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2362295" y="660558"/>
              <a:ext cx="396525" cy="161734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2778728" y="660558"/>
              <a:ext cx="297370" cy="161734"/>
            </a:xfrm>
            <a:prstGeom prst="rect">
              <a:avLst/>
            </a:prstGeom>
          </p:spPr>
        </p:pic>
      </p:grpSp>
      <p:grpSp>
        <p:nvGrpSpPr>
          <p:cNvPr id="262" name="object 262"/>
          <p:cNvGrpSpPr/>
          <p:nvPr/>
        </p:nvGrpSpPr>
        <p:grpSpPr>
          <a:xfrm>
            <a:off x="3175253" y="660558"/>
            <a:ext cx="1280160" cy="161925"/>
            <a:chOff x="3175253" y="660558"/>
            <a:chExt cx="1280160" cy="161925"/>
          </a:xfrm>
        </p:grpSpPr>
        <p:sp>
          <p:nvSpPr>
            <p:cNvPr id="263" name="object 263"/>
            <p:cNvSpPr/>
            <p:nvPr/>
          </p:nvSpPr>
          <p:spPr>
            <a:xfrm>
              <a:off x="3175241" y="660564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84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9044"/>
                  </a:lnTo>
                  <a:lnTo>
                    <a:pt x="30480" y="29044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3237738" y="701802"/>
              <a:ext cx="105251" cy="117443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3362801" y="660558"/>
              <a:ext cx="421005" cy="161734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3814286" y="704850"/>
              <a:ext cx="105251" cy="117443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3945445" y="663606"/>
              <a:ext cx="176879" cy="158686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4151363" y="660564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79" h="158750">
                  <a:moveTo>
                    <a:pt x="30480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84"/>
                  </a:lnTo>
                  <a:close/>
                </a:path>
                <a:path w="30479" h="158750">
                  <a:moveTo>
                    <a:pt x="30480" y="0"/>
                  </a:moveTo>
                  <a:lnTo>
                    <a:pt x="0" y="0"/>
                  </a:lnTo>
                  <a:lnTo>
                    <a:pt x="0" y="29044"/>
                  </a:lnTo>
                  <a:lnTo>
                    <a:pt x="30480" y="29044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" name="object 269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206240" y="701802"/>
              <a:ext cx="118967" cy="120491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4349591" y="701802"/>
              <a:ext cx="105251" cy="117443"/>
            </a:xfrm>
            <a:prstGeom prst="rect">
              <a:avLst/>
            </a:prstGeom>
          </p:spPr>
        </p:pic>
      </p:grpSp>
      <p:grpSp>
        <p:nvGrpSpPr>
          <p:cNvPr id="271" name="object 271"/>
          <p:cNvGrpSpPr/>
          <p:nvPr/>
        </p:nvGrpSpPr>
        <p:grpSpPr>
          <a:xfrm>
            <a:off x="4540281" y="659891"/>
            <a:ext cx="872490" cy="202565"/>
            <a:chOff x="4540281" y="659891"/>
            <a:chExt cx="872490" cy="202565"/>
          </a:xfrm>
        </p:grpSpPr>
        <p:pic>
          <p:nvPicPr>
            <p:cNvPr id="272" name="object 272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4540281" y="701801"/>
              <a:ext cx="349281" cy="120491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4913947" y="701801"/>
              <a:ext cx="169259" cy="117443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5115210" y="701801"/>
              <a:ext cx="111347" cy="160210"/>
            </a:xfrm>
            <a:prstGeom prst="rect">
              <a:avLst/>
            </a:prstGeom>
          </p:spPr>
        </p:pic>
        <p:sp>
          <p:nvSpPr>
            <p:cNvPr id="275" name="object 275"/>
            <p:cNvSpPr/>
            <p:nvPr/>
          </p:nvSpPr>
          <p:spPr>
            <a:xfrm>
              <a:off x="5253228" y="659891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79" h="160019">
                  <a:moveTo>
                    <a:pt x="30479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" name="object 276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5305901" y="701801"/>
              <a:ext cx="106775" cy="120491"/>
            </a:xfrm>
            <a:prstGeom prst="rect">
              <a:avLst/>
            </a:prstGeom>
          </p:spPr>
        </p:pic>
      </p:grpSp>
      <p:grpSp>
        <p:nvGrpSpPr>
          <p:cNvPr id="277" name="object 277"/>
          <p:cNvGrpSpPr/>
          <p:nvPr/>
        </p:nvGrpSpPr>
        <p:grpSpPr>
          <a:xfrm>
            <a:off x="5502688" y="660336"/>
            <a:ext cx="997585" cy="205104"/>
            <a:chOff x="5502688" y="660336"/>
            <a:chExt cx="997585" cy="205104"/>
          </a:xfrm>
        </p:grpSpPr>
        <p:sp>
          <p:nvSpPr>
            <p:cNvPr id="278" name="object 278"/>
            <p:cNvSpPr/>
            <p:nvPr/>
          </p:nvSpPr>
          <p:spPr>
            <a:xfrm>
              <a:off x="5502681" y="660336"/>
              <a:ext cx="105410" cy="203200"/>
            </a:xfrm>
            <a:custGeom>
              <a:avLst/>
              <a:gdLst/>
              <a:ahLst/>
              <a:cxnLst/>
              <a:rect l="l" t="t" r="r" b="b"/>
              <a:pathLst>
                <a:path w="105410" h="203200">
                  <a:moveTo>
                    <a:pt x="54864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180340"/>
                  </a:lnTo>
                  <a:lnTo>
                    <a:pt x="0" y="203200"/>
                  </a:lnTo>
                  <a:lnTo>
                    <a:pt x="54864" y="203200"/>
                  </a:lnTo>
                  <a:lnTo>
                    <a:pt x="54864" y="180340"/>
                  </a:lnTo>
                  <a:lnTo>
                    <a:pt x="28956" y="180340"/>
                  </a:lnTo>
                  <a:lnTo>
                    <a:pt x="28956" y="24130"/>
                  </a:lnTo>
                  <a:lnTo>
                    <a:pt x="54864" y="24130"/>
                  </a:lnTo>
                  <a:lnTo>
                    <a:pt x="54864" y="0"/>
                  </a:lnTo>
                  <a:close/>
                </a:path>
                <a:path w="105410" h="203200">
                  <a:moveTo>
                    <a:pt x="105156" y="44513"/>
                  </a:moveTo>
                  <a:lnTo>
                    <a:pt x="74676" y="44513"/>
                  </a:lnTo>
                  <a:lnTo>
                    <a:pt x="74676" y="158915"/>
                  </a:lnTo>
                  <a:lnTo>
                    <a:pt x="105156" y="158915"/>
                  </a:lnTo>
                  <a:lnTo>
                    <a:pt x="105156" y="44513"/>
                  </a:lnTo>
                  <a:close/>
                </a:path>
                <a:path w="105410" h="203200">
                  <a:moveTo>
                    <a:pt x="105156" y="228"/>
                  </a:moveTo>
                  <a:lnTo>
                    <a:pt x="74676" y="228"/>
                  </a:lnTo>
                  <a:lnTo>
                    <a:pt x="74676" y="29273"/>
                  </a:lnTo>
                  <a:lnTo>
                    <a:pt x="105156" y="29273"/>
                  </a:lnTo>
                  <a:lnTo>
                    <a:pt x="105156" y="2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9" name="object 279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5639943" y="701802"/>
              <a:ext cx="103727" cy="117443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5769672" y="660558"/>
              <a:ext cx="111252" cy="161734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5911405" y="704850"/>
              <a:ext cx="103727" cy="117443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6037992" y="660558"/>
              <a:ext cx="462153" cy="204501"/>
            </a:xfrm>
            <a:prstGeom prst="rect">
              <a:avLst/>
            </a:prstGeom>
          </p:spPr>
        </p:pic>
      </p:grpSp>
      <p:pic>
        <p:nvPicPr>
          <p:cNvPr id="283" name="object 283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6594633" y="660558"/>
            <a:ext cx="132778" cy="158686"/>
          </a:xfrm>
          <a:prstGeom prst="rect">
            <a:avLst/>
          </a:prstGeom>
        </p:spPr>
      </p:pic>
      <p:grpSp>
        <p:nvGrpSpPr>
          <p:cNvPr id="284" name="object 284"/>
          <p:cNvGrpSpPr/>
          <p:nvPr/>
        </p:nvGrpSpPr>
        <p:grpSpPr>
          <a:xfrm>
            <a:off x="6814280" y="659891"/>
            <a:ext cx="734695" cy="202565"/>
            <a:chOff x="6814280" y="659891"/>
            <a:chExt cx="734695" cy="202565"/>
          </a:xfrm>
        </p:grpSpPr>
        <p:pic>
          <p:nvPicPr>
            <p:cNvPr id="285" name="object 285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6814280" y="701801"/>
              <a:ext cx="106775" cy="120491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6950011" y="701801"/>
              <a:ext cx="353854" cy="160210"/>
            </a:xfrm>
            <a:prstGeom prst="rect">
              <a:avLst/>
            </a:prstGeom>
          </p:spPr>
        </p:pic>
        <p:sp>
          <p:nvSpPr>
            <p:cNvPr id="287" name="object 287"/>
            <p:cNvSpPr/>
            <p:nvPr/>
          </p:nvSpPr>
          <p:spPr>
            <a:xfrm>
              <a:off x="7328243" y="660564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79" h="158750">
                  <a:moveTo>
                    <a:pt x="30480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84"/>
                  </a:lnTo>
                  <a:close/>
                </a:path>
                <a:path w="30479" h="158750">
                  <a:moveTo>
                    <a:pt x="30480" y="0"/>
                  </a:moveTo>
                  <a:lnTo>
                    <a:pt x="0" y="0"/>
                  </a:lnTo>
                  <a:lnTo>
                    <a:pt x="0" y="29044"/>
                  </a:lnTo>
                  <a:lnTo>
                    <a:pt x="30480" y="29044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8" name="object 288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7383208" y="701801"/>
              <a:ext cx="108299" cy="120491"/>
            </a:xfrm>
            <a:prstGeom prst="rect">
              <a:avLst/>
            </a:prstGeom>
          </p:spPr>
        </p:pic>
        <p:sp>
          <p:nvSpPr>
            <p:cNvPr id="289" name="object 289"/>
            <p:cNvSpPr/>
            <p:nvPr/>
          </p:nvSpPr>
          <p:spPr>
            <a:xfrm>
              <a:off x="7517892" y="659891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79" h="160019">
                  <a:moveTo>
                    <a:pt x="30479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0" name="object 290"/>
          <p:cNvGrpSpPr/>
          <p:nvPr/>
        </p:nvGrpSpPr>
        <p:grpSpPr>
          <a:xfrm>
            <a:off x="7631810" y="659891"/>
            <a:ext cx="492759" cy="162560"/>
            <a:chOff x="7631810" y="659891"/>
            <a:chExt cx="492759" cy="162560"/>
          </a:xfrm>
        </p:grpSpPr>
        <p:pic>
          <p:nvPicPr>
            <p:cNvPr id="291" name="object 291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7631810" y="663606"/>
              <a:ext cx="434625" cy="158686"/>
            </a:xfrm>
            <a:prstGeom prst="rect">
              <a:avLst/>
            </a:prstGeom>
          </p:spPr>
        </p:pic>
        <p:sp>
          <p:nvSpPr>
            <p:cNvPr id="292" name="object 292"/>
            <p:cNvSpPr/>
            <p:nvPr/>
          </p:nvSpPr>
          <p:spPr>
            <a:xfrm>
              <a:off x="8093964" y="659891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79" h="160019">
                  <a:moveTo>
                    <a:pt x="30480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3" name="object 293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5202935" y="6452615"/>
            <a:ext cx="1543812" cy="1996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590" y="601122"/>
            <a:ext cx="735330" cy="204470"/>
            <a:chOff x="533590" y="601122"/>
            <a:chExt cx="735330" cy="204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590" y="602646"/>
              <a:ext cx="82391" cy="655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889" y="601122"/>
              <a:ext cx="129635" cy="1631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7432" y="646842"/>
              <a:ext cx="103727" cy="1174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3259" y="645318"/>
              <a:ext cx="234791" cy="1602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4053" y="645318"/>
              <a:ext cx="74676" cy="11591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316069" y="603504"/>
            <a:ext cx="581025" cy="161290"/>
            <a:chOff x="1316069" y="603504"/>
            <a:chExt cx="581025" cy="16129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6069" y="604170"/>
              <a:ext cx="158591" cy="1570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01140" y="603504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80" h="160020">
                  <a:moveTo>
                    <a:pt x="30479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16002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1623" y="604170"/>
              <a:ext cx="216503" cy="1601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04416" y="603503"/>
              <a:ext cx="92710" cy="160020"/>
            </a:xfrm>
            <a:custGeom>
              <a:avLst/>
              <a:gdLst/>
              <a:ahLst/>
              <a:cxnLst/>
              <a:rect l="l" t="t" r="r" b="b"/>
              <a:pathLst>
                <a:path w="92710" h="160020">
                  <a:moveTo>
                    <a:pt x="30467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30467" y="160020"/>
                  </a:lnTo>
                  <a:lnTo>
                    <a:pt x="30467" y="0"/>
                  </a:lnTo>
                  <a:close/>
                </a:path>
                <a:path w="92710" h="160020">
                  <a:moveTo>
                    <a:pt x="92671" y="43345"/>
                  </a:moveTo>
                  <a:lnTo>
                    <a:pt x="62191" y="43345"/>
                  </a:lnTo>
                  <a:lnTo>
                    <a:pt x="62191" y="157734"/>
                  </a:lnTo>
                  <a:lnTo>
                    <a:pt x="92671" y="157734"/>
                  </a:lnTo>
                  <a:lnTo>
                    <a:pt x="92671" y="43345"/>
                  </a:lnTo>
                  <a:close/>
                </a:path>
                <a:path w="92710" h="160020">
                  <a:moveTo>
                    <a:pt x="92671" y="673"/>
                  </a:moveTo>
                  <a:lnTo>
                    <a:pt x="62191" y="673"/>
                  </a:lnTo>
                  <a:lnTo>
                    <a:pt x="62191" y="28105"/>
                  </a:lnTo>
                  <a:lnTo>
                    <a:pt x="92671" y="28105"/>
                  </a:lnTo>
                  <a:lnTo>
                    <a:pt x="92671" y="673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91867" y="603504"/>
            <a:ext cx="305435" cy="161290"/>
            <a:chOff x="1991867" y="603504"/>
            <a:chExt cx="305435" cy="161290"/>
          </a:xfrm>
        </p:grpSpPr>
        <p:sp>
          <p:nvSpPr>
            <p:cNvPr id="14" name="object 14"/>
            <p:cNvSpPr/>
            <p:nvPr/>
          </p:nvSpPr>
          <p:spPr>
            <a:xfrm>
              <a:off x="1991867" y="603504"/>
              <a:ext cx="32384" cy="160020"/>
            </a:xfrm>
            <a:custGeom>
              <a:avLst/>
              <a:gdLst/>
              <a:ahLst/>
              <a:cxnLst/>
              <a:rect l="l" t="t" r="r" b="b"/>
              <a:pathLst>
                <a:path w="32385" h="160020">
                  <a:moveTo>
                    <a:pt x="32004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16002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48160" y="645318"/>
              <a:ext cx="118967" cy="1189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1512" y="645318"/>
              <a:ext cx="105251" cy="11591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376106" y="604075"/>
            <a:ext cx="713740" cy="160655"/>
            <a:chOff x="2376106" y="604075"/>
            <a:chExt cx="713740" cy="160655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76106" y="604075"/>
              <a:ext cx="394906" cy="1602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90920" y="604170"/>
              <a:ext cx="298894" cy="160115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188969" y="604170"/>
            <a:ext cx="1278255" cy="160655"/>
            <a:chOff x="3188969" y="604170"/>
            <a:chExt cx="1278255" cy="160655"/>
          </a:xfrm>
        </p:grpSpPr>
        <p:sp>
          <p:nvSpPr>
            <p:cNvPr id="21" name="object 21"/>
            <p:cNvSpPr/>
            <p:nvPr/>
          </p:nvSpPr>
          <p:spPr>
            <a:xfrm>
              <a:off x="3188957" y="604176"/>
              <a:ext cx="30480" cy="157480"/>
            </a:xfrm>
            <a:custGeom>
              <a:avLst/>
              <a:gdLst/>
              <a:ahLst/>
              <a:cxnLst/>
              <a:rect l="l" t="t" r="r" b="b"/>
              <a:pathLst>
                <a:path w="30480" h="157479">
                  <a:moveTo>
                    <a:pt x="30480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30480" y="157060"/>
                  </a:lnTo>
                  <a:lnTo>
                    <a:pt x="30480" y="42672"/>
                  </a:lnTo>
                  <a:close/>
                </a:path>
                <a:path w="30480" h="157479">
                  <a:moveTo>
                    <a:pt x="3048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30480" y="27432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51453" y="645318"/>
              <a:ext cx="103727" cy="1159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74993" y="604170"/>
              <a:ext cx="422529" cy="1601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28002" y="646842"/>
              <a:ext cx="103727" cy="1174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57637" y="607218"/>
              <a:ext cx="176974" cy="15706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163555" y="604176"/>
              <a:ext cx="30480" cy="157480"/>
            </a:xfrm>
            <a:custGeom>
              <a:avLst/>
              <a:gdLst/>
              <a:ahLst/>
              <a:cxnLst/>
              <a:rect l="l" t="t" r="r" b="b"/>
              <a:pathLst>
                <a:path w="30479" h="157479">
                  <a:moveTo>
                    <a:pt x="30480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30480" y="157060"/>
                  </a:lnTo>
                  <a:lnTo>
                    <a:pt x="30480" y="42672"/>
                  </a:lnTo>
                  <a:close/>
                </a:path>
                <a:path w="30479" h="157479">
                  <a:moveTo>
                    <a:pt x="3048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30480" y="27432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19956" y="645318"/>
              <a:ext cx="117443" cy="1189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63307" y="645318"/>
              <a:ext cx="103727" cy="11591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4553997" y="603504"/>
            <a:ext cx="872490" cy="202565"/>
            <a:chOff x="4553997" y="603504"/>
            <a:chExt cx="872490" cy="202565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53997" y="645318"/>
              <a:ext cx="349186" cy="1189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27663" y="645318"/>
              <a:ext cx="167735" cy="1159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27498" y="645318"/>
              <a:ext cx="111252" cy="16021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265419" y="603504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79" h="160020">
                  <a:moveTo>
                    <a:pt x="30480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19617" y="645318"/>
              <a:ext cx="106775" cy="118967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5516403" y="603599"/>
            <a:ext cx="996315" cy="205104"/>
            <a:chOff x="5516403" y="603599"/>
            <a:chExt cx="996315" cy="205104"/>
          </a:xfrm>
        </p:grpSpPr>
        <p:sp>
          <p:nvSpPr>
            <p:cNvPr id="36" name="object 36"/>
            <p:cNvSpPr/>
            <p:nvPr/>
          </p:nvSpPr>
          <p:spPr>
            <a:xfrm>
              <a:off x="5516397" y="603605"/>
              <a:ext cx="104139" cy="201930"/>
            </a:xfrm>
            <a:custGeom>
              <a:avLst/>
              <a:gdLst/>
              <a:ahLst/>
              <a:cxnLst/>
              <a:rect l="l" t="t" r="r" b="b"/>
              <a:pathLst>
                <a:path w="104139" h="201929">
                  <a:moveTo>
                    <a:pt x="5334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179070"/>
                  </a:lnTo>
                  <a:lnTo>
                    <a:pt x="0" y="201930"/>
                  </a:lnTo>
                  <a:lnTo>
                    <a:pt x="53340" y="201930"/>
                  </a:lnTo>
                  <a:lnTo>
                    <a:pt x="53340" y="179070"/>
                  </a:lnTo>
                  <a:lnTo>
                    <a:pt x="28956" y="179070"/>
                  </a:lnTo>
                  <a:lnTo>
                    <a:pt x="28956" y="22860"/>
                  </a:lnTo>
                  <a:lnTo>
                    <a:pt x="53340" y="22860"/>
                  </a:lnTo>
                  <a:lnTo>
                    <a:pt x="53340" y="0"/>
                  </a:lnTo>
                  <a:close/>
                </a:path>
                <a:path w="104139" h="201929">
                  <a:moveTo>
                    <a:pt x="103632" y="43243"/>
                  </a:moveTo>
                  <a:lnTo>
                    <a:pt x="73152" y="43243"/>
                  </a:lnTo>
                  <a:lnTo>
                    <a:pt x="73152" y="157632"/>
                  </a:lnTo>
                  <a:lnTo>
                    <a:pt x="103632" y="157632"/>
                  </a:lnTo>
                  <a:lnTo>
                    <a:pt x="103632" y="43243"/>
                  </a:lnTo>
                  <a:close/>
                </a:path>
                <a:path w="104139" h="201929">
                  <a:moveTo>
                    <a:pt x="103632" y="571"/>
                  </a:moveTo>
                  <a:lnTo>
                    <a:pt x="73152" y="571"/>
                  </a:lnTo>
                  <a:lnTo>
                    <a:pt x="73152" y="28003"/>
                  </a:lnTo>
                  <a:lnTo>
                    <a:pt x="103632" y="28003"/>
                  </a:lnTo>
                  <a:lnTo>
                    <a:pt x="103632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52135" y="645318"/>
              <a:ext cx="105251" cy="11591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81770" y="604170"/>
              <a:ext cx="112871" cy="16011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925121" y="646842"/>
              <a:ext cx="103727" cy="11744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51708" y="604170"/>
              <a:ext cx="460629" cy="204406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6606921" y="603504"/>
            <a:ext cx="1551305" cy="205104"/>
            <a:chOff x="6606921" y="603504"/>
            <a:chExt cx="1551305" cy="205104"/>
          </a:xfrm>
        </p:grpSpPr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606921" y="645318"/>
              <a:ext cx="247078" cy="16021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879324" y="603503"/>
              <a:ext cx="167005" cy="205104"/>
            </a:xfrm>
            <a:custGeom>
              <a:avLst/>
              <a:gdLst/>
              <a:ahLst/>
              <a:cxnLst/>
              <a:rect l="l" t="t" r="r" b="b"/>
              <a:pathLst>
                <a:path w="167004" h="205104">
                  <a:moveTo>
                    <a:pt x="30492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30492" y="160020"/>
                  </a:lnTo>
                  <a:lnTo>
                    <a:pt x="30492" y="0"/>
                  </a:lnTo>
                  <a:close/>
                </a:path>
                <a:path w="167004" h="205104">
                  <a:moveTo>
                    <a:pt x="166789" y="43345"/>
                  </a:moveTo>
                  <a:lnTo>
                    <a:pt x="134785" y="43345"/>
                  </a:lnTo>
                  <a:lnTo>
                    <a:pt x="108877" y="125730"/>
                  </a:lnTo>
                  <a:lnTo>
                    <a:pt x="81343" y="43345"/>
                  </a:lnTo>
                  <a:lnTo>
                    <a:pt x="49339" y="43345"/>
                  </a:lnTo>
                  <a:lnTo>
                    <a:pt x="92011" y="157734"/>
                  </a:lnTo>
                  <a:lnTo>
                    <a:pt x="90487" y="165455"/>
                  </a:lnTo>
                  <a:lnTo>
                    <a:pt x="81343" y="179171"/>
                  </a:lnTo>
                  <a:lnTo>
                    <a:pt x="75247" y="180695"/>
                  </a:lnTo>
                  <a:lnTo>
                    <a:pt x="61531" y="180695"/>
                  </a:lnTo>
                  <a:lnTo>
                    <a:pt x="55435" y="179171"/>
                  </a:lnTo>
                  <a:lnTo>
                    <a:pt x="58483" y="203555"/>
                  </a:lnTo>
                  <a:lnTo>
                    <a:pt x="64579" y="203555"/>
                  </a:lnTo>
                  <a:lnTo>
                    <a:pt x="70675" y="205079"/>
                  </a:lnTo>
                  <a:lnTo>
                    <a:pt x="81343" y="205079"/>
                  </a:lnTo>
                  <a:lnTo>
                    <a:pt x="87439" y="203555"/>
                  </a:lnTo>
                  <a:lnTo>
                    <a:pt x="92011" y="203555"/>
                  </a:lnTo>
                  <a:lnTo>
                    <a:pt x="96685" y="202031"/>
                  </a:lnTo>
                  <a:lnTo>
                    <a:pt x="99733" y="200507"/>
                  </a:lnTo>
                  <a:lnTo>
                    <a:pt x="102781" y="197459"/>
                  </a:lnTo>
                  <a:lnTo>
                    <a:pt x="105829" y="195935"/>
                  </a:lnTo>
                  <a:lnTo>
                    <a:pt x="111925" y="189839"/>
                  </a:lnTo>
                  <a:lnTo>
                    <a:pt x="113449" y="185267"/>
                  </a:lnTo>
                  <a:lnTo>
                    <a:pt x="116497" y="180695"/>
                  </a:lnTo>
                  <a:lnTo>
                    <a:pt x="119545" y="174599"/>
                  </a:lnTo>
                  <a:lnTo>
                    <a:pt x="125641" y="153162"/>
                  </a:lnTo>
                  <a:lnTo>
                    <a:pt x="166789" y="433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65931" y="645318"/>
              <a:ext cx="167830" cy="11591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58145" y="645318"/>
              <a:ext cx="106775" cy="11896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92352" y="604170"/>
              <a:ext cx="115919" cy="1570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528083" y="604170"/>
              <a:ext cx="356901" cy="16011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910893" y="645318"/>
              <a:ext cx="117443" cy="11896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054244" y="645318"/>
              <a:ext cx="103727" cy="115919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8251031" y="607218"/>
            <a:ext cx="746125" cy="157480"/>
            <a:chOff x="8251031" y="607218"/>
            <a:chExt cx="746125" cy="157480"/>
          </a:xfrm>
        </p:grpSpPr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251031" y="645318"/>
              <a:ext cx="184499" cy="11896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455437" y="645318"/>
              <a:ext cx="106680" cy="11896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582025" y="607218"/>
              <a:ext cx="317182" cy="15706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922067" y="645318"/>
              <a:ext cx="74771" cy="115919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1873467" y="1514184"/>
            <a:ext cx="2657475" cy="2006600"/>
            <a:chOff x="1873467" y="1514184"/>
            <a:chExt cx="2657475" cy="2006600"/>
          </a:xfrm>
        </p:grpSpPr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883663" y="1524000"/>
              <a:ext cx="2636519" cy="198577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878806" y="1519523"/>
              <a:ext cx="2646680" cy="1995805"/>
            </a:xfrm>
            <a:custGeom>
              <a:avLst/>
              <a:gdLst/>
              <a:ahLst/>
              <a:cxnLst/>
              <a:rect l="l" t="t" r="r" b="b"/>
              <a:pathLst>
                <a:path w="2646679" h="1995804">
                  <a:moveTo>
                    <a:pt x="0" y="1995487"/>
                  </a:moveTo>
                  <a:lnTo>
                    <a:pt x="2646235" y="1995487"/>
                  </a:lnTo>
                  <a:lnTo>
                    <a:pt x="2646235" y="0"/>
                  </a:lnTo>
                  <a:lnTo>
                    <a:pt x="0" y="0"/>
                  </a:lnTo>
                  <a:lnTo>
                    <a:pt x="0" y="1995487"/>
                  </a:lnTo>
                  <a:close/>
                </a:path>
              </a:pathLst>
            </a:custGeom>
            <a:ln w="106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5906066" y="1514184"/>
            <a:ext cx="2680335" cy="2006600"/>
            <a:chOff x="5906066" y="1514184"/>
            <a:chExt cx="2680335" cy="2006600"/>
          </a:xfrm>
        </p:grpSpPr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916167" y="1524000"/>
              <a:ext cx="2659380" cy="198577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911405" y="1519523"/>
              <a:ext cx="2669540" cy="1995805"/>
            </a:xfrm>
            <a:custGeom>
              <a:avLst/>
              <a:gdLst/>
              <a:ahLst/>
              <a:cxnLst/>
              <a:rect l="l" t="t" r="r" b="b"/>
              <a:pathLst>
                <a:path w="2669540" h="1995804">
                  <a:moveTo>
                    <a:pt x="0" y="1995487"/>
                  </a:moveTo>
                  <a:lnTo>
                    <a:pt x="2669095" y="1995487"/>
                  </a:lnTo>
                  <a:lnTo>
                    <a:pt x="2669095" y="0"/>
                  </a:lnTo>
                  <a:lnTo>
                    <a:pt x="0" y="0"/>
                  </a:lnTo>
                  <a:lnTo>
                    <a:pt x="0" y="1995487"/>
                  </a:lnTo>
                  <a:close/>
                </a:path>
              </a:pathLst>
            </a:custGeom>
            <a:ln w="106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1350263" y="1168908"/>
            <a:ext cx="104775" cy="114300"/>
            <a:chOff x="1350263" y="1168908"/>
            <a:chExt cx="104775" cy="114300"/>
          </a:xfrm>
        </p:grpSpPr>
        <p:sp>
          <p:nvSpPr>
            <p:cNvPr id="62" name="object 62"/>
            <p:cNvSpPr/>
            <p:nvPr/>
          </p:nvSpPr>
          <p:spPr>
            <a:xfrm>
              <a:off x="1350263" y="1168908"/>
              <a:ext cx="15240" cy="114300"/>
            </a:xfrm>
            <a:custGeom>
              <a:avLst/>
              <a:gdLst/>
              <a:ahLst/>
              <a:cxnLst/>
              <a:rect l="l" t="t" r="r" b="b"/>
              <a:pathLst>
                <a:path w="15240" h="114300">
                  <a:moveTo>
                    <a:pt x="15240" y="114300"/>
                  </a:moveTo>
                  <a:lnTo>
                    <a:pt x="0" y="114300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87697" y="1199102"/>
              <a:ext cx="67151" cy="83915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1509712" y="1170146"/>
            <a:ext cx="518795" cy="114935"/>
            <a:chOff x="1509712" y="1170146"/>
            <a:chExt cx="518795" cy="114935"/>
          </a:xfrm>
        </p:grpSpPr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09712" y="1170146"/>
              <a:ext cx="297465" cy="11439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830038" y="1199102"/>
              <a:ext cx="44450" cy="84455"/>
            </a:xfrm>
            <a:custGeom>
              <a:avLst/>
              <a:gdLst/>
              <a:ahLst/>
              <a:cxnLst/>
              <a:rect l="l" t="t" r="r" b="b"/>
              <a:pathLst>
                <a:path w="44450" h="84455">
                  <a:moveTo>
                    <a:pt x="13716" y="83915"/>
                  </a:moveTo>
                  <a:lnTo>
                    <a:pt x="0" y="83915"/>
                  </a:lnTo>
                  <a:lnTo>
                    <a:pt x="0" y="1524"/>
                  </a:lnTo>
                  <a:lnTo>
                    <a:pt x="12192" y="1524"/>
                  </a:lnTo>
                  <a:lnTo>
                    <a:pt x="12192" y="13716"/>
                  </a:lnTo>
                  <a:lnTo>
                    <a:pt x="18288" y="4572"/>
                  </a:lnTo>
                  <a:lnTo>
                    <a:pt x="27432" y="0"/>
                  </a:lnTo>
                  <a:lnTo>
                    <a:pt x="35052" y="0"/>
                  </a:lnTo>
                  <a:lnTo>
                    <a:pt x="39624" y="1524"/>
                  </a:lnTo>
                  <a:lnTo>
                    <a:pt x="44195" y="4572"/>
                  </a:lnTo>
                  <a:lnTo>
                    <a:pt x="39624" y="16859"/>
                  </a:lnTo>
                  <a:lnTo>
                    <a:pt x="33528" y="13716"/>
                  </a:lnTo>
                  <a:lnTo>
                    <a:pt x="27432" y="13716"/>
                  </a:lnTo>
                  <a:lnTo>
                    <a:pt x="13716" y="35147"/>
                  </a:lnTo>
                  <a:lnTo>
                    <a:pt x="13716" y="83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07857" y="1171670"/>
              <a:ext cx="120395" cy="112966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2093880" y="1168622"/>
            <a:ext cx="6511290" cy="337185"/>
            <a:chOff x="2093880" y="1168622"/>
            <a:chExt cx="6511290" cy="337185"/>
          </a:xfrm>
        </p:grpSpPr>
        <p:pic>
          <p:nvPicPr>
            <p:cNvPr id="69" name="object 6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93880" y="1170146"/>
              <a:ext cx="1258252" cy="14344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59074" y="1168622"/>
              <a:ext cx="5345810" cy="337185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485328" y="3562350"/>
            <a:ext cx="1924811" cy="334041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3465004" y="3563873"/>
            <a:ext cx="2223770" cy="145415"/>
            <a:chOff x="3465004" y="3563873"/>
            <a:chExt cx="2223770" cy="145415"/>
          </a:xfrm>
        </p:grpSpPr>
        <p:pic>
          <p:nvPicPr>
            <p:cNvPr id="73" name="object 7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465004" y="3563873"/>
              <a:ext cx="1940052" cy="14487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5429440" y="3563873"/>
              <a:ext cx="21590" cy="113030"/>
            </a:xfrm>
            <a:custGeom>
              <a:avLst/>
              <a:gdLst/>
              <a:ahLst/>
              <a:cxnLst/>
              <a:rect l="l" t="t" r="r" b="b"/>
              <a:pathLst>
                <a:path w="21589" h="113029">
                  <a:moveTo>
                    <a:pt x="21336" y="30480"/>
                  </a:moveTo>
                  <a:lnTo>
                    <a:pt x="0" y="30480"/>
                  </a:lnTo>
                  <a:lnTo>
                    <a:pt x="0" y="112877"/>
                  </a:lnTo>
                  <a:lnTo>
                    <a:pt x="21336" y="112877"/>
                  </a:lnTo>
                  <a:lnTo>
                    <a:pt x="21336" y="30480"/>
                  </a:lnTo>
                  <a:close/>
                </a:path>
                <a:path w="21589" h="113029">
                  <a:moveTo>
                    <a:pt x="21336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21336" y="19812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470588" y="3565397"/>
              <a:ext cx="218122" cy="112871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743955" y="3563873"/>
            <a:ext cx="997077" cy="114395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2282951" y="3646932"/>
            <a:ext cx="2037714" cy="373380"/>
            <a:chOff x="2282951" y="3646932"/>
            <a:chExt cx="2037714" cy="373380"/>
          </a:xfrm>
        </p:grpSpPr>
        <p:pic>
          <p:nvPicPr>
            <p:cNvPr id="78" name="object 7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282951" y="3646932"/>
              <a:ext cx="1918716" cy="37337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01919" y="3749992"/>
              <a:ext cx="184594" cy="11744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606325" y="3781996"/>
              <a:ext cx="231838" cy="114395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2880830" y="3752100"/>
              <a:ext cx="138430" cy="114300"/>
            </a:xfrm>
            <a:custGeom>
              <a:avLst/>
              <a:gdLst/>
              <a:ahLst/>
              <a:cxnLst/>
              <a:rect l="l" t="t" r="r" b="b"/>
              <a:pathLst>
                <a:path w="138430" h="114300">
                  <a:moveTo>
                    <a:pt x="112864" y="113817"/>
                  </a:moveTo>
                  <a:lnTo>
                    <a:pt x="102730" y="87909"/>
                  </a:lnTo>
                  <a:lnTo>
                    <a:pt x="94970" y="68097"/>
                  </a:lnTo>
                  <a:lnTo>
                    <a:pt x="78816" y="26847"/>
                  </a:lnTo>
                  <a:lnTo>
                    <a:pt x="71716" y="8724"/>
                  </a:lnTo>
                  <a:lnTo>
                    <a:pt x="71716" y="68097"/>
                  </a:lnTo>
                  <a:lnTo>
                    <a:pt x="41148" y="68097"/>
                  </a:lnTo>
                  <a:lnTo>
                    <a:pt x="56388" y="26847"/>
                  </a:lnTo>
                  <a:lnTo>
                    <a:pt x="71716" y="68097"/>
                  </a:lnTo>
                  <a:lnTo>
                    <a:pt x="71716" y="8724"/>
                  </a:lnTo>
                  <a:lnTo>
                    <a:pt x="68668" y="939"/>
                  </a:lnTo>
                  <a:lnTo>
                    <a:pt x="44196" y="939"/>
                  </a:lnTo>
                  <a:lnTo>
                    <a:pt x="0" y="113817"/>
                  </a:lnTo>
                  <a:lnTo>
                    <a:pt x="24384" y="113817"/>
                  </a:lnTo>
                  <a:lnTo>
                    <a:pt x="33528" y="87909"/>
                  </a:lnTo>
                  <a:lnTo>
                    <a:pt x="79336" y="87909"/>
                  </a:lnTo>
                  <a:lnTo>
                    <a:pt x="88480" y="113817"/>
                  </a:lnTo>
                  <a:lnTo>
                    <a:pt x="112864" y="113817"/>
                  </a:lnTo>
                  <a:close/>
                </a:path>
                <a:path w="138430" h="114300">
                  <a:moveTo>
                    <a:pt x="138201" y="0"/>
                  </a:moveTo>
                  <a:lnTo>
                    <a:pt x="115341" y="0"/>
                  </a:lnTo>
                  <a:lnTo>
                    <a:pt x="115341" y="114300"/>
                  </a:lnTo>
                  <a:lnTo>
                    <a:pt x="138201" y="114300"/>
                  </a:lnTo>
                  <a:lnTo>
                    <a:pt x="13820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039522" y="3752088"/>
              <a:ext cx="243935" cy="11534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346703" y="3752088"/>
              <a:ext cx="211359" cy="11534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609879" y="3753040"/>
              <a:ext cx="431673" cy="11439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079652" y="3749992"/>
              <a:ext cx="240982" cy="147923"/>
            </a:xfrm>
            <a:prstGeom prst="rect">
              <a:avLst/>
            </a:prstGeom>
          </p:spPr>
        </p:pic>
      </p:grpSp>
      <p:sp>
        <p:nvSpPr>
          <p:cNvPr id="86" name="object 86"/>
          <p:cNvSpPr/>
          <p:nvPr/>
        </p:nvSpPr>
        <p:spPr>
          <a:xfrm>
            <a:off x="4389310" y="3750005"/>
            <a:ext cx="328295" cy="147955"/>
          </a:xfrm>
          <a:custGeom>
            <a:avLst/>
            <a:gdLst/>
            <a:ahLst/>
            <a:cxnLst/>
            <a:rect l="l" t="t" r="r" b="b"/>
            <a:pathLst>
              <a:path w="328295" h="147954">
                <a:moveTo>
                  <a:pt x="50292" y="1511"/>
                </a:moveTo>
                <a:lnTo>
                  <a:pt x="32004" y="1511"/>
                </a:lnTo>
                <a:lnTo>
                  <a:pt x="30480" y="9131"/>
                </a:lnTo>
                <a:lnTo>
                  <a:pt x="25908" y="15227"/>
                </a:lnTo>
                <a:lnTo>
                  <a:pt x="18288" y="19799"/>
                </a:lnTo>
                <a:lnTo>
                  <a:pt x="12192" y="25895"/>
                </a:lnTo>
                <a:lnTo>
                  <a:pt x="6096" y="28943"/>
                </a:lnTo>
                <a:lnTo>
                  <a:pt x="0" y="30467"/>
                </a:lnTo>
                <a:lnTo>
                  <a:pt x="0" y="50279"/>
                </a:lnTo>
                <a:lnTo>
                  <a:pt x="7734" y="47447"/>
                </a:lnTo>
                <a:lnTo>
                  <a:pt x="15049" y="43611"/>
                </a:lnTo>
                <a:lnTo>
                  <a:pt x="22072" y="38925"/>
                </a:lnTo>
                <a:lnTo>
                  <a:pt x="28956" y="33515"/>
                </a:lnTo>
                <a:lnTo>
                  <a:pt x="28956" y="115912"/>
                </a:lnTo>
                <a:lnTo>
                  <a:pt x="50292" y="115912"/>
                </a:lnTo>
                <a:lnTo>
                  <a:pt x="50292" y="1511"/>
                </a:lnTo>
                <a:close/>
              </a:path>
              <a:path w="328295" h="147954">
                <a:moveTo>
                  <a:pt x="152488" y="74676"/>
                </a:moveTo>
                <a:lnTo>
                  <a:pt x="131152" y="54864"/>
                </a:lnTo>
                <a:lnTo>
                  <a:pt x="138277" y="49974"/>
                </a:lnTo>
                <a:lnTo>
                  <a:pt x="143535" y="44386"/>
                </a:lnTo>
                <a:lnTo>
                  <a:pt x="146799" y="37922"/>
                </a:lnTo>
                <a:lnTo>
                  <a:pt x="147916" y="30480"/>
                </a:lnTo>
                <a:lnTo>
                  <a:pt x="147916" y="24384"/>
                </a:lnTo>
                <a:lnTo>
                  <a:pt x="114300" y="1524"/>
                </a:lnTo>
                <a:lnTo>
                  <a:pt x="108204" y="1524"/>
                </a:lnTo>
                <a:lnTo>
                  <a:pt x="102108" y="3048"/>
                </a:lnTo>
                <a:lnTo>
                  <a:pt x="97536" y="6096"/>
                </a:lnTo>
                <a:lnTo>
                  <a:pt x="92964" y="7620"/>
                </a:lnTo>
                <a:lnTo>
                  <a:pt x="88392" y="10668"/>
                </a:lnTo>
                <a:lnTo>
                  <a:pt x="82296" y="19812"/>
                </a:lnTo>
                <a:lnTo>
                  <a:pt x="80772" y="24384"/>
                </a:lnTo>
                <a:lnTo>
                  <a:pt x="79248" y="32004"/>
                </a:lnTo>
                <a:lnTo>
                  <a:pt x="99060" y="35052"/>
                </a:lnTo>
                <a:lnTo>
                  <a:pt x="102108" y="25908"/>
                </a:lnTo>
                <a:lnTo>
                  <a:pt x="106680" y="21336"/>
                </a:lnTo>
                <a:lnTo>
                  <a:pt x="109728" y="19812"/>
                </a:lnTo>
                <a:lnTo>
                  <a:pt x="117436" y="19812"/>
                </a:lnTo>
                <a:lnTo>
                  <a:pt x="123532" y="22860"/>
                </a:lnTo>
                <a:lnTo>
                  <a:pt x="126580" y="28956"/>
                </a:lnTo>
                <a:lnTo>
                  <a:pt x="126580" y="36576"/>
                </a:lnTo>
                <a:lnTo>
                  <a:pt x="125056" y="39624"/>
                </a:lnTo>
                <a:lnTo>
                  <a:pt x="118960" y="45720"/>
                </a:lnTo>
                <a:lnTo>
                  <a:pt x="114300" y="47244"/>
                </a:lnTo>
                <a:lnTo>
                  <a:pt x="108204" y="47244"/>
                </a:lnTo>
                <a:lnTo>
                  <a:pt x="105156" y="64008"/>
                </a:lnTo>
                <a:lnTo>
                  <a:pt x="109728" y="64008"/>
                </a:lnTo>
                <a:lnTo>
                  <a:pt x="112776" y="62484"/>
                </a:lnTo>
                <a:lnTo>
                  <a:pt x="120484" y="62484"/>
                </a:lnTo>
                <a:lnTo>
                  <a:pt x="123532" y="64008"/>
                </a:lnTo>
                <a:lnTo>
                  <a:pt x="129628" y="70104"/>
                </a:lnTo>
                <a:lnTo>
                  <a:pt x="131152" y="74676"/>
                </a:lnTo>
                <a:lnTo>
                  <a:pt x="131152" y="86956"/>
                </a:lnTo>
                <a:lnTo>
                  <a:pt x="129628" y="91528"/>
                </a:lnTo>
                <a:lnTo>
                  <a:pt x="123532" y="97624"/>
                </a:lnTo>
                <a:lnTo>
                  <a:pt x="118960" y="99148"/>
                </a:lnTo>
                <a:lnTo>
                  <a:pt x="111252" y="99148"/>
                </a:lnTo>
                <a:lnTo>
                  <a:pt x="106680" y="97624"/>
                </a:lnTo>
                <a:lnTo>
                  <a:pt x="102108" y="93052"/>
                </a:lnTo>
                <a:lnTo>
                  <a:pt x="99060" y="88480"/>
                </a:lnTo>
                <a:lnTo>
                  <a:pt x="99060" y="82384"/>
                </a:lnTo>
                <a:lnTo>
                  <a:pt x="77724" y="85432"/>
                </a:lnTo>
                <a:lnTo>
                  <a:pt x="108165" y="116865"/>
                </a:lnTo>
                <a:lnTo>
                  <a:pt x="115912" y="117436"/>
                </a:lnTo>
                <a:lnTo>
                  <a:pt x="123393" y="116840"/>
                </a:lnTo>
                <a:lnTo>
                  <a:pt x="151892" y="88557"/>
                </a:lnTo>
                <a:lnTo>
                  <a:pt x="152488" y="80860"/>
                </a:lnTo>
                <a:lnTo>
                  <a:pt x="152488" y="74676"/>
                </a:lnTo>
                <a:close/>
              </a:path>
              <a:path w="328295" h="147954">
                <a:moveTo>
                  <a:pt x="190296" y="93522"/>
                </a:moveTo>
                <a:lnTo>
                  <a:pt x="167436" y="93522"/>
                </a:lnTo>
                <a:lnTo>
                  <a:pt x="167436" y="116395"/>
                </a:lnTo>
                <a:lnTo>
                  <a:pt x="190296" y="116395"/>
                </a:lnTo>
                <a:lnTo>
                  <a:pt x="190296" y="93522"/>
                </a:lnTo>
                <a:close/>
              </a:path>
              <a:path w="328295" h="147954">
                <a:moveTo>
                  <a:pt x="260794" y="1511"/>
                </a:moveTo>
                <a:lnTo>
                  <a:pt x="242506" y="1511"/>
                </a:lnTo>
                <a:lnTo>
                  <a:pt x="240982" y="9131"/>
                </a:lnTo>
                <a:lnTo>
                  <a:pt x="236410" y="15227"/>
                </a:lnTo>
                <a:lnTo>
                  <a:pt x="228790" y="19799"/>
                </a:lnTo>
                <a:lnTo>
                  <a:pt x="222694" y="25895"/>
                </a:lnTo>
                <a:lnTo>
                  <a:pt x="216598" y="28943"/>
                </a:lnTo>
                <a:lnTo>
                  <a:pt x="210502" y="30467"/>
                </a:lnTo>
                <a:lnTo>
                  <a:pt x="210502" y="50279"/>
                </a:lnTo>
                <a:lnTo>
                  <a:pt x="218236" y="47447"/>
                </a:lnTo>
                <a:lnTo>
                  <a:pt x="225552" y="43611"/>
                </a:lnTo>
                <a:lnTo>
                  <a:pt x="232575" y="38925"/>
                </a:lnTo>
                <a:lnTo>
                  <a:pt x="239458" y="33515"/>
                </a:lnTo>
                <a:lnTo>
                  <a:pt x="239458" y="115912"/>
                </a:lnTo>
                <a:lnTo>
                  <a:pt x="260794" y="115912"/>
                </a:lnTo>
                <a:lnTo>
                  <a:pt x="260794" y="1511"/>
                </a:lnTo>
                <a:close/>
              </a:path>
              <a:path w="328295" h="147954">
                <a:moveTo>
                  <a:pt x="327837" y="73152"/>
                </a:moveTo>
                <a:lnTo>
                  <a:pt x="317385" y="26136"/>
                </a:lnTo>
                <a:lnTo>
                  <a:pt x="303453" y="0"/>
                </a:lnTo>
                <a:lnTo>
                  <a:pt x="288213" y="0"/>
                </a:lnTo>
                <a:lnTo>
                  <a:pt x="293357" y="11760"/>
                </a:lnTo>
                <a:lnTo>
                  <a:pt x="297357" y="22098"/>
                </a:lnTo>
                <a:lnTo>
                  <a:pt x="306222" y="65760"/>
                </a:lnTo>
                <a:lnTo>
                  <a:pt x="306501" y="74676"/>
                </a:lnTo>
                <a:lnTo>
                  <a:pt x="306501" y="86956"/>
                </a:lnTo>
                <a:lnTo>
                  <a:pt x="304977" y="93052"/>
                </a:lnTo>
                <a:lnTo>
                  <a:pt x="304977" y="97624"/>
                </a:lnTo>
                <a:lnTo>
                  <a:pt x="303453" y="103720"/>
                </a:lnTo>
                <a:lnTo>
                  <a:pt x="301929" y="111340"/>
                </a:lnTo>
                <a:lnTo>
                  <a:pt x="298881" y="123532"/>
                </a:lnTo>
                <a:lnTo>
                  <a:pt x="295833" y="132676"/>
                </a:lnTo>
                <a:lnTo>
                  <a:pt x="292785" y="140296"/>
                </a:lnTo>
                <a:lnTo>
                  <a:pt x="288213" y="147916"/>
                </a:lnTo>
                <a:lnTo>
                  <a:pt x="303453" y="147916"/>
                </a:lnTo>
                <a:lnTo>
                  <a:pt x="309740" y="138506"/>
                </a:lnTo>
                <a:lnTo>
                  <a:pt x="314883" y="128676"/>
                </a:lnTo>
                <a:lnTo>
                  <a:pt x="318884" y="118554"/>
                </a:lnTo>
                <a:lnTo>
                  <a:pt x="321741" y="108292"/>
                </a:lnTo>
                <a:lnTo>
                  <a:pt x="324624" y="99174"/>
                </a:lnTo>
                <a:lnTo>
                  <a:pt x="326504" y="90182"/>
                </a:lnTo>
                <a:lnTo>
                  <a:pt x="327533" y="81457"/>
                </a:lnTo>
                <a:lnTo>
                  <a:pt x="327837" y="73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object 87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4807172" y="3749992"/>
            <a:ext cx="208978" cy="117443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5064918" y="3752088"/>
            <a:ext cx="604520" cy="146050"/>
            <a:chOff x="5064918" y="3752088"/>
            <a:chExt cx="604520" cy="146050"/>
          </a:xfrm>
        </p:grpSpPr>
        <p:pic>
          <p:nvPicPr>
            <p:cNvPr id="89" name="object 8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064918" y="3752088"/>
              <a:ext cx="372142" cy="115347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5456872" y="3753040"/>
              <a:ext cx="22860" cy="113030"/>
            </a:xfrm>
            <a:custGeom>
              <a:avLst/>
              <a:gdLst/>
              <a:ahLst/>
              <a:cxnLst/>
              <a:rect l="l" t="t" r="r" b="b"/>
              <a:pathLst>
                <a:path w="22860" h="113029">
                  <a:moveTo>
                    <a:pt x="22860" y="30480"/>
                  </a:moveTo>
                  <a:lnTo>
                    <a:pt x="0" y="30480"/>
                  </a:lnTo>
                  <a:lnTo>
                    <a:pt x="0" y="112877"/>
                  </a:lnTo>
                  <a:lnTo>
                    <a:pt x="22860" y="112877"/>
                  </a:lnTo>
                  <a:lnTo>
                    <a:pt x="22860" y="30480"/>
                  </a:lnTo>
                  <a:close/>
                </a:path>
                <a:path w="22860" h="113029">
                  <a:moveTo>
                    <a:pt x="22860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22860" y="1981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499639" y="3781996"/>
              <a:ext cx="169259" cy="115919"/>
            </a:xfrm>
            <a:prstGeom prst="rect">
              <a:avLst/>
            </a:prstGeom>
          </p:spPr>
        </p:pic>
      </p:grpSp>
      <p:pic>
        <p:nvPicPr>
          <p:cNvPr id="92" name="object 9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27310" y="4213859"/>
            <a:ext cx="6249760" cy="3026561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7345680" y="3784092"/>
            <a:ext cx="2060448" cy="1556004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6934200" y="6254906"/>
            <a:ext cx="3169920" cy="792480"/>
            <a:chOff x="6934200" y="6254906"/>
            <a:chExt cx="3169920" cy="792480"/>
          </a:xfrm>
        </p:grpSpPr>
        <p:pic>
          <p:nvPicPr>
            <p:cNvPr id="95" name="object 9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48640" y="6254906"/>
              <a:ext cx="2253721" cy="16834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062216" y="6268783"/>
              <a:ext cx="1644872" cy="138779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771090" y="6271844"/>
              <a:ext cx="512445" cy="107314"/>
            </a:xfrm>
            <a:custGeom>
              <a:avLst/>
              <a:gdLst/>
              <a:ahLst/>
              <a:cxnLst/>
              <a:rect l="l" t="t" r="r" b="b"/>
              <a:pathLst>
                <a:path w="512445" h="107314">
                  <a:moveTo>
                    <a:pt x="112864" y="48755"/>
                  </a:moveTo>
                  <a:lnTo>
                    <a:pt x="111340" y="42659"/>
                  </a:lnTo>
                  <a:lnTo>
                    <a:pt x="109816" y="39611"/>
                  </a:lnTo>
                  <a:lnTo>
                    <a:pt x="108292" y="35039"/>
                  </a:lnTo>
                  <a:lnTo>
                    <a:pt x="105244" y="31991"/>
                  </a:lnTo>
                  <a:lnTo>
                    <a:pt x="102196" y="30467"/>
                  </a:lnTo>
                  <a:lnTo>
                    <a:pt x="97624" y="27419"/>
                  </a:lnTo>
                  <a:lnTo>
                    <a:pt x="93052" y="25895"/>
                  </a:lnTo>
                  <a:lnTo>
                    <a:pt x="82384" y="25895"/>
                  </a:lnTo>
                  <a:lnTo>
                    <a:pt x="79336" y="27419"/>
                  </a:lnTo>
                  <a:lnTo>
                    <a:pt x="74764" y="28943"/>
                  </a:lnTo>
                  <a:lnTo>
                    <a:pt x="71716" y="31991"/>
                  </a:lnTo>
                  <a:lnTo>
                    <a:pt x="67144" y="35039"/>
                  </a:lnTo>
                  <a:lnTo>
                    <a:pt x="64096" y="38087"/>
                  </a:lnTo>
                  <a:lnTo>
                    <a:pt x="47244" y="25895"/>
                  </a:lnTo>
                  <a:lnTo>
                    <a:pt x="42672" y="25895"/>
                  </a:lnTo>
                  <a:lnTo>
                    <a:pt x="36080" y="26733"/>
                  </a:lnTo>
                  <a:lnTo>
                    <a:pt x="29908" y="29133"/>
                  </a:lnTo>
                  <a:lnTo>
                    <a:pt x="24028" y="32969"/>
                  </a:lnTo>
                  <a:lnTo>
                    <a:pt x="18288" y="38087"/>
                  </a:lnTo>
                  <a:lnTo>
                    <a:pt x="18288" y="28943"/>
                  </a:lnTo>
                  <a:lnTo>
                    <a:pt x="0" y="28943"/>
                  </a:lnTo>
                  <a:lnTo>
                    <a:pt x="0" y="105244"/>
                  </a:lnTo>
                  <a:lnTo>
                    <a:pt x="19812" y="105244"/>
                  </a:lnTo>
                  <a:lnTo>
                    <a:pt x="19812" y="60947"/>
                  </a:lnTo>
                  <a:lnTo>
                    <a:pt x="21336" y="54851"/>
                  </a:lnTo>
                  <a:lnTo>
                    <a:pt x="21336" y="51803"/>
                  </a:lnTo>
                  <a:lnTo>
                    <a:pt x="24384" y="45707"/>
                  </a:lnTo>
                  <a:lnTo>
                    <a:pt x="30480" y="42659"/>
                  </a:lnTo>
                  <a:lnTo>
                    <a:pt x="39624" y="42659"/>
                  </a:lnTo>
                  <a:lnTo>
                    <a:pt x="41148" y="44183"/>
                  </a:lnTo>
                  <a:lnTo>
                    <a:pt x="42672" y="44183"/>
                  </a:lnTo>
                  <a:lnTo>
                    <a:pt x="44196" y="45707"/>
                  </a:lnTo>
                  <a:lnTo>
                    <a:pt x="45720" y="48755"/>
                  </a:lnTo>
                  <a:lnTo>
                    <a:pt x="45720" y="105244"/>
                  </a:lnTo>
                  <a:lnTo>
                    <a:pt x="67144" y="105244"/>
                  </a:lnTo>
                  <a:lnTo>
                    <a:pt x="67144" y="54851"/>
                  </a:lnTo>
                  <a:lnTo>
                    <a:pt x="68668" y="51803"/>
                  </a:lnTo>
                  <a:lnTo>
                    <a:pt x="68668" y="48755"/>
                  </a:lnTo>
                  <a:lnTo>
                    <a:pt x="73240" y="44183"/>
                  </a:lnTo>
                  <a:lnTo>
                    <a:pt x="76288" y="42659"/>
                  </a:lnTo>
                  <a:lnTo>
                    <a:pt x="85432" y="42659"/>
                  </a:lnTo>
                  <a:lnTo>
                    <a:pt x="88480" y="44183"/>
                  </a:lnTo>
                  <a:lnTo>
                    <a:pt x="90004" y="45707"/>
                  </a:lnTo>
                  <a:lnTo>
                    <a:pt x="91528" y="48755"/>
                  </a:lnTo>
                  <a:lnTo>
                    <a:pt x="91528" y="105244"/>
                  </a:lnTo>
                  <a:lnTo>
                    <a:pt x="112864" y="105244"/>
                  </a:lnTo>
                  <a:lnTo>
                    <a:pt x="112864" y="48755"/>
                  </a:lnTo>
                  <a:close/>
                </a:path>
                <a:path w="512445" h="107314">
                  <a:moveTo>
                    <a:pt x="193738" y="71628"/>
                  </a:moveTo>
                  <a:lnTo>
                    <a:pt x="186601" y="42672"/>
                  </a:lnTo>
                  <a:lnTo>
                    <a:pt x="183070" y="38100"/>
                  </a:lnTo>
                  <a:lnTo>
                    <a:pt x="177939" y="32969"/>
                  </a:lnTo>
                  <a:lnTo>
                    <a:pt x="172313" y="29489"/>
                  </a:lnTo>
                  <a:lnTo>
                    <a:pt x="172313" y="54864"/>
                  </a:lnTo>
                  <a:lnTo>
                    <a:pt x="172313" y="59436"/>
                  </a:lnTo>
                  <a:lnTo>
                    <a:pt x="143357" y="59436"/>
                  </a:lnTo>
                  <a:lnTo>
                    <a:pt x="143357" y="54864"/>
                  </a:lnTo>
                  <a:lnTo>
                    <a:pt x="144881" y="50292"/>
                  </a:lnTo>
                  <a:lnTo>
                    <a:pt x="146405" y="47244"/>
                  </a:lnTo>
                  <a:lnTo>
                    <a:pt x="149453" y="44196"/>
                  </a:lnTo>
                  <a:lnTo>
                    <a:pt x="154025" y="42672"/>
                  </a:lnTo>
                  <a:lnTo>
                    <a:pt x="161645" y="42672"/>
                  </a:lnTo>
                  <a:lnTo>
                    <a:pt x="166217" y="44196"/>
                  </a:lnTo>
                  <a:lnTo>
                    <a:pt x="166319" y="44399"/>
                  </a:lnTo>
                  <a:lnTo>
                    <a:pt x="167741" y="47244"/>
                  </a:lnTo>
                  <a:lnTo>
                    <a:pt x="170789" y="50292"/>
                  </a:lnTo>
                  <a:lnTo>
                    <a:pt x="172313" y="54864"/>
                  </a:lnTo>
                  <a:lnTo>
                    <a:pt x="172313" y="29489"/>
                  </a:lnTo>
                  <a:lnTo>
                    <a:pt x="171780" y="29146"/>
                  </a:lnTo>
                  <a:lnTo>
                    <a:pt x="164769" y="26733"/>
                  </a:lnTo>
                  <a:lnTo>
                    <a:pt x="157073" y="25908"/>
                  </a:lnTo>
                  <a:lnTo>
                    <a:pt x="149593" y="26733"/>
                  </a:lnTo>
                  <a:lnTo>
                    <a:pt x="122593" y="58242"/>
                  </a:lnTo>
                  <a:lnTo>
                    <a:pt x="122021" y="67056"/>
                  </a:lnTo>
                  <a:lnTo>
                    <a:pt x="122351" y="74790"/>
                  </a:lnTo>
                  <a:lnTo>
                    <a:pt x="149136" y="105918"/>
                  </a:lnTo>
                  <a:lnTo>
                    <a:pt x="158597" y="106768"/>
                  </a:lnTo>
                  <a:lnTo>
                    <a:pt x="167741" y="106768"/>
                  </a:lnTo>
                  <a:lnTo>
                    <a:pt x="173837" y="105244"/>
                  </a:lnTo>
                  <a:lnTo>
                    <a:pt x="180022" y="100672"/>
                  </a:lnTo>
                  <a:lnTo>
                    <a:pt x="186118" y="97624"/>
                  </a:lnTo>
                  <a:lnTo>
                    <a:pt x="189166" y="91528"/>
                  </a:lnTo>
                  <a:lnTo>
                    <a:pt x="192214" y="83908"/>
                  </a:lnTo>
                  <a:lnTo>
                    <a:pt x="172313" y="80860"/>
                  </a:lnTo>
                  <a:lnTo>
                    <a:pt x="169265" y="86956"/>
                  </a:lnTo>
                  <a:lnTo>
                    <a:pt x="166217" y="88480"/>
                  </a:lnTo>
                  <a:lnTo>
                    <a:pt x="164693" y="90004"/>
                  </a:lnTo>
                  <a:lnTo>
                    <a:pt x="161645" y="91528"/>
                  </a:lnTo>
                  <a:lnTo>
                    <a:pt x="154025" y="91528"/>
                  </a:lnTo>
                  <a:lnTo>
                    <a:pt x="150977" y="90004"/>
                  </a:lnTo>
                  <a:lnTo>
                    <a:pt x="147929" y="86956"/>
                  </a:lnTo>
                  <a:lnTo>
                    <a:pt x="141833" y="77812"/>
                  </a:lnTo>
                  <a:lnTo>
                    <a:pt x="141833" y="71628"/>
                  </a:lnTo>
                  <a:lnTo>
                    <a:pt x="193738" y="71628"/>
                  </a:lnTo>
                  <a:close/>
                </a:path>
                <a:path w="512445" h="107314">
                  <a:moveTo>
                    <a:pt x="248602" y="103720"/>
                  </a:moveTo>
                  <a:lnTo>
                    <a:pt x="247230" y="90004"/>
                  </a:lnTo>
                  <a:lnTo>
                    <a:pt x="247078" y="88480"/>
                  </a:lnTo>
                  <a:lnTo>
                    <a:pt x="242506" y="88480"/>
                  </a:lnTo>
                  <a:lnTo>
                    <a:pt x="239458" y="90004"/>
                  </a:lnTo>
                  <a:lnTo>
                    <a:pt x="236410" y="90004"/>
                  </a:lnTo>
                  <a:lnTo>
                    <a:pt x="234886" y="88480"/>
                  </a:lnTo>
                  <a:lnTo>
                    <a:pt x="233362" y="88480"/>
                  </a:lnTo>
                  <a:lnTo>
                    <a:pt x="233362" y="44183"/>
                  </a:lnTo>
                  <a:lnTo>
                    <a:pt x="247078" y="44183"/>
                  </a:lnTo>
                  <a:lnTo>
                    <a:pt x="247078" y="28943"/>
                  </a:lnTo>
                  <a:lnTo>
                    <a:pt x="233362" y="28943"/>
                  </a:lnTo>
                  <a:lnTo>
                    <a:pt x="233362" y="1511"/>
                  </a:lnTo>
                  <a:lnTo>
                    <a:pt x="212026" y="13703"/>
                  </a:lnTo>
                  <a:lnTo>
                    <a:pt x="212026" y="28943"/>
                  </a:lnTo>
                  <a:lnTo>
                    <a:pt x="202882" y="28943"/>
                  </a:lnTo>
                  <a:lnTo>
                    <a:pt x="202882" y="44183"/>
                  </a:lnTo>
                  <a:lnTo>
                    <a:pt x="212026" y="44183"/>
                  </a:lnTo>
                  <a:lnTo>
                    <a:pt x="212026" y="90004"/>
                  </a:lnTo>
                  <a:lnTo>
                    <a:pt x="213550" y="91528"/>
                  </a:lnTo>
                  <a:lnTo>
                    <a:pt x="213550" y="96100"/>
                  </a:lnTo>
                  <a:lnTo>
                    <a:pt x="215074" y="97624"/>
                  </a:lnTo>
                  <a:lnTo>
                    <a:pt x="216598" y="100672"/>
                  </a:lnTo>
                  <a:lnTo>
                    <a:pt x="216598" y="102196"/>
                  </a:lnTo>
                  <a:lnTo>
                    <a:pt x="222694" y="105244"/>
                  </a:lnTo>
                  <a:lnTo>
                    <a:pt x="225742" y="105244"/>
                  </a:lnTo>
                  <a:lnTo>
                    <a:pt x="228790" y="106768"/>
                  </a:lnTo>
                  <a:lnTo>
                    <a:pt x="237934" y="106768"/>
                  </a:lnTo>
                  <a:lnTo>
                    <a:pt x="244030" y="105244"/>
                  </a:lnTo>
                  <a:lnTo>
                    <a:pt x="248602" y="103720"/>
                  </a:lnTo>
                  <a:close/>
                </a:path>
                <a:path w="512445" h="107314">
                  <a:moveTo>
                    <a:pt x="334048" y="53340"/>
                  </a:moveTo>
                  <a:lnTo>
                    <a:pt x="332524" y="47244"/>
                  </a:lnTo>
                  <a:lnTo>
                    <a:pt x="332524" y="44196"/>
                  </a:lnTo>
                  <a:lnTo>
                    <a:pt x="331000" y="41148"/>
                  </a:lnTo>
                  <a:lnTo>
                    <a:pt x="331000" y="38100"/>
                  </a:lnTo>
                  <a:lnTo>
                    <a:pt x="327952" y="36576"/>
                  </a:lnTo>
                  <a:lnTo>
                    <a:pt x="326428" y="33528"/>
                  </a:lnTo>
                  <a:lnTo>
                    <a:pt x="323380" y="30480"/>
                  </a:lnTo>
                  <a:lnTo>
                    <a:pt x="320332" y="28956"/>
                  </a:lnTo>
                  <a:lnTo>
                    <a:pt x="315760" y="27432"/>
                  </a:lnTo>
                  <a:lnTo>
                    <a:pt x="312712" y="25908"/>
                  </a:lnTo>
                  <a:lnTo>
                    <a:pt x="306616" y="25908"/>
                  </a:lnTo>
                  <a:lnTo>
                    <a:pt x="300621" y="26733"/>
                  </a:lnTo>
                  <a:lnTo>
                    <a:pt x="294525" y="29146"/>
                  </a:lnTo>
                  <a:lnTo>
                    <a:pt x="288721" y="32969"/>
                  </a:lnTo>
                  <a:lnTo>
                    <a:pt x="283654" y="38100"/>
                  </a:lnTo>
                  <a:lnTo>
                    <a:pt x="283654" y="0"/>
                  </a:lnTo>
                  <a:lnTo>
                    <a:pt x="263842" y="0"/>
                  </a:lnTo>
                  <a:lnTo>
                    <a:pt x="263842" y="105244"/>
                  </a:lnTo>
                  <a:lnTo>
                    <a:pt x="283654" y="105244"/>
                  </a:lnTo>
                  <a:lnTo>
                    <a:pt x="283654" y="59436"/>
                  </a:lnTo>
                  <a:lnTo>
                    <a:pt x="285178" y="54864"/>
                  </a:lnTo>
                  <a:lnTo>
                    <a:pt x="285178" y="51816"/>
                  </a:lnTo>
                  <a:lnTo>
                    <a:pt x="288226" y="45720"/>
                  </a:lnTo>
                  <a:lnTo>
                    <a:pt x="294322" y="42672"/>
                  </a:lnTo>
                  <a:lnTo>
                    <a:pt x="306616" y="42672"/>
                  </a:lnTo>
                  <a:lnTo>
                    <a:pt x="312712" y="48768"/>
                  </a:lnTo>
                  <a:lnTo>
                    <a:pt x="312712" y="105244"/>
                  </a:lnTo>
                  <a:lnTo>
                    <a:pt x="334048" y="105244"/>
                  </a:lnTo>
                  <a:lnTo>
                    <a:pt x="334048" y="53340"/>
                  </a:lnTo>
                  <a:close/>
                </a:path>
                <a:path w="512445" h="107314">
                  <a:moveTo>
                    <a:pt x="422529" y="67056"/>
                  </a:moveTo>
                  <a:lnTo>
                    <a:pt x="421690" y="58458"/>
                  </a:lnTo>
                  <a:lnTo>
                    <a:pt x="419290" y="50863"/>
                  </a:lnTo>
                  <a:lnTo>
                    <a:pt x="415455" y="44119"/>
                  </a:lnTo>
                  <a:lnTo>
                    <a:pt x="414223" y="42672"/>
                  </a:lnTo>
                  <a:lnTo>
                    <a:pt x="410337" y="38100"/>
                  </a:lnTo>
                  <a:lnTo>
                    <a:pt x="404342" y="32969"/>
                  </a:lnTo>
                  <a:lnTo>
                    <a:pt x="401193" y="31140"/>
                  </a:lnTo>
                  <a:lnTo>
                    <a:pt x="401193" y="59436"/>
                  </a:lnTo>
                  <a:lnTo>
                    <a:pt x="401193" y="74764"/>
                  </a:lnTo>
                  <a:lnTo>
                    <a:pt x="399669" y="79336"/>
                  </a:lnTo>
                  <a:lnTo>
                    <a:pt x="395097" y="83908"/>
                  </a:lnTo>
                  <a:lnTo>
                    <a:pt x="392049" y="88480"/>
                  </a:lnTo>
                  <a:lnTo>
                    <a:pt x="387477" y="90004"/>
                  </a:lnTo>
                  <a:lnTo>
                    <a:pt x="376809" y="90004"/>
                  </a:lnTo>
                  <a:lnTo>
                    <a:pt x="372237" y="88480"/>
                  </a:lnTo>
                  <a:lnTo>
                    <a:pt x="363093" y="74764"/>
                  </a:lnTo>
                  <a:lnTo>
                    <a:pt x="363093" y="59436"/>
                  </a:lnTo>
                  <a:lnTo>
                    <a:pt x="366141" y="53340"/>
                  </a:lnTo>
                  <a:lnTo>
                    <a:pt x="369189" y="48768"/>
                  </a:lnTo>
                  <a:lnTo>
                    <a:pt x="372237" y="45720"/>
                  </a:lnTo>
                  <a:lnTo>
                    <a:pt x="376809" y="42672"/>
                  </a:lnTo>
                  <a:lnTo>
                    <a:pt x="387477" y="42672"/>
                  </a:lnTo>
                  <a:lnTo>
                    <a:pt x="392049" y="45720"/>
                  </a:lnTo>
                  <a:lnTo>
                    <a:pt x="399669" y="53340"/>
                  </a:lnTo>
                  <a:lnTo>
                    <a:pt x="401193" y="59436"/>
                  </a:lnTo>
                  <a:lnTo>
                    <a:pt x="401193" y="31140"/>
                  </a:lnTo>
                  <a:lnTo>
                    <a:pt x="397764" y="29146"/>
                  </a:lnTo>
                  <a:lnTo>
                    <a:pt x="390626" y="26733"/>
                  </a:lnTo>
                  <a:lnTo>
                    <a:pt x="382905" y="25908"/>
                  </a:lnTo>
                  <a:lnTo>
                    <a:pt x="375285" y="25908"/>
                  </a:lnTo>
                  <a:lnTo>
                    <a:pt x="344716" y="51816"/>
                  </a:lnTo>
                  <a:lnTo>
                    <a:pt x="343192" y="59436"/>
                  </a:lnTo>
                  <a:lnTo>
                    <a:pt x="343192" y="74764"/>
                  </a:lnTo>
                  <a:lnTo>
                    <a:pt x="344716" y="82384"/>
                  </a:lnTo>
                  <a:lnTo>
                    <a:pt x="350812" y="94576"/>
                  </a:lnTo>
                  <a:lnTo>
                    <a:pt x="355473" y="99148"/>
                  </a:lnTo>
                  <a:lnTo>
                    <a:pt x="363093" y="102196"/>
                  </a:lnTo>
                  <a:lnTo>
                    <a:pt x="369189" y="105244"/>
                  </a:lnTo>
                  <a:lnTo>
                    <a:pt x="375285" y="106768"/>
                  </a:lnTo>
                  <a:lnTo>
                    <a:pt x="382905" y="106768"/>
                  </a:lnTo>
                  <a:lnTo>
                    <a:pt x="419290" y="81991"/>
                  </a:lnTo>
                  <a:lnTo>
                    <a:pt x="421703" y="74764"/>
                  </a:lnTo>
                  <a:lnTo>
                    <a:pt x="422529" y="67056"/>
                  </a:lnTo>
                  <a:close/>
                </a:path>
                <a:path w="512445" h="107314">
                  <a:moveTo>
                    <a:pt x="512445" y="0"/>
                  </a:moveTo>
                  <a:lnTo>
                    <a:pt x="492633" y="0"/>
                  </a:lnTo>
                  <a:lnTo>
                    <a:pt x="492633" y="36576"/>
                  </a:lnTo>
                  <a:lnTo>
                    <a:pt x="492633" y="57912"/>
                  </a:lnTo>
                  <a:lnTo>
                    <a:pt x="492556" y="75057"/>
                  </a:lnTo>
                  <a:lnTo>
                    <a:pt x="491109" y="80860"/>
                  </a:lnTo>
                  <a:lnTo>
                    <a:pt x="486537" y="83908"/>
                  </a:lnTo>
                  <a:lnTo>
                    <a:pt x="483489" y="88480"/>
                  </a:lnTo>
                  <a:lnTo>
                    <a:pt x="480441" y="90004"/>
                  </a:lnTo>
                  <a:lnTo>
                    <a:pt x="469773" y="90004"/>
                  </a:lnTo>
                  <a:lnTo>
                    <a:pt x="465201" y="88480"/>
                  </a:lnTo>
                  <a:lnTo>
                    <a:pt x="462153" y="82384"/>
                  </a:lnTo>
                  <a:lnTo>
                    <a:pt x="459105" y="79336"/>
                  </a:lnTo>
                  <a:lnTo>
                    <a:pt x="457581" y="73152"/>
                  </a:lnTo>
                  <a:lnTo>
                    <a:pt x="457581" y="57912"/>
                  </a:lnTo>
                  <a:lnTo>
                    <a:pt x="460629" y="51816"/>
                  </a:lnTo>
                  <a:lnTo>
                    <a:pt x="463677" y="47244"/>
                  </a:lnTo>
                  <a:lnTo>
                    <a:pt x="466725" y="44196"/>
                  </a:lnTo>
                  <a:lnTo>
                    <a:pt x="469912" y="42595"/>
                  </a:lnTo>
                  <a:lnTo>
                    <a:pt x="480301" y="42595"/>
                  </a:lnTo>
                  <a:lnTo>
                    <a:pt x="483489" y="44196"/>
                  </a:lnTo>
                  <a:lnTo>
                    <a:pt x="488061" y="47244"/>
                  </a:lnTo>
                  <a:lnTo>
                    <a:pt x="491109" y="51816"/>
                  </a:lnTo>
                  <a:lnTo>
                    <a:pt x="492633" y="57912"/>
                  </a:lnTo>
                  <a:lnTo>
                    <a:pt x="492633" y="36576"/>
                  </a:lnTo>
                  <a:lnTo>
                    <a:pt x="485013" y="30480"/>
                  </a:lnTo>
                  <a:lnTo>
                    <a:pt x="478917" y="25908"/>
                  </a:lnTo>
                  <a:lnTo>
                    <a:pt x="460629" y="25908"/>
                  </a:lnTo>
                  <a:lnTo>
                    <a:pt x="438340" y="56934"/>
                  </a:lnTo>
                  <a:lnTo>
                    <a:pt x="438277" y="57912"/>
                  </a:lnTo>
                  <a:lnTo>
                    <a:pt x="437769" y="65532"/>
                  </a:lnTo>
                  <a:lnTo>
                    <a:pt x="453009" y="103720"/>
                  </a:lnTo>
                  <a:lnTo>
                    <a:pt x="460629" y="106768"/>
                  </a:lnTo>
                  <a:lnTo>
                    <a:pt x="474345" y="106768"/>
                  </a:lnTo>
                  <a:lnTo>
                    <a:pt x="477393" y="105244"/>
                  </a:lnTo>
                  <a:lnTo>
                    <a:pt x="481965" y="103720"/>
                  </a:lnTo>
                  <a:lnTo>
                    <a:pt x="486537" y="100672"/>
                  </a:lnTo>
                  <a:lnTo>
                    <a:pt x="494157" y="93052"/>
                  </a:lnTo>
                  <a:lnTo>
                    <a:pt x="494157" y="105244"/>
                  </a:lnTo>
                  <a:lnTo>
                    <a:pt x="512445" y="105244"/>
                  </a:lnTo>
                  <a:lnTo>
                    <a:pt x="512445" y="93052"/>
                  </a:lnTo>
                  <a:lnTo>
                    <a:pt x="512445" y="90004"/>
                  </a:lnTo>
                  <a:lnTo>
                    <a:pt x="512445" y="42595"/>
                  </a:lnTo>
                  <a:lnTo>
                    <a:pt x="512445" y="36576"/>
                  </a:lnTo>
                  <a:lnTo>
                    <a:pt x="5124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934200" y="6419088"/>
              <a:ext cx="365760" cy="36423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059072" y="6557867"/>
              <a:ext cx="115919" cy="7934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104887" y="6419088"/>
              <a:ext cx="2999232" cy="36423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229188" y="6534245"/>
              <a:ext cx="1034034" cy="10734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8319605" y="6534251"/>
              <a:ext cx="20320" cy="105410"/>
            </a:xfrm>
            <a:custGeom>
              <a:avLst/>
              <a:gdLst/>
              <a:ahLst/>
              <a:cxnLst/>
              <a:rect l="l" t="t" r="r" b="b"/>
              <a:pathLst>
                <a:path w="20320" h="105409">
                  <a:moveTo>
                    <a:pt x="19913" y="28956"/>
                  </a:moveTo>
                  <a:lnTo>
                    <a:pt x="0" y="28956"/>
                  </a:lnTo>
                  <a:lnTo>
                    <a:pt x="0" y="105244"/>
                  </a:lnTo>
                  <a:lnTo>
                    <a:pt x="19913" y="105244"/>
                  </a:lnTo>
                  <a:lnTo>
                    <a:pt x="19913" y="28956"/>
                  </a:lnTo>
                  <a:close/>
                </a:path>
                <a:path w="20320" h="105409">
                  <a:moveTo>
                    <a:pt x="19913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9913" y="18288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360854" y="6561677"/>
              <a:ext cx="126587" cy="7934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507349" y="6561677"/>
              <a:ext cx="70103" cy="77819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626221" y="6561677"/>
              <a:ext cx="71723" cy="7934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717756" y="6534245"/>
              <a:ext cx="68579" cy="10525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807672" y="6534912"/>
              <a:ext cx="276891" cy="10668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9131046" y="6561677"/>
              <a:ext cx="218122" cy="7934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397936" y="6561677"/>
              <a:ext cx="300513" cy="106775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9724352" y="6534251"/>
              <a:ext cx="20320" cy="105410"/>
            </a:xfrm>
            <a:custGeom>
              <a:avLst/>
              <a:gdLst/>
              <a:ahLst/>
              <a:cxnLst/>
              <a:rect l="l" t="t" r="r" b="b"/>
              <a:pathLst>
                <a:path w="20320" h="105409">
                  <a:moveTo>
                    <a:pt x="19900" y="28956"/>
                  </a:moveTo>
                  <a:lnTo>
                    <a:pt x="0" y="28956"/>
                  </a:lnTo>
                  <a:lnTo>
                    <a:pt x="0" y="105244"/>
                  </a:lnTo>
                  <a:lnTo>
                    <a:pt x="19900" y="105244"/>
                  </a:lnTo>
                  <a:lnTo>
                    <a:pt x="19900" y="28956"/>
                  </a:lnTo>
                  <a:close/>
                </a:path>
                <a:path w="20320" h="105409">
                  <a:moveTo>
                    <a:pt x="1990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9900" y="18288"/>
                  </a:lnTo>
                  <a:lnTo>
                    <a:pt x="199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765505" y="6534245"/>
              <a:ext cx="207455" cy="10677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934200" y="6682739"/>
              <a:ext cx="2938271" cy="36423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062216" y="6795039"/>
              <a:ext cx="2639282" cy="138874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9726167" y="6882384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90">
                  <a:moveTo>
                    <a:pt x="21335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2133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5" name="object 115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9631298" y="7178040"/>
            <a:ext cx="138779" cy="100679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047744" y="7030211"/>
            <a:ext cx="1545336" cy="188975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2418588" y="7060692"/>
            <a:ext cx="1545336" cy="179831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780287" y="7040880"/>
            <a:ext cx="1545336" cy="188975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550163" y="5369052"/>
            <a:ext cx="2889503" cy="527303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3721608" y="5411723"/>
            <a:ext cx="1333499" cy="304800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5172455" y="5736335"/>
            <a:ext cx="1679448" cy="179832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019544" y="5441822"/>
            <a:ext cx="2736817" cy="454723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8106155" y="5968174"/>
            <a:ext cx="562610" cy="135890"/>
            <a:chOff x="8106155" y="5968174"/>
            <a:chExt cx="562610" cy="135890"/>
          </a:xfrm>
        </p:grpSpPr>
        <p:pic>
          <p:nvPicPr>
            <p:cNvPr id="124" name="object 12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106155" y="5995701"/>
              <a:ext cx="271462" cy="108299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398954" y="5968174"/>
              <a:ext cx="230314" cy="108394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8653271" y="6059423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15240" y="15240"/>
                  </a:moveTo>
                  <a:lnTo>
                    <a:pt x="0" y="15240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object 127"/>
          <p:cNvGrpSpPr/>
          <p:nvPr/>
        </p:nvGrpSpPr>
        <p:grpSpPr>
          <a:xfrm>
            <a:off x="5833871" y="6377939"/>
            <a:ext cx="1155700" cy="190500"/>
            <a:chOff x="5833871" y="6377939"/>
            <a:chExt cx="1155700" cy="190500"/>
          </a:xfrm>
        </p:grpSpPr>
        <p:sp>
          <p:nvSpPr>
            <p:cNvPr id="128" name="object 128"/>
            <p:cNvSpPr/>
            <p:nvPr/>
          </p:nvSpPr>
          <p:spPr>
            <a:xfrm>
              <a:off x="5833871" y="6377939"/>
              <a:ext cx="1155700" cy="190500"/>
            </a:xfrm>
            <a:custGeom>
              <a:avLst/>
              <a:gdLst/>
              <a:ahLst/>
              <a:cxnLst/>
              <a:rect l="l" t="t" r="r" b="b"/>
              <a:pathLst>
                <a:path w="1155700" h="190500">
                  <a:moveTo>
                    <a:pt x="1155192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1155192" y="0"/>
                  </a:lnTo>
                  <a:lnTo>
                    <a:pt x="1155192" y="190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300311" y="6450330"/>
              <a:ext cx="231838" cy="701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31299" y="7178040"/>
            <a:ext cx="139065" cy="97790"/>
          </a:xfrm>
          <a:custGeom>
            <a:avLst/>
            <a:gdLst/>
            <a:ahLst/>
            <a:cxnLst/>
            <a:rect l="l" t="t" r="r" b="b"/>
            <a:pathLst>
              <a:path w="139065" h="97790">
                <a:moveTo>
                  <a:pt x="64096" y="19812"/>
                </a:moveTo>
                <a:lnTo>
                  <a:pt x="61048" y="13716"/>
                </a:lnTo>
                <a:lnTo>
                  <a:pt x="56476" y="7620"/>
                </a:lnTo>
                <a:lnTo>
                  <a:pt x="50292" y="3048"/>
                </a:lnTo>
                <a:lnTo>
                  <a:pt x="42672" y="0"/>
                </a:lnTo>
                <a:lnTo>
                  <a:pt x="24384" y="0"/>
                </a:lnTo>
                <a:lnTo>
                  <a:pt x="16764" y="3048"/>
                </a:lnTo>
                <a:lnTo>
                  <a:pt x="12192" y="7620"/>
                </a:lnTo>
                <a:lnTo>
                  <a:pt x="6096" y="12192"/>
                </a:lnTo>
                <a:lnTo>
                  <a:pt x="3048" y="19812"/>
                </a:lnTo>
                <a:lnTo>
                  <a:pt x="1524" y="28956"/>
                </a:lnTo>
                <a:lnTo>
                  <a:pt x="13716" y="28956"/>
                </a:lnTo>
                <a:lnTo>
                  <a:pt x="13716" y="22860"/>
                </a:lnTo>
                <a:lnTo>
                  <a:pt x="16764" y="18288"/>
                </a:lnTo>
                <a:lnTo>
                  <a:pt x="22860" y="12192"/>
                </a:lnTo>
                <a:lnTo>
                  <a:pt x="27432" y="10668"/>
                </a:lnTo>
                <a:lnTo>
                  <a:pt x="38100" y="10668"/>
                </a:lnTo>
                <a:lnTo>
                  <a:pt x="42672" y="12192"/>
                </a:lnTo>
                <a:lnTo>
                  <a:pt x="47244" y="15240"/>
                </a:lnTo>
                <a:lnTo>
                  <a:pt x="50292" y="18288"/>
                </a:lnTo>
                <a:lnTo>
                  <a:pt x="51816" y="22860"/>
                </a:lnTo>
                <a:lnTo>
                  <a:pt x="51816" y="32004"/>
                </a:lnTo>
                <a:lnTo>
                  <a:pt x="50292" y="36576"/>
                </a:lnTo>
                <a:lnTo>
                  <a:pt x="45720" y="41148"/>
                </a:lnTo>
                <a:lnTo>
                  <a:pt x="42595" y="45135"/>
                </a:lnTo>
                <a:lnTo>
                  <a:pt x="37909" y="50101"/>
                </a:lnTo>
                <a:lnTo>
                  <a:pt x="31788" y="55943"/>
                </a:lnTo>
                <a:lnTo>
                  <a:pt x="24384" y="62484"/>
                </a:lnTo>
                <a:lnTo>
                  <a:pt x="18288" y="67056"/>
                </a:lnTo>
                <a:lnTo>
                  <a:pt x="9144" y="76301"/>
                </a:lnTo>
                <a:lnTo>
                  <a:pt x="3048" y="85445"/>
                </a:lnTo>
                <a:lnTo>
                  <a:pt x="1524" y="90017"/>
                </a:lnTo>
                <a:lnTo>
                  <a:pt x="0" y="93065"/>
                </a:lnTo>
                <a:lnTo>
                  <a:pt x="0" y="97637"/>
                </a:lnTo>
                <a:lnTo>
                  <a:pt x="64096" y="97637"/>
                </a:lnTo>
                <a:lnTo>
                  <a:pt x="64096" y="86969"/>
                </a:lnTo>
                <a:lnTo>
                  <a:pt x="16764" y="86969"/>
                </a:lnTo>
                <a:lnTo>
                  <a:pt x="18288" y="83921"/>
                </a:lnTo>
                <a:lnTo>
                  <a:pt x="21336" y="80873"/>
                </a:lnTo>
                <a:lnTo>
                  <a:pt x="22860" y="77825"/>
                </a:lnTo>
                <a:lnTo>
                  <a:pt x="27432" y="73253"/>
                </a:lnTo>
                <a:lnTo>
                  <a:pt x="53340" y="50292"/>
                </a:lnTo>
                <a:lnTo>
                  <a:pt x="58000" y="45720"/>
                </a:lnTo>
                <a:lnTo>
                  <a:pt x="59524" y="42672"/>
                </a:lnTo>
                <a:lnTo>
                  <a:pt x="61048" y="38100"/>
                </a:lnTo>
                <a:lnTo>
                  <a:pt x="64096" y="35052"/>
                </a:lnTo>
                <a:lnTo>
                  <a:pt x="64096" y="19812"/>
                </a:lnTo>
                <a:close/>
              </a:path>
              <a:path w="139065" h="97790">
                <a:moveTo>
                  <a:pt x="138772" y="64008"/>
                </a:moveTo>
                <a:lnTo>
                  <a:pt x="125056" y="64008"/>
                </a:lnTo>
                <a:lnTo>
                  <a:pt x="125056" y="19812"/>
                </a:lnTo>
                <a:lnTo>
                  <a:pt x="125056" y="0"/>
                </a:lnTo>
                <a:lnTo>
                  <a:pt x="115912" y="0"/>
                </a:lnTo>
                <a:lnTo>
                  <a:pt x="112864" y="4267"/>
                </a:lnTo>
                <a:lnTo>
                  <a:pt x="112864" y="19812"/>
                </a:lnTo>
                <a:lnTo>
                  <a:pt x="112864" y="64008"/>
                </a:lnTo>
                <a:lnTo>
                  <a:pt x="82384" y="64008"/>
                </a:lnTo>
                <a:lnTo>
                  <a:pt x="112864" y="19812"/>
                </a:lnTo>
                <a:lnTo>
                  <a:pt x="112864" y="4267"/>
                </a:lnTo>
                <a:lnTo>
                  <a:pt x="70192" y="64008"/>
                </a:lnTo>
                <a:lnTo>
                  <a:pt x="70192" y="74777"/>
                </a:lnTo>
                <a:lnTo>
                  <a:pt x="112864" y="74777"/>
                </a:lnTo>
                <a:lnTo>
                  <a:pt x="112864" y="97637"/>
                </a:lnTo>
                <a:lnTo>
                  <a:pt x="125056" y="97637"/>
                </a:lnTo>
                <a:lnTo>
                  <a:pt x="125056" y="74777"/>
                </a:lnTo>
                <a:lnTo>
                  <a:pt x="138772" y="74777"/>
                </a:lnTo>
                <a:lnTo>
                  <a:pt x="138772" y="6400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5782" y="526351"/>
            <a:ext cx="831850" cy="233679"/>
            <a:chOff x="545782" y="526351"/>
            <a:chExt cx="831850" cy="23367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782" y="527875"/>
              <a:ext cx="96107" cy="747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749" y="526351"/>
              <a:ext cx="146494" cy="1876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724" y="579691"/>
              <a:ext cx="118967" cy="1327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8791" y="576643"/>
              <a:ext cx="259270" cy="1830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1589" y="576643"/>
              <a:ext cx="85439" cy="13277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31988" y="528827"/>
            <a:ext cx="651510" cy="184150"/>
            <a:chOff x="1431988" y="528827"/>
            <a:chExt cx="651510" cy="184150"/>
          </a:xfrm>
        </p:grpSpPr>
        <p:sp>
          <p:nvSpPr>
            <p:cNvPr id="10" name="object 10"/>
            <p:cNvSpPr/>
            <p:nvPr/>
          </p:nvSpPr>
          <p:spPr>
            <a:xfrm>
              <a:off x="1431975" y="528827"/>
              <a:ext cx="232410" cy="182880"/>
            </a:xfrm>
            <a:custGeom>
              <a:avLst/>
              <a:gdLst/>
              <a:ahLst/>
              <a:cxnLst/>
              <a:rect l="l" t="t" r="r" b="b"/>
              <a:pathLst>
                <a:path w="232410" h="182879">
                  <a:moveTo>
                    <a:pt x="181457" y="180594"/>
                  </a:moveTo>
                  <a:lnTo>
                    <a:pt x="165087" y="139446"/>
                  </a:lnTo>
                  <a:lnTo>
                    <a:pt x="152958" y="108966"/>
                  </a:lnTo>
                  <a:lnTo>
                    <a:pt x="126238" y="41821"/>
                  </a:lnTo>
                  <a:lnTo>
                    <a:pt x="114401" y="12077"/>
                  </a:lnTo>
                  <a:lnTo>
                    <a:pt x="114401" y="108966"/>
                  </a:lnTo>
                  <a:lnTo>
                    <a:pt x="65532" y="108966"/>
                  </a:lnTo>
                  <a:lnTo>
                    <a:pt x="89916" y="41821"/>
                  </a:lnTo>
                  <a:lnTo>
                    <a:pt x="114401" y="108966"/>
                  </a:lnTo>
                  <a:lnTo>
                    <a:pt x="114401" y="12077"/>
                  </a:lnTo>
                  <a:lnTo>
                    <a:pt x="109829" y="571"/>
                  </a:lnTo>
                  <a:lnTo>
                    <a:pt x="71628" y="571"/>
                  </a:lnTo>
                  <a:lnTo>
                    <a:pt x="0" y="180594"/>
                  </a:lnTo>
                  <a:lnTo>
                    <a:pt x="39624" y="180594"/>
                  </a:lnTo>
                  <a:lnTo>
                    <a:pt x="54864" y="139446"/>
                  </a:lnTo>
                  <a:lnTo>
                    <a:pt x="126593" y="139446"/>
                  </a:lnTo>
                  <a:lnTo>
                    <a:pt x="141833" y="180594"/>
                  </a:lnTo>
                  <a:lnTo>
                    <a:pt x="181457" y="180594"/>
                  </a:lnTo>
                  <a:close/>
                </a:path>
                <a:path w="232410" h="182879">
                  <a:moveTo>
                    <a:pt x="232232" y="0"/>
                  </a:moveTo>
                  <a:lnTo>
                    <a:pt x="197167" y="0"/>
                  </a:lnTo>
                  <a:lnTo>
                    <a:pt x="197167" y="182880"/>
                  </a:lnTo>
                  <a:lnTo>
                    <a:pt x="232232" y="182880"/>
                  </a:lnTo>
                  <a:lnTo>
                    <a:pt x="23223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1926" y="529399"/>
              <a:ext cx="250126" cy="18307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975104" y="528827"/>
              <a:ext cx="108585" cy="182880"/>
            </a:xfrm>
            <a:custGeom>
              <a:avLst/>
              <a:gdLst/>
              <a:ahLst/>
              <a:cxnLst/>
              <a:rect l="l" t="t" r="r" b="b"/>
              <a:pathLst>
                <a:path w="108585" h="182879">
                  <a:moveTo>
                    <a:pt x="35039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39" y="182880"/>
                  </a:lnTo>
                  <a:lnTo>
                    <a:pt x="35039" y="0"/>
                  </a:lnTo>
                  <a:close/>
                </a:path>
                <a:path w="108585" h="182879">
                  <a:moveTo>
                    <a:pt x="108102" y="50863"/>
                  </a:moveTo>
                  <a:lnTo>
                    <a:pt x="73050" y="50863"/>
                  </a:lnTo>
                  <a:lnTo>
                    <a:pt x="73050" y="180594"/>
                  </a:lnTo>
                  <a:lnTo>
                    <a:pt x="108102" y="180594"/>
                  </a:lnTo>
                  <a:lnTo>
                    <a:pt x="108102" y="50863"/>
                  </a:lnTo>
                  <a:close/>
                </a:path>
                <a:path w="108585" h="182879">
                  <a:moveTo>
                    <a:pt x="108102" y="571"/>
                  </a:moveTo>
                  <a:lnTo>
                    <a:pt x="73050" y="571"/>
                  </a:lnTo>
                  <a:lnTo>
                    <a:pt x="73050" y="32575"/>
                  </a:lnTo>
                  <a:lnTo>
                    <a:pt x="108102" y="32575"/>
                  </a:lnTo>
                  <a:lnTo>
                    <a:pt x="108102" y="57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183892" y="528827"/>
            <a:ext cx="351155" cy="184150"/>
            <a:chOff x="2183892" y="528827"/>
            <a:chExt cx="351155" cy="184150"/>
          </a:xfrm>
        </p:grpSpPr>
        <p:sp>
          <p:nvSpPr>
            <p:cNvPr id="14" name="object 14"/>
            <p:cNvSpPr/>
            <p:nvPr/>
          </p:nvSpPr>
          <p:spPr>
            <a:xfrm>
              <a:off x="2183892" y="528827"/>
              <a:ext cx="36830" cy="182880"/>
            </a:xfrm>
            <a:custGeom>
              <a:avLst/>
              <a:gdLst/>
              <a:ahLst/>
              <a:cxnLst/>
              <a:rect l="l" t="t" r="r" b="b"/>
              <a:pathLst>
                <a:path w="36830" h="182879">
                  <a:moveTo>
                    <a:pt x="36575" y="182880"/>
                  </a:moveTo>
                  <a:lnTo>
                    <a:pt x="0" y="182880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288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49424" y="576643"/>
              <a:ext cx="135731" cy="13582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15730" y="576643"/>
              <a:ext cx="118967" cy="132778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618517" y="529399"/>
            <a:ext cx="800735" cy="183515"/>
            <a:chOff x="2618517" y="529399"/>
            <a:chExt cx="800735" cy="183515"/>
          </a:xfrm>
        </p:grpSpPr>
        <p:sp>
          <p:nvSpPr>
            <p:cNvPr id="18" name="object 18"/>
            <p:cNvSpPr/>
            <p:nvPr/>
          </p:nvSpPr>
          <p:spPr>
            <a:xfrm>
              <a:off x="2618511" y="529399"/>
              <a:ext cx="581660" cy="183515"/>
            </a:xfrm>
            <a:custGeom>
              <a:avLst/>
              <a:gdLst/>
              <a:ahLst/>
              <a:cxnLst/>
              <a:rect l="l" t="t" r="r" b="b"/>
              <a:pathLst>
                <a:path w="581660" h="183515">
                  <a:moveTo>
                    <a:pt x="236410" y="0"/>
                  </a:moveTo>
                  <a:lnTo>
                    <a:pt x="199834" y="0"/>
                  </a:lnTo>
                  <a:lnTo>
                    <a:pt x="172402" y="126593"/>
                  </a:lnTo>
                  <a:lnTo>
                    <a:pt x="140296" y="0"/>
                  </a:lnTo>
                  <a:lnTo>
                    <a:pt x="97624" y="0"/>
                  </a:lnTo>
                  <a:lnTo>
                    <a:pt x="64096" y="123545"/>
                  </a:lnTo>
                  <a:lnTo>
                    <a:pt x="38188" y="0"/>
                  </a:lnTo>
                  <a:lnTo>
                    <a:pt x="0" y="0"/>
                  </a:lnTo>
                  <a:lnTo>
                    <a:pt x="42760" y="180022"/>
                  </a:lnTo>
                  <a:lnTo>
                    <a:pt x="82384" y="180022"/>
                  </a:lnTo>
                  <a:lnTo>
                    <a:pt x="118960" y="45720"/>
                  </a:lnTo>
                  <a:lnTo>
                    <a:pt x="154012" y="180022"/>
                  </a:lnTo>
                  <a:lnTo>
                    <a:pt x="193738" y="180022"/>
                  </a:lnTo>
                  <a:lnTo>
                    <a:pt x="236410" y="0"/>
                  </a:lnTo>
                  <a:close/>
                </a:path>
                <a:path w="581660" h="183515">
                  <a:moveTo>
                    <a:pt x="361480" y="180022"/>
                  </a:moveTo>
                  <a:lnTo>
                    <a:pt x="358432" y="173926"/>
                  </a:lnTo>
                  <a:lnTo>
                    <a:pt x="356908" y="167830"/>
                  </a:lnTo>
                  <a:lnTo>
                    <a:pt x="356400" y="166306"/>
                  </a:lnTo>
                  <a:lnTo>
                    <a:pt x="355384" y="163258"/>
                  </a:lnTo>
                  <a:lnTo>
                    <a:pt x="355155" y="158686"/>
                  </a:lnTo>
                  <a:lnTo>
                    <a:pt x="355028" y="157162"/>
                  </a:lnTo>
                  <a:lnTo>
                    <a:pt x="354622" y="152590"/>
                  </a:lnTo>
                  <a:lnTo>
                    <a:pt x="354507" y="151066"/>
                  </a:lnTo>
                  <a:lnTo>
                    <a:pt x="354380" y="149542"/>
                  </a:lnTo>
                  <a:lnTo>
                    <a:pt x="354088" y="145656"/>
                  </a:lnTo>
                  <a:lnTo>
                    <a:pt x="353987" y="141833"/>
                  </a:lnTo>
                  <a:lnTo>
                    <a:pt x="353898" y="138785"/>
                  </a:lnTo>
                  <a:lnTo>
                    <a:pt x="353860" y="117449"/>
                  </a:lnTo>
                  <a:lnTo>
                    <a:pt x="353771" y="94589"/>
                  </a:lnTo>
                  <a:lnTo>
                    <a:pt x="353644" y="90017"/>
                  </a:lnTo>
                  <a:lnTo>
                    <a:pt x="353568" y="87058"/>
                  </a:lnTo>
                  <a:lnTo>
                    <a:pt x="334048" y="51816"/>
                  </a:lnTo>
                  <a:lnTo>
                    <a:pt x="298996" y="47244"/>
                  </a:lnTo>
                  <a:lnTo>
                    <a:pt x="287235" y="47828"/>
                  </a:lnTo>
                  <a:lnTo>
                    <a:pt x="249364" y="67919"/>
                  </a:lnTo>
                  <a:lnTo>
                    <a:pt x="242506" y="83921"/>
                  </a:lnTo>
                  <a:lnTo>
                    <a:pt x="274510" y="90017"/>
                  </a:lnTo>
                  <a:lnTo>
                    <a:pt x="276034" y="83921"/>
                  </a:lnTo>
                  <a:lnTo>
                    <a:pt x="279082" y="79349"/>
                  </a:lnTo>
                  <a:lnTo>
                    <a:pt x="282232" y="76301"/>
                  </a:lnTo>
                  <a:lnTo>
                    <a:pt x="285280" y="74777"/>
                  </a:lnTo>
                  <a:lnTo>
                    <a:pt x="291376" y="73253"/>
                  </a:lnTo>
                  <a:lnTo>
                    <a:pt x="306616" y="73253"/>
                  </a:lnTo>
                  <a:lnTo>
                    <a:pt x="312712" y="74777"/>
                  </a:lnTo>
                  <a:lnTo>
                    <a:pt x="318808" y="80873"/>
                  </a:lnTo>
                  <a:lnTo>
                    <a:pt x="320332" y="85445"/>
                  </a:lnTo>
                  <a:lnTo>
                    <a:pt x="320332" y="94589"/>
                  </a:lnTo>
                  <a:lnTo>
                    <a:pt x="320332" y="117449"/>
                  </a:lnTo>
                  <a:lnTo>
                    <a:pt x="320332" y="138785"/>
                  </a:lnTo>
                  <a:lnTo>
                    <a:pt x="318808" y="141833"/>
                  </a:lnTo>
                  <a:lnTo>
                    <a:pt x="317284" y="146494"/>
                  </a:lnTo>
                  <a:lnTo>
                    <a:pt x="315760" y="149542"/>
                  </a:lnTo>
                  <a:lnTo>
                    <a:pt x="311200" y="152590"/>
                  </a:lnTo>
                  <a:lnTo>
                    <a:pt x="305092" y="157162"/>
                  </a:lnTo>
                  <a:lnTo>
                    <a:pt x="298996" y="158686"/>
                  </a:lnTo>
                  <a:lnTo>
                    <a:pt x="286804" y="158686"/>
                  </a:lnTo>
                  <a:lnTo>
                    <a:pt x="282232" y="157162"/>
                  </a:lnTo>
                  <a:lnTo>
                    <a:pt x="279082" y="154114"/>
                  </a:lnTo>
                  <a:lnTo>
                    <a:pt x="276034" y="151066"/>
                  </a:lnTo>
                  <a:lnTo>
                    <a:pt x="272986" y="146494"/>
                  </a:lnTo>
                  <a:lnTo>
                    <a:pt x="272986" y="135737"/>
                  </a:lnTo>
                  <a:lnTo>
                    <a:pt x="276034" y="132689"/>
                  </a:lnTo>
                  <a:lnTo>
                    <a:pt x="280606" y="129641"/>
                  </a:lnTo>
                  <a:lnTo>
                    <a:pt x="283756" y="126593"/>
                  </a:lnTo>
                  <a:lnTo>
                    <a:pt x="289852" y="125069"/>
                  </a:lnTo>
                  <a:lnTo>
                    <a:pt x="298996" y="123545"/>
                  </a:lnTo>
                  <a:lnTo>
                    <a:pt x="309664" y="120497"/>
                  </a:lnTo>
                  <a:lnTo>
                    <a:pt x="315760" y="118973"/>
                  </a:lnTo>
                  <a:lnTo>
                    <a:pt x="320332" y="117449"/>
                  </a:lnTo>
                  <a:lnTo>
                    <a:pt x="320332" y="94589"/>
                  </a:lnTo>
                  <a:lnTo>
                    <a:pt x="314871" y="96875"/>
                  </a:lnTo>
                  <a:lnTo>
                    <a:pt x="307568" y="99161"/>
                  </a:lnTo>
                  <a:lnTo>
                    <a:pt x="298246" y="101447"/>
                  </a:lnTo>
                  <a:lnTo>
                    <a:pt x="286804" y="103733"/>
                  </a:lnTo>
                  <a:lnTo>
                    <a:pt x="270713" y="107543"/>
                  </a:lnTo>
                  <a:lnTo>
                    <a:pt x="239458" y="137261"/>
                  </a:lnTo>
                  <a:lnTo>
                    <a:pt x="239585" y="146494"/>
                  </a:lnTo>
                  <a:lnTo>
                    <a:pt x="264998" y="180594"/>
                  </a:lnTo>
                  <a:lnTo>
                    <a:pt x="282232" y="183070"/>
                  </a:lnTo>
                  <a:lnTo>
                    <a:pt x="289852" y="183070"/>
                  </a:lnTo>
                  <a:lnTo>
                    <a:pt x="323380" y="166306"/>
                  </a:lnTo>
                  <a:lnTo>
                    <a:pt x="323380" y="167830"/>
                  </a:lnTo>
                  <a:lnTo>
                    <a:pt x="324904" y="170878"/>
                  </a:lnTo>
                  <a:lnTo>
                    <a:pt x="326428" y="175450"/>
                  </a:lnTo>
                  <a:lnTo>
                    <a:pt x="326428" y="178498"/>
                  </a:lnTo>
                  <a:lnTo>
                    <a:pt x="327952" y="180022"/>
                  </a:lnTo>
                  <a:lnTo>
                    <a:pt x="361480" y="180022"/>
                  </a:lnTo>
                  <a:close/>
                </a:path>
                <a:path w="581660" h="183515">
                  <a:moveTo>
                    <a:pt x="448437" y="178498"/>
                  </a:moveTo>
                  <a:lnTo>
                    <a:pt x="445389" y="151066"/>
                  </a:lnTo>
                  <a:lnTo>
                    <a:pt x="439293" y="154114"/>
                  </a:lnTo>
                  <a:lnTo>
                    <a:pt x="434721" y="155638"/>
                  </a:lnTo>
                  <a:lnTo>
                    <a:pt x="428625" y="155638"/>
                  </a:lnTo>
                  <a:lnTo>
                    <a:pt x="425577" y="152590"/>
                  </a:lnTo>
                  <a:lnTo>
                    <a:pt x="424053" y="152590"/>
                  </a:lnTo>
                  <a:lnTo>
                    <a:pt x="422529" y="151066"/>
                  </a:lnTo>
                  <a:lnTo>
                    <a:pt x="422529" y="149542"/>
                  </a:lnTo>
                  <a:lnTo>
                    <a:pt x="421005" y="146494"/>
                  </a:lnTo>
                  <a:lnTo>
                    <a:pt x="421005" y="77825"/>
                  </a:lnTo>
                  <a:lnTo>
                    <a:pt x="445389" y="77825"/>
                  </a:lnTo>
                  <a:lnTo>
                    <a:pt x="445389" y="50292"/>
                  </a:lnTo>
                  <a:lnTo>
                    <a:pt x="421005" y="50292"/>
                  </a:lnTo>
                  <a:lnTo>
                    <a:pt x="421005" y="3048"/>
                  </a:lnTo>
                  <a:lnTo>
                    <a:pt x="385864" y="24384"/>
                  </a:lnTo>
                  <a:lnTo>
                    <a:pt x="385864" y="50292"/>
                  </a:lnTo>
                  <a:lnTo>
                    <a:pt x="370624" y="50292"/>
                  </a:lnTo>
                  <a:lnTo>
                    <a:pt x="370624" y="77825"/>
                  </a:lnTo>
                  <a:lnTo>
                    <a:pt x="385864" y="77825"/>
                  </a:lnTo>
                  <a:lnTo>
                    <a:pt x="385864" y="146494"/>
                  </a:lnTo>
                  <a:lnTo>
                    <a:pt x="387388" y="154114"/>
                  </a:lnTo>
                  <a:lnTo>
                    <a:pt x="387388" y="158686"/>
                  </a:lnTo>
                  <a:lnTo>
                    <a:pt x="388912" y="164782"/>
                  </a:lnTo>
                  <a:lnTo>
                    <a:pt x="390436" y="169354"/>
                  </a:lnTo>
                  <a:lnTo>
                    <a:pt x="391960" y="172402"/>
                  </a:lnTo>
                  <a:lnTo>
                    <a:pt x="398056" y="178498"/>
                  </a:lnTo>
                  <a:lnTo>
                    <a:pt x="404152" y="180022"/>
                  </a:lnTo>
                  <a:lnTo>
                    <a:pt x="408813" y="183070"/>
                  </a:lnTo>
                  <a:lnTo>
                    <a:pt x="421005" y="183070"/>
                  </a:lnTo>
                  <a:lnTo>
                    <a:pt x="427863" y="182791"/>
                  </a:lnTo>
                  <a:lnTo>
                    <a:pt x="434721" y="181927"/>
                  </a:lnTo>
                  <a:lnTo>
                    <a:pt x="441579" y="180505"/>
                  </a:lnTo>
                  <a:lnTo>
                    <a:pt x="448437" y="178498"/>
                  </a:lnTo>
                  <a:close/>
                </a:path>
                <a:path w="581660" h="183515">
                  <a:moveTo>
                    <a:pt x="581113" y="125069"/>
                  </a:moveTo>
                  <a:lnTo>
                    <a:pt x="572122" y="77063"/>
                  </a:lnTo>
                  <a:lnTo>
                    <a:pt x="569531" y="73253"/>
                  </a:lnTo>
                  <a:lnTo>
                    <a:pt x="564349" y="65633"/>
                  </a:lnTo>
                  <a:lnTo>
                    <a:pt x="555498" y="57581"/>
                  </a:lnTo>
                  <a:lnTo>
                    <a:pt x="546061" y="52451"/>
                  </a:lnTo>
                  <a:lnTo>
                    <a:pt x="546061" y="94589"/>
                  </a:lnTo>
                  <a:lnTo>
                    <a:pt x="546061" y="103733"/>
                  </a:lnTo>
                  <a:lnTo>
                    <a:pt x="494157" y="103733"/>
                  </a:lnTo>
                  <a:lnTo>
                    <a:pt x="494157" y="94589"/>
                  </a:lnTo>
                  <a:lnTo>
                    <a:pt x="497205" y="86969"/>
                  </a:lnTo>
                  <a:lnTo>
                    <a:pt x="501777" y="80873"/>
                  </a:lnTo>
                  <a:lnTo>
                    <a:pt x="506349" y="76301"/>
                  </a:lnTo>
                  <a:lnTo>
                    <a:pt x="513969" y="73253"/>
                  </a:lnTo>
                  <a:lnTo>
                    <a:pt x="527685" y="73253"/>
                  </a:lnTo>
                  <a:lnTo>
                    <a:pt x="533869" y="76301"/>
                  </a:lnTo>
                  <a:lnTo>
                    <a:pt x="544537" y="86969"/>
                  </a:lnTo>
                  <a:lnTo>
                    <a:pt x="544614" y="87350"/>
                  </a:lnTo>
                  <a:lnTo>
                    <a:pt x="546061" y="94589"/>
                  </a:lnTo>
                  <a:lnTo>
                    <a:pt x="546061" y="52451"/>
                  </a:lnTo>
                  <a:lnTo>
                    <a:pt x="544918" y="51828"/>
                  </a:lnTo>
                  <a:lnTo>
                    <a:pt x="532599" y="48399"/>
                  </a:lnTo>
                  <a:lnTo>
                    <a:pt x="518541" y="47244"/>
                  </a:lnTo>
                  <a:lnTo>
                    <a:pt x="506298" y="48399"/>
                  </a:lnTo>
                  <a:lnTo>
                    <a:pt x="468744" y="75628"/>
                  </a:lnTo>
                  <a:lnTo>
                    <a:pt x="459105" y="115925"/>
                  </a:lnTo>
                  <a:lnTo>
                    <a:pt x="459943" y="129082"/>
                  </a:lnTo>
                  <a:lnTo>
                    <a:pt x="480441" y="170865"/>
                  </a:lnTo>
                  <a:lnTo>
                    <a:pt x="521589" y="183070"/>
                  </a:lnTo>
                  <a:lnTo>
                    <a:pt x="532498" y="182499"/>
                  </a:lnTo>
                  <a:lnTo>
                    <a:pt x="570636" y="161163"/>
                  </a:lnTo>
                  <a:lnTo>
                    <a:pt x="573239" y="157162"/>
                  </a:lnTo>
                  <a:lnTo>
                    <a:pt x="575614" y="153530"/>
                  </a:lnTo>
                  <a:lnTo>
                    <a:pt x="579589" y="144881"/>
                  </a:lnTo>
                  <a:lnTo>
                    <a:pt x="544537" y="138785"/>
                  </a:lnTo>
                  <a:lnTo>
                    <a:pt x="544499" y="138988"/>
                  </a:lnTo>
                  <a:lnTo>
                    <a:pt x="543013" y="144881"/>
                  </a:lnTo>
                  <a:lnTo>
                    <a:pt x="539965" y="151066"/>
                  </a:lnTo>
                  <a:lnTo>
                    <a:pt x="536917" y="152590"/>
                  </a:lnTo>
                  <a:lnTo>
                    <a:pt x="532345" y="155638"/>
                  </a:lnTo>
                  <a:lnTo>
                    <a:pt x="527685" y="157162"/>
                  </a:lnTo>
                  <a:lnTo>
                    <a:pt x="513969" y="157162"/>
                  </a:lnTo>
                  <a:lnTo>
                    <a:pt x="496392" y="138785"/>
                  </a:lnTo>
                  <a:lnTo>
                    <a:pt x="494728" y="132524"/>
                  </a:lnTo>
                  <a:lnTo>
                    <a:pt x="494157" y="125069"/>
                  </a:lnTo>
                  <a:lnTo>
                    <a:pt x="581113" y="12506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33165" y="529399"/>
              <a:ext cx="186023" cy="180022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529107" y="528827"/>
            <a:ext cx="969010" cy="234315"/>
            <a:chOff x="3529107" y="528827"/>
            <a:chExt cx="969010" cy="234315"/>
          </a:xfrm>
        </p:grpSpPr>
        <p:sp>
          <p:nvSpPr>
            <p:cNvPr id="21" name="object 21"/>
            <p:cNvSpPr/>
            <p:nvPr/>
          </p:nvSpPr>
          <p:spPr>
            <a:xfrm>
              <a:off x="3529101" y="528827"/>
              <a:ext cx="208915" cy="232410"/>
            </a:xfrm>
            <a:custGeom>
              <a:avLst/>
              <a:gdLst/>
              <a:ahLst/>
              <a:cxnLst/>
              <a:rect l="l" t="t" r="r" b="b"/>
              <a:pathLst>
                <a:path w="208914" h="232409">
                  <a:moveTo>
                    <a:pt x="60960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4470"/>
                  </a:lnTo>
                  <a:lnTo>
                    <a:pt x="0" y="232410"/>
                  </a:lnTo>
                  <a:lnTo>
                    <a:pt x="60960" y="232410"/>
                  </a:lnTo>
                  <a:lnTo>
                    <a:pt x="60960" y="204470"/>
                  </a:lnTo>
                  <a:lnTo>
                    <a:pt x="32004" y="204470"/>
                  </a:lnTo>
                  <a:lnTo>
                    <a:pt x="32004" y="27940"/>
                  </a:lnTo>
                  <a:lnTo>
                    <a:pt x="60960" y="27940"/>
                  </a:lnTo>
                  <a:lnTo>
                    <a:pt x="60960" y="0"/>
                  </a:lnTo>
                  <a:close/>
                </a:path>
                <a:path w="208914" h="232409">
                  <a:moveTo>
                    <a:pt x="208876" y="254"/>
                  </a:moveTo>
                  <a:lnTo>
                    <a:pt x="83820" y="254"/>
                  </a:lnTo>
                  <a:lnTo>
                    <a:pt x="83820" y="30734"/>
                  </a:lnTo>
                  <a:lnTo>
                    <a:pt x="83820" y="73914"/>
                  </a:lnTo>
                  <a:lnTo>
                    <a:pt x="83820" y="104394"/>
                  </a:lnTo>
                  <a:lnTo>
                    <a:pt x="83820" y="180594"/>
                  </a:lnTo>
                  <a:lnTo>
                    <a:pt x="120484" y="180594"/>
                  </a:lnTo>
                  <a:lnTo>
                    <a:pt x="120484" y="104394"/>
                  </a:lnTo>
                  <a:lnTo>
                    <a:pt x="196684" y="104394"/>
                  </a:lnTo>
                  <a:lnTo>
                    <a:pt x="196684" y="73914"/>
                  </a:lnTo>
                  <a:lnTo>
                    <a:pt x="120484" y="73914"/>
                  </a:lnTo>
                  <a:lnTo>
                    <a:pt x="120484" y="30734"/>
                  </a:lnTo>
                  <a:lnTo>
                    <a:pt x="208876" y="30734"/>
                  </a:lnTo>
                  <a:lnTo>
                    <a:pt x="208876" y="2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60850" y="532447"/>
              <a:ext cx="494157" cy="1800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82535" y="576643"/>
              <a:ext cx="214979" cy="186118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579905" y="528827"/>
            <a:ext cx="1304290" cy="231140"/>
            <a:chOff x="4579905" y="528827"/>
            <a:chExt cx="1304290" cy="231140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79905" y="576643"/>
              <a:ext cx="123539" cy="1358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35448" y="576643"/>
              <a:ext cx="126587" cy="18307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81943" y="576643"/>
              <a:ext cx="128111" cy="18307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039855" y="528827"/>
              <a:ext cx="109220" cy="182880"/>
            </a:xfrm>
            <a:custGeom>
              <a:avLst/>
              <a:gdLst/>
              <a:ahLst/>
              <a:cxnLst/>
              <a:rect l="l" t="t" r="r" b="b"/>
              <a:pathLst>
                <a:path w="109220" h="182879">
                  <a:moveTo>
                    <a:pt x="3505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52" y="182880"/>
                  </a:lnTo>
                  <a:lnTo>
                    <a:pt x="35052" y="0"/>
                  </a:lnTo>
                  <a:close/>
                </a:path>
                <a:path w="109220" h="182879">
                  <a:moveTo>
                    <a:pt x="108877" y="50863"/>
                  </a:moveTo>
                  <a:lnTo>
                    <a:pt x="73825" y="50863"/>
                  </a:lnTo>
                  <a:lnTo>
                    <a:pt x="73825" y="180594"/>
                  </a:lnTo>
                  <a:lnTo>
                    <a:pt x="108877" y="180594"/>
                  </a:lnTo>
                  <a:lnTo>
                    <a:pt x="108877" y="50863"/>
                  </a:lnTo>
                  <a:close/>
                </a:path>
                <a:path w="109220" h="182879">
                  <a:moveTo>
                    <a:pt x="108877" y="571"/>
                  </a:moveTo>
                  <a:lnTo>
                    <a:pt x="73825" y="571"/>
                  </a:lnTo>
                  <a:lnTo>
                    <a:pt x="73825" y="32575"/>
                  </a:lnTo>
                  <a:lnTo>
                    <a:pt x="108877" y="32575"/>
                  </a:lnTo>
                  <a:lnTo>
                    <a:pt x="108877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68645" y="576643"/>
              <a:ext cx="123539" cy="13582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15045" y="532447"/>
              <a:ext cx="207454" cy="18002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43829" y="529399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50292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09367" y="576643"/>
              <a:ext cx="135826" cy="13582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65006" y="576643"/>
              <a:ext cx="118967" cy="132778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5984557" y="528827"/>
            <a:ext cx="984250" cy="231140"/>
            <a:chOff x="5984557" y="528827"/>
            <a:chExt cx="984250" cy="231140"/>
          </a:xfrm>
        </p:grpSpPr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84557" y="576643"/>
              <a:ext cx="396620" cy="13582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11658" y="576643"/>
              <a:ext cx="193738" cy="13277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34353" y="576643"/>
              <a:ext cx="128111" cy="18307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792455" y="528827"/>
              <a:ext cx="175895" cy="184150"/>
            </a:xfrm>
            <a:custGeom>
              <a:avLst/>
              <a:gdLst/>
              <a:ahLst/>
              <a:cxnLst/>
              <a:rect l="l" t="t" r="r" b="b"/>
              <a:pathLst>
                <a:path w="175895" h="184150">
                  <a:moveTo>
                    <a:pt x="3505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52" y="182880"/>
                  </a:lnTo>
                  <a:lnTo>
                    <a:pt x="35052" y="0"/>
                  </a:lnTo>
                  <a:close/>
                </a:path>
                <a:path w="175895" h="184150">
                  <a:moveTo>
                    <a:pt x="175831" y="125641"/>
                  </a:moveTo>
                  <a:lnTo>
                    <a:pt x="166839" y="77635"/>
                  </a:lnTo>
                  <a:lnTo>
                    <a:pt x="164249" y="73825"/>
                  </a:lnTo>
                  <a:lnTo>
                    <a:pt x="159067" y="66205"/>
                  </a:lnTo>
                  <a:lnTo>
                    <a:pt x="150215" y="58153"/>
                  </a:lnTo>
                  <a:lnTo>
                    <a:pt x="140779" y="53022"/>
                  </a:lnTo>
                  <a:lnTo>
                    <a:pt x="140779" y="95161"/>
                  </a:lnTo>
                  <a:lnTo>
                    <a:pt x="140779" y="104305"/>
                  </a:lnTo>
                  <a:lnTo>
                    <a:pt x="90487" y="104305"/>
                  </a:lnTo>
                  <a:lnTo>
                    <a:pt x="88963" y="95161"/>
                  </a:lnTo>
                  <a:lnTo>
                    <a:pt x="92011" y="87541"/>
                  </a:lnTo>
                  <a:lnTo>
                    <a:pt x="96583" y="81445"/>
                  </a:lnTo>
                  <a:lnTo>
                    <a:pt x="102679" y="76873"/>
                  </a:lnTo>
                  <a:lnTo>
                    <a:pt x="108775" y="73825"/>
                  </a:lnTo>
                  <a:lnTo>
                    <a:pt x="122491" y="73825"/>
                  </a:lnTo>
                  <a:lnTo>
                    <a:pt x="128587" y="76873"/>
                  </a:lnTo>
                  <a:lnTo>
                    <a:pt x="139255" y="87541"/>
                  </a:lnTo>
                  <a:lnTo>
                    <a:pt x="139331" y="87922"/>
                  </a:lnTo>
                  <a:lnTo>
                    <a:pt x="140779" y="95161"/>
                  </a:lnTo>
                  <a:lnTo>
                    <a:pt x="140779" y="53022"/>
                  </a:lnTo>
                  <a:lnTo>
                    <a:pt x="139636" y="52400"/>
                  </a:lnTo>
                  <a:lnTo>
                    <a:pt x="127355" y="48971"/>
                  </a:lnTo>
                  <a:lnTo>
                    <a:pt x="113347" y="47815"/>
                  </a:lnTo>
                  <a:lnTo>
                    <a:pt x="101117" y="48971"/>
                  </a:lnTo>
                  <a:lnTo>
                    <a:pt x="63550" y="76200"/>
                  </a:lnTo>
                  <a:lnTo>
                    <a:pt x="53822" y="116497"/>
                  </a:lnTo>
                  <a:lnTo>
                    <a:pt x="54673" y="129654"/>
                  </a:lnTo>
                  <a:lnTo>
                    <a:pt x="76111" y="171437"/>
                  </a:lnTo>
                  <a:lnTo>
                    <a:pt x="116395" y="183642"/>
                  </a:lnTo>
                  <a:lnTo>
                    <a:pt x="127254" y="183070"/>
                  </a:lnTo>
                  <a:lnTo>
                    <a:pt x="165354" y="161734"/>
                  </a:lnTo>
                  <a:lnTo>
                    <a:pt x="167957" y="157734"/>
                  </a:lnTo>
                  <a:lnTo>
                    <a:pt x="170332" y="154101"/>
                  </a:lnTo>
                  <a:lnTo>
                    <a:pt x="174307" y="145453"/>
                  </a:lnTo>
                  <a:lnTo>
                    <a:pt x="139255" y="139357"/>
                  </a:lnTo>
                  <a:lnTo>
                    <a:pt x="139217" y="139560"/>
                  </a:lnTo>
                  <a:lnTo>
                    <a:pt x="137731" y="145453"/>
                  </a:lnTo>
                  <a:lnTo>
                    <a:pt x="134683" y="151638"/>
                  </a:lnTo>
                  <a:lnTo>
                    <a:pt x="131635" y="153162"/>
                  </a:lnTo>
                  <a:lnTo>
                    <a:pt x="127063" y="156210"/>
                  </a:lnTo>
                  <a:lnTo>
                    <a:pt x="122491" y="157734"/>
                  </a:lnTo>
                  <a:lnTo>
                    <a:pt x="108775" y="157734"/>
                  </a:lnTo>
                  <a:lnTo>
                    <a:pt x="91198" y="139357"/>
                  </a:lnTo>
                  <a:lnTo>
                    <a:pt x="89535" y="133096"/>
                  </a:lnTo>
                  <a:lnTo>
                    <a:pt x="88963" y="125641"/>
                  </a:lnTo>
                  <a:lnTo>
                    <a:pt x="175831" y="1256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7053738" y="527875"/>
            <a:ext cx="207645" cy="234315"/>
            <a:chOff x="7053738" y="527875"/>
            <a:chExt cx="207645" cy="234315"/>
          </a:xfrm>
        </p:grpSpPr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53738" y="527875"/>
              <a:ext cx="122015" cy="18154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200138" y="529399"/>
              <a:ext cx="61594" cy="232410"/>
            </a:xfrm>
            <a:custGeom>
              <a:avLst/>
              <a:gdLst/>
              <a:ahLst/>
              <a:cxnLst/>
              <a:rect l="l" t="t" r="r" b="b"/>
              <a:pathLst>
                <a:path w="61595" h="232409">
                  <a:moveTo>
                    <a:pt x="61048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27520" y="27940"/>
                  </a:lnTo>
                  <a:lnTo>
                    <a:pt x="27520" y="204470"/>
                  </a:lnTo>
                  <a:lnTo>
                    <a:pt x="0" y="204470"/>
                  </a:lnTo>
                  <a:lnTo>
                    <a:pt x="0" y="232410"/>
                  </a:lnTo>
                  <a:lnTo>
                    <a:pt x="61048" y="232410"/>
                  </a:lnTo>
                  <a:lnTo>
                    <a:pt x="61048" y="204470"/>
                  </a:lnTo>
                  <a:lnTo>
                    <a:pt x="61048" y="27940"/>
                  </a:lnTo>
                  <a:lnTo>
                    <a:pt x="610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9631299" y="7178040"/>
            <a:ext cx="139065" cy="97790"/>
          </a:xfrm>
          <a:custGeom>
            <a:avLst/>
            <a:gdLst/>
            <a:ahLst/>
            <a:cxnLst/>
            <a:rect l="l" t="t" r="r" b="b"/>
            <a:pathLst>
              <a:path w="139065" h="97790">
                <a:moveTo>
                  <a:pt x="64096" y="19812"/>
                </a:moveTo>
                <a:lnTo>
                  <a:pt x="61048" y="13716"/>
                </a:lnTo>
                <a:lnTo>
                  <a:pt x="56476" y="7620"/>
                </a:lnTo>
                <a:lnTo>
                  <a:pt x="50292" y="3048"/>
                </a:lnTo>
                <a:lnTo>
                  <a:pt x="42672" y="0"/>
                </a:lnTo>
                <a:lnTo>
                  <a:pt x="24384" y="0"/>
                </a:lnTo>
                <a:lnTo>
                  <a:pt x="16764" y="3048"/>
                </a:lnTo>
                <a:lnTo>
                  <a:pt x="12192" y="7620"/>
                </a:lnTo>
                <a:lnTo>
                  <a:pt x="6096" y="12192"/>
                </a:lnTo>
                <a:lnTo>
                  <a:pt x="3048" y="19812"/>
                </a:lnTo>
                <a:lnTo>
                  <a:pt x="1524" y="28956"/>
                </a:lnTo>
                <a:lnTo>
                  <a:pt x="13716" y="28956"/>
                </a:lnTo>
                <a:lnTo>
                  <a:pt x="13716" y="22860"/>
                </a:lnTo>
                <a:lnTo>
                  <a:pt x="16764" y="18288"/>
                </a:lnTo>
                <a:lnTo>
                  <a:pt x="22860" y="12192"/>
                </a:lnTo>
                <a:lnTo>
                  <a:pt x="27432" y="10668"/>
                </a:lnTo>
                <a:lnTo>
                  <a:pt x="38100" y="10668"/>
                </a:lnTo>
                <a:lnTo>
                  <a:pt x="42672" y="12192"/>
                </a:lnTo>
                <a:lnTo>
                  <a:pt x="47244" y="15240"/>
                </a:lnTo>
                <a:lnTo>
                  <a:pt x="50292" y="18288"/>
                </a:lnTo>
                <a:lnTo>
                  <a:pt x="51816" y="22860"/>
                </a:lnTo>
                <a:lnTo>
                  <a:pt x="51816" y="32004"/>
                </a:lnTo>
                <a:lnTo>
                  <a:pt x="50292" y="36576"/>
                </a:lnTo>
                <a:lnTo>
                  <a:pt x="45720" y="41148"/>
                </a:lnTo>
                <a:lnTo>
                  <a:pt x="42595" y="45135"/>
                </a:lnTo>
                <a:lnTo>
                  <a:pt x="37909" y="50101"/>
                </a:lnTo>
                <a:lnTo>
                  <a:pt x="31788" y="55943"/>
                </a:lnTo>
                <a:lnTo>
                  <a:pt x="24384" y="62484"/>
                </a:lnTo>
                <a:lnTo>
                  <a:pt x="18288" y="67056"/>
                </a:lnTo>
                <a:lnTo>
                  <a:pt x="9144" y="76301"/>
                </a:lnTo>
                <a:lnTo>
                  <a:pt x="3048" y="85445"/>
                </a:lnTo>
                <a:lnTo>
                  <a:pt x="1524" y="90017"/>
                </a:lnTo>
                <a:lnTo>
                  <a:pt x="0" y="93065"/>
                </a:lnTo>
                <a:lnTo>
                  <a:pt x="0" y="97637"/>
                </a:lnTo>
                <a:lnTo>
                  <a:pt x="64096" y="97637"/>
                </a:lnTo>
                <a:lnTo>
                  <a:pt x="64096" y="86969"/>
                </a:lnTo>
                <a:lnTo>
                  <a:pt x="16764" y="86969"/>
                </a:lnTo>
                <a:lnTo>
                  <a:pt x="18288" y="83921"/>
                </a:lnTo>
                <a:lnTo>
                  <a:pt x="21336" y="80873"/>
                </a:lnTo>
                <a:lnTo>
                  <a:pt x="22860" y="77825"/>
                </a:lnTo>
                <a:lnTo>
                  <a:pt x="27432" y="73253"/>
                </a:lnTo>
                <a:lnTo>
                  <a:pt x="53340" y="50292"/>
                </a:lnTo>
                <a:lnTo>
                  <a:pt x="58000" y="45720"/>
                </a:lnTo>
                <a:lnTo>
                  <a:pt x="59524" y="42672"/>
                </a:lnTo>
                <a:lnTo>
                  <a:pt x="61048" y="38100"/>
                </a:lnTo>
                <a:lnTo>
                  <a:pt x="64096" y="35052"/>
                </a:lnTo>
                <a:lnTo>
                  <a:pt x="64096" y="19812"/>
                </a:lnTo>
                <a:close/>
              </a:path>
              <a:path w="139065" h="97790">
                <a:moveTo>
                  <a:pt x="138772" y="64008"/>
                </a:moveTo>
                <a:lnTo>
                  <a:pt x="125056" y="64008"/>
                </a:lnTo>
                <a:lnTo>
                  <a:pt x="125056" y="19812"/>
                </a:lnTo>
                <a:lnTo>
                  <a:pt x="125056" y="0"/>
                </a:lnTo>
                <a:lnTo>
                  <a:pt x="115912" y="0"/>
                </a:lnTo>
                <a:lnTo>
                  <a:pt x="112864" y="4267"/>
                </a:lnTo>
                <a:lnTo>
                  <a:pt x="112864" y="19812"/>
                </a:lnTo>
                <a:lnTo>
                  <a:pt x="112864" y="64008"/>
                </a:lnTo>
                <a:lnTo>
                  <a:pt x="82384" y="64008"/>
                </a:lnTo>
                <a:lnTo>
                  <a:pt x="112864" y="19812"/>
                </a:lnTo>
                <a:lnTo>
                  <a:pt x="112864" y="4267"/>
                </a:lnTo>
                <a:lnTo>
                  <a:pt x="70192" y="64008"/>
                </a:lnTo>
                <a:lnTo>
                  <a:pt x="70192" y="74777"/>
                </a:lnTo>
                <a:lnTo>
                  <a:pt x="112864" y="74777"/>
                </a:lnTo>
                <a:lnTo>
                  <a:pt x="112864" y="97637"/>
                </a:lnTo>
                <a:lnTo>
                  <a:pt x="125056" y="97637"/>
                </a:lnTo>
                <a:lnTo>
                  <a:pt x="125056" y="74777"/>
                </a:lnTo>
                <a:lnTo>
                  <a:pt x="138772" y="74777"/>
                </a:lnTo>
                <a:lnTo>
                  <a:pt x="138772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843224" y="1577506"/>
            <a:ext cx="3583304" cy="903605"/>
            <a:chOff x="843224" y="1577506"/>
            <a:chExt cx="3583304" cy="903605"/>
          </a:xfrm>
        </p:grpSpPr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38632" y="1810846"/>
              <a:ext cx="2989676" cy="36647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875252" y="1609534"/>
              <a:ext cx="3519170" cy="839469"/>
            </a:xfrm>
            <a:custGeom>
              <a:avLst/>
              <a:gdLst/>
              <a:ahLst/>
              <a:cxnLst/>
              <a:rect l="l" t="t" r="r" b="b"/>
              <a:pathLst>
                <a:path w="3519170" h="839469">
                  <a:moveTo>
                    <a:pt x="0" y="839057"/>
                  </a:moveTo>
                  <a:lnTo>
                    <a:pt x="3518630" y="839057"/>
                  </a:lnTo>
                  <a:lnTo>
                    <a:pt x="3518630" y="0"/>
                  </a:lnTo>
                  <a:lnTo>
                    <a:pt x="0" y="0"/>
                  </a:lnTo>
                  <a:lnTo>
                    <a:pt x="0" y="839057"/>
                  </a:lnTo>
                  <a:close/>
                </a:path>
              </a:pathLst>
            </a:custGeom>
            <a:ln w="640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18161" y="2764416"/>
            <a:ext cx="3823970" cy="1659889"/>
            <a:chOff x="718161" y="2764416"/>
            <a:chExt cx="3823970" cy="1659889"/>
          </a:xfrm>
        </p:grpSpPr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2308" y="2924652"/>
              <a:ext cx="3453181" cy="130584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50189" y="2796444"/>
              <a:ext cx="3759835" cy="1596390"/>
            </a:xfrm>
            <a:custGeom>
              <a:avLst/>
              <a:gdLst/>
              <a:ahLst/>
              <a:cxnLst/>
              <a:rect l="l" t="t" r="r" b="b"/>
              <a:pathLst>
                <a:path w="3759835" h="1596389">
                  <a:moveTo>
                    <a:pt x="0" y="1595818"/>
                  </a:moveTo>
                  <a:lnTo>
                    <a:pt x="3759612" y="1595818"/>
                  </a:lnTo>
                  <a:lnTo>
                    <a:pt x="3759612" y="0"/>
                  </a:lnTo>
                  <a:lnTo>
                    <a:pt x="0" y="0"/>
                  </a:lnTo>
                  <a:lnTo>
                    <a:pt x="0" y="1595818"/>
                  </a:lnTo>
                  <a:close/>
                </a:path>
              </a:pathLst>
            </a:custGeom>
            <a:ln w="640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" name="object 4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49095" y="4590796"/>
            <a:ext cx="2011679" cy="2044700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5096255" y="3015996"/>
            <a:ext cx="4718685" cy="1388745"/>
            <a:chOff x="5096255" y="3015996"/>
            <a:chExt cx="4718685" cy="1388745"/>
          </a:xfrm>
        </p:grpSpPr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18019" y="3015996"/>
              <a:ext cx="2796540" cy="138836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96255" y="3026664"/>
              <a:ext cx="2072640" cy="1377695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096878" y="2843783"/>
            <a:ext cx="635262" cy="97535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590068" y="2657660"/>
            <a:ext cx="1118235" cy="488315"/>
            <a:chOff x="590068" y="2657660"/>
            <a:chExt cx="1118235" cy="488315"/>
          </a:xfrm>
        </p:grpSpPr>
        <p:sp>
          <p:nvSpPr>
            <p:cNvPr id="55" name="object 55"/>
            <p:cNvSpPr/>
            <p:nvPr/>
          </p:nvSpPr>
          <p:spPr>
            <a:xfrm>
              <a:off x="597407" y="2665475"/>
              <a:ext cx="1104900" cy="472440"/>
            </a:xfrm>
            <a:custGeom>
              <a:avLst/>
              <a:gdLst/>
              <a:ahLst/>
              <a:cxnLst/>
              <a:rect l="l" t="t" r="r" b="b"/>
              <a:pathLst>
                <a:path w="1104900" h="472439">
                  <a:moveTo>
                    <a:pt x="1104899" y="472440"/>
                  </a:moveTo>
                  <a:lnTo>
                    <a:pt x="0" y="472440"/>
                  </a:lnTo>
                  <a:lnTo>
                    <a:pt x="0" y="0"/>
                  </a:lnTo>
                  <a:lnTo>
                    <a:pt x="1104899" y="0"/>
                  </a:lnTo>
                  <a:lnTo>
                    <a:pt x="1104899" y="472440"/>
                  </a:lnTo>
                  <a:close/>
                </a:path>
              </a:pathLst>
            </a:custGeom>
            <a:solidFill>
              <a:srgbClr val="4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97693" y="2665285"/>
              <a:ext cx="1102995" cy="473075"/>
            </a:xfrm>
            <a:custGeom>
              <a:avLst/>
              <a:gdLst/>
              <a:ahLst/>
              <a:cxnLst/>
              <a:rect l="l" t="t" r="r" b="b"/>
              <a:pathLst>
                <a:path w="1102995" h="473075">
                  <a:moveTo>
                    <a:pt x="0" y="472916"/>
                  </a:moveTo>
                  <a:lnTo>
                    <a:pt x="1102709" y="472916"/>
                  </a:lnTo>
                  <a:lnTo>
                    <a:pt x="1102709" y="0"/>
                  </a:lnTo>
                  <a:lnTo>
                    <a:pt x="0" y="0"/>
                  </a:lnTo>
                  <a:lnTo>
                    <a:pt x="0" y="472916"/>
                  </a:lnTo>
                  <a:close/>
                </a:path>
              </a:pathLst>
            </a:custGeom>
            <a:ln w="15249">
              <a:solidFill>
                <a:srgbClr val="4FC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0680" y="2845308"/>
              <a:ext cx="96107" cy="12506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9647" y="2881884"/>
              <a:ext cx="70199" cy="8848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84230" y="2848355"/>
              <a:ext cx="99155" cy="15554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04722" y="2851404"/>
              <a:ext cx="218122" cy="118967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3101982" y="4686656"/>
            <a:ext cx="6785609" cy="2595245"/>
            <a:chOff x="3101982" y="4686656"/>
            <a:chExt cx="6785609" cy="2595245"/>
          </a:xfrm>
        </p:grpSpPr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65348" y="4748783"/>
              <a:ext cx="6659880" cy="2470403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134010" y="4718684"/>
              <a:ext cx="6722109" cy="2531110"/>
            </a:xfrm>
            <a:custGeom>
              <a:avLst/>
              <a:gdLst/>
              <a:ahLst/>
              <a:cxnLst/>
              <a:rect l="l" t="t" r="r" b="b"/>
              <a:pathLst>
                <a:path w="6722109" h="2531109">
                  <a:moveTo>
                    <a:pt x="0" y="2531078"/>
                  </a:moveTo>
                  <a:lnTo>
                    <a:pt x="6721506" y="2531078"/>
                  </a:lnTo>
                  <a:lnTo>
                    <a:pt x="6721506" y="0"/>
                  </a:lnTo>
                  <a:lnTo>
                    <a:pt x="0" y="0"/>
                  </a:lnTo>
                  <a:lnTo>
                    <a:pt x="0" y="2531078"/>
                  </a:lnTo>
                  <a:close/>
                </a:path>
              </a:pathLst>
            </a:custGeom>
            <a:ln w="64055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4" name="object 6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799034" y="7345870"/>
            <a:ext cx="138874" cy="99155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969263" y="1712976"/>
            <a:ext cx="3278504" cy="600710"/>
            <a:chOff x="969263" y="1712976"/>
            <a:chExt cx="3278504" cy="600710"/>
          </a:xfrm>
        </p:grpSpPr>
        <p:sp>
          <p:nvSpPr>
            <p:cNvPr id="66" name="object 66"/>
            <p:cNvSpPr/>
            <p:nvPr/>
          </p:nvSpPr>
          <p:spPr>
            <a:xfrm>
              <a:off x="969263" y="1712976"/>
              <a:ext cx="3278504" cy="600710"/>
            </a:xfrm>
            <a:custGeom>
              <a:avLst/>
              <a:gdLst/>
              <a:ahLst/>
              <a:cxnLst/>
              <a:rect l="l" t="t" r="r" b="b"/>
              <a:pathLst>
                <a:path w="3278504" h="600710">
                  <a:moveTo>
                    <a:pt x="3278124" y="600456"/>
                  </a:moveTo>
                  <a:lnTo>
                    <a:pt x="0" y="600456"/>
                  </a:lnTo>
                  <a:lnTo>
                    <a:pt x="0" y="0"/>
                  </a:lnTo>
                  <a:lnTo>
                    <a:pt x="3278124" y="0"/>
                  </a:lnTo>
                  <a:lnTo>
                    <a:pt x="3278124" y="6004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77029" y="1943671"/>
              <a:ext cx="125063" cy="14792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28000" y="1945100"/>
              <a:ext cx="271462" cy="14649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823942" y="1983295"/>
              <a:ext cx="94583" cy="10525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944433" y="1983295"/>
              <a:ext cx="102203" cy="148018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107590" y="1943671"/>
              <a:ext cx="102235" cy="145415"/>
            </a:xfrm>
            <a:custGeom>
              <a:avLst/>
              <a:gdLst/>
              <a:ahLst/>
              <a:cxnLst/>
              <a:rect l="l" t="t" r="r" b="b"/>
              <a:pathLst>
                <a:path w="102235" h="145414">
                  <a:moveTo>
                    <a:pt x="70205" y="3048"/>
                  </a:moveTo>
                  <a:lnTo>
                    <a:pt x="62585" y="0"/>
                  </a:lnTo>
                  <a:lnTo>
                    <a:pt x="39624" y="0"/>
                  </a:lnTo>
                  <a:lnTo>
                    <a:pt x="15240" y="24384"/>
                  </a:lnTo>
                  <a:lnTo>
                    <a:pt x="15240" y="41148"/>
                  </a:lnTo>
                  <a:lnTo>
                    <a:pt x="0" y="41148"/>
                  </a:lnTo>
                  <a:lnTo>
                    <a:pt x="0" y="62484"/>
                  </a:lnTo>
                  <a:lnTo>
                    <a:pt x="15240" y="62484"/>
                  </a:lnTo>
                  <a:lnTo>
                    <a:pt x="15240" y="144881"/>
                  </a:lnTo>
                  <a:lnTo>
                    <a:pt x="42672" y="144881"/>
                  </a:lnTo>
                  <a:lnTo>
                    <a:pt x="42672" y="62484"/>
                  </a:lnTo>
                  <a:lnTo>
                    <a:pt x="62585" y="62484"/>
                  </a:lnTo>
                  <a:lnTo>
                    <a:pt x="62585" y="41148"/>
                  </a:lnTo>
                  <a:lnTo>
                    <a:pt x="42672" y="41148"/>
                  </a:lnTo>
                  <a:lnTo>
                    <a:pt x="42672" y="28956"/>
                  </a:lnTo>
                  <a:lnTo>
                    <a:pt x="44196" y="24384"/>
                  </a:lnTo>
                  <a:lnTo>
                    <a:pt x="47244" y="21336"/>
                  </a:lnTo>
                  <a:lnTo>
                    <a:pt x="50292" y="19812"/>
                  </a:lnTo>
                  <a:lnTo>
                    <a:pt x="58013" y="19812"/>
                  </a:lnTo>
                  <a:lnTo>
                    <a:pt x="62585" y="21336"/>
                  </a:lnTo>
                  <a:lnTo>
                    <a:pt x="67157" y="21336"/>
                  </a:lnTo>
                  <a:lnTo>
                    <a:pt x="70205" y="3048"/>
                  </a:lnTo>
                  <a:close/>
                </a:path>
                <a:path w="102235" h="145414">
                  <a:moveTo>
                    <a:pt x="102209" y="952"/>
                  </a:moveTo>
                  <a:lnTo>
                    <a:pt x="74764" y="952"/>
                  </a:lnTo>
                  <a:lnTo>
                    <a:pt x="74764" y="144208"/>
                  </a:lnTo>
                  <a:lnTo>
                    <a:pt x="102209" y="144208"/>
                  </a:lnTo>
                  <a:lnTo>
                    <a:pt x="102209" y="9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244852" y="1984819"/>
              <a:ext cx="94583" cy="10677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362295" y="1945100"/>
              <a:ext cx="147923" cy="14649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88037" y="1943671"/>
              <a:ext cx="180022" cy="14792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824448" y="1983295"/>
              <a:ext cx="152495" cy="10525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996755" y="1948243"/>
              <a:ext cx="266890" cy="143351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3290315" y="1944624"/>
              <a:ext cx="27940" cy="143510"/>
            </a:xfrm>
            <a:custGeom>
              <a:avLst/>
              <a:gdLst/>
              <a:ahLst/>
              <a:cxnLst/>
              <a:rect l="l" t="t" r="r" b="b"/>
              <a:pathLst>
                <a:path w="27939" h="143510">
                  <a:moveTo>
                    <a:pt x="27432" y="143255"/>
                  </a:moveTo>
                  <a:lnTo>
                    <a:pt x="0" y="143255"/>
                  </a:lnTo>
                  <a:lnTo>
                    <a:pt x="0" y="0"/>
                  </a:lnTo>
                  <a:lnTo>
                    <a:pt x="27432" y="0"/>
                  </a:lnTo>
                  <a:lnTo>
                    <a:pt x="27432" y="1432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393281" y="1983295"/>
              <a:ext cx="207454" cy="14497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625215" y="1948243"/>
              <a:ext cx="225647" cy="143351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812291" y="3172967"/>
            <a:ext cx="3667125" cy="1109980"/>
            <a:chOff x="812291" y="3172967"/>
            <a:chExt cx="3667125" cy="1109980"/>
          </a:xfrm>
        </p:grpSpPr>
        <p:sp>
          <p:nvSpPr>
            <p:cNvPr id="81" name="object 81"/>
            <p:cNvSpPr/>
            <p:nvPr/>
          </p:nvSpPr>
          <p:spPr>
            <a:xfrm>
              <a:off x="812291" y="3172967"/>
              <a:ext cx="3667125" cy="1104900"/>
            </a:xfrm>
            <a:custGeom>
              <a:avLst/>
              <a:gdLst/>
              <a:ahLst/>
              <a:cxnLst/>
              <a:rect l="l" t="t" r="r" b="b"/>
              <a:pathLst>
                <a:path w="3667125" h="1104900">
                  <a:moveTo>
                    <a:pt x="3666743" y="1104900"/>
                  </a:moveTo>
                  <a:lnTo>
                    <a:pt x="0" y="1104900"/>
                  </a:lnTo>
                  <a:lnTo>
                    <a:pt x="0" y="0"/>
                  </a:lnTo>
                  <a:lnTo>
                    <a:pt x="3666743" y="0"/>
                  </a:lnTo>
                  <a:lnTo>
                    <a:pt x="3666743" y="1104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928116" y="362559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59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16400" y="3208400"/>
              <a:ext cx="3340131" cy="1074039"/>
            </a:xfrm>
            <a:prstGeom prst="rect">
              <a:avLst/>
            </a:prstGeom>
          </p:spPr>
        </p:pic>
      </p:grpSp>
      <p:pic>
        <p:nvPicPr>
          <p:cNvPr id="84" name="object 84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279892" y="2753867"/>
            <a:ext cx="1545335" cy="188975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3229356" y="4843272"/>
            <a:ext cx="6563995" cy="2270760"/>
            <a:chOff x="3229356" y="4843272"/>
            <a:chExt cx="6563995" cy="2270760"/>
          </a:xfrm>
        </p:grpSpPr>
        <p:sp>
          <p:nvSpPr>
            <p:cNvPr id="86" name="object 86"/>
            <p:cNvSpPr/>
            <p:nvPr/>
          </p:nvSpPr>
          <p:spPr>
            <a:xfrm>
              <a:off x="3229356" y="4843272"/>
              <a:ext cx="6563995" cy="2270760"/>
            </a:xfrm>
            <a:custGeom>
              <a:avLst/>
              <a:gdLst/>
              <a:ahLst/>
              <a:cxnLst/>
              <a:rect l="l" t="t" r="r" b="b"/>
              <a:pathLst>
                <a:path w="6563995" h="2270759">
                  <a:moveTo>
                    <a:pt x="6563868" y="2270759"/>
                  </a:moveTo>
                  <a:lnTo>
                    <a:pt x="0" y="2270759"/>
                  </a:lnTo>
                  <a:lnTo>
                    <a:pt x="0" y="0"/>
                  </a:lnTo>
                  <a:lnTo>
                    <a:pt x="6563868" y="0"/>
                  </a:lnTo>
                  <a:lnTo>
                    <a:pt x="6563868" y="2270759"/>
                  </a:lnTo>
                  <a:close/>
                </a:path>
              </a:pathLst>
            </a:custGeom>
            <a:solidFill>
              <a:srgbClr val="C8E2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338411" y="4962753"/>
              <a:ext cx="125095" cy="158750"/>
            </a:xfrm>
            <a:custGeom>
              <a:avLst/>
              <a:gdLst/>
              <a:ahLst/>
              <a:cxnLst/>
              <a:rect l="l" t="t" r="r" b="b"/>
              <a:pathLst>
                <a:path w="125095" h="158750">
                  <a:moveTo>
                    <a:pt x="125056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1816" y="17780"/>
                  </a:lnTo>
                  <a:lnTo>
                    <a:pt x="51816" y="158750"/>
                  </a:lnTo>
                  <a:lnTo>
                    <a:pt x="73152" y="158750"/>
                  </a:lnTo>
                  <a:lnTo>
                    <a:pt x="73152" y="17780"/>
                  </a:lnTo>
                  <a:lnTo>
                    <a:pt x="125056" y="17780"/>
                  </a:lnTo>
                  <a:lnTo>
                    <a:pt x="1250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83292" y="4962810"/>
              <a:ext cx="93059" cy="15868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602259" y="5003959"/>
              <a:ext cx="337089" cy="12058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023264" y="5004054"/>
              <a:ext cx="219551" cy="12049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270343" y="5004054"/>
              <a:ext cx="92963" cy="11744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459414" y="4962810"/>
              <a:ext cx="213550" cy="16173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55356" y="5004054"/>
              <a:ext cx="94487" cy="12049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71180" y="5003958"/>
              <a:ext cx="106680" cy="12058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003292" y="4962144"/>
              <a:ext cx="256793" cy="162401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279993" y="4962810"/>
              <a:ext cx="99155" cy="16173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476684" y="4962810"/>
              <a:ext cx="219646" cy="20440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763482" y="4962715"/>
              <a:ext cx="834199" cy="20450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687693" y="4959763"/>
              <a:ext cx="285274" cy="164782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992112" y="4962144"/>
              <a:ext cx="21590" cy="160020"/>
            </a:xfrm>
            <a:custGeom>
              <a:avLst/>
              <a:gdLst/>
              <a:ahLst/>
              <a:cxnLst/>
              <a:rect l="l" t="t" r="r" b="b"/>
              <a:pathLst>
                <a:path w="21590" h="160020">
                  <a:moveTo>
                    <a:pt x="21335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60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036974" y="4962810"/>
              <a:ext cx="204406" cy="158686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7264241" y="4962811"/>
              <a:ext cx="24765" cy="158750"/>
            </a:xfrm>
            <a:custGeom>
              <a:avLst/>
              <a:gdLst/>
              <a:ahLst/>
              <a:cxnLst/>
              <a:rect l="l" t="t" r="r" b="b"/>
              <a:pathLst>
                <a:path w="24765" h="158750">
                  <a:moveTo>
                    <a:pt x="18288" y="118967"/>
                  </a:moveTo>
                  <a:lnTo>
                    <a:pt x="6096" y="118967"/>
                  </a:lnTo>
                  <a:lnTo>
                    <a:pt x="0" y="35052"/>
                  </a:lnTo>
                  <a:lnTo>
                    <a:pt x="0" y="0"/>
                  </a:lnTo>
                  <a:lnTo>
                    <a:pt x="24384" y="0"/>
                  </a:lnTo>
                  <a:lnTo>
                    <a:pt x="24384" y="35052"/>
                  </a:lnTo>
                  <a:lnTo>
                    <a:pt x="18288" y="118967"/>
                  </a:lnTo>
                  <a:close/>
                </a:path>
                <a:path w="24765" h="158750">
                  <a:moveTo>
                    <a:pt x="22860" y="158686"/>
                  </a:moveTo>
                  <a:lnTo>
                    <a:pt x="0" y="158686"/>
                  </a:lnTo>
                  <a:lnTo>
                    <a:pt x="0" y="135826"/>
                  </a:lnTo>
                  <a:lnTo>
                    <a:pt x="22860" y="135826"/>
                  </a:lnTo>
                  <a:lnTo>
                    <a:pt x="22860" y="1586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32321" y="5226748"/>
              <a:ext cx="254698" cy="16021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612927" y="5226748"/>
              <a:ext cx="99155" cy="16021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03618" y="5223700"/>
              <a:ext cx="285178" cy="163258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4108703" y="5225796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6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52900" y="5226748"/>
              <a:ext cx="204311" cy="157162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438078" y="522674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89894" y="5266467"/>
              <a:ext cx="93059" cy="11744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605909" y="5229891"/>
              <a:ext cx="173831" cy="15706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857559" y="5226748"/>
              <a:ext cx="166210" cy="15868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049678" y="5266467"/>
              <a:ext cx="106775" cy="12049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229605" y="5266467"/>
              <a:ext cx="99155" cy="12049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350097" y="5269515"/>
              <a:ext cx="93059" cy="117443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466016" y="5226748"/>
              <a:ext cx="155638" cy="15868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653658" y="5266467"/>
              <a:ext cx="208978" cy="16468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951029" y="5266467"/>
              <a:ext cx="106775" cy="120491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083706" y="5225808"/>
              <a:ext cx="122555" cy="190500"/>
            </a:xfrm>
            <a:custGeom>
              <a:avLst/>
              <a:gdLst/>
              <a:ahLst/>
              <a:cxnLst/>
              <a:rect l="l" t="t" r="r" b="b"/>
              <a:pathLst>
                <a:path w="122554" h="190500">
                  <a:moveTo>
                    <a:pt x="19812" y="43611"/>
                  </a:moveTo>
                  <a:lnTo>
                    <a:pt x="0" y="43611"/>
                  </a:lnTo>
                  <a:lnTo>
                    <a:pt x="0" y="159537"/>
                  </a:lnTo>
                  <a:lnTo>
                    <a:pt x="19812" y="159537"/>
                  </a:lnTo>
                  <a:lnTo>
                    <a:pt x="19812" y="43611"/>
                  </a:lnTo>
                  <a:close/>
                </a:path>
                <a:path w="122554" h="190500">
                  <a:moveTo>
                    <a:pt x="19812" y="939"/>
                  </a:moveTo>
                  <a:lnTo>
                    <a:pt x="0" y="939"/>
                  </a:lnTo>
                  <a:lnTo>
                    <a:pt x="0" y="22275"/>
                  </a:lnTo>
                  <a:lnTo>
                    <a:pt x="19812" y="22275"/>
                  </a:lnTo>
                  <a:lnTo>
                    <a:pt x="19812" y="939"/>
                  </a:lnTo>
                  <a:close/>
                </a:path>
                <a:path w="122554" h="190500">
                  <a:moveTo>
                    <a:pt x="71716" y="0"/>
                  </a:moveTo>
                  <a:lnTo>
                    <a:pt x="51904" y="0"/>
                  </a:lnTo>
                  <a:lnTo>
                    <a:pt x="51904" y="158496"/>
                  </a:lnTo>
                  <a:lnTo>
                    <a:pt x="71716" y="158496"/>
                  </a:lnTo>
                  <a:lnTo>
                    <a:pt x="71716" y="0"/>
                  </a:lnTo>
                  <a:close/>
                </a:path>
                <a:path w="122554" h="190500">
                  <a:moveTo>
                    <a:pt x="122008" y="136766"/>
                  </a:moveTo>
                  <a:lnTo>
                    <a:pt x="99148" y="136766"/>
                  </a:lnTo>
                  <a:lnTo>
                    <a:pt x="99148" y="158102"/>
                  </a:lnTo>
                  <a:lnTo>
                    <a:pt x="111340" y="158102"/>
                  </a:lnTo>
                  <a:lnTo>
                    <a:pt x="109816" y="165722"/>
                  </a:lnTo>
                  <a:lnTo>
                    <a:pt x="109816" y="170294"/>
                  </a:lnTo>
                  <a:lnTo>
                    <a:pt x="106768" y="173342"/>
                  </a:lnTo>
                  <a:lnTo>
                    <a:pt x="105244" y="176390"/>
                  </a:lnTo>
                  <a:lnTo>
                    <a:pt x="102196" y="179438"/>
                  </a:lnTo>
                  <a:lnTo>
                    <a:pt x="97624" y="180962"/>
                  </a:lnTo>
                  <a:lnTo>
                    <a:pt x="103720" y="190106"/>
                  </a:lnTo>
                  <a:lnTo>
                    <a:pt x="109816" y="187058"/>
                  </a:lnTo>
                  <a:lnTo>
                    <a:pt x="114388" y="182486"/>
                  </a:lnTo>
                  <a:lnTo>
                    <a:pt x="120484" y="173342"/>
                  </a:lnTo>
                  <a:lnTo>
                    <a:pt x="122008" y="167246"/>
                  </a:lnTo>
                  <a:lnTo>
                    <a:pt x="122008" y="1367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336893" y="5499830"/>
              <a:ext cx="166211" cy="15868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535203" y="5542597"/>
              <a:ext cx="92963" cy="117443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654171" y="5541073"/>
              <a:ext cx="94487" cy="11896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818858" y="5502878"/>
              <a:ext cx="173831" cy="157162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073556" y="5541073"/>
              <a:ext cx="106775" cy="11896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200144" y="5499830"/>
              <a:ext cx="152495" cy="20440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384738" y="5502878"/>
              <a:ext cx="276034" cy="15716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741544" y="5541073"/>
              <a:ext cx="99155" cy="160115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4869650" y="5499519"/>
              <a:ext cx="125095" cy="157480"/>
            </a:xfrm>
            <a:custGeom>
              <a:avLst/>
              <a:gdLst/>
              <a:ahLst/>
              <a:cxnLst/>
              <a:rect l="l" t="t" r="r" b="b"/>
              <a:pathLst>
                <a:path w="125095" h="157479">
                  <a:moveTo>
                    <a:pt x="125069" y="0"/>
                  </a:moveTo>
                  <a:lnTo>
                    <a:pt x="103733" y="0"/>
                  </a:lnTo>
                  <a:lnTo>
                    <a:pt x="103733" y="64770"/>
                  </a:lnTo>
                  <a:lnTo>
                    <a:pt x="21437" y="64770"/>
                  </a:lnTo>
                  <a:lnTo>
                    <a:pt x="21437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83820"/>
                  </a:lnTo>
                  <a:lnTo>
                    <a:pt x="0" y="157480"/>
                  </a:lnTo>
                  <a:lnTo>
                    <a:pt x="21437" y="157480"/>
                  </a:lnTo>
                  <a:lnTo>
                    <a:pt x="21437" y="83820"/>
                  </a:lnTo>
                  <a:lnTo>
                    <a:pt x="103733" y="83820"/>
                  </a:lnTo>
                  <a:lnTo>
                    <a:pt x="103733" y="157480"/>
                  </a:lnTo>
                  <a:lnTo>
                    <a:pt x="125069" y="157480"/>
                  </a:lnTo>
                  <a:lnTo>
                    <a:pt x="125069" y="83820"/>
                  </a:lnTo>
                  <a:lnTo>
                    <a:pt x="125069" y="64770"/>
                  </a:lnTo>
                  <a:lnTo>
                    <a:pt x="1250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075586" y="5541073"/>
              <a:ext cx="225742" cy="118967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5329428" y="550011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370004" y="5542597"/>
              <a:ext cx="92963" cy="117443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490498" y="5541073"/>
              <a:ext cx="105153" cy="118967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674995" y="5502878"/>
              <a:ext cx="173831" cy="15716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929788" y="5541073"/>
              <a:ext cx="105251" cy="118967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062377" y="5499830"/>
              <a:ext cx="99062" cy="16021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181344" y="5541073"/>
              <a:ext cx="215074" cy="118967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3338411" y="5498312"/>
              <a:ext cx="3475990" cy="433705"/>
            </a:xfrm>
            <a:custGeom>
              <a:avLst/>
              <a:gdLst/>
              <a:ahLst/>
              <a:cxnLst/>
              <a:rect l="l" t="t" r="r" b="b"/>
              <a:pathLst>
                <a:path w="3475990" h="433704">
                  <a:moveTo>
                    <a:pt x="125056" y="274535"/>
                  </a:moveTo>
                  <a:lnTo>
                    <a:pt x="0" y="274535"/>
                  </a:lnTo>
                  <a:lnTo>
                    <a:pt x="0" y="292315"/>
                  </a:lnTo>
                  <a:lnTo>
                    <a:pt x="51816" y="292315"/>
                  </a:lnTo>
                  <a:lnTo>
                    <a:pt x="51816" y="433285"/>
                  </a:lnTo>
                  <a:lnTo>
                    <a:pt x="73152" y="433285"/>
                  </a:lnTo>
                  <a:lnTo>
                    <a:pt x="73152" y="292315"/>
                  </a:lnTo>
                  <a:lnTo>
                    <a:pt x="125056" y="292315"/>
                  </a:lnTo>
                  <a:lnTo>
                    <a:pt x="125056" y="274535"/>
                  </a:lnTo>
                  <a:close/>
                </a:path>
                <a:path w="3475990" h="433704">
                  <a:moveTo>
                    <a:pt x="3137243" y="158686"/>
                  </a:moveTo>
                  <a:lnTo>
                    <a:pt x="3134195" y="141922"/>
                  </a:lnTo>
                  <a:lnTo>
                    <a:pt x="3129623" y="141922"/>
                  </a:lnTo>
                  <a:lnTo>
                    <a:pt x="3128099" y="143446"/>
                  </a:lnTo>
                  <a:lnTo>
                    <a:pt x="3122003" y="143446"/>
                  </a:lnTo>
                  <a:lnTo>
                    <a:pt x="3120479" y="141922"/>
                  </a:lnTo>
                  <a:lnTo>
                    <a:pt x="3118955" y="141922"/>
                  </a:lnTo>
                  <a:lnTo>
                    <a:pt x="3115907" y="138874"/>
                  </a:lnTo>
                  <a:lnTo>
                    <a:pt x="3115907" y="137350"/>
                  </a:lnTo>
                  <a:lnTo>
                    <a:pt x="3114383" y="135826"/>
                  </a:lnTo>
                  <a:lnTo>
                    <a:pt x="3114383" y="59537"/>
                  </a:lnTo>
                  <a:lnTo>
                    <a:pt x="3134195" y="59537"/>
                  </a:lnTo>
                  <a:lnTo>
                    <a:pt x="3134195" y="44297"/>
                  </a:lnTo>
                  <a:lnTo>
                    <a:pt x="3114383" y="44297"/>
                  </a:lnTo>
                  <a:lnTo>
                    <a:pt x="3114383" y="4572"/>
                  </a:lnTo>
                  <a:lnTo>
                    <a:pt x="3094571" y="16764"/>
                  </a:lnTo>
                  <a:lnTo>
                    <a:pt x="3094571" y="44297"/>
                  </a:lnTo>
                  <a:lnTo>
                    <a:pt x="3080855" y="44297"/>
                  </a:lnTo>
                  <a:lnTo>
                    <a:pt x="3080855" y="59537"/>
                  </a:lnTo>
                  <a:lnTo>
                    <a:pt x="3094571" y="59537"/>
                  </a:lnTo>
                  <a:lnTo>
                    <a:pt x="3094571" y="137350"/>
                  </a:lnTo>
                  <a:lnTo>
                    <a:pt x="3105239" y="157162"/>
                  </a:lnTo>
                  <a:lnTo>
                    <a:pt x="3109811" y="160210"/>
                  </a:lnTo>
                  <a:lnTo>
                    <a:pt x="3131147" y="160210"/>
                  </a:lnTo>
                  <a:lnTo>
                    <a:pt x="3137243" y="158686"/>
                  </a:lnTo>
                  <a:close/>
                </a:path>
                <a:path w="3475990" h="433704">
                  <a:moveTo>
                    <a:pt x="3285274" y="0"/>
                  </a:moveTo>
                  <a:lnTo>
                    <a:pt x="3271558" y="0"/>
                  </a:lnTo>
                  <a:lnTo>
                    <a:pt x="3268700" y="5689"/>
                  </a:lnTo>
                  <a:lnTo>
                    <a:pt x="3264839" y="11239"/>
                  </a:lnTo>
                  <a:lnTo>
                    <a:pt x="3234334" y="35953"/>
                  </a:lnTo>
                  <a:lnTo>
                    <a:pt x="3225736" y="39712"/>
                  </a:lnTo>
                  <a:lnTo>
                    <a:pt x="3225736" y="59524"/>
                  </a:lnTo>
                  <a:lnTo>
                    <a:pt x="3231832" y="56476"/>
                  </a:lnTo>
                  <a:lnTo>
                    <a:pt x="3239452" y="53428"/>
                  </a:lnTo>
                  <a:lnTo>
                    <a:pt x="3254692" y="44284"/>
                  </a:lnTo>
                  <a:lnTo>
                    <a:pt x="3260788" y="39712"/>
                  </a:lnTo>
                  <a:lnTo>
                    <a:pt x="3265462" y="35052"/>
                  </a:lnTo>
                  <a:lnTo>
                    <a:pt x="3265462" y="158686"/>
                  </a:lnTo>
                  <a:lnTo>
                    <a:pt x="3285274" y="158686"/>
                  </a:lnTo>
                  <a:lnTo>
                    <a:pt x="3285274" y="0"/>
                  </a:lnTo>
                  <a:close/>
                </a:path>
                <a:path w="3475990" h="433704">
                  <a:moveTo>
                    <a:pt x="3388995" y="0"/>
                  </a:moveTo>
                  <a:lnTo>
                    <a:pt x="3376701" y="0"/>
                  </a:lnTo>
                  <a:lnTo>
                    <a:pt x="3373869" y="5689"/>
                  </a:lnTo>
                  <a:lnTo>
                    <a:pt x="3370034" y="11239"/>
                  </a:lnTo>
                  <a:lnTo>
                    <a:pt x="3338944" y="35953"/>
                  </a:lnTo>
                  <a:lnTo>
                    <a:pt x="3330981" y="39712"/>
                  </a:lnTo>
                  <a:lnTo>
                    <a:pt x="3330981" y="59524"/>
                  </a:lnTo>
                  <a:lnTo>
                    <a:pt x="3337077" y="56476"/>
                  </a:lnTo>
                  <a:lnTo>
                    <a:pt x="3344697" y="53428"/>
                  </a:lnTo>
                  <a:lnTo>
                    <a:pt x="3359937" y="44284"/>
                  </a:lnTo>
                  <a:lnTo>
                    <a:pt x="3366033" y="39712"/>
                  </a:lnTo>
                  <a:lnTo>
                    <a:pt x="3370605" y="35052"/>
                  </a:lnTo>
                  <a:lnTo>
                    <a:pt x="3370605" y="158686"/>
                  </a:lnTo>
                  <a:lnTo>
                    <a:pt x="3388995" y="158686"/>
                  </a:lnTo>
                  <a:lnTo>
                    <a:pt x="3388995" y="0"/>
                  </a:lnTo>
                  <a:close/>
                </a:path>
                <a:path w="3475990" h="433704">
                  <a:moveTo>
                    <a:pt x="3475380" y="137439"/>
                  </a:moveTo>
                  <a:lnTo>
                    <a:pt x="3452533" y="137439"/>
                  </a:lnTo>
                  <a:lnTo>
                    <a:pt x="3452533" y="160312"/>
                  </a:lnTo>
                  <a:lnTo>
                    <a:pt x="3475380" y="160312"/>
                  </a:lnTo>
                  <a:lnTo>
                    <a:pt x="3475380" y="1374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602355" y="5814060"/>
              <a:ext cx="106680" cy="11906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483292" y="5772911"/>
              <a:ext cx="93059" cy="158686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797522" y="5773007"/>
              <a:ext cx="99155" cy="16011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918013" y="5775960"/>
              <a:ext cx="398049" cy="15716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343495" y="5772911"/>
              <a:ext cx="93059" cy="158686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462462" y="5814155"/>
              <a:ext cx="105251" cy="118967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4594860" y="577291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066948" y="5772816"/>
              <a:ext cx="1211008" cy="16030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67968" y="5814155"/>
              <a:ext cx="105251" cy="118967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619619" y="5772911"/>
              <a:ext cx="99155" cy="16021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500651" y="5814155"/>
              <a:ext cx="93059" cy="117443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808783" y="5814155"/>
              <a:ext cx="105157" cy="11896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939849" y="5814155"/>
              <a:ext cx="155638" cy="117443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8119859" y="5772823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164068" y="5814155"/>
              <a:ext cx="94583" cy="118967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278463" y="5772911"/>
              <a:ext cx="132683" cy="16021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437054" y="5814155"/>
              <a:ext cx="106775" cy="118967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569737" y="5814155"/>
              <a:ext cx="93059" cy="117443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751284" y="5769863"/>
              <a:ext cx="187546" cy="163258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002934" y="5772911"/>
              <a:ext cx="215074" cy="16021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243917" y="5814155"/>
              <a:ext cx="108299" cy="118967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9376600" y="5814060"/>
              <a:ext cx="62865" cy="118110"/>
            </a:xfrm>
            <a:custGeom>
              <a:avLst/>
              <a:gdLst/>
              <a:ahLst/>
              <a:cxnLst/>
              <a:rect l="l" t="t" r="r" b="b"/>
              <a:pathLst>
                <a:path w="62865" h="118110">
                  <a:moveTo>
                    <a:pt x="19812" y="117538"/>
                  </a:moveTo>
                  <a:lnTo>
                    <a:pt x="0" y="117538"/>
                  </a:lnTo>
                  <a:lnTo>
                    <a:pt x="0" y="3047"/>
                  </a:lnTo>
                  <a:lnTo>
                    <a:pt x="18288" y="3047"/>
                  </a:lnTo>
                  <a:lnTo>
                    <a:pt x="18288" y="19907"/>
                  </a:lnTo>
                  <a:lnTo>
                    <a:pt x="22859" y="12191"/>
                  </a:lnTo>
                  <a:lnTo>
                    <a:pt x="25908" y="6095"/>
                  </a:lnTo>
                  <a:lnTo>
                    <a:pt x="30480" y="4571"/>
                  </a:lnTo>
                  <a:lnTo>
                    <a:pt x="33528" y="1523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6387" y="1523"/>
                  </a:lnTo>
                  <a:lnTo>
                    <a:pt x="62484" y="6095"/>
                  </a:lnTo>
                  <a:lnTo>
                    <a:pt x="56387" y="24479"/>
                  </a:lnTo>
                  <a:lnTo>
                    <a:pt x="51816" y="21431"/>
                  </a:lnTo>
                  <a:lnTo>
                    <a:pt x="47244" y="19907"/>
                  </a:lnTo>
                  <a:lnTo>
                    <a:pt x="38100" y="19907"/>
                  </a:lnTo>
                  <a:lnTo>
                    <a:pt x="33528" y="21431"/>
                  </a:lnTo>
                  <a:lnTo>
                    <a:pt x="30480" y="24479"/>
                  </a:lnTo>
                  <a:lnTo>
                    <a:pt x="27432" y="26003"/>
                  </a:lnTo>
                  <a:lnTo>
                    <a:pt x="24384" y="30575"/>
                  </a:lnTo>
                  <a:lnTo>
                    <a:pt x="22859" y="35147"/>
                  </a:lnTo>
                  <a:lnTo>
                    <a:pt x="21336" y="41243"/>
                  </a:lnTo>
                  <a:lnTo>
                    <a:pt x="19812" y="48863"/>
                  </a:lnTo>
                  <a:lnTo>
                    <a:pt x="19812" y="1175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553997" y="5772816"/>
              <a:ext cx="2252662" cy="468439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341465" y="6076568"/>
              <a:ext cx="219646" cy="120491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3588543" y="6076568"/>
              <a:ext cx="93059" cy="117443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3767042" y="6035325"/>
              <a:ext cx="98945" cy="161734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3885914" y="6076473"/>
              <a:ext cx="105251" cy="120586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4081170" y="603533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132992" y="6076568"/>
              <a:ext cx="93059" cy="117443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259675" y="6035325"/>
              <a:ext cx="92963" cy="158686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4375493" y="603533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427410" y="6035325"/>
              <a:ext cx="99040" cy="16173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6895147" y="6076568"/>
              <a:ext cx="227266" cy="120491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143750" y="6035325"/>
              <a:ext cx="134207" cy="161734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305389" y="6035230"/>
              <a:ext cx="213550" cy="16182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544847" y="6076568"/>
              <a:ext cx="216598" cy="120491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7798022" y="6172676"/>
              <a:ext cx="22860" cy="53975"/>
            </a:xfrm>
            <a:custGeom>
              <a:avLst/>
              <a:gdLst/>
              <a:ahLst/>
              <a:cxnLst/>
              <a:rect l="l" t="t" r="r" b="b"/>
              <a:pathLst>
                <a:path w="22859" h="53975">
                  <a:moveTo>
                    <a:pt x="4572" y="53435"/>
                  </a:moveTo>
                  <a:lnTo>
                    <a:pt x="0" y="44291"/>
                  </a:lnTo>
                  <a:lnTo>
                    <a:pt x="3048" y="42767"/>
                  </a:lnTo>
                  <a:lnTo>
                    <a:pt x="9144" y="36671"/>
                  </a:lnTo>
                  <a:lnTo>
                    <a:pt x="10668" y="33623"/>
                  </a:lnTo>
                  <a:lnTo>
                    <a:pt x="12192" y="27432"/>
                  </a:lnTo>
                  <a:lnTo>
                    <a:pt x="12192" y="21336"/>
                  </a:lnTo>
                  <a:lnTo>
                    <a:pt x="1524" y="21336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28956"/>
                  </a:lnTo>
                  <a:lnTo>
                    <a:pt x="21336" y="36671"/>
                  </a:lnTo>
                  <a:lnTo>
                    <a:pt x="15240" y="45815"/>
                  </a:lnTo>
                  <a:lnTo>
                    <a:pt x="10668" y="50387"/>
                  </a:lnTo>
                  <a:lnTo>
                    <a:pt x="4572" y="534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909369" y="6035325"/>
              <a:ext cx="166211" cy="16021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8107679" y="6079616"/>
              <a:ext cx="92964" cy="117443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226647" y="6076569"/>
              <a:ext cx="94488" cy="120491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8402002" y="6039898"/>
              <a:ext cx="172307" cy="157162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8653653" y="6076569"/>
              <a:ext cx="99155" cy="161639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8778716" y="6076473"/>
              <a:ext cx="413289" cy="12058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219533" y="6076568"/>
              <a:ext cx="92964" cy="117443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9333833" y="6039898"/>
              <a:ext cx="56515" cy="156210"/>
            </a:xfrm>
            <a:custGeom>
              <a:avLst/>
              <a:gdLst/>
              <a:ahLst/>
              <a:cxnLst/>
              <a:rect l="l" t="t" r="r" b="b"/>
              <a:pathLst>
                <a:path w="56515" h="156210">
                  <a:moveTo>
                    <a:pt x="51911" y="155638"/>
                  </a:moveTo>
                  <a:lnTo>
                    <a:pt x="35051" y="155638"/>
                  </a:lnTo>
                  <a:lnTo>
                    <a:pt x="28955" y="154114"/>
                  </a:lnTo>
                  <a:lnTo>
                    <a:pt x="25907" y="152590"/>
                  </a:lnTo>
                  <a:lnTo>
                    <a:pt x="21335" y="149542"/>
                  </a:lnTo>
                  <a:lnTo>
                    <a:pt x="18287" y="148018"/>
                  </a:lnTo>
                  <a:lnTo>
                    <a:pt x="16763" y="143446"/>
                  </a:lnTo>
                  <a:lnTo>
                    <a:pt x="15239" y="140398"/>
                  </a:lnTo>
                  <a:lnTo>
                    <a:pt x="15239" y="54959"/>
                  </a:lnTo>
                  <a:lnTo>
                    <a:pt x="0" y="54959"/>
                  </a:lnTo>
                  <a:lnTo>
                    <a:pt x="0" y="39719"/>
                  </a:lnTo>
                  <a:lnTo>
                    <a:pt x="15239" y="39719"/>
                  </a:lnTo>
                  <a:lnTo>
                    <a:pt x="15239" y="10667"/>
                  </a:lnTo>
                  <a:lnTo>
                    <a:pt x="33527" y="0"/>
                  </a:lnTo>
                  <a:lnTo>
                    <a:pt x="33527" y="39719"/>
                  </a:lnTo>
                  <a:lnTo>
                    <a:pt x="53435" y="39719"/>
                  </a:lnTo>
                  <a:lnTo>
                    <a:pt x="53435" y="54959"/>
                  </a:lnTo>
                  <a:lnTo>
                    <a:pt x="33527" y="54959"/>
                  </a:lnTo>
                  <a:lnTo>
                    <a:pt x="33527" y="126682"/>
                  </a:lnTo>
                  <a:lnTo>
                    <a:pt x="35051" y="131254"/>
                  </a:lnTo>
                  <a:lnTo>
                    <a:pt x="35051" y="132778"/>
                  </a:lnTo>
                  <a:lnTo>
                    <a:pt x="36575" y="134302"/>
                  </a:lnTo>
                  <a:lnTo>
                    <a:pt x="36575" y="135826"/>
                  </a:lnTo>
                  <a:lnTo>
                    <a:pt x="38195" y="135826"/>
                  </a:lnTo>
                  <a:lnTo>
                    <a:pt x="39719" y="137350"/>
                  </a:lnTo>
                  <a:lnTo>
                    <a:pt x="53435" y="137350"/>
                  </a:lnTo>
                  <a:lnTo>
                    <a:pt x="56483" y="154114"/>
                  </a:lnTo>
                  <a:lnTo>
                    <a:pt x="51911" y="1556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3336893" y="6309931"/>
              <a:ext cx="166211" cy="158686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3529107" y="6351174"/>
              <a:ext cx="105156" cy="118967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718179" y="6351079"/>
              <a:ext cx="212026" cy="119062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3954589" y="6351079"/>
              <a:ext cx="361473" cy="119062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4343489" y="630994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389310" y="6351175"/>
              <a:ext cx="106680" cy="118967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521993" y="6351175"/>
              <a:ext cx="92963" cy="115919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692777" y="6306979"/>
              <a:ext cx="187547" cy="163163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4952047" y="6351175"/>
              <a:ext cx="154019" cy="115919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5133593" y="6351175"/>
              <a:ext cx="105156" cy="118967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260085" y="6351079"/>
              <a:ext cx="100679" cy="118967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382196" y="6309931"/>
              <a:ext cx="92963" cy="157162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5498109" y="6309944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8288" y="158584"/>
                  </a:lnTo>
                  <a:lnTo>
                    <a:pt x="18288" y="42672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5549931" y="6351175"/>
              <a:ext cx="93059" cy="115919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668899" y="6351174"/>
              <a:ext cx="105251" cy="118967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793962" y="6310027"/>
              <a:ext cx="99155" cy="16011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990748" y="6313074"/>
              <a:ext cx="465105" cy="157067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6481572" y="6309372"/>
              <a:ext cx="82550" cy="160020"/>
            </a:xfrm>
            <a:custGeom>
              <a:avLst/>
              <a:gdLst/>
              <a:ahLst/>
              <a:cxnLst/>
              <a:rect l="l" t="t" r="r" b="b"/>
              <a:pathLst>
                <a:path w="82550" h="160020">
                  <a:moveTo>
                    <a:pt x="19812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9812" y="160020"/>
                  </a:lnTo>
                  <a:lnTo>
                    <a:pt x="19812" y="0"/>
                  </a:lnTo>
                  <a:close/>
                </a:path>
                <a:path w="82550" h="160020">
                  <a:moveTo>
                    <a:pt x="82296" y="137147"/>
                  </a:moveTo>
                  <a:lnTo>
                    <a:pt x="59423" y="137147"/>
                  </a:lnTo>
                  <a:lnTo>
                    <a:pt x="59423" y="160020"/>
                  </a:lnTo>
                  <a:lnTo>
                    <a:pt x="82296" y="160020"/>
                  </a:lnTo>
                  <a:lnTo>
                    <a:pt x="82296" y="137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6663308" y="6309931"/>
              <a:ext cx="150971" cy="157162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6843236" y="6351174"/>
              <a:ext cx="221170" cy="118967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091838" y="6309931"/>
              <a:ext cx="376809" cy="157162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7500645" y="6309372"/>
              <a:ext cx="72390" cy="160020"/>
            </a:xfrm>
            <a:custGeom>
              <a:avLst/>
              <a:gdLst/>
              <a:ahLst/>
              <a:cxnLst/>
              <a:rect l="l" t="t" r="r" b="b"/>
              <a:pathLst>
                <a:path w="72390" h="160020">
                  <a:moveTo>
                    <a:pt x="19812" y="43243"/>
                  </a:moveTo>
                  <a:lnTo>
                    <a:pt x="0" y="43243"/>
                  </a:lnTo>
                  <a:lnTo>
                    <a:pt x="0" y="159156"/>
                  </a:lnTo>
                  <a:lnTo>
                    <a:pt x="19812" y="159156"/>
                  </a:lnTo>
                  <a:lnTo>
                    <a:pt x="19812" y="43243"/>
                  </a:lnTo>
                  <a:close/>
                </a:path>
                <a:path w="72390" h="160020">
                  <a:moveTo>
                    <a:pt x="19812" y="571"/>
                  </a:moveTo>
                  <a:lnTo>
                    <a:pt x="0" y="571"/>
                  </a:lnTo>
                  <a:lnTo>
                    <a:pt x="0" y="21907"/>
                  </a:lnTo>
                  <a:lnTo>
                    <a:pt x="19812" y="21907"/>
                  </a:lnTo>
                  <a:lnTo>
                    <a:pt x="19812" y="571"/>
                  </a:lnTo>
                  <a:close/>
                </a:path>
                <a:path w="72390" h="160020">
                  <a:moveTo>
                    <a:pt x="72097" y="0"/>
                  </a:moveTo>
                  <a:lnTo>
                    <a:pt x="52298" y="0"/>
                  </a:lnTo>
                  <a:lnTo>
                    <a:pt x="52298" y="160020"/>
                  </a:lnTo>
                  <a:lnTo>
                    <a:pt x="72097" y="160020"/>
                  </a:lnTo>
                  <a:lnTo>
                    <a:pt x="720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599806" y="6351174"/>
              <a:ext cx="105156" cy="118967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7724864" y="6309944"/>
              <a:ext cx="318770" cy="189865"/>
            </a:xfrm>
            <a:custGeom>
              <a:avLst/>
              <a:gdLst/>
              <a:ahLst/>
              <a:cxnLst/>
              <a:rect l="l" t="t" r="r" b="b"/>
              <a:pathLst>
                <a:path w="318770" h="189864">
                  <a:moveTo>
                    <a:pt x="22860" y="135826"/>
                  </a:moveTo>
                  <a:lnTo>
                    <a:pt x="1524" y="135826"/>
                  </a:lnTo>
                  <a:lnTo>
                    <a:pt x="1524" y="157162"/>
                  </a:lnTo>
                  <a:lnTo>
                    <a:pt x="12192" y="157162"/>
                  </a:lnTo>
                  <a:lnTo>
                    <a:pt x="12192" y="164782"/>
                  </a:lnTo>
                  <a:lnTo>
                    <a:pt x="10668" y="169354"/>
                  </a:lnTo>
                  <a:lnTo>
                    <a:pt x="7620" y="175539"/>
                  </a:lnTo>
                  <a:lnTo>
                    <a:pt x="4572" y="178587"/>
                  </a:lnTo>
                  <a:lnTo>
                    <a:pt x="0" y="180111"/>
                  </a:lnTo>
                  <a:lnTo>
                    <a:pt x="6096" y="189255"/>
                  </a:lnTo>
                  <a:lnTo>
                    <a:pt x="22860" y="166306"/>
                  </a:lnTo>
                  <a:lnTo>
                    <a:pt x="22860" y="135826"/>
                  </a:lnTo>
                  <a:close/>
                </a:path>
                <a:path w="318770" h="189864">
                  <a:moveTo>
                    <a:pt x="141833" y="42672"/>
                  </a:moveTo>
                  <a:lnTo>
                    <a:pt x="122021" y="42672"/>
                  </a:lnTo>
                  <a:lnTo>
                    <a:pt x="122021" y="158584"/>
                  </a:lnTo>
                  <a:lnTo>
                    <a:pt x="141833" y="158584"/>
                  </a:lnTo>
                  <a:lnTo>
                    <a:pt x="141833" y="42672"/>
                  </a:lnTo>
                  <a:close/>
                </a:path>
                <a:path w="318770" h="189864">
                  <a:moveTo>
                    <a:pt x="141833" y="0"/>
                  </a:moveTo>
                  <a:lnTo>
                    <a:pt x="122021" y="0"/>
                  </a:lnTo>
                  <a:lnTo>
                    <a:pt x="122021" y="21336"/>
                  </a:lnTo>
                  <a:lnTo>
                    <a:pt x="141833" y="21336"/>
                  </a:lnTo>
                  <a:lnTo>
                    <a:pt x="141833" y="0"/>
                  </a:lnTo>
                  <a:close/>
                </a:path>
                <a:path w="318770" h="189864">
                  <a:moveTo>
                    <a:pt x="219544" y="157162"/>
                  </a:moveTo>
                  <a:lnTo>
                    <a:pt x="216496" y="140398"/>
                  </a:lnTo>
                  <a:lnTo>
                    <a:pt x="213448" y="140398"/>
                  </a:lnTo>
                  <a:lnTo>
                    <a:pt x="210312" y="141922"/>
                  </a:lnTo>
                  <a:lnTo>
                    <a:pt x="205740" y="141922"/>
                  </a:lnTo>
                  <a:lnTo>
                    <a:pt x="202692" y="140398"/>
                  </a:lnTo>
                  <a:lnTo>
                    <a:pt x="201168" y="140398"/>
                  </a:lnTo>
                  <a:lnTo>
                    <a:pt x="198120" y="137350"/>
                  </a:lnTo>
                  <a:lnTo>
                    <a:pt x="198120" y="134302"/>
                  </a:lnTo>
                  <a:lnTo>
                    <a:pt x="196596" y="131254"/>
                  </a:lnTo>
                  <a:lnTo>
                    <a:pt x="196596" y="58000"/>
                  </a:lnTo>
                  <a:lnTo>
                    <a:pt x="216496" y="58000"/>
                  </a:lnTo>
                  <a:lnTo>
                    <a:pt x="216496" y="42760"/>
                  </a:lnTo>
                  <a:lnTo>
                    <a:pt x="196596" y="42760"/>
                  </a:lnTo>
                  <a:lnTo>
                    <a:pt x="196596" y="3136"/>
                  </a:lnTo>
                  <a:lnTo>
                    <a:pt x="178308" y="15328"/>
                  </a:lnTo>
                  <a:lnTo>
                    <a:pt x="178308" y="42760"/>
                  </a:lnTo>
                  <a:lnTo>
                    <a:pt x="163068" y="42760"/>
                  </a:lnTo>
                  <a:lnTo>
                    <a:pt x="163068" y="58000"/>
                  </a:lnTo>
                  <a:lnTo>
                    <a:pt x="178308" y="58000"/>
                  </a:lnTo>
                  <a:lnTo>
                    <a:pt x="178308" y="143446"/>
                  </a:lnTo>
                  <a:lnTo>
                    <a:pt x="179832" y="146494"/>
                  </a:lnTo>
                  <a:lnTo>
                    <a:pt x="181356" y="151066"/>
                  </a:lnTo>
                  <a:lnTo>
                    <a:pt x="184404" y="154114"/>
                  </a:lnTo>
                  <a:lnTo>
                    <a:pt x="188976" y="155638"/>
                  </a:lnTo>
                  <a:lnTo>
                    <a:pt x="192024" y="158686"/>
                  </a:lnTo>
                  <a:lnTo>
                    <a:pt x="213448" y="158686"/>
                  </a:lnTo>
                  <a:lnTo>
                    <a:pt x="219544" y="157162"/>
                  </a:lnTo>
                  <a:close/>
                </a:path>
                <a:path w="318770" h="189864">
                  <a:moveTo>
                    <a:pt x="318706" y="42672"/>
                  </a:moveTo>
                  <a:lnTo>
                    <a:pt x="300418" y="42672"/>
                  </a:lnTo>
                  <a:lnTo>
                    <a:pt x="300418" y="158584"/>
                  </a:lnTo>
                  <a:lnTo>
                    <a:pt x="318706" y="158584"/>
                  </a:lnTo>
                  <a:lnTo>
                    <a:pt x="318706" y="42672"/>
                  </a:lnTo>
                  <a:close/>
                </a:path>
                <a:path w="318770" h="189864">
                  <a:moveTo>
                    <a:pt x="318706" y="0"/>
                  </a:moveTo>
                  <a:lnTo>
                    <a:pt x="300418" y="0"/>
                  </a:lnTo>
                  <a:lnTo>
                    <a:pt x="300418" y="21336"/>
                  </a:lnTo>
                  <a:lnTo>
                    <a:pt x="318706" y="21336"/>
                  </a:lnTo>
                  <a:lnTo>
                    <a:pt x="3187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" name="object 206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8069484" y="6351174"/>
              <a:ext cx="94583" cy="118967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8244935" y="6309931"/>
              <a:ext cx="93059" cy="157162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8363902" y="6351174"/>
              <a:ext cx="105251" cy="118967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8494776" y="6309360"/>
              <a:ext cx="20320" cy="160020"/>
            </a:xfrm>
            <a:custGeom>
              <a:avLst/>
              <a:gdLst/>
              <a:ahLst/>
              <a:cxnLst/>
              <a:rect l="l" t="t" r="r" b="b"/>
              <a:pathLst>
                <a:path w="20320" h="160020">
                  <a:moveTo>
                    <a:pt x="19811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60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8548401" y="6306883"/>
              <a:ext cx="280606" cy="204406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8851392" y="6309360"/>
              <a:ext cx="20320" cy="160020"/>
            </a:xfrm>
            <a:custGeom>
              <a:avLst/>
              <a:gdLst/>
              <a:ahLst/>
              <a:cxnLst/>
              <a:rect l="l" t="t" r="r" b="b"/>
              <a:pathLst>
                <a:path w="20320" h="160020">
                  <a:moveTo>
                    <a:pt x="19811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60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8957214" y="6312979"/>
              <a:ext cx="173831" cy="157162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347561" y="6613493"/>
              <a:ext cx="99155" cy="161734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3472624" y="6613493"/>
              <a:ext cx="173926" cy="119062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3672840" y="657301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718178" y="6613493"/>
              <a:ext cx="215074" cy="119062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959161" y="6613493"/>
              <a:ext cx="100679" cy="163258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4143756" y="6572345"/>
              <a:ext cx="167735" cy="160210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337492" y="6613493"/>
              <a:ext cx="105157" cy="119062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525041" y="6613493"/>
              <a:ext cx="210407" cy="119062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4762976" y="6613493"/>
              <a:ext cx="166211" cy="117538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4952047" y="657235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3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997767" y="6613493"/>
              <a:ext cx="210502" cy="120491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5297411" y="6572351"/>
              <a:ext cx="73025" cy="159385"/>
            </a:xfrm>
            <a:custGeom>
              <a:avLst/>
              <a:gdLst/>
              <a:ahLst/>
              <a:cxnLst/>
              <a:rect l="l" t="t" r="r" b="b"/>
              <a:pathLst>
                <a:path w="73025" h="159384">
                  <a:moveTo>
                    <a:pt x="19812" y="673"/>
                  </a:moveTo>
                  <a:lnTo>
                    <a:pt x="0" y="673"/>
                  </a:lnTo>
                  <a:lnTo>
                    <a:pt x="0" y="159156"/>
                  </a:lnTo>
                  <a:lnTo>
                    <a:pt x="19812" y="159156"/>
                  </a:lnTo>
                  <a:lnTo>
                    <a:pt x="19812" y="673"/>
                  </a:lnTo>
                  <a:close/>
                </a:path>
                <a:path w="73025" h="159384">
                  <a:moveTo>
                    <a:pt x="72491" y="44284"/>
                  </a:moveTo>
                  <a:lnTo>
                    <a:pt x="52679" y="44284"/>
                  </a:lnTo>
                  <a:lnTo>
                    <a:pt x="52679" y="158686"/>
                  </a:lnTo>
                  <a:lnTo>
                    <a:pt x="72491" y="158686"/>
                  </a:lnTo>
                  <a:lnTo>
                    <a:pt x="72491" y="44284"/>
                  </a:lnTo>
                  <a:close/>
                </a:path>
                <a:path w="73025" h="159384">
                  <a:moveTo>
                    <a:pt x="72491" y="0"/>
                  </a:moveTo>
                  <a:lnTo>
                    <a:pt x="52679" y="0"/>
                  </a:lnTo>
                  <a:lnTo>
                    <a:pt x="52679" y="22860"/>
                  </a:lnTo>
                  <a:lnTo>
                    <a:pt x="72491" y="22860"/>
                  </a:lnTo>
                  <a:lnTo>
                    <a:pt x="724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5389816" y="6569297"/>
              <a:ext cx="173831" cy="163258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5636894" y="6569297"/>
              <a:ext cx="187547" cy="163258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5888450" y="6613493"/>
              <a:ext cx="100679" cy="120491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6010560" y="6616636"/>
              <a:ext cx="91439" cy="115919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6124956" y="6572249"/>
              <a:ext cx="155543" cy="160306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6303359" y="6613493"/>
              <a:ext cx="93059" cy="117538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6422326" y="6613493"/>
              <a:ext cx="100679" cy="163258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6606920" y="6575393"/>
              <a:ext cx="300418" cy="157162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6931151" y="657301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7030879" y="6613493"/>
              <a:ext cx="105251" cy="119062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7163562" y="6613493"/>
              <a:ext cx="93059" cy="117538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7282529" y="6572345"/>
              <a:ext cx="99155" cy="160210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7477786" y="657235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7529608" y="6613493"/>
              <a:ext cx="155543" cy="117538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7708011" y="6613493"/>
              <a:ext cx="100679" cy="161734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834598" y="6613493"/>
              <a:ext cx="413384" cy="119062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8327231" y="6572345"/>
              <a:ext cx="166306" cy="160210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8519446" y="6613493"/>
              <a:ext cx="106775" cy="119062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8699373" y="6613493"/>
              <a:ext cx="99155" cy="119062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8819387" y="657301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8865798" y="6613493"/>
              <a:ext cx="105132" cy="119062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8992266" y="6613493"/>
              <a:ext cx="215074" cy="119062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9239339" y="657235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9292685" y="6613493"/>
              <a:ext cx="93059" cy="11753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9410128" y="6613493"/>
              <a:ext cx="102203" cy="163258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3341465" y="6843903"/>
              <a:ext cx="346233" cy="163258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3709035" y="6849999"/>
              <a:ext cx="166211" cy="157162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3898392" y="698144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59">
                  <a:moveTo>
                    <a:pt x="22859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2265" y="532447"/>
            <a:ext cx="829944" cy="233679"/>
            <a:chOff x="602265" y="532447"/>
            <a:chExt cx="829944" cy="2336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265" y="533971"/>
              <a:ext cx="94583" cy="747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233" y="532447"/>
              <a:ext cx="146399" cy="1861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112" y="584263"/>
              <a:ext cx="118967" cy="1343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750" y="581215"/>
              <a:ext cx="260794" cy="1846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8073" y="581215"/>
              <a:ext cx="83915" cy="13430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488376" y="534923"/>
            <a:ext cx="651510" cy="184150"/>
            <a:chOff x="1488376" y="534923"/>
            <a:chExt cx="651510" cy="184150"/>
          </a:xfrm>
        </p:grpSpPr>
        <p:sp>
          <p:nvSpPr>
            <p:cNvPr id="9" name="object 9"/>
            <p:cNvSpPr/>
            <p:nvPr/>
          </p:nvSpPr>
          <p:spPr>
            <a:xfrm>
              <a:off x="1488376" y="534923"/>
              <a:ext cx="232410" cy="182880"/>
            </a:xfrm>
            <a:custGeom>
              <a:avLst/>
              <a:gdLst/>
              <a:ahLst/>
              <a:cxnLst/>
              <a:rect l="l" t="t" r="r" b="b"/>
              <a:pathLst>
                <a:path w="232409" h="182879">
                  <a:moveTo>
                    <a:pt x="181546" y="180594"/>
                  </a:moveTo>
                  <a:lnTo>
                    <a:pt x="165112" y="139357"/>
                  </a:lnTo>
                  <a:lnTo>
                    <a:pt x="152958" y="108877"/>
                  </a:lnTo>
                  <a:lnTo>
                    <a:pt x="126212" y="41719"/>
                  </a:lnTo>
                  <a:lnTo>
                    <a:pt x="114388" y="12052"/>
                  </a:lnTo>
                  <a:lnTo>
                    <a:pt x="114388" y="108877"/>
                  </a:lnTo>
                  <a:lnTo>
                    <a:pt x="65620" y="108877"/>
                  </a:lnTo>
                  <a:lnTo>
                    <a:pt x="90004" y="41719"/>
                  </a:lnTo>
                  <a:lnTo>
                    <a:pt x="114388" y="108877"/>
                  </a:lnTo>
                  <a:lnTo>
                    <a:pt x="114388" y="12052"/>
                  </a:lnTo>
                  <a:lnTo>
                    <a:pt x="109816" y="571"/>
                  </a:lnTo>
                  <a:lnTo>
                    <a:pt x="70192" y="571"/>
                  </a:lnTo>
                  <a:lnTo>
                    <a:pt x="0" y="180594"/>
                  </a:lnTo>
                  <a:lnTo>
                    <a:pt x="39624" y="180594"/>
                  </a:lnTo>
                  <a:lnTo>
                    <a:pt x="53340" y="139357"/>
                  </a:lnTo>
                  <a:lnTo>
                    <a:pt x="126580" y="139357"/>
                  </a:lnTo>
                  <a:lnTo>
                    <a:pt x="141820" y="180594"/>
                  </a:lnTo>
                  <a:lnTo>
                    <a:pt x="181546" y="180594"/>
                  </a:lnTo>
                  <a:close/>
                </a:path>
                <a:path w="232409" h="182879">
                  <a:moveTo>
                    <a:pt x="232206" y="0"/>
                  </a:moveTo>
                  <a:lnTo>
                    <a:pt x="197167" y="0"/>
                  </a:lnTo>
                  <a:lnTo>
                    <a:pt x="197167" y="182880"/>
                  </a:lnTo>
                  <a:lnTo>
                    <a:pt x="232206" y="182880"/>
                  </a:lnTo>
                  <a:lnTo>
                    <a:pt x="23220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6791" y="535495"/>
              <a:ext cx="251650" cy="18307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31479" y="534923"/>
              <a:ext cx="108585" cy="182880"/>
            </a:xfrm>
            <a:custGeom>
              <a:avLst/>
              <a:gdLst/>
              <a:ahLst/>
              <a:cxnLst/>
              <a:rect l="l" t="t" r="r" b="b"/>
              <a:pathLst>
                <a:path w="108585" h="182879">
                  <a:moveTo>
                    <a:pt x="35064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64" y="182880"/>
                  </a:lnTo>
                  <a:lnTo>
                    <a:pt x="35064" y="0"/>
                  </a:lnTo>
                  <a:close/>
                </a:path>
                <a:path w="108585" h="182879">
                  <a:moveTo>
                    <a:pt x="108115" y="49339"/>
                  </a:moveTo>
                  <a:lnTo>
                    <a:pt x="73063" y="49339"/>
                  </a:lnTo>
                  <a:lnTo>
                    <a:pt x="73063" y="180505"/>
                  </a:lnTo>
                  <a:lnTo>
                    <a:pt x="108115" y="180505"/>
                  </a:lnTo>
                  <a:lnTo>
                    <a:pt x="108115" y="49339"/>
                  </a:lnTo>
                  <a:close/>
                </a:path>
                <a:path w="108585" h="182879">
                  <a:moveTo>
                    <a:pt x="108115" y="482"/>
                  </a:moveTo>
                  <a:lnTo>
                    <a:pt x="73063" y="482"/>
                  </a:lnTo>
                  <a:lnTo>
                    <a:pt x="73063" y="32575"/>
                  </a:lnTo>
                  <a:lnTo>
                    <a:pt x="108115" y="32575"/>
                  </a:lnTo>
                  <a:lnTo>
                    <a:pt x="108115" y="48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40279" y="534923"/>
            <a:ext cx="351155" cy="184150"/>
            <a:chOff x="2240279" y="534923"/>
            <a:chExt cx="351155" cy="184150"/>
          </a:xfrm>
        </p:grpSpPr>
        <p:sp>
          <p:nvSpPr>
            <p:cNvPr id="13" name="object 13"/>
            <p:cNvSpPr/>
            <p:nvPr/>
          </p:nvSpPr>
          <p:spPr>
            <a:xfrm>
              <a:off x="2240279" y="534923"/>
              <a:ext cx="36830" cy="182880"/>
            </a:xfrm>
            <a:custGeom>
              <a:avLst/>
              <a:gdLst/>
              <a:ahLst/>
              <a:cxnLst/>
              <a:rect l="l" t="t" r="r" b="b"/>
              <a:pathLst>
                <a:path w="36830" h="182879">
                  <a:moveTo>
                    <a:pt x="36575" y="182880"/>
                  </a:moveTo>
                  <a:lnTo>
                    <a:pt x="0" y="182880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288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05907" y="581215"/>
              <a:ext cx="135731" cy="1373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0594" y="581215"/>
              <a:ext cx="120491" cy="134302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675001" y="535495"/>
            <a:ext cx="800735" cy="183515"/>
            <a:chOff x="2675001" y="535495"/>
            <a:chExt cx="800735" cy="183515"/>
          </a:xfrm>
        </p:grpSpPr>
        <p:sp>
          <p:nvSpPr>
            <p:cNvPr id="17" name="object 17"/>
            <p:cNvSpPr/>
            <p:nvPr/>
          </p:nvSpPr>
          <p:spPr>
            <a:xfrm>
              <a:off x="2675001" y="535495"/>
              <a:ext cx="581025" cy="183515"/>
            </a:xfrm>
            <a:custGeom>
              <a:avLst/>
              <a:gdLst/>
              <a:ahLst/>
              <a:cxnLst/>
              <a:rect l="l" t="t" r="r" b="b"/>
              <a:pathLst>
                <a:path w="581025" h="183515">
                  <a:moveTo>
                    <a:pt x="236308" y="0"/>
                  </a:moveTo>
                  <a:lnTo>
                    <a:pt x="199732" y="0"/>
                  </a:lnTo>
                  <a:lnTo>
                    <a:pt x="172300" y="126682"/>
                  </a:lnTo>
                  <a:lnTo>
                    <a:pt x="140296" y="0"/>
                  </a:lnTo>
                  <a:lnTo>
                    <a:pt x="97536" y="0"/>
                  </a:lnTo>
                  <a:lnTo>
                    <a:pt x="64008" y="123634"/>
                  </a:lnTo>
                  <a:lnTo>
                    <a:pt x="36576" y="0"/>
                  </a:lnTo>
                  <a:lnTo>
                    <a:pt x="0" y="0"/>
                  </a:lnTo>
                  <a:lnTo>
                    <a:pt x="42672" y="180022"/>
                  </a:lnTo>
                  <a:lnTo>
                    <a:pt x="82296" y="180022"/>
                  </a:lnTo>
                  <a:lnTo>
                    <a:pt x="117436" y="45821"/>
                  </a:lnTo>
                  <a:lnTo>
                    <a:pt x="154012" y="180022"/>
                  </a:lnTo>
                  <a:lnTo>
                    <a:pt x="192112" y="180022"/>
                  </a:lnTo>
                  <a:lnTo>
                    <a:pt x="236308" y="0"/>
                  </a:lnTo>
                  <a:close/>
                </a:path>
                <a:path w="581025" h="183515">
                  <a:moveTo>
                    <a:pt x="361467" y="180022"/>
                  </a:moveTo>
                  <a:lnTo>
                    <a:pt x="358419" y="173926"/>
                  </a:lnTo>
                  <a:lnTo>
                    <a:pt x="356895" y="167830"/>
                  </a:lnTo>
                  <a:lnTo>
                    <a:pt x="356387" y="166306"/>
                  </a:lnTo>
                  <a:lnTo>
                    <a:pt x="355371" y="163258"/>
                  </a:lnTo>
                  <a:lnTo>
                    <a:pt x="355155" y="158686"/>
                  </a:lnTo>
                  <a:lnTo>
                    <a:pt x="355028" y="157162"/>
                  </a:lnTo>
                  <a:lnTo>
                    <a:pt x="353847" y="117449"/>
                  </a:lnTo>
                  <a:lnTo>
                    <a:pt x="353771" y="94589"/>
                  </a:lnTo>
                  <a:lnTo>
                    <a:pt x="353644" y="90017"/>
                  </a:lnTo>
                  <a:lnTo>
                    <a:pt x="353568" y="87058"/>
                  </a:lnTo>
                  <a:lnTo>
                    <a:pt x="352704" y="78206"/>
                  </a:lnTo>
                  <a:lnTo>
                    <a:pt x="351713" y="73253"/>
                  </a:lnTo>
                  <a:lnTo>
                    <a:pt x="351282" y="71056"/>
                  </a:lnTo>
                  <a:lnTo>
                    <a:pt x="349275" y="65633"/>
                  </a:lnTo>
                  <a:lnTo>
                    <a:pt x="309727" y="46253"/>
                  </a:lnTo>
                  <a:lnTo>
                    <a:pt x="298894" y="45720"/>
                  </a:lnTo>
                  <a:lnTo>
                    <a:pt x="287147" y="46532"/>
                  </a:lnTo>
                  <a:lnTo>
                    <a:pt x="249364" y="67157"/>
                  </a:lnTo>
                  <a:lnTo>
                    <a:pt x="242506" y="83921"/>
                  </a:lnTo>
                  <a:lnTo>
                    <a:pt x="274510" y="90017"/>
                  </a:lnTo>
                  <a:lnTo>
                    <a:pt x="276034" y="83921"/>
                  </a:lnTo>
                  <a:lnTo>
                    <a:pt x="279082" y="79349"/>
                  </a:lnTo>
                  <a:lnTo>
                    <a:pt x="282130" y="76301"/>
                  </a:lnTo>
                  <a:lnTo>
                    <a:pt x="291274" y="73253"/>
                  </a:lnTo>
                  <a:lnTo>
                    <a:pt x="306514" y="73253"/>
                  </a:lnTo>
                  <a:lnTo>
                    <a:pt x="312610" y="74777"/>
                  </a:lnTo>
                  <a:lnTo>
                    <a:pt x="318706" y="80873"/>
                  </a:lnTo>
                  <a:lnTo>
                    <a:pt x="320230" y="85445"/>
                  </a:lnTo>
                  <a:lnTo>
                    <a:pt x="320230" y="94589"/>
                  </a:lnTo>
                  <a:lnTo>
                    <a:pt x="320230" y="117449"/>
                  </a:lnTo>
                  <a:lnTo>
                    <a:pt x="320230" y="138785"/>
                  </a:lnTo>
                  <a:lnTo>
                    <a:pt x="318706" y="141922"/>
                  </a:lnTo>
                  <a:lnTo>
                    <a:pt x="317182" y="146494"/>
                  </a:lnTo>
                  <a:lnTo>
                    <a:pt x="315658" y="149542"/>
                  </a:lnTo>
                  <a:lnTo>
                    <a:pt x="311099" y="152590"/>
                  </a:lnTo>
                  <a:lnTo>
                    <a:pt x="304990" y="157162"/>
                  </a:lnTo>
                  <a:lnTo>
                    <a:pt x="298894" y="158686"/>
                  </a:lnTo>
                  <a:lnTo>
                    <a:pt x="286702" y="158686"/>
                  </a:lnTo>
                  <a:lnTo>
                    <a:pt x="282130" y="157162"/>
                  </a:lnTo>
                  <a:lnTo>
                    <a:pt x="279082" y="154114"/>
                  </a:lnTo>
                  <a:lnTo>
                    <a:pt x="276034" y="149542"/>
                  </a:lnTo>
                  <a:lnTo>
                    <a:pt x="274510" y="146494"/>
                  </a:lnTo>
                  <a:lnTo>
                    <a:pt x="274510" y="135737"/>
                  </a:lnTo>
                  <a:lnTo>
                    <a:pt x="298894" y="123545"/>
                  </a:lnTo>
                  <a:lnTo>
                    <a:pt x="309562" y="120497"/>
                  </a:lnTo>
                  <a:lnTo>
                    <a:pt x="315658" y="118973"/>
                  </a:lnTo>
                  <a:lnTo>
                    <a:pt x="320230" y="117449"/>
                  </a:lnTo>
                  <a:lnTo>
                    <a:pt x="320230" y="94589"/>
                  </a:lnTo>
                  <a:lnTo>
                    <a:pt x="314769" y="96875"/>
                  </a:lnTo>
                  <a:lnTo>
                    <a:pt x="307467" y="99161"/>
                  </a:lnTo>
                  <a:lnTo>
                    <a:pt x="298145" y="101447"/>
                  </a:lnTo>
                  <a:lnTo>
                    <a:pt x="286702" y="103733"/>
                  </a:lnTo>
                  <a:lnTo>
                    <a:pt x="278130" y="105143"/>
                  </a:lnTo>
                  <a:lnTo>
                    <a:pt x="270700" y="106972"/>
                  </a:lnTo>
                  <a:lnTo>
                    <a:pt x="240982" y="131165"/>
                  </a:lnTo>
                  <a:lnTo>
                    <a:pt x="239458" y="137261"/>
                  </a:lnTo>
                  <a:lnTo>
                    <a:pt x="239572" y="146494"/>
                  </a:lnTo>
                  <a:lnTo>
                    <a:pt x="264985" y="180594"/>
                  </a:lnTo>
                  <a:lnTo>
                    <a:pt x="282130" y="183070"/>
                  </a:lnTo>
                  <a:lnTo>
                    <a:pt x="289750" y="183070"/>
                  </a:lnTo>
                  <a:lnTo>
                    <a:pt x="297370" y="181546"/>
                  </a:lnTo>
                  <a:lnTo>
                    <a:pt x="304990" y="178498"/>
                  </a:lnTo>
                  <a:lnTo>
                    <a:pt x="317182" y="172402"/>
                  </a:lnTo>
                  <a:lnTo>
                    <a:pt x="323278" y="166306"/>
                  </a:lnTo>
                  <a:lnTo>
                    <a:pt x="323278" y="167830"/>
                  </a:lnTo>
                  <a:lnTo>
                    <a:pt x="324802" y="170878"/>
                  </a:lnTo>
                  <a:lnTo>
                    <a:pt x="326326" y="175450"/>
                  </a:lnTo>
                  <a:lnTo>
                    <a:pt x="326326" y="178498"/>
                  </a:lnTo>
                  <a:lnTo>
                    <a:pt x="327850" y="180022"/>
                  </a:lnTo>
                  <a:lnTo>
                    <a:pt x="361467" y="180022"/>
                  </a:lnTo>
                  <a:close/>
                </a:path>
                <a:path w="581025" h="183515">
                  <a:moveTo>
                    <a:pt x="448335" y="178498"/>
                  </a:moveTo>
                  <a:lnTo>
                    <a:pt x="445287" y="151066"/>
                  </a:lnTo>
                  <a:lnTo>
                    <a:pt x="439191" y="154114"/>
                  </a:lnTo>
                  <a:lnTo>
                    <a:pt x="426999" y="154114"/>
                  </a:lnTo>
                  <a:lnTo>
                    <a:pt x="422427" y="149542"/>
                  </a:lnTo>
                  <a:lnTo>
                    <a:pt x="422427" y="148018"/>
                  </a:lnTo>
                  <a:lnTo>
                    <a:pt x="420903" y="146494"/>
                  </a:lnTo>
                  <a:lnTo>
                    <a:pt x="420903" y="77825"/>
                  </a:lnTo>
                  <a:lnTo>
                    <a:pt x="445287" y="77825"/>
                  </a:lnTo>
                  <a:lnTo>
                    <a:pt x="445287" y="48768"/>
                  </a:lnTo>
                  <a:lnTo>
                    <a:pt x="420903" y="48768"/>
                  </a:lnTo>
                  <a:lnTo>
                    <a:pt x="420903" y="3048"/>
                  </a:lnTo>
                  <a:lnTo>
                    <a:pt x="385851" y="22860"/>
                  </a:lnTo>
                  <a:lnTo>
                    <a:pt x="385851" y="48768"/>
                  </a:lnTo>
                  <a:lnTo>
                    <a:pt x="370611" y="48768"/>
                  </a:lnTo>
                  <a:lnTo>
                    <a:pt x="370611" y="77825"/>
                  </a:lnTo>
                  <a:lnTo>
                    <a:pt x="385851" y="77825"/>
                  </a:lnTo>
                  <a:lnTo>
                    <a:pt x="385851" y="146494"/>
                  </a:lnTo>
                  <a:lnTo>
                    <a:pt x="387375" y="154114"/>
                  </a:lnTo>
                  <a:lnTo>
                    <a:pt x="387375" y="158686"/>
                  </a:lnTo>
                  <a:lnTo>
                    <a:pt x="388899" y="164782"/>
                  </a:lnTo>
                  <a:lnTo>
                    <a:pt x="390423" y="169354"/>
                  </a:lnTo>
                  <a:lnTo>
                    <a:pt x="391947" y="172402"/>
                  </a:lnTo>
                  <a:lnTo>
                    <a:pt x="398043" y="178498"/>
                  </a:lnTo>
                  <a:lnTo>
                    <a:pt x="404139" y="180022"/>
                  </a:lnTo>
                  <a:lnTo>
                    <a:pt x="408711" y="183070"/>
                  </a:lnTo>
                  <a:lnTo>
                    <a:pt x="420903" y="183070"/>
                  </a:lnTo>
                  <a:lnTo>
                    <a:pt x="427761" y="182791"/>
                  </a:lnTo>
                  <a:lnTo>
                    <a:pt x="434619" y="181927"/>
                  </a:lnTo>
                  <a:lnTo>
                    <a:pt x="441477" y="180505"/>
                  </a:lnTo>
                  <a:lnTo>
                    <a:pt x="448335" y="178498"/>
                  </a:lnTo>
                  <a:close/>
                </a:path>
                <a:path w="581025" h="183515">
                  <a:moveTo>
                    <a:pt x="581025" y="125069"/>
                  </a:moveTo>
                  <a:lnTo>
                    <a:pt x="572020" y="76847"/>
                  </a:lnTo>
                  <a:lnTo>
                    <a:pt x="569531" y="73253"/>
                  </a:lnTo>
                  <a:lnTo>
                    <a:pt x="564261" y="65633"/>
                  </a:lnTo>
                  <a:lnTo>
                    <a:pt x="555396" y="57378"/>
                  </a:lnTo>
                  <a:lnTo>
                    <a:pt x="545973" y="51790"/>
                  </a:lnTo>
                  <a:lnTo>
                    <a:pt x="545973" y="93065"/>
                  </a:lnTo>
                  <a:lnTo>
                    <a:pt x="545973" y="103733"/>
                  </a:lnTo>
                  <a:lnTo>
                    <a:pt x="495668" y="103733"/>
                  </a:lnTo>
                  <a:lnTo>
                    <a:pt x="494144" y="94589"/>
                  </a:lnTo>
                  <a:lnTo>
                    <a:pt x="497192" y="86969"/>
                  </a:lnTo>
                  <a:lnTo>
                    <a:pt x="501764" y="80873"/>
                  </a:lnTo>
                  <a:lnTo>
                    <a:pt x="507860" y="76301"/>
                  </a:lnTo>
                  <a:lnTo>
                    <a:pt x="513956" y="73253"/>
                  </a:lnTo>
                  <a:lnTo>
                    <a:pt x="527672" y="73253"/>
                  </a:lnTo>
                  <a:lnTo>
                    <a:pt x="533768" y="76301"/>
                  </a:lnTo>
                  <a:lnTo>
                    <a:pt x="538340" y="80873"/>
                  </a:lnTo>
                  <a:lnTo>
                    <a:pt x="544449" y="85445"/>
                  </a:lnTo>
                  <a:lnTo>
                    <a:pt x="532536" y="47117"/>
                  </a:lnTo>
                  <a:lnTo>
                    <a:pt x="518528" y="45720"/>
                  </a:lnTo>
                  <a:lnTo>
                    <a:pt x="506298" y="47117"/>
                  </a:lnTo>
                  <a:lnTo>
                    <a:pt x="468693" y="75628"/>
                  </a:lnTo>
                  <a:lnTo>
                    <a:pt x="459003" y="115925"/>
                  </a:lnTo>
                  <a:lnTo>
                    <a:pt x="459841" y="129082"/>
                  </a:lnTo>
                  <a:lnTo>
                    <a:pt x="481253" y="170865"/>
                  </a:lnTo>
                  <a:lnTo>
                    <a:pt x="521576" y="183070"/>
                  </a:lnTo>
                  <a:lnTo>
                    <a:pt x="532434" y="182499"/>
                  </a:lnTo>
                  <a:lnTo>
                    <a:pt x="570547" y="161163"/>
                  </a:lnTo>
                  <a:lnTo>
                    <a:pt x="579501" y="144970"/>
                  </a:lnTo>
                  <a:lnTo>
                    <a:pt x="544449" y="138785"/>
                  </a:lnTo>
                  <a:lnTo>
                    <a:pt x="544385" y="139026"/>
                  </a:lnTo>
                  <a:lnTo>
                    <a:pt x="542912" y="144970"/>
                  </a:lnTo>
                  <a:lnTo>
                    <a:pt x="539864" y="149542"/>
                  </a:lnTo>
                  <a:lnTo>
                    <a:pt x="536816" y="152590"/>
                  </a:lnTo>
                  <a:lnTo>
                    <a:pt x="532244" y="155638"/>
                  </a:lnTo>
                  <a:lnTo>
                    <a:pt x="527672" y="157162"/>
                  </a:lnTo>
                  <a:lnTo>
                    <a:pt x="513956" y="157162"/>
                  </a:lnTo>
                  <a:lnTo>
                    <a:pt x="496379" y="138785"/>
                  </a:lnTo>
                  <a:lnTo>
                    <a:pt x="494715" y="132537"/>
                  </a:lnTo>
                  <a:lnTo>
                    <a:pt x="494144" y="125069"/>
                  </a:lnTo>
                  <a:lnTo>
                    <a:pt x="581025" y="12506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89649" y="535495"/>
              <a:ext cx="186023" cy="18002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585495" y="535019"/>
            <a:ext cx="969010" cy="234315"/>
            <a:chOff x="3585495" y="535019"/>
            <a:chExt cx="969010" cy="234315"/>
          </a:xfrm>
        </p:grpSpPr>
        <p:sp>
          <p:nvSpPr>
            <p:cNvPr id="20" name="object 20"/>
            <p:cNvSpPr/>
            <p:nvPr/>
          </p:nvSpPr>
          <p:spPr>
            <a:xfrm>
              <a:off x="3585489" y="535025"/>
              <a:ext cx="207645" cy="232410"/>
            </a:xfrm>
            <a:custGeom>
              <a:avLst/>
              <a:gdLst/>
              <a:ahLst/>
              <a:cxnLst/>
              <a:rect l="l" t="t" r="r" b="b"/>
              <a:pathLst>
                <a:path w="207645" h="232409">
                  <a:moveTo>
                    <a:pt x="60960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204470"/>
                  </a:lnTo>
                  <a:lnTo>
                    <a:pt x="0" y="232410"/>
                  </a:lnTo>
                  <a:lnTo>
                    <a:pt x="60960" y="232410"/>
                  </a:lnTo>
                  <a:lnTo>
                    <a:pt x="60960" y="204470"/>
                  </a:lnTo>
                  <a:lnTo>
                    <a:pt x="32004" y="204470"/>
                  </a:lnTo>
                  <a:lnTo>
                    <a:pt x="32004" y="27940"/>
                  </a:lnTo>
                  <a:lnTo>
                    <a:pt x="60960" y="27940"/>
                  </a:lnTo>
                  <a:lnTo>
                    <a:pt x="60960" y="0"/>
                  </a:lnTo>
                  <a:close/>
                </a:path>
                <a:path w="207645" h="232409">
                  <a:moveTo>
                    <a:pt x="207454" y="152"/>
                  </a:moveTo>
                  <a:lnTo>
                    <a:pt x="83908" y="152"/>
                  </a:lnTo>
                  <a:lnTo>
                    <a:pt x="83908" y="30632"/>
                  </a:lnTo>
                  <a:lnTo>
                    <a:pt x="83908" y="73812"/>
                  </a:lnTo>
                  <a:lnTo>
                    <a:pt x="83908" y="104292"/>
                  </a:lnTo>
                  <a:lnTo>
                    <a:pt x="83908" y="180492"/>
                  </a:lnTo>
                  <a:lnTo>
                    <a:pt x="120484" y="180492"/>
                  </a:lnTo>
                  <a:lnTo>
                    <a:pt x="120484" y="104292"/>
                  </a:lnTo>
                  <a:lnTo>
                    <a:pt x="195262" y="104292"/>
                  </a:lnTo>
                  <a:lnTo>
                    <a:pt x="195262" y="73812"/>
                  </a:lnTo>
                  <a:lnTo>
                    <a:pt x="120484" y="73812"/>
                  </a:lnTo>
                  <a:lnTo>
                    <a:pt x="120484" y="30632"/>
                  </a:lnTo>
                  <a:lnTo>
                    <a:pt x="207454" y="30632"/>
                  </a:lnTo>
                  <a:lnTo>
                    <a:pt x="207454" y="1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7334" y="538543"/>
              <a:ext cx="494156" cy="18002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40447" y="581215"/>
              <a:ext cx="213550" cy="18773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637913" y="534923"/>
            <a:ext cx="1304290" cy="231140"/>
            <a:chOff x="4637913" y="534923"/>
            <a:chExt cx="1304290" cy="231140"/>
          </a:xfrm>
        </p:grpSpPr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37913" y="581215"/>
              <a:ext cx="122015" cy="1373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91932" y="581215"/>
              <a:ext cx="128111" cy="1846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39855" y="581215"/>
              <a:ext cx="128111" cy="18468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097780" y="534923"/>
              <a:ext cx="109220" cy="182880"/>
            </a:xfrm>
            <a:custGeom>
              <a:avLst/>
              <a:gdLst/>
              <a:ahLst/>
              <a:cxnLst/>
              <a:rect l="l" t="t" r="r" b="b"/>
              <a:pathLst>
                <a:path w="109220" h="182879">
                  <a:moveTo>
                    <a:pt x="36563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6563" y="182880"/>
                  </a:lnTo>
                  <a:lnTo>
                    <a:pt x="36563" y="0"/>
                  </a:lnTo>
                  <a:close/>
                </a:path>
                <a:path w="109220" h="182879">
                  <a:moveTo>
                    <a:pt x="108966" y="49339"/>
                  </a:moveTo>
                  <a:lnTo>
                    <a:pt x="73914" y="49339"/>
                  </a:lnTo>
                  <a:lnTo>
                    <a:pt x="73914" y="180505"/>
                  </a:lnTo>
                  <a:lnTo>
                    <a:pt x="108966" y="180505"/>
                  </a:lnTo>
                  <a:lnTo>
                    <a:pt x="108966" y="49339"/>
                  </a:lnTo>
                  <a:close/>
                </a:path>
                <a:path w="109220" h="182879">
                  <a:moveTo>
                    <a:pt x="108966" y="482"/>
                  </a:moveTo>
                  <a:lnTo>
                    <a:pt x="73914" y="482"/>
                  </a:lnTo>
                  <a:lnTo>
                    <a:pt x="73914" y="32575"/>
                  </a:lnTo>
                  <a:lnTo>
                    <a:pt x="108966" y="32575"/>
                  </a:lnTo>
                  <a:lnTo>
                    <a:pt x="108966" y="4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26558" y="581215"/>
              <a:ext cx="123539" cy="13735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73052" y="538543"/>
              <a:ext cx="208883" cy="18002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603265" y="535406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48856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92"/>
                  </a:lnTo>
                  <a:lnTo>
                    <a:pt x="35052" y="32092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68898" y="581215"/>
              <a:ext cx="134207" cy="13735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22918" y="581215"/>
              <a:ext cx="118967" cy="134302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044088" y="534923"/>
            <a:ext cx="985519" cy="231140"/>
            <a:chOff x="6044088" y="534923"/>
            <a:chExt cx="985519" cy="231140"/>
          </a:xfrm>
        </p:grpSpPr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44088" y="581215"/>
              <a:ext cx="398049" cy="1373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72618" y="581215"/>
              <a:ext cx="192214" cy="13430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95312" y="581215"/>
              <a:ext cx="128111" cy="18468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853428" y="534923"/>
              <a:ext cx="176530" cy="184150"/>
            </a:xfrm>
            <a:custGeom>
              <a:avLst/>
              <a:gdLst/>
              <a:ahLst/>
              <a:cxnLst/>
              <a:rect l="l" t="t" r="r" b="b"/>
              <a:pathLst>
                <a:path w="176529" h="184150">
                  <a:moveTo>
                    <a:pt x="3505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52" y="182880"/>
                  </a:lnTo>
                  <a:lnTo>
                    <a:pt x="35052" y="0"/>
                  </a:lnTo>
                  <a:close/>
                </a:path>
                <a:path w="176529" h="184150">
                  <a:moveTo>
                    <a:pt x="175920" y="125641"/>
                  </a:moveTo>
                  <a:lnTo>
                    <a:pt x="166916" y="77343"/>
                  </a:lnTo>
                  <a:lnTo>
                    <a:pt x="140868" y="52311"/>
                  </a:lnTo>
                  <a:lnTo>
                    <a:pt x="140868" y="93637"/>
                  </a:lnTo>
                  <a:lnTo>
                    <a:pt x="140868" y="104305"/>
                  </a:lnTo>
                  <a:lnTo>
                    <a:pt x="89052" y="104305"/>
                  </a:lnTo>
                  <a:lnTo>
                    <a:pt x="89052" y="95161"/>
                  </a:lnTo>
                  <a:lnTo>
                    <a:pt x="92100" y="87439"/>
                  </a:lnTo>
                  <a:lnTo>
                    <a:pt x="96672" y="81343"/>
                  </a:lnTo>
                  <a:lnTo>
                    <a:pt x="101244" y="76771"/>
                  </a:lnTo>
                  <a:lnTo>
                    <a:pt x="108864" y="73723"/>
                  </a:lnTo>
                  <a:lnTo>
                    <a:pt x="122580" y="73723"/>
                  </a:lnTo>
                  <a:lnTo>
                    <a:pt x="128676" y="76771"/>
                  </a:lnTo>
                  <a:lnTo>
                    <a:pt x="137820" y="85915"/>
                  </a:lnTo>
                  <a:lnTo>
                    <a:pt x="140868" y="93637"/>
                  </a:lnTo>
                  <a:lnTo>
                    <a:pt x="140868" y="52311"/>
                  </a:lnTo>
                  <a:lnTo>
                    <a:pt x="139725" y="51625"/>
                  </a:lnTo>
                  <a:lnTo>
                    <a:pt x="127444" y="47675"/>
                  </a:lnTo>
                  <a:lnTo>
                    <a:pt x="113436" y="46291"/>
                  </a:lnTo>
                  <a:lnTo>
                    <a:pt x="101193" y="47675"/>
                  </a:lnTo>
                  <a:lnTo>
                    <a:pt x="62903" y="76123"/>
                  </a:lnTo>
                  <a:lnTo>
                    <a:pt x="53911" y="116497"/>
                  </a:lnTo>
                  <a:lnTo>
                    <a:pt x="54737" y="129641"/>
                  </a:lnTo>
                  <a:lnTo>
                    <a:pt x="75298" y="171348"/>
                  </a:lnTo>
                  <a:lnTo>
                    <a:pt x="116484" y="183642"/>
                  </a:lnTo>
                  <a:lnTo>
                    <a:pt x="127342" y="183057"/>
                  </a:lnTo>
                  <a:lnTo>
                    <a:pt x="165442" y="161645"/>
                  </a:lnTo>
                  <a:lnTo>
                    <a:pt x="168059" y="157645"/>
                  </a:lnTo>
                  <a:lnTo>
                    <a:pt x="170421" y="154051"/>
                  </a:lnTo>
                  <a:lnTo>
                    <a:pt x="174396" y="145453"/>
                  </a:lnTo>
                  <a:lnTo>
                    <a:pt x="139344" y="139357"/>
                  </a:lnTo>
                  <a:lnTo>
                    <a:pt x="139293" y="139547"/>
                  </a:lnTo>
                  <a:lnTo>
                    <a:pt x="137820" y="145453"/>
                  </a:lnTo>
                  <a:lnTo>
                    <a:pt x="134772" y="150025"/>
                  </a:lnTo>
                  <a:lnTo>
                    <a:pt x="131724" y="153073"/>
                  </a:lnTo>
                  <a:lnTo>
                    <a:pt x="127152" y="156121"/>
                  </a:lnTo>
                  <a:lnTo>
                    <a:pt x="122580" y="157645"/>
                  </a:lnTo>
                  <a:lnTo>
                    <a:pt x="108864" y="157645"/>
                  </a:lnTo>
                  <a:lnTo>
                    <a:pt x="89052" y="125641"/>
                  </a:lnTo>
                  <a:lnTo>
                    <a:pt x="175920" y="1256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7119366" y="533971"/>
            <a:ext cx="203200" cy="234315"/>
            <a:chOff x="7119366" y="533971"/>
            <a:chExt cx="203200" cy="234315"/>
          </a:xfrm>
        </p:grpSpPr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19366" y="533971"/>
              <a:ext cx="118967" cy="18459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261187" y="535495"/>
              <a:ext cx="60960" cy="232410"/>
            </a:xfrm>
            <a:custGeom>
              <a:avLst/>
              <a:gdLst/>
              <a:ahLst/>
              <a:cxnLst/>
              <a:rect l="l" t="t" r="r" b="b"/>
              <a:pathLst>
                <a:path w="60959" h="232409">
                  <a:moveTo>
                    <a:pt x="60960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28956" y="25400"/>
                  </a:lnTo>
                  <a:lnTo>
                    <a:pt x="28956" y="204470"/>
                  </a:lnTo>
                  <a:lnTo>
                    <a:pt x="0" y="204470"/>
                  </a:lnTo>
                  <a:lnTo>
                    <a:pt x="0" y="232410"/>
                  </a:lnTo>
                  <a:lnTo>
                    <a:pt x="60960" y="232410"/>
                  </a:lnTo>
                  <a:lnTo>
                    <a:pt x="60960" y="204470"/>
                  </a:lnTo>
                  <a:lnTo>
                    <a:pt x="60960" y="25400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095910" y="2198370"/>
            <a:ext cx="910494" cy="158686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4072032" y="2199894"/>
            <a:ext cx="712470" cy="123825"/>
            <a:chOff x="4072032" y="2199894"/>
            <a:chExt cx="712470" cy="123825"/>
          </a:xfrm>
        </p:grpSpPr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72032" y="2231993"/>
              <a:ext cx="79343" cy="9153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171188" y="2200655"/>
              <a:ext cx="102235" cy="123189"/>
            </a:xfrm>
            <a:custGeom>
              <a:avLst/>
              <a:gdLst/>
              <a:ahLst/>
              <a:cxnLst/>
              <a:rect l="l" t="t" r="r" b="b"/>
              <a:pathLst>
                <a:path w="102235" h="123189">
                  <a:moveTo>
                    <a:pt x="15227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15227" y="121920"/>
                  </a:lnTo>
                  <a:lnTo>
                    <a:pt x="15227" y="0"/>
                  </a:lnTo>
                  <a:close/>
                </a:path>
                <a:path w="102235" h="123189">
                  <a:moveTo>
                    <a:pt x="102196" y="32867"/>
                  </a:moveTo>
                  <a:lnTo>
                    <a:pt x="86956" y="32867"/>
                  </a:lnTo>
                  <a:lnTo>
                    <a:pt x="86956" y="92303"/>
                  </a:lnTo>
                  <a:lnTo>
                    <a:pt x="85331" y="96964"/>
                  </a:lnTo>
                  <a:lnTo>
                    <a:pt x="68567" y="109156"/>
                  </a:lnTo>
                  <a:lnTo>
                    <a:pt x="59423" y="109156"/>
                  </a:lnTo>
                  <a:lnTo>
                    <a:pt x="50279" y="104584"/>
                  </a:lnTo>
                  <a:lnTo>
                    <a:pt x="47231" y="101536"/>
                  </a:lnTo>
                  <a:lnTo>
                    <a:pt x="47231" y="96964"/>
                  </a:lnTo>
                  <a:lnTo>
                    <a:pt x="45707" y="93827"/>
                  </a:lnTo>
                  <a:lnTo>
                    <a:pt x="45707" y="32867"/>
                  </a:lnTo>
                  <a:lnTo>
                    <a:pt x="31991" y="32867"/>
                  </a:lnTo>
                  <a:lnTo>
                    <a:pt x="31991" y="101536"/>
                  </a:lnTo>
                  <a:lnTo>
                    <a:pt x="33515" y="104584"/>
                  </a:lnTo>
                  <a:lnTo>
                    <a:pt x="35039" y="109156"/>
                  </a:lnTo>
                  <a:lnTo>
                    <a:pt x="36563" y="112204"/>
                  </a:lnTo>
                  <a:lnTo>
                    <a:pt x="39611" y="115252"/>
                  </a:lnTo>
                  <a:lnTo>
                    <a:pt x="42659" y="116776"/>
                  </a:lnTo>
                  <a:lnTo>
                    <a:pt x="47231" y="119824"/>
                  </a:lnTo>
                  <a:lnTo>
                    <a:pt x="56375" y="122872"/>
                  </a:lnTo>
                  <a:lnTo>
                    <a:pt x="60947" y="122872"/>
                  </a:lnTo>
                  <a:lnTo>
                    <a:pt x="69532" y="121780"/>
                  </a:lnTo>
                  <a:lnTo>
                    <a:pt x="76962" y="118681"/>
                  </a:lnTo>
                  <a:lnTo>
                    <a:pt x="83286" y="113880"/>
                  </a:lnTo>
                  <a:lnTo>
                    <a:pt x="88480" y="107632"/>
                  </a:lnTo>
                  <a:lnTo>
                    <a:pt x="88480" y="119824"/>
                  </a:lnTo>
                  <a:lnTo>
                    <a:pt x="102196" y="119824"/>
                  </a:lnTo>
                  <a:lnTo>
                    <a:pt x="102196" y="328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97775" y="2231993"/>
              <a:ext cx="117443" cy="884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44174" y="2199894"/>
              <a:ext cx="102203" cy="12058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570761" y="2233517"/>
              <a:ext cx="70199" cy="9001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65344" y="2231993"/>
              <a:ext cx="118967" cy="88487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4843748" y="2199894"/>
            <a:ext cx="207645" cy="123825"/>
            <a:chOff x="4843748" y="2199894"/>
            <a:chExt cx="207645" cy="123825"/>
          </a:xfrm>
        </p:grpSpPr>
        <p:pic>
          <p:nvPicPr>
            <p:cNvPr id="50" name="object 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43748" y="2199894"/>
              <a:ext cx="76295" cy="12363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44427" y="2199989"/>
              <a:ext cx="106775" cy="123539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5115210" y="2199894"/>
            <a:ext cx="563245" cy="157480"/>
            <a:chOff x="5115210" y="2199894"/>
            <a:chExt cx="563245" cy="157480"/>
          </a:xfrm>
        </p:grpSpPr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15210" y="2199894"/>
              <a:ext cx="324897" cy="12363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467540" y="2231993"/>
              <a:ext cx="166306" cy="12506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659754" y="2303716"/>
              <a:ext cx="18415" cy="41275"/>
            </a:xfrm>
            <a:custGeom>
              <a:avLst/>
              <a:gdLst/>
              <a:ahLst/>
              <a:cxnLst/>
              <a:rect l="l" t="t" r="r" b="b"/>
              <a:pathLst>
                <a:path w="18414" h="41275">
                  <a:moveTo>
                    <a:pt x="4572" y="41147"/>
                  </a:moveTo>
                  <a:lnTo>
                    <a:pt x="0" y="35051"/>
                  </a:lnTo>
                  <a:lnTo>
                    <a:pt x="3048" y="33527"/>
                  </a:lnTo>
                  <a:lnTo>
                    <a:pt x="4572" y="32003"/>
                  </a:lnTo>
                  <a:lnTo>
                    <a:pt x="9144" y="22859"/>
                  </a:lnTo>
                  <a:lnTo>
                    <a:pt x="9144" y="16763"/>
                  </a:lnTo>
                  <a:lnTo>
                    <a:pt x="1524" y="16763"/>
                  </a:lnTo>
                  <a:lnTo>
                    <a:pt x="1524" y="0"/>
                  </a:lnTo>
                  <a:lnTo>
                    <a:pt x="18288" y="0"/>
                  </a:lnTo>
                  <a:lnTo>
                    <a:pt x="18288" y="22859"/>
                  </a:lnTo>
                  <a:lnTo>
                    <a:pt x="16764" y="28955"/>
                  </a:lnTo>
                  <a:lnTo>
                    <a:pt x="13716" y="32003"/>
                  </a:lnTo>
                  <a:lnTo>
                    <a:pt x="12192" y="36575"/>
                  </a:lnTo>
                  <a:lnTo>
                    <a:pt x="9144" y="39623"/>
                  </a:lnTo>
                  <a:lnTo>
                    <a:pt x="4572" y="41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5745194" y="2199894"/>
            <a:ext cx="344805" cy="123825"/>
            <a:chOff x="5745194" y="2199894"/>
            <a:chExt cx="344805" cy="123825"/>
          </a:xfrm>
        </p:grpSpPr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45194" y="2199894"/>
              <a:ext cx="246983" cy="12363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018181" y="2231993"/>
              <a:ext cx="71627" cy="88487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6155435" y="2199894"/>
            <a:ext cx="607060" cy="157480"/>
            <a:chOff x="6155435" y="2199894"/>
            <a:chExt cx="607060" cy="157480"/>
          </a:xfrm>
        </p:grpSpPr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155435" y="2200656"/>
              <a:ext cx="245364" cy="12287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422326" y="2199894"/>
              <a:ext cx="76295" cy="12363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523005" y="2199989"/>
              <a:ext cx="196786" cy="15706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745700" y="2303716"/>
              <a:ext cx="17145" cy="41275"/>
            </a:xfrm>
            <a:custGeom>
              <a:avLst/>
              <a:gdLst/>
              <a:ahLst/>
              <a:cxnLst/>
              <a:rect l="l" t="t" r="r" b="b"/>
              <a:pathLst>
                <a:path w="17145" h="41275">
                  <a:moveTo>
                    <a:pt x="3048" y="41147"/>
                  </a:moveTo>
                  <a:lnTo>
                    <a:pt x="0" y="35051"/>
                  </a:lnTo>
                  <a:lnTo>
                    <a:pt x="3048" y="33527"/>
                  </a:lnTo>
                  <a:lnTo>
                    <a:pt x="4572" y="32003"/>
                  </a:lnTo>
                  <a:lnTo>
                    <a:pt x="9144" y="22859"/>
                  </a:lnTo>
                  <a:lnTo>
                    <a:pt x="9144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28955"/>
                  </a:lnTo>
                  <a:lnTo>
                    <a:pt x="13716" y="32003"/>
                  </a:lnTo>
                  <a:lnTo>
                    <a:pt x="12192" y="36575"/>
                  </a:lnTo>
                  <a:lnTo>
                    <a:pt x="7620" y="39623"/>
                  </a:lnTo>
                  <a:lnTo>
                    <a:pt x="3048" y="41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6835616" y="2199894"/>
            <a:ext cx="594995" cy="157480"/>
            <a:chOff x="6835616" y="2199894"/>
            <a:chExt cx="594995" cy="157480"/>
          </a:xfrm>
        </p:grpSpPr>
        <p:sp>
          <p:nvSpPr>
            <p:cNvPr id="65" name="object 65"/>
            <p:cNvSpPr/>
            <p:nvPr/>
          </p:nvSpPr>
          <p:spPr>
            <a:xfrm>
              <a:off x="6835609" y="2199893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40" y="33629"/>
                  </a:moveTo>
                  <a:lnTo>
                    <a:pt x="0" y="33629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3629"/>
                  </a:lnTo>
                  <a:close/>
                </a:path>
                <a:path w="15240" h="120650">
                  <a:moveTo>
                    <a:pt x="15240" y="0"/>
                  </a:moveTo>
                  <a:lnTo>
                    <a:pt x="0" y="0"/>
                  </a:lnTo>
                  <a:lnTo>
                    <a:pt x="0" y="16865"/>
                  </a:lnTo>
                  <a:lnTo>
                    <a:pt x="15240" y="16865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876858" y="2199894"/>
              <a:ext cx="99155" cy="15716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97350" y="2199894"/>
              <a:ext cx="240982" cy="12363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259668" y="2231993"/>
              <a:ext cx="170783" cy="91535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7496079" y="2199894"/>
            <a:ext cx="610235" cy="157480"/>
            <a:chOff x="7496079" y="2199894"/>
            <a:chExt cx="610235" cy="157480"/>
          </a:xfrm>
        </p:grpSpPr>
        <p:pic>
          <p:nvPicPr>
            <p:cNvPr id="70" name="object 7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496079" y="2200655"/>
              <a:ext cx="245840" cy="12287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64494" y="2199989"/>
              <a:ext cx="74676" cy="12353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863649" y="2199894"/>
              <a:ext cx="198214" cy="15716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8087868" y="2303716"/>
              <a:ext cx="18415" cy="41275"/>
            </a:xfrm>
            <a:custGeom>
              <a:avLst/>
              <a:gdLst/>
              <a:ahLst/>
              <a:cxnLst/>
              <a:rect l="l" t="t" r="r" b="b"/>
              <a:pathLst>
                <a:path w="18415" h="41275">
                  <a:moveTo>
                    <a:pt x="4572" y="41147"/>
                  </a:moveTo>
                  <a:lnTo>
                    <a:pt x="0" y="35051"/>
                  </a:lnTo>
                  <a:lnTo>
                    <a:pt x="6096" y="32003"/>
                  </a:lnTo>
                  <a:lnTo>
                    <a:pt x="7620" y="28955"/>
                  </a:lnTo>
                  <a:lnTo>
                    <a:pt x="7620" y="25907"/>
                  </a:lnTo>
                  <a:lnTo>
                    <a:pt x="9144" y="22859"/>
                  </a:lnTo>
                  <a:lnTo>
                    <a:pt x="9144" y="16763"/>
                  </a:lnTo>
                  <a:lnTo>
                    <a:pt x="1524" y="16763"/>
                  </a:lnTo>
                  <a:lnTo>
                    <a:pt x="1524" y="0"/>
                  </a:lnTo>
                  <a:lnTo>
                    <a:pt x="18288" y="0"/>
                  </a:lnTo>
                  <a:lnTo>
                    <a:pt x="18288" y="22859"/>
                  </a:lnTo>
                  <a:lnTo>
                    <a:pt x="16764" y="28955"/>
                  </a:lnTo>
                  <a:lnTo>
                    <a:pt x="15240" y="32003"/>
                  </a:lnTo>
                  <a:lnTo>
                    <a:pt x="12192" y="36575"/>
                  </a:lnTo>
                  <a:lnTo>
                    <a:pt x="9144" y="39623"/>
                  </a:lnTo>
                  <a:lnTo>
                    <a:pt x="4572" y="41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8170164" y="2199989"/>
            <a:ext cx="518795" cy="157480"/>
            <a:chOff x="8170164" y="2199989"/>
            <a:chExt cx="518795" cy="157480"/>
          </a:xfrm>
        </p:grpSpPr>
        <p:pic>
          <p:nvPicPr>
            <p:cNvPr id="75" name="object 7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170164" y="2199989"/>
              <a:ext cx="324897" cy="12353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522493" y="2231993"/>
              <a:ext cx="166211" cy="125063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8746711" y="2198370"/>
            <a:ext cx="316230" cy="158750"/>
            <a:chOff x="8746711" y="2198370"/>
            <a:chExt cx="316230" cy="158750"/>
          </a:xfrm>
        </p:grpSpPr>
        <p:pic>
          <p:nvPicPr>
            <p:cNvPr id="78" name="object 7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746711" y="2202941"/>
              <a:ext cx="213550" cy="12058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8979395" y="2198369"/>
              <a:ext cx="83185" cy="158750"/>
            </a:xfrm>
            <a:custGeom>
              <a:avLst/>
              <a:gdLst/>
              <a:ahLst/>
              <a:cxnLst/>
              <a:rect l="l" t="t" r="r" b="b"/>
              <a:pathLst>
                <a:path w="83184" h="158750">
                  <a:moveTo>
                    <a:pt x="18300" y="105918"/>
                  </a:moveTo>
                  <a:lnTo>
                    <a:pt x="0" y="105918"/>
                  </a:lnTo>
                  <a:lnTo>
                    <a:pt x="0" y="124206"/>
                  </a:lnTo>
                  <a:lnTo>
                    <a:pt x="18300" y="124206"/>
                  </a:lnTo>
                  <a:lnTo>
                    <a:pt x="18300" y="105918"/>
                  </a:lnTo>
                  <a:close/>
                </a:path>
                <a:path w="83184" h="158750">
                  <a:moveTo>
                    <a:pt x="82969" y="79349"/>
                  </a:moveTo>
                  <a:lnTo>
                    <a:pt x="76873" y="41249"/>
                  </a:lnTo>
                  <a:lnTo>
                    <a:pt x="54013" y="0"/>
                  </a:lnTo>
                  <a:lnTo>
                    <a:pt x="43345" y="0"/>
                  </a:lnTo>
                  <a:lnTo>
                    <a:pt x="54495" y="20243"/>
                  </a:lnTo>
                  <a:lnTo>
                    <a:pt x="57061" y="24485"/>
                  </a:lnTo>
                  <a:lnTo>
                    <a:pt x="61442" y="36106"/>
                  </a:lnTo>
                  <a:lnTo>
                    <a:pt x="67729" y="79349"/>
                  </a:lnTo>
                  <a:lnTo>
                    <a:pt x="66281" y="98856"/>
                  </a:lnTo>
                  <a:lnTo>
                    <a:pt x="61823" y="118491"/>
                  </a:lnTo>
                  <a:lnTo>
                    <a:pt x="54229" y="138379"/>
                  </a:lnTo>
                  <a:lnTo>
                    <a:pt x="43345" y="158686"/>
                  </a:lnTo>
                  <a:lnTo>
                    <a:pt x="54013" y="158686"/>
                  </a:lnTo>
                  <a:lnTo>
                    <a:pt x="77825" y="111582"/>
                  </a:lnTo>
                  <a:lnTo>
                    <a:pt x="82397" y="89890"/>
                  </a:lnTo>
                  <a:lnTo>
                    <a:pt x="82969" y="79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0" name="object 8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982455" y="64008"/>
            <a:ext cx="1347216" cy="957071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907327" y="2921579"/>
            <a:ext cx="6018530" cy="1724025"/>
            <a:chOff x="907327" y="2921579"/>
            <a:chExt cx="6018530" cy="1724025"/>
          </a:xfrm>
        </p:grpSpPr>
        <p:pic>
          <p:nvPicPr>
            <p:cNvPr id="82" name="object 8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27883" y="3106028"/>
              <a:ext cx="5576069" cy="131799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939355" y="2953607"/>
              <a:ext cx="5954395" cy="1659889"/>
            </a:xfrm>
            <a:custGeom>
              <a:avLst/>
              <a:gdLst/>
              <a:ahLst/>
              <a:cxnLst/>
              <a:rect l="l" t="t" r="r" b="b"/>
              <a:pathLst>
                <a:path w="5954395" h="1659889">
                  <a:moveTo>
                    <a:pt x="0" y="1659826"/>
                  </a:moveTo>
                  <a:lnTo>
                    <a:pt x="5954267" y="1659826"/>
                  </a:lnTo>
                  <a:lnTo>
                    <a:pt x="5954267" y="0"/>
                  </a:lnTo>
                  <a:lnTo>
                    <a:pt x="0" y="0"/>
                  </a:lnTo>
                  <a:lnTo>
                    <a:pt x="0" y="1659826"/>
                  </a:lnTo>
                  <a:close/>
                </a:path>
              </a:pathLst>
            </a:custGeom>
            <a:ln w="640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937807" y="1650753"/>
            <a:ext cx="1912620" cy="915669"/>
            <a:chOff x="937807" y="1650753"/>
            <a:chExt cx="1912620" cy="915669"/>
          </a:xfrm>
        </p:grpSpPr>
        <p:pic>
          <p:nvPicPr>
            <p:cNvPr id="85" name="object 8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47696" y="1896209"/>
              <a:ext cx="1403277" cy="354251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969835" y="1682781"/>
              <a:ext cx="1849120" cy="851535"/>
            </a:xfrm>
            <a:custGeom>
              <a:avLst/>
              <a:gdLst/>
              <a:ahLst/>
              <a:cxnLst/>
              <a:rect l="l" t="t" r="r" b="b"/>
              <a:pathLst>
                <a:path w="1849120" h="851535">
                  <a:moveTo>
                    <a:pt x="0" y="851249"/>
                  </a:moveTo>
                  <a:lnTo>
                    <a:pt x="1848516" y="851249"/>
                  </a:lnTo>
                  <a:lnTo>
                    <a:pt x="1848516" y="0"/>
                  </a:lnTo>
                  <a:lnTo>
                    <a:pt x="0" y="0"/>
                  </a:lnTo>
                  <a:lnTo>
                    <a:pt x="0" y="851249"/>
                  </a:lnTo>
                  <a:close/>
                </a:path>
              </a:pathLst>
            </a:custGeom>
            <a:ln w="640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7" name="object 87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847360" y="4774746"/>
            <a:ext cx="1259770" cy="1794876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7028688" y="2738627"/>
            <a:ext cx="2859405" cy="1927860"/>
            <a:chOff x="7028688" y="2738627"/>
            <a:chExt cx="2859405" cy="1927860"/>
          </a:xfrm>
        </p:grpSpPr>
        <p:pic>
          <p:nvPicPr>
            <p:cNvPr id="89" name="object 8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028688" y="2900172"/>
              <a:ext cx="2859023" cy="176631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110472" y="2738627"/>
              <a:ext cx="757427" cy="163067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800571" y="2898643"/>
            <a:ext cx="1107440" cy="488315"/>
            <a:chOff x="800571" y="2898643"/>
            <a:chExt cx="1107440" cy="488315"/>
          </a:xfrm>
        </p:grpSpPr>
        <p:sp>
          <p:nvSpPr>
            <p:cNvPr id="92" name="object 92"/>
            <p:cNvSpPr/>
            <p:nvPr/>
          </p:nvSpPr>
          <p:spPr>
            <a:xfrm>
              <a:off x="806196" y="2906267"/>
              <a:ext cx="1094740" cy="472440"/>
            </a:xfrm>
            <a:custGeom>
              <a:avLst/>
              <a:gdLst/>
              <a:ahLst/>
              <a:cxnLst/>
              <a:rect l="l" t="t" r="r" b="b"/>
              <a:pathLst>
                <a:path w="1094739" h="472439">
                  <a:moveTo>
                    <a:pt x="1094232" y="472440"/>
                  </a:moveTo>
                  <a:lnTo>
                    <a:pt x="0" y="472440"/>
                  </a:lnTo>
                  <a:lnTo>
                    <a:pt x="0" y="0"/>
                  </a:lnTo>
                  <a:lnTo>
                    <a:pt x="1094232" y="0"/>
                  </a:lnTo>
                  <a:lnTo>
                    <a:pt x="1094232" y="472440"/>
                  </a:lnTo>
                  <a:close/>
                </a:path>
              </a:pathLst>
            </a:custGeom>
            <a:solidFill>
              <a:srgbClr val="4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08196" y="2906267"/>
              <a:ext cx="1092200" cy="473075"/>
            </a:xfrm>
            <a:custGeom>
              <a:avLst/>
              <a:gdLst/>
              <a:ahLst/>
              <a:cxnLst/>
              <a:rect l="l" t="t" r="r" b="b"/>
              <a:pathLst>
                <a:path w="1092200" h="473075">
                  <a:moveTo>
                    <a:pt x="0" y="473011"/>
                  </a:moveTo>
                  <a:lnTo>
                    <a:pt x="1091946" y="473011"/>
                  </a:lnTo>
                  <a:lnTo>
                    <a:pt x="1091946" y="0"/>
                  </a:lnTo>
                  <a:lnTo>
                    <a:pt x="0" y="0"/>
                  </a:lnTo>
                  <a:lnTo>
                    <a:pt x="0" y="473011"/>
                  </a:lnTo>
                  <a:close/>
                </a:path>
              </a:pathLst>
            </a:custGeom>
            <a:ln w="15249">
              <a:solidFill>
                <a:srgbClr val="4FC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78134" y="3087814"/>
              <a:ext cx="94583" cy="12363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197006" y="3122961"/>
              <a:ext cx="70199" cy="8848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91590" y="3089338"/>
              <a:ext cx="99155" cy="155638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12081" y="3092481"/>
              <a:ext cx="218122" cy="118967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3322320" y="5527548"/>
            <a:ext cx="6702551" cy="1891283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0134600" y="7178040"/>
            <a:ext cx="140303" cy="99155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331707" y="2702051"/>
            <a:ext cx="1545335" cy="188975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1348740" y="1807463"/>
            <a:ext cx="1417320" cy="600710"/>
            <a:chOff x="1348740" y="1807463"/>
            <a:chExt cx="1417320" cy="600710"/>
          </a:xfrm>
        </p:grpSpPr>
        <p:sp>
          <p:nvSpPr>
            <p:cNvPr id="102" name="object 102"/>
            <p:cNvSpPr/>
            <p:nvPr/>
          </p:nvSpPr>
          <p:spPr>
            <a:xfrm>
              <a:off x="1348740" y="1807463"/>
              <a:ext cx="1417320" cy="600710"/>
            </a:xfrm>
            <a:custGeom>
              <a:avLst/>
              <a:gdLst/>
              <a:ahLst/>
              <a:cxnLst/>
              <a:rect l="l" t="t" r="r" b="b"/>
              <a:pathLst>
                <a:path w="1417320" h="600710">
                  <a:moveTo>
                    <a:pt x="1417319" y="600456"/>
                  </a:moveTo>
                  <a:lnTo>
                    <a:pt x="0" y="600456"/>
                  </a:lnTo>
                  <a:lnTo>
                    <a:pt x="0" y="0"/>
                  </a:lnTo>
                  <a:lnTo>
                    <a:pt x="1417319" y="0"/>
                  </a:lnTo>
                  <a:lnTo>
                    <a:pt x="1417319" y="6004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704974" y="1920716"/>
              <a:ext cx="125063" cy="14649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851374" y="1921763"/>
              <a:ext cx="263937" cy="145446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2141118" y="1922246"/>
              <a:ext cx="27940" cy="143510"/>
            </a:xfrm>
            <a:custGeom>
              <a:avLst/>
              <a:gdLst/>
              <a:ahLst/>
              <a:cxnLst/>
              <a:rect l="l" t="t" r="r" b="b"/>
              <a:pathLst>
                <a:path w="27939" h="143510">
                  <a:moveTo>
                    <a:pt x="27432" y="39712"/>
                  </a:moveTo>
                  <a:lnTo>
                    <a:pt x="0" y="39712"/>
                  </a:lnTo>
                  <a:lnTo>
                    <a:pt x="0" y="143446"/>
                  </a:lnTo>
                  <a:lnTo>
                    <a:pt x="27432" y="143446"/>
                  </a:lnTo>
                  <a:lnTo>
                    <a:pt x="27432" y="39712"/>
                  </a:lnTo>
                  <a:close/>
                </a:path>
                <a:path w="27939" h="143510">
                  <a:moveTo>
                    <a:pt x="27432" y="0"/>
                  </a:moveTo>
                  <a:lnTo>
                    <a:pt x="0" y="0"/>
                  </a:lnTo>
                  <a:lnTo>
                    <a:pt x="0" y="25996"/>
                  </a:lnTo>
                  <a:lnTo>
                    <a:pt x="27432" y="25996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203703" y="1960435"/>
              <a:ext cx="210502" cy="146399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804123" y="2167889"/>
              <a:ext cx="509905" cy="142240"/>
            </a:xfrm>
            <a:custGeom>
              <a:avLst/>
              <a:gdLst/>
              <a:ahLst/>
              <a:cxnLst/>
              <a:rect l="l" t="t" r="r" b="b"/>
              <a:pathLst>
                <a:path w="509905" h="142239">
                  <a:moveTo>
                    <a:pt x="154012" y="36576"/>
                  </a:moveTo>
                  <a:lnTo>
                    <a:pt x="128104" y="36576"/>
                  </a:lnTo>
                  <a:lnTo>
                    <a:pt x="108204" y="103733"/>
                  </a:lnTo>
                  <a:lnTo>
                    <a:pt x="89916" y="36576"/>
                  </a:lnTo>
                  <a:lnTo>
                    <a:pt x="64008" y="36576"/>
                  </a:lnTo>
                  <a:lnTo>
                    <a:pt x="45720" y="103733"/>
                  </a:lnTo>
                  <a:lnTo>
                    <a:pt x="27432" y="36576"/>
                  </a:lnTo>
                  <a:lnTo>
                    <a:pt x="0" y="36576"/>
                  </a:lnTo>
                  <a:lnTo>
                    <a:pt x="33528" y="138874"/>
                  </a:lnTo>
                  <a:lnTo>
                    <a:pt x="59436" y="138874"/>
                  </a:lnTo>
                  <a:lnTo>
                    <a:pt x="77724" y="73253"/>
                  </a:lnTo>
                  <a:lnTo>
                    <a:pt x="94488" y="138874"/>
                  </a:lnTo>
                  <a:lnTo>
                    <a:pt x="122008" y="138874"/>
                  </a:lnTo>
                  <a:lnTo>
                    <a:pt x="154012" y="36576"/>
                  </a:lnTo>
                  <a:close/>
                </a:path>
                <a:path w="509905" h="142239">
                  <a:moveTo>
                    <a:pt x="260794" y="138874"/>
                  </a:moveTo>
                  <a:lnTo>
                    <a:pt x="257251" y="128206"/>
                  </a:lnTo>
                  <a:lnTo>
                    <a:pt x="256222" y="125069"/>
                  </a:lnTo>
                  <a:lnTo>
                    <a:pt x="254698" y="122021"/>
                  </a:lnTo>
                  <a:lnTo>
                    <a:pt x="254698" y="90017"/>
                  </a:lnTo>
                  <a:lnTo>
                    <a:pt x="254698" y="54965"/>
                  </a:lnTo>
                  <a:lnTo>
                    <a:pt x="254698" y="53441"/>
                  </a:lnTo>
                  <a:lnTo>
                    <a:pt x="248602" y="44297"/>
                  </a:lnTo>
                  <a:lnTo>
                    <a:pt x="211937" y="33528"/>
                  </a:lnTo>
                  <a:lnTo>
                    <a:pt x="202234" y="34086"/>
                  </a:lnTo>
                  <a:lnTo>
                    <a:pt x="168808" y="56032"/>
                  </a:lnTo>
                  <a:lnTo>
                    <a:pt x="166217" y="62585"/>
                  </a:lnTo>
                  <a:lnTo>
                    <a:pt x="192125" y="67157"/>
                  </a:lnTo>
                  <a:lnTo>
                    <a:pt x="193649" y="62585"/>
                  </a:lnTo>
                  <a:lnTo>
                    <a:pt x="195173" y="59537"/>
                  </a:lnTo>
                  <a:lnTo>
                    <a:pt x="198221" y="58013"/>
                  </a:lnTo>
                  <a:lnTo>
                    <a:pt x="201269" y="54965"/>
                  </a:lnTo>
                  <a:lnTo>
                    <a:pt x="216509" y="54965"/>
                  </a:lnTo>
                  <a:lnTo>
                    <a:pt x="221081" y="56489"/>
                  </a:lnTo>
                  <a:lnTo>
                    <a:pt x="227177" y="59537"/>
                  </a:lnTo>
                  <a:lnTo>
                    <a:pt x="228701" y="64109"/>
                  </a:lnTo>
                  <a:lnTo>
                    <a:pt x="228701" y="71729"/>
                  </a:lnTo>
                  <a:lnTo>
                    <a:pt x="228701" y="90017"/>
                  </a:lnTo>
                  <a:lnTo>
                    <a:pt x="228701" y="102209"/>
                  </a:lnTo>
                  <a:lnTo>
                    <a:pt x="227177" y="106781"/>
                  </a:lnTo>
                  <a:lnTo>
                    <a:pt x="227177" y="108305"/>
                  </a:lnTo>
                  <a:lnTo>
                    <a:pt x="225653" y="112877"/>
                  </a:lnTo>
                  <a:lnTo>
                    <a:pt x="224129" y="115925"/>
                  </a:lnTo>
                  <a:lnTo>
                    <a:pt x="221081" y="117449"/>
                  </a:lnTo>
                  <a:lnTo>
                    <a:pt x="216509" y="120497"/>
                  </a:lnTo>
                  <a:lnTo>
                    <a:pt x="211937" y="122021"/>
                  </a:lnTo>
                  <a:lnTo>
                    <a:pt x="202793" y="122021"/>
                  </a:lnTo>
                  <a:lnTo>
                    <a:pt x="198221" y="120497"/>
                  </a:lnTo>
                  <a:lnTo>
                    <a:pt x="195173" y="118973"/>
                  </a:lnTo>
                  <a:lnTo>
                    <a:pt x="192125" y="115925"/>
                  </a:lnTo>
                  <a:lnTo>
                    <a:pt x="190601" y="112877"/>
                  </a:lnTo>
                  <a:lnTo>
                    <a:pt x="190601" y="105257"/>
                  </a:lnTo>
                  <a:lnTo>
                    <a:pt x="193649" y="100685"/>
                  </a:lnTo>
                  <a:lnTo>
                    <a:pt x="199745" y="97637"/>
                  </a:lnTo>
                  <a:lnTo>
                    <a:pt x="204317" y="96113"/>
                  </a:lnTo>
                  <a:lnTo>
                    <a:pt x="219557" y="93065"/>
                  </a:lnTo>
                  <a:lnTo>
                    <a:pt x="228701" y="90017"/>
                  </a:lnTo>
                  <a:lnTo>
                    <a:pt x="228701" y="71729"/>
                  </a:lnTo>
                  <a:lnTo>
                    <a:pt x="223761" y="73774"/>
                  </a:lnTo>
                  <a:lnTo>
                    <a:pt x="217843" y="75539"/>
                  </a:lnTo>
                  <a:lnTo>
                    <a:pt x="210477" y="77304"/>
                  </a:lnTo>
                  <a:lnTo>
                    <a:pt x="201269" y="79349"/>
                  </a:lnTo>
                  <a:lnTo>
                    <a:pt x="192125" y="80873"/>
                  </a:lnTo>
                  <a:lnTo>
                    <a:pt x="184505" y="82397"/>
                  </a:lnTo>
                  <a:lnTo>
                    <a:pt x="179933" y="85445"/>
                  </a:lnTo>
                  <a:lnTo>
                    <a:pt x="175361" y="86969"/>
                  </a:lnTo>
                  <a:lnTo>
                    <a:pt x="170789" y="91541"/>
                  </a:lnTo>
                  <a:lnTo>
                    <a:pt x="164693" y="100685"/>
                  </a:lnTo>
                  <a:lnTo>
                    <a:pt x="164693" y="120497"/>
                  </a:lnTo>
                  <a:lnTo>
                    <a:pt x="167741" y="128206"/>
                  </a:lnTo>
                  <a:lnTo>
                    <a:pt x="173837" y="132778"/>
                  </a:lnTo>
                  <a:lnTo>
                    <a:pt x="178714" y="136779"/>
                  </a:lnTo>
                  <a:lnTo>
                    <a:pt x="184315" y="139636"/>
                  </a:lnTo>
                  <a:lnTo>
                    <a:pt x="190766" y="141351"/>
                  </a:lnTo>
                  <a:lnTo>
                    <a:pt x="198221" y="141922"/>
                  </a:lnTo>
                  <a:lnTo>
                    <a:pt x="204317" y="141922"/>
                  </a:lnTo>
                  <a:lnTo>
                    <a:pt x="230225" y="128206"/>
                  </a:lnTo>
                  <a:lnTo>
                    <a:pt x="230225" y="129730"/>
                  </a:lnTo>
                  <a:lnTo>
                    <a:pt x="231749" y="131254"/>
                  </a:lnTo>
                  <a:lnTo>
                    <a:pt x="231749" y="135826"/>
                  </a:lnTo>
                  <a:lnTo>
                    <a:pt x="233362" y="137350"/>
                  </a:lnTo>
                  <a:lnTo>
                    <a:pt x="233362" y="138874"/>
                  </a:lnTo>
                  <a:lnTo>
                    <a:pt x="260794" y="138874"/>
                  </a:lnTo>
                  <a:close/>
                </a:path>
                <a:path w="509905" h="142239">
                  <a:moveTo>
                    <a:pt x="326326" y="137350"/>
                  </a:moveTo>
                  <a:lnTo>
                    <a:pt x="323278" y="115925"/>
                  </a:lnTo>
                  <a:lnTo>
                    <a:pt x="318706" y="118973"/>
                  </a:lnTo>
                  <a:lnTo>
                    <a:pt x="309562" y="118973"/>
                  </a:lnTo>
                  <a:lnTo>
                    <a:pt x="308038" y="117449"/>
                  </a:lnTo>
                  <a:lnTo>
                    <a:pt x="306514" y="117449"/>
                  </a:lnTo>
                  <a:lnTo>
                    <a:pt x="304990" y="115925"/>
                  </a:lnTo>
                  <a:lnTo>
                    <a:pt x="304990" y="58013"/>
                  </a:lnTo>
                  <a:lnTo>
                    <a:pt x="323278" y="58013"/>
                  </a:lnTo>
                  <a:lnTo>
                    <a:pt x="323278" y="36576"/>
                  </a:lnTo>
                  <a:lnTo>
                    <a:pt x="304990" y="36576"/>
                  </a:lnTo>
                  <a:lnTo>
                    <a:pt x="304990" y="0"/>
                  </a:lnTo>
                  <a:lnTo>
                    <a:pt x="277558" y="15240"/>
                  </a:lnTo>
                  <a:lnTo>
                    <a:pt x="277558" y="36576"/>
                  </a:lnTo>
                  <a:lnTo>
                    <a:pt x="265366" y="36576"/>
                  </a:lnTo>
                  <a:lnTo>
                    <a:pt x="265366" y="58013"/>
                  </a:lnTo>
                  <a:lnTo>
                    <a:pt x="277558" y="58013"/>
                  </a:lnTo>
                  <a:lnTo>
                    <a:pt x="277558" y="122021"/>
                  </a:lnTo>
                  <a:lnTo>
                    <a:pt x="279082" y="126593"/>
                  </a:lnTo>
                  <a:lnTo>
                    <a:pt x="283654" y="135826"/>
                  </a:lnTo>
                  <a:lnTo>
                    <a:pt x="286702" y="137350"/>
                  </a:lnTo>
                  <a:lnTo>
                    <a:pt x="291274" y="138874"/>
                  </a:lnTo>
                  <a:lnTo>
                    <a:pt x="294322" y="140398"/>
                  </a:lnTo>
                  <a:lnTo>
                    <a:pt x="298894" y="141922"/>
                  </a:lnTo>
                  <a:lnTo>
                    <a:pt x="312610" y="141922"/>
                  </a:lnTo>
                  <a:lnTo>
                    <a:pt x="318706" y="140398"/>
                  </a:lnTo>
                  <a:lnTo>
                    <a:pt x="326326" y="137350"/>
                  </a:lnTo>
                  <a:close/>
                </a:path>
                <a:path w="509905" h="142239">
                  <a:moveTo>
                    <a:pt x="428536" y="96113"/>
                  </a:moveTo>
                  <a:lnTo>
                    <a:pt x="427672" y="81229"/>
                  </a:lnTo>
                  <a:lnTo>
                    <a:pt x="427291" y="79349"/>
                  </a:lnTo>
                  <a:lnTo>
                    <a:pt x="425107" y="68491"/>
                  </a:lnTo>
                  <a:lnTo>
                    <a:pt x="420814" y="57746"/>
                  </a:lnTo>
                  <a:lnTo>
                    <a:pt x="418934" y="54965"/>
                  </a:lnTo>
                  <a:lnTo>
                    <a:pt x="414820" y="48869"/>
                  </a:lnTo>
                  <a:lnTo>
                    <a:pt x="407390" y="41973"/>
                  </a:lnTo>
                  <a:lnTo>
                    <a:pt x="401104" y="38481"/>
                  </a:lnTo>
                  <a:lnTo>
                    <a:pt x="401104" y="71729"/>
                  </a:lnTo>
                  <a:lnTo>
                    <a:pt x="401104" y="79349"/>
                  </a:lnTo>
                  <a:lnTo>
                    <a:pt x="359956" y="79349"/>
                  </a:lnTo>
                  <a:lnTo>
                    <a:pt x="359956" y="71729"/>
                  </a:lnTo>
                  <a:lnTo>
                    <a:pt x="361480" y="65633"/>
                  </a:lnTo>
                  <a:lnTo>
                    <a:pt x="366052" y="61061"/>
                  </a:lnTo>
                  <a:lnTo>
                    <a:pt x="369100" y="56489"/>
                  </a:lnTo>
                  <a:lnTo>
                    <a:pt x="373672" y="54965"/>
                  </a:lnTo>
                  <a:lnTo>
                    <a:pt x="385864" y="54965"/>
                  </a:lnTo>
                  <a:lnTo>
                    <a:pt x="390436" y="56489"/>
                  </a:lnTo>
                  <a:lnTo>
                    <a:pt x="395008" y="61061"/>
                  </a:lnTo>
                  <a:lnTo>
                    <a:pt x="398056" y="65633"/>
                  </a:lnTo>
                  <a:lnTo>
                    <a:pt x="398145" y="65824"/>
                  </a:lnTo>
                  <a:lnTo>
                    <a:pt x="401104" y="71729"/>
                  </a:lnTo>
                  <a:lnTo>
                    <a:pt x="401104" y="38481"/>
                  </a:lnTo>
                  <a:lnTo>
                    <a:pt x="398818" y="37198"/>
                  </a:lnTo>
                  <a:lnTo>
                    <a:pt x="389102" y="34429"/>
                  </a:lnTo>
                  <a:lnTo>
                    <a:pt x="378244" y="33528"/>
                  </a:lnTo>
                  <a:lnTo>
                    <a:pt x="368477" y="34429"/>
                  </a:lnTo>
                  <a:lnTo>
                    <a:pt x="338061" y="57746"/>
                  </a:lnTo>
                  <a:lnTo>
                    <a:pt x="330898" y="88493"/>
                  </a:lnTo>
                  <a:lnTo>
                    <a:pt x="331495" y="98475"/>
                  </a:lnTo>
                  <a:lnTo>
                    <a:pt x="358000" y="137350"/>
                  </a:lnTo>
                  <a:lnTo>
                    <a:pt x="381292" y="141922"/>
                  </a:lnTo>
                  <a:lnTo>
                    <a:pt x="389877" y="141376"/>
                  </a:lnTo>
                  <a:lnTo>
                    <a:pt x="420979" y="122021"/>
                  </a:lnTo>
                  <a:lnTo>
                    <a:pt x="423532" y="117944"/>
                  </a:lnTo>
                  <a:lnTo>
                    <a:pt x="427012" y="111353"/>
                  </a:lnTo>
                  <a:lnTo>
                    <a:pt x="399580" y="106781"/>
                  </a:lnTo>
                  <a:lnTo>
                    <a:pt x="398056" y="111353"/>
                  </a:lnTo>
                  <a:lnTo>
                    <a:pt x="395008" y="115925"/>
                  </a:lnTo>
                  <a:lnTo>
                    <a:pt x="391960" y="117449"/>
                  </a:lnTo>
                  <a:lnTo>
                    <a:pt x="388912" y="120497"/>
                  </a:lnTo>
                  <a:lnTo>
                    <a:pt x="385864" y="122021"/>
                  </a:lnTo>
                  <a:lnTo>
                    <a:pt x="375196" y="122021"/>
                  </a:lnTo>
                  <a:lnTo>
                    <a:pt x="370624" y="118973"/>
                  </a:lnTo>
                  <a:lnTo>
                    <a:pt x="361480" y="109829"/>
                  </a:lnTo>
                  <a:lnTo>
                    <a:pt x="359956" y="103733"/>
                  </a:lnTo>
                  <a:lnTo>
                    <a:pt x="359956" y="96113"/>
                  </a:lnTo>
                  <a:lnTo>
                    <a:pt x="428536" y="96113"/>
                  </a:lnTo>
                  <a:close/>
                </a:path>
                <a:path w="509905" h="142239">
                  <a:moveTo>
                    <a:pt x="509397" y="38201"/>
                  </a:moveTo>
                  <a:lnTo>
                    <a:pt x="504825" y="35052"/>
                  </a:lnTo>
                  <a:lnTo>
                    <a:pt x="498729" y="33528"/>
                  </a:lnTo>
                  <a:lnTo>
                    <a:pt x="488061" y="33528"/>
                  </a:lnTo>
                  <a:lnTo>
                    <a:pt x="483489" y="35052"/>
                  </a:lnTo>
                  <a:lnTo>
                    <a:pt x="480441" y="36576"/>
                  </a:lnTo>
                  <a:lnTo>
                    <a:pt x="472732" y="44297"/>
                  </a:lnTo>
                  <a:lnTo>
                    <a:pt x="468160" y="50393"/>
                  </a:lnTo>
                  <a:lnTo>
                    <a:pt x="468160" y="36576"/>
                  </a:lnTo>
                  <a:lnTo>
                    <a:pt x="442252" y="36576"/>
                  </a:lnTo>
                  <a:lnTo>
                    <a:pt x="442252" y="138874"/>
                  </a:lnTo>
                  <a:lnTo>
                    <a:pt x="469684" y="138874"/>
                  </a:lnTo>
                  <a:lnTo>
                    <a:pt x="469684" y="108305"/>
                  </a:lnTo>
                  <a:lnTo>
                    <a:pt x="469938" y="95758"/>
                  </a:lnTo>
                  <a:lnTo>
                    <a:pt x="485013" y="58013"/>
                  </a:lnTo>
                  <a:lnTo>
                    <a:pt x="492633" y="58013"/>
                  </a:lnTo>
                  <a:lnTo>
                    <a:pt x="497205" y="59537"/>
                  </a:lnTo>
                  <a:lnTo>
                    <a:pt x="501777" y="62585"/>
                  </a:lnTo>
                  <a:lnTo>
                    <a:pt x="509397" y="382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990600" y="3435096"/>
            <a:ext cx="5872480" cy="1104900"/>
            <a:chOff x="990600" y="3435096"/>
            <a:chExt cx="5872480" cy="1104900"/>
          </a:xfrm>
        </p:grpSpPr>
        <p:sp>
          <p:nvSpPr>
            <p:cNvPr id="109" name="object 109"/>
            <p:cNvSpPr/>
            <p:nvPr/>
          </p:nvSpPr>
          <p:spPr>
            <a:xfrm>
              <a:off x="990600" y="3435096"/>
              <a:ext cx="5872480" cy="1104900"/>
            </a:xfrm>
            <a:custGeom>
              <a:avLst/>
              <a:gdLst/>
              <a:ahLst/>
              <a:cxnLst/>
              <a:rect l="l" t="t" r="r" b="b"/>
              <a:pathLst>
                <a:path w="5872480" h="1104900">
                  <a:moveTo>
                    <a:pt x="5871971" y="1104900"/>
                  </a:moveTo>
                  <a:lnTo>
                    <a:pt x="0" y="1104900"/>
                  </a:lnTo>
                  <a:lnTo>
                    <a:pt x="0" y="0"/>
                  </a:lnTo>
                  <a:lnTo>
                    <a:pt x="5871971" y="0"/>
                  </a:lnTo>
                  <a:lnTo>
                    <a:pt x="5871971" y="1104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93368" y="3611054"/>
              <a:ext cx="100965" cy="128270"/>
            </a:xfrm>
            <a:custGeom>
              <a:avLst/>
              <a:gdLst/>
              <a:ahLst/>
              <a:cxnLst/>
              <a:rect l="l" t="t" r="r" b="b"/>
              <a:pathLst>
                <a:path w="100965" h="128270">
                  <a:moveTo>
                    <a:pt x="100672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36576" y="21590"/>
                  </a:lnTo>
                  <a:lnTo>
                    <a:pt x="36576" y="128270"/>
                  </a:lnTo>
                  <a:lnTo>
                    <a:pt x="62484" y="128270"/>
                  </a:lnTo>
                  <a:lnTo>
                    <a:pt x="62484" y="21590"/>
                  </a:lnTo>
                  <a:lnTo>
                    <a:pt x="100672" y="21590"/>
                  </a:lnTo>
                  <a:lnTo>
                    <a:pt x="100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216914" y="3611117"/>
              <a:ext cx="186023" cy="12973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743581" y="3646265"/>
              <a:ext cx="83915" cy="94583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623089" y="3611117"/>
              <a:ext cx="90011" cy="12973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857976" y="3611022"/>
              <a:ext cx="90011" cy="128301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975419" y="3644645"/>
              <a:ext cx="83915" cy="9467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085242" y="3644645"/>
              <a:ext cx="91535" cy="132778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243833" y="3644645"/>
              <a:ext cx="201358" cy="9620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464991" y="3611892"/>
              <a:ext cx="136525" cy="129539"/>
            </a:xfrm>
            <a:custGeom>
              <a:avLst/>
              <a:gdLst/>
              <a:ahLst/>
              <a:cxnLst/>
              <a:rect l="l" t="t" r="r" b="b"/>
              <a:pathLst>
                <a:path w="136525" h="129539">
                  <a:moveTo>
                    <a:pt x="94589" y="80098"/>
                  </a:moveTo>
                  <a:lnTo>
                    <a:pt x="93967" y="70358"/>
                  </a:lnTo>
                  <a:lnTo>
                    <a:pt x="91922" y="61620"/>
                  </a:lnTo>
                  <a:lnTo>
                    <a:pt x="88163" y="53733"/>
                  </a:lnTo>
                  <a:lnTo>
                    <a:pt x="87299" y="52666"/>
                  </a:lnTo>
                  <a:lnTo>
                    <a:pt x="82397" y="46570"/>
                  </a:lnTo>
                  <a:lnTo>
                    <a:pt x="74993" y="40551"/>
                  </a:lnTo>
                  <a:lnTo>
                    <a:pt x="70205" y="38100"/>
                  </a:lnTo>
                  <a:lnTo>
                    <a:pt x="70205" y="70954"/>
                  </a:lnTo>
                  <a:lnTo>
                    <a:pt x="70205" y="89242"/>
                  </a:lnTo>
                  <a:lnTo>
                    <a:pt x="68681" y="96862"/>
                  </a:lnTo>
                  <a:lnTo>
                    <a:pt x="64109" y="101434"/>
                  </a:lnTo>
                  <a:lnTo>
                    <a:pt x="59537" y="107530"/>
                  </a:lnTo>
                  <a:lnTo>
                    <a:pt x="53441" y="109054"/>
                  </a:lnTo>
                  <a:lnTo>
                    <a:pt x="41148" y="109054"/>
                  </a:lnTo>
                  <a:lnTo>
                    <a:pt x="35052" y="107530"/>
                  </a:lnTo>
                  <a:lnTo>
                    <a:pt x="32004" y="101434"/>
                  </a:lnTo>
                  <a:lnTo>
                    <a:pt x="27432" y="96862"/>
                  </a:lnTo>
                  <a:lnTo>
                    <a:pt x="24384" y="89242"/>
                  </a:lnTo>
                  <a:lnTo>
                    <a:pt x="24384" y="70954"/>
                  </a:lnTo>
                  <a:lnTo>
                    <a:pt x="27432" y="64858"/>
                  </a:lnTo>
                  <a:lnTo>
                    <a:pt x="32004" y="60286"/>
                  </a:lnTo>
                  <a:lnTo>
                    <a:pt x="35052" y="54190"/>
                  </a:lnTo>
                  <a:lnTo>
                    <a:pt x="41148" y="52666"/>
                  </a:lnTo>
                  <a:lnTo>
                    <a:pt x="53441" y="52666"/>
                  </a:lnTo>
                  <a:lnTo>
                    <a:pt x="59537" y="54190"/>
                  </a:lnTo>
                  <a:lnTo>
                    <a:pt x="64109" y="60286"/>
                  </a:lnTo>
                  <a:lnTo>
                    <a:pt x="68681" y="64858"/>
                  </a:lnTo>
                  <a:lnTo>
                    <a:pt x="70205" y="70954"/>
                  </a:lnTo>
                  <a:lnTo>
                    <a:pt x="70205" y="38100"/>
                  </a:lnTo>
                  <a:lnTo>
                    <a:pt x="66573" y="36233"/>
                  </a:lnTo>
                  <a:lnTo>
                    <a:pt x="57277" y="33629"/>
                  </a:lnTo>
                  <a:lnTo>
                    <a:pt x="47244" y="32753"/>
                  </a:lnTo>
                  <a:lnTo>
                    <a:pt x="38100" y="32753"/>
                  </a:lnTo>
                  <a:lnTo>
                    <a:pt x="30480" y="34378"/>
                  </a:lnTo>
                  <a:lnTo>
                    <a:pt x="22860" y="38950"/>
                  </a:lnTo>
                  <a:lnTo>
                    <a:pt x="15240" y="41998"/>
                  </a:lnTo>
                  <a:lnTo>
                    <a:pt x="9144" y="48094"/>
                  </a:lnTo>
                  <a:lnTo>
                    <a:pt x="6096" y="55714"/>
                  </a:lnTo>
                  <a:lnTo>
                    <a:pt x="1524" y="63334"/>
                  </a:lnTo>
                  <a:lnTo>
                    <a:pt x="127" y="70358"/>
                  </a:lnTo>
                  <a:lnTo>
                    <a:pt x="0" y="80098"/>
                  </a:lnTo>
                  <a:lnTo>
                    <a:pt x="317" y="87795"/>
                  </a:lnTo>
                  <a:lnTo>
                    <a:pt x="1333" y="94767"/>
                  </a:lnTo>
                  <a:lnTo>
                    <a:pt x="3225" y="100888"/>
                  </a:lnTo>
                  <a:lnTo>
                    <a:pt x="6096" y="106006"/>
                  </a:lnTo>
                  <a:lnTo>
                    <a:pt x="9144" y="113626"/>
                  </a:lnTo>
                  <a:lnTo>
                    <a:pt x="15240" y="119722"/>
                  </a:lnTo>
                  <a:lnTo>
                    <a:pt x="22860" y="122770"/>
                  </a:lnTo>
                  <a:lnTo>
                    <a:pt x="30480" y="127431"/>
                  </a:lnTo>
                  <a:lnTo>
                    <a:pt x="39624" y="128955"/>
                  </a:lnTo>
                  <a:lnTo>
                    <a:pt x="47244" y="128955"/>
                  </a:lnTo>
                  <a:lnTo>
                    <a:pt x="87287" y="109054"/>
                  </a:lnTo>
                  <a:lnTo>
                    <a:pt x="88163" y="107962"/>
                  </a:lnTo>
                  <a:lnTo>
                    <a:pt x="91922" y="99910"/>
                  </a:lnTo>
                  <a:lnTo>
                    <a:pt x="93967" y="90716"/>
                  </a:lnTo>
                  <a:lnTo>
                    <a:pt x="94056" y="89242"/>
                  </a:lnTo>
                  <a:lnTo>
                    <a:pt x="94145" y="87795"/>
                  </a:lnTo>
                  <a:lnTo>
                    <a:pt x="94589" y="80098"/>
                  </a:lnTo>
                  <a:close/>
                </a:path>
                <a:path w="136525" h="129539">
                  <a:moveTo>
                    <a:pt x="136207" y="0"/>
                  </a:moveTo>
                  <a:lnTo>
                    <a:pt x="110299" y="0"/>
                  </a:lnTo>
                  <a:lnTo>
                    <a:pt x="110299" y="128016"/>
                  </a:lnTo>
                  <a:lnTo>
                    <a:pt x="136207" y="128016"/>
                  </a:lnTo>
                  <a:lnTo>
                    <a:pt x="1362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948493" y="3644645"/>
              <a:ext cx="300418" cy="9620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4279391" y="3611880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328255" y="3611117"/>
              <a:ext cx="90011" cy="12973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489894" y="3644645"/>
              <a:ext cx="359949" cy="96202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879848" y="3611892"/>
              <a:ext cx="98425" cy="129539"/>
            </a:xfrm>
            <a:custGeom>
              <a:avLst/>
              <a:gdLst/>
              <a:ahLst/>
              <a:cxnLst/>
              <a:rect l="l" t="t" r="r" b="b"/>
              <a:pathLst>
                <a:path w="98425" h="129539">
                  <a:moveTo>
                    <a:pt x="25895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25895" y="128016"/>
                  </a:lnTo>
                  <a:lnTo>
                    <a:pt x="25895" y="0"/>
                  </a:lnTo>
                  <a:close/>
                </a:path>
                <a:path w="98425" h="129539">
                  <a:moveTo>
                    <a:pt x="98196" y="125907"/>
                  </a:moveTo>
                  <a:lnTo>
                    <a:pt x="96583" y="106006"/>
                  </a:lnTo>
                  <a:lnTo>
                    <a:pt x="92011" y="107530"/>
                  </a:lnTo>
                  <a:lnTo>
                    <a:pt x="88963" y="109054"/>
                  </a:lnTo>
                  <a:lnTo>
                    <a:pt x="82867" y="109054"/>
                  </a:lnTo>
                  <a:lnTo>
                    <a:pt x="82867" y="107530"/>
                  </a:lnTo>
                  <a:lnTo>
                    <a:pt x="81343" y="107530"/>
                  </a:lnTo>
                  <a:lnTo>
                    <a:pt x="79819" y="106006"/>
                  </a:lnTo>
                  <a:lnTo>
                    <a:pt x="79819" y="54190"/>
                  </a:lnTo>
                  <a:lnTo>
                    <a:pt x="96583" y="54190"/>
                  </a:lnTo>
                  <a:lnTo>
                    <a:pt x="96583" y="34378"/>
                  </a:lnTo>
                  <a:lnTo>
                    <a:pt x="79819" y="34378"/>
                  </a:lnTo>
                  <a:lnTo>
                    <a:pt x="79819" y="2273"/>
                  </a:lnTo>
                  <a:lnTo>
                    <a:pt x="55435" y="15989"/>
                  </a:lnTo>
                  <a:lnTo>
                    <a:pt x="55435" y="34378"/>
                  </a:lnTo>
                  <a:lnTo>
                    <a:pt x="43243" y="34378"/>
                  </a:lnTo>
                  <a:lnTo>
                    <a:pt x="43243" y="54190"/>
                  </a:lnTo>
                  <a:lnTo>
                    <a:pt x="55435" y="54190"/>
                  </a:lnTo>
                  <a:lnTo>
                    <a:pt x="55435" y="112102"/>
                  </a:lnTo>
                  <a:lnTo>
                    <a:pt x="56959" y="115150"/>
                  </a:lnTo>
                  <a:lnTo>
                    <a:pt x="56959" y="118198"/>
                  </a:lnTo>
                  <a:lnTo>
                    <a:pt x="58483" y="121246"/>
                  </a:lnTo>
                  <a:lnTo>
                    <a:pt x="63055" y="125907"/>
                  </a:lnTo>
                  <a:lnTo>
                    <a:pt x="67627" y="127431"/>
                  </a:lnTo>
                  <a:lnTo>
                    <a:pt x="70675" y="128955"/>
                  </a:lnTo>
                  <a:lnTo>
                    <a:pt x="85915" y="128955"/>
                  </a:lnTo>
                  <a:lnTo>
                    <a:pt x="98196" y="1259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049678" y="3611022"/>
              <a:ext cx="126587" cy="128301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254085" y="3611117"/>
              <a:ext cx="91440" cy="12973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474660" y="3611022"/>
              <a:ext cx="1401603" cy="350996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368480" y="3644645"/>
              <a:ext cx="184499" cy="96202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5576316" y="3611028"/>
              <a:ext cx="77470" cy="128905"/>
            </a:xfrm>
            <a:custGeom>
              <a:avLst/>
              <a:gdLst/>
              <a:ahLst/>
              <a:cxnLst/>
              <a:rect l="l" t="t" r="r" b="b"/>
              <a:pathLst>
                <a:path w="77470" h="128904">
                  <a:moveTo>
                    <a:pt x="25895" y="863"/>
                  </a:moveTo>
                  <a:lnTo>
                    <a:pt x="0" y="863"/>
                  </a:lnTo>
                  <a:lnTo>
                    <a:pt x="0" y="128879"/>
                  </a:lnTo>
                  <a:lnTo>
                    <a:pt x="25895" y="128879"/>
                  </a:lnTo>
                  <a:lnTo>
                    <a:pt x="25895" y="863"/>
                  </a:lnTo>
                  <a:close/>
                </a:path>
                <a:path w="77470" h="128904">
                  <a:moveTo>
                    <a:pt x="77343" y="35140"/>
                  </a:moveTo>
                  <a:lnTo>
                    <a:pt x="51435" y="35140"/>
                  </a:lnTo>
                  <a:lnTo>
                    <a:pt x="51435" y="128206"/>
                  </a:lnTo>
                  <a:lnTo>
                    <a:pt x="77343" y="128206"/>
                  </a:lnTo>
                  <a:lnTo>
                    <a:pt x="77343" y="35140"/>
                  </a:lnTo>
                  <a:close/>
                </a:path>
                <a:path w="77470" h="128904">
                  <a:moveTo>
                    <a:pt x="77343" y="0"/>
                  </a:moveTo>
                  <a:lnTo>
                    <a:pt x="51435" y="0"/>
                  </a:lnTo>
                  <a:lnTo>
                    <a:pt x="51435" y="22948"/>
                  </a:lnTo>
                  <a:lnTo>
                    <a:pt x="77343" y="22948"/>
                  </a:lnTo>
                  <a:lnTo>
                    <a:pt x="77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681090" y="3644645"/>
              <a:ext cx="184594" cy="9620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938837" y="3609593"/>
              <a:ext cx="163163" cy="13125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153911" y="3646265"/>
              <a:ext cx="94583" cy="131159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6269825" y="3611028"/>
              <a:ext cx="173990" cy="130175"/>
            </a:xfrm>
            <a:custGeom>
              <a:avLst/>
              <a:gdLst/>
              <a:ahLst/>
              <a:cxnLst/>
              <a:rect l="l" t="t" r="r" b="b"/>
              <a:pathLst>
                <a:path w="173989" h="130175">
                  <a:moveTo>
                    <a:pt x="25908" y="35140"/>
                  </a:moveTo>
                  <a:lnTo>
                    <a:pt x="0" y="35140"/>
                  </a:lnTo>
                  <a:lnTo>
                    <a:pt x="0" y="128206"/>
                  </a:lnTo>
                  <a:lnTo>
                    <a:pt x="25908" y="128206"/>
                  </a:lnTo>
                  <a:lnTo>
                    <a:pt x="25908" y="35140"/>
                  </a:lnTo>
                  <a:close/>
                </a:path>
                <a:path w="173989" h="130175">
                  <a:moveTo>
                    <a:pt x="2590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25908" y="22948"/>
                  </a:lnTo>
                  <a:lnTo>
                    <a:pt x="25908" y="0"/>
                  </a:lnTo>
                  <a:close/>
                </a:path>
                <a:path w="173989" h="130175">
                  <a:moveTo>
                    <a:pt x="132689" y="88582"/>
                  </a:moveTo>
                  <a:lnTo>
                    <a:pt x="132092" y="75717"/>
                  </a:lnTo>
                  <a:lnTo>
                    <a:pt x="131686" y="73342"/>
                  </a:lnTo>
                  <a:lnTo>
                    <a:pt x="130213" y="64579"/>
                  </a:lnTo>
                  <a:lnTo>
                    <a:pt x="126898" y="55143"/>
                  </a:lnTo>
                  <a:lnTo>
                    <a:pt x="124904" y="52006"/>
                  </a:lnTo>
                  <a:lnTo>
                    <a:pt x="122021" y="47434"/>
                  </a:lnTo>
                  <a:lnTo>
                    <a:pt x="114846" y="41414"/>
                  </a:lnTo>
                  <a:lnTo>
                    <a:pt x="108305" y="37833"/>
                  </a:lnTo>
                  <a:lnTo>
                    <a:pt x="108305" y="67246"/>
                  </a:lnTo>
                  <a:lnTo>
                    <a:pt x="108305" y="73342"/>
                  </a:lnTo>
                  <a:lnTo>
                    <a:pt x="71628" y="73342"/>
                  </a:lnTo>
                  <a:lnTo>
                    <a:pt x="71628" y="67246"/>
                  </a:lnTo>
                  <a:lnTo>
                    <a:pt x="73152" y="61150"/>
                  </a:lnTo>
                  <a:lnTo>
                    <a:pt x="80772" y="53530"/>
                  </a:lnTo>
                  <a:lnTo>
                    <a:pt x="85344" y="52006"/>
                  </a:lnTo>
                  <a:lnTo>
                    <a:pt x="94589" y="52006"/>
                  </a:lnTo>
                  <a:lnTo>
                    <a:pt x="99161" y="53530"/>
                  </a:lnTo>
                  <a:lnTo>
                    <a:pt x="102209" y="58102"/>
                  </a:lnTo>
                  <a:lnTo>
                    <a:pt x="106781" y="61150"/>
                  </a:lnTo>
                  <a:lnTo>
                    <a:pt x="108305" y="67246"/>
                  </a:lnTo>
                  <a:lnTo>
                    <a:pt x="108305" y="37833"/>
                  </a:lnTo>
                  <a:lnTo>
                    <a:pt x="106972" y="37096"/>
                  </a:lnTo>
                  <a:lnTo>
                    <a:pt x="98145" y="34467"/>
                  </a:lnTo>
                  <a:lnTo>
                    <a:pt x="97955" y="34467"/>
                  </a:lnTo>
                  <a:lnTo>
                    <a:pt x="88493" y="33616"/>
                  </a:lnTo>
                  <a:lnTo>
                    <a:pt x="52793" y="53340"/>
                  </a:lnTo>
                  <a:lnTo>
                    <a:pt x="45720" y="82486"/>
                  </a:lnTo>
                  <a:lnTo>
                    <a:pt x="46291" y="91338"/>
                  </a:lnTo>
                  <a:lnTo>
                    <a:pt x="69735" y="126199"/>
                  </a:lnTo>
                  <a:lnTo>
                    <a:pt x="91541" y="129819"/>
                  </a:lnTo>
                  <a:lnTo>
                    <a:pt x="100685" y="129819"/>
                  </a:lnTo>
                  <a:lnTo>
                    <a:pt x="109829" y="128295"/>
                  </a:lnTo>
                  <a:lnTo>
                    <a:pt x="121081" y="119659"/>
                  </a:lnTo>
                  <a:lnTo>
                    <a:pt x="125260" y="114681"/>
                  </a:lnTo>
                  <a:lnTo>
                    <a:pt x="125361" y="114490"/>
                  </a:lnTo>
                  <a:lnTo>
                    <a:pt x="127088" y="111442"/>
                  </a:lnTo>
                  <a:lnTo>
                    <a:pt x="128562" y="108851"/>
                  </a:lnTo>
                  <a:lnTo>
                    <a:pt x="131165" y="102298"/>
                  </a:lnTo>
                  <a:lnTo>
                    <a:pt x="106781" y="99250"/>
                  </a:lnTo>
                  <a:lnTo>
                    <a:pt x="105257" y="103822"/>
                  </a:lnTo>
                  <a:lnTo>
                    <a:pt x="103733" y="106870"/>
                  </a:lnTo>
                  <a:lnTo>
                    <a:pt x="100685" y="108394"/>
                  </a:lnTo>
                  <a:lnTo>
                    <a:pt x="99161" y="111442"/>
                  </a:lnTo>
                  <a:lnTo>
                    <a:pt x="85344" y="111442"/>
                  </a:lnTo>
                  <a:lnTo>
                    <a:pt x="80772" y="109918"/>
                  </a:lnTo>
                  <a:lnTo>
                    <a:pt x="77724" y="105346"/>
                  </a:lnTo>
                  <a:lnTo>
                    <a:pt x="73152" y="102298"/>
                  </a:lnTo>
                  <a:lnTo>
                    <a:pt x="71628" y="96202"/>
                  </a:lnTo>
                  <a:lnTo>
                    <a:pt x="71628" y="88582"/>
                  </a:lnTo>
                  <a:lnTo>
                    <a:pt x="132689" y="88582"/>
                  </a:lnTo>
                  <a:close/>
                </a:path>
                <a:path w="173989" h="130175">
                  <a:moveTo>
                    <a:pt x="173634" y="863"/>
                  </a:moveTo>
                  <a:lnTo>
                    <a:pt x="147739" y="863"/>
                  </a:lnTo>
                  <a:lnTo>
                    <a:pt x="147739" y="128879"/>
                  </a:lnTo>
                  <a:lnTo>
                    <a:pt x="173634" y="128879"/>
                  </a:lnTo>
                  <a:lnTo>
                    <a:pt x="173634" y="8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464998" y="3611117"/>
              <a:ext cx="90011" cy="129730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1093368" y="3714000"/>
              <a:ext cx="5518150" cy="247015"/>
            </a:xfrm>
            <a:custGeom>
              <a:avLst/>
              <a:gdLst/>
              <a:ahLst/>
              <a:cxnLst/>
              <a:rect l="l" t="t" r="r" b="b"/>
              <a:pathLst>
                <a:path w="5518150" h="247014">
                  <a:moveTo>
                    <a:pt x="100672" y="118224"/>
                  </a:moveTo>
                  <a:lnTo>
                    <a:pt x="0" y="118224"/>
                  </a:lnTo>
                  <a:lnTo>
                    <a:pt x="0" y="139814"/>
                  </a:lnTo>
                  <a:lnTo>
                    <a:pt x="36576" y="139814"/>
                  </a:lnTo>
                  <a:lnTo>
                    <a:pt x="36576" y="246494"/>
                  </a:lnTo>
                  <a:lnTo>
                    <a:pt x="62484" y="246494"/>
                  </a:lnTo>
                  <a:lnTo>
                    <a:pt x="62484" y="139814"/>
                  </a:lnTo>
                  <a:lnTo>
                    <a:pt x="100672" y="139814"/>
                  </a:lnTo>
                  <a:lnTo>
                    <a:pt x="100672" y="118224"/>
                  </a:lnTo>
                  <a:close/>
                </a:path>
                <a:path w="5518150" h="247014">
                  <a:moveTo>
                    <a:pt x="5517743" y="0"/>
                  </a:moveTo>
                  <a:lnTo>
                    <a:pt x="5491823" y="0"/>
                  </a:lnTo>
                  <a:lnTo>
                    <a:pt x="5491823" y="25908"/>
                  </a:lnTo>
                  <a:lnTo>
                    <a:pt x="5517743" y="25908"/>
                  </a:lnTo>
                  <a:lnTo>
                    <a:pt x="55177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16914" y="3832383"/>
              <a:ext cx="186023" cy="129635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2900172" y="3832390"/>
              <a:ext cx="1361440" cy="130175"/>
            </a:xfrm>
            <a:custGeom>
              <a:avLst/>
              <a:gdLst/>
              <a:ahLst/>
              <a:cxnLst/>
              <a:rect l="l" t="t" r="r" b="b"/>
              <a:pathLst>
                <a:path w="1361439" h="130175">
                  <a:moveTo>
                    <a:pt x="25908" y="469"/>
                  </a:moveTo>
                  <a:lnTo>
                    <a:pt x="0" y="469"/>
                  </a:lnTo>
                  <a:lnTo>
                    <a:pt x="0" y="128485"/>
                  </a:lnTo>
                  <a:lnTo>
                    <a:pt x="25908" y="128485"/>
                  </a:lnTo>
                  <a:lnTo>
                    <a:pt x="25908" y="469"/>
                  </a:lnTo>
                  <a:close/>
                </a:path>
                <a:path w="1361439" h="130175">
                  <a:moveTo>
                    <a:pt x="1258824" y="469"/>
                  </a:moveTo>
                  <a:lnTo>
                    <a:pt x="1232916" y="469"/>
                  </a:lnTo>
                  <a:lnTo>
                    <a:pt x="1232916" y="128485"/>
                  </a:lnTo>
                  <a:lnTo>
                    <a:pt x="1258824" y="128485"/>
                  </a:lnTo>
                  <a:lnTo>
                    <a:pt x="1258824" y="469"/>
                  </a:lnTo>
                  <a:close/>
                </a:path>
                <a:path w="1361439" h="130175">
                  <a:moveTo>
                    <a:pt x="1361020" y="0"/>
                  </a:moveTo>
                  <a:lnTo>
                    <a:pt x="1336535" y="0"/>
                  </a:lnTo>
                  <a:lnTo>
                    <a:pt x="1336535" y="45720"/>
                  </a:lnTo>
                  <a:lnTo>
                    <a:pt x="1336535" y="71628"/>
                  </a:lnTo>
                  <a:lnTo>
                    <a:pt x="1336471" y="91681"/>
                  </a:lnTo>
                  <a:lnTo>
                    <a:pt x="1330439" y="103720"/>
                  </a:lnTo>
                  <a:lnTo>
                    <a:pt x="1325867" y="108292"/>
                  </a:lnTo>
                  <a:lnTo>
                    <a:pt x="1321295" y="109816"/>
                  </a:lnTo>
                  <a:lnTo>
                    <a:pt x="1309103" y="109816"/>
                  </a:lnTo>
                  <a:lnTo>
                    <a:pt x="1303007" y="106768"/>
                  </a:lnTo>
                  <a:lnTo>
                    <a:pt x="1299959" y="100672"/>
                  </a:lnTo>
                  <a:lnTo>
                    <a:pt x="1296911" y="96100"/>
                  </a:lnTo>
                  <a:lnTo>
                    <a:pt x="1295387" y="88480"/>
                  </a:lnTo>
                  <a:lnTo>
                    <a:pt x="1295425" y="69938"/>
                  </a:lnTo>
                  <a:lnTo>
                    <a:pt x="1296911" y="62484"/>
                  </a:lnTo>
                  <a:lnTo>
                    <a:pt x="1301483" y="57912"/>
                  </a:lnTo>
                  <a:lnTo>
                    <a:pt x="1304531" y="53340"/>
                  </a:lnTo>
                  <a:lnTo>
                    <a:pt x="1310627" y="51816"/>
                  </a:lnTo>
                  <a:lnTo>
                    <a:pt x="1321295" y="51816"/>
                  </a:lnTo>
                  <a:lnTo>
                    <a:pt x="1325867" y="53340"/>
                  </a:lnTo>
                  <a:lnTo>
                    <a:pt x="1330439" y="57912"/>
                  </a:lnTo>
                  <a:lnTo>
                    <a:pt x="1335011" y="64008"/>
                  </a:lnTo>
                  <a:lnTo>
                    <a:pt x="1336535" y="71628"/>
                  </a:lnTo>
                  <a:lnTo>
                    <a:pt x="1336535" y="45720"/>
                  </a:lnTo>
                  <a:lnTo>
                    <a:pt x="1330540" y="39712"/>
                  </a:lnTo>
                  <a:lnTo>
                    <a:pt x="1323962" y="35433"/>
                  </a:lnTo>
                  <a:lnTo>
                    <a:pt x="1316824" y="32854"/>
                  </a:lnTo>
                  <a:lnTo>
                    <a:pt x="1309103" y="32004"/>
                  </a:lnTo>
                  <a:lnTo>
                    <a:pt x="1301394" y="32854"/>
                  </a:lnTo>
                  <a:lnTo>
                    <a:pt x="1272717" y="60388"/>
                  </a:lnTo>
                  <a:lnTo>
                    <a:pt x="1270190" y="71628"/>
                  </a:lnTo>
                  <a:lnTo>
                    <a:pt x="1269479" y="80772"/>
                  </a:lnTo>
                  <a:lnTo>
                    <a:pt x="1281671" y="117436"/>
                  </a:lnTo>
                  <a:lnTo>
                    <a:pt x="1309103" y="129628"/>
                  </a:lnTo>
                  <a:lnTo>
                    <a:pt x="1313675" y="129628"/>
                  </a:lnTo>
                  <a:lnTo>
                    <a:pt x="1319771" y="128104"/>
                  </a:lnTo>
                  <a:lnTo>
                    <a:pt x="1324343" y="126580"/>
                  </a:lnTo>
                  <a:lnTo>
                    <a:pt x="1328915" y="123532"/>
                  </a:lnTo>
                  <a:lnTo>
                    <a:pt x="1338059" y="114388"/>
                  </a:lnTo>
                  <a:lnTo>
                    <a:pt x="1338059" y="128104"/>
                  </a:lnTo>
                  <a:lnTo>
                    <a:pt x="1361020" y="128104"/>
                  </a:lnTo>
                  <a:lnTo>
                    <a:pt x="1361020" y="114388"/>
                  </a:lnTo>
                  <a:lnTo>
                    <a:pt x="1361020" y="109816"/>
                  </a:lnTo>
                  <a:lnTo>
                    <a:pt x="1361020" y="51816"/>
                  </a:lnTo>
                  <a:lnTo>
                    <a:pt x="1361020" y="45720"/>
                  </a:lnTo>
                  <a:lnTo>
                    <a:pt x="13610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343495" y="3864387"/>
              <a:ext cx="247078" cy="97631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618005" y="3867435"/>
              <a:ext cx="83915" cy="94583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4732007" y="3832288"/>
              <a:ext cx="185420" cy="130175"/>
            </a:xfrm>
            <a:custGeom>
              <a:avLst/>
              <a:gdLst/>
              <a:ahLst/>
              <a:cxnLst/>
              <a:rect l="l" t="t" r="r" b="b"/>
              <a:pathLst>
                <a:path w="185420" h="130175">
                  <a:moveTo>
                    <a:pt x="25908" y="571"/>
                  </a:moveTo>
                  <a:lnTo>
                    <a:pt x="0" y="571"/>
                  </a:lnTo>
                  <a:lnTo>
                    <a:pt x="0" y="128587"/>
                  </a:lnTo>
                  <a:lnTo>
                    <a:pt x="25908" y="128587"/>
                  </a:lnTo>
                  <a:lnTo>
                    <a:pt x="25908" y="571"/>
                  </a:lnTo>
                  <a:close/>
                </a:path>
                <a:path w="185420" h="130175">
                  <a:moveTo>
                    <a:pt x="88874" y="126682"/>
                  </a:moveTo>
                  <a:lnTo>
                    <a:pt x="86296" y="109918"/>
                  </a:lnTo>
                  <a:lnTo>
                    <a:pt x="85826" y="106870"/>
                  </a:lnTo>
                  <a:lnTo>
                    <a:pt x="82778" y="108394"/>
                  </a:lnTo>
                  <a:lnTo>
                    <a:pt x="78206" y="109918"/>
                  </a:lnTo>
                  <a:lnTo>
                    <a:pt x="75158" y="109918"/>
                  </a:lnTo>
                  <a:lnTo>
                    <a:pt x="73634" y="108394"/>
                  </a:lnTo>
                  <a:lnTo>
                    <a:pt x="72110" y="108394"/>
                  </a:lnTo>
                  <a:lnTo>
                    <a:pt x="70586" y="106870"/>
                  </a:lnTo>
                  <a:lnTo>
                    <a:pt x="70586" y="103822"/>
                  </a:lnTo>
                  <a:lnTo>
                    <a:pt x="69062" y="99250"/>
                  </a:lnTo>
                  <a:lnTo>
                    <a:pt x="69062" y="54965"/>
                  </a:lnTo>
                  <a:lnTo>
                    <a:pt x="85826" y="54965"/>
                  </a:lnTo>
                  <a:lnTo>
                    <a:pt x="85826" y="35153"/>
                  </a:lnTo>
                  <a:lnTo>
                    <a:pt x="69062" y="35153"/>
                  </a:lnTo>
                  <a:lnTo>
                    <a:pt x="69062" y="1625"/>
                  </a:lnTo>
                  <a:lnTo>
                    <a:pt x="44678" y="16865"/>
                  </a:lnTo>
                  <a:lnTo>
                    <a:pt x="44678" y="35153"/>
                  </a:lnTo>
                  <a:lnTo>
                    <a:pt x="34010" y="35153"/>
                  </a:lnTo>
                  <a:lnTo>
                    <a:pt x="34010" y="54965"/>
                  </a:lnTo>
                  <a:lnTo>
                    <a:pt x="44678" y="54965"/>
                  </a:lnTo>
                  <a:lnTo>
                    <a:pt x="44678" y="109918"/>
                  </a:lnTo>
                  <a:lnTo>
                    <a:pt x="46202" y="112966"/>
                  </a:lnTo>
                  <a:lnTo>
                    <a:pt x="46202" y="116014"/>
                  </a:lnTo>
                  <a:lnTo>
                    <a:pt x="49250" y="122110"/>
                  </a:lnTo>
                  <a:lnTo>
                    <a:pt x="53822" y="126682"/>
                  </a:lnTo>
                  <a:lnTo>
                    <a:pt x="56870" y="128206"/>
                  </a:lnTo>
                  <a:lnTo>
                    <a:pt x="61442" y="129730"/>
                  </a:lnTo>
                  <a:lnTo>
                    <a:pt x="76682" y="129730"/>
                  </a:lnTo>
                  <a:lnTo>
                    <a:pt x="88874" y="126682"/>
                  </a:lnTo>
                  <a:close/>
                </a:path>
                <a:path w="185420" h="130175">
                  <a:moveTo>
                    <a:pt x="184988" y="35153"/>
                  </a:moveTo>
                  <a:lnTo>
                    <a:pt x="159080" y="35153"/>
                  </a:lnTo>
                  <a:lnTo>
                    <a:pt x="159080" y="128206"/>
                  </a:lnTo>
                  <a:lnTo>
                    <a:pt x="184988" y="128206"/>
                  </a:lnTo>
                  <a:lnTo>
                    <a:pt x="184988" y="35153"/>
                  </a:lnTo>
                  <a:close/>
                </a:path>
                <a:path w="185420" h="130175">
                  <a:moveTo>
                    <a:pt x="184988" y="0"/>
                  </a:moveTo>
                  <a:lnTo>
                    <a:pt x="159080" y="0"/>
                  </a:lnTo>
                  <a:lnTo>
                    <a:pt x="159080" y="22961"/>
                  </a:lnTo>
                  <a:lnTo>
                    <a:pt x="184988" y="22961"/>
                  </a:lnTo>
                  <a:lnTo>
                    <a:pt x="184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944427" y="3864387"/>
              <a:ext cx="83915" cy="96107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096922" y="3864387"/>
              <a:ext cx="201358" cy="97631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322665" y="3832288"/>
              <a:ext cx="373665" cy="12973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717667" y="3864387"/>
              <a:ext cx="96107" cy="97631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839682" y="3864387"/>
              <a:ext cx="83915" cy="96107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5952540" y="3832288"/>
              <a:ext cx="122555" cy="156210"/>
            </a:xfrm>
            <a:custGeom>
              <a:avLst/>
              <a:gdLst/>
              <a:ahLst/>
              <a:cxnLst/>
              <a:rect l="l" t="t" r="r" b="b"/>
              <a:pathLst>
                <a:path w="122554" h="156210">
                  <a:moveTo>
                    <a:pt x="26009" y="103822"/>
                  </a:moveTo>
                  <a:lnTo>
                    <a:pt x="1524" y="103822"/>
                  </a:lnTo>
                  <a:lnTo>
                    <a:pt x="1524" y="128308"/>
                  </a:lnTo>
                  <a:lnTo>
                    <a:pt x="13817" y="128308"/>
                  </a:lnTo>
                  <a:lnTo>
                    <a:pt x="13817" y="132880"/>
                  </a:lnTo>
                  <a:lnTo>
                    <a:pt x="10769" y="138976"/>
                  </a:lnTo>
                  <a:lnTo>
                    <a:pt x="4572" y="145072"/>
                  </a:lnTo>
                  <a:lnTo>
                    <a:pt x="0" y="146596"/>
                  </a:lnTo>
                  <a:lnTo>
                    <a:pt x="4572" y="155740"/>
                  </a:lnTo>
                  <a:lnTo>
                    <a:pt x="9245" y="154216"/>
                  </a:lnTo>
                  <a:lnTo>
                    <a:pt x="13817" y="151168"/>
                  </a:lnTo>
                  <a:lnTo>
                    <a:pt x="16865" y="148120"/>
                  </a:lnTo>
                  <a:lnTo>
                    <a:pt x="21437" y="145072"/>
                  </a:lnTo>
                  <a:lnTo>
                    <a:pt x="22961" y="142024"/>
                  </a:lnTo>
                  <a:lnTo>
                    <a:pt x="26009" y="132880"/>
                  </a:lnTo>
                  <a:lnTo>
                    <a:pt x="26009" y="103822"/>
                  </a:lnTo>
                  <a:close/>
                </a:path>
                <a:path w="122554" h="156210">
                  <a:moveTo>
                    <a:pt x="122021" y="35153"/>
                  </a:moveTo>
                  <a:lnTo>
                    <a:pt x="97637" y="35153"/>
                  </a:lnTo>
                  <a:lnTo>
                    <a:pt x="97637" y="128206"/>
                  </a:lnTo>
                  <a:lnTo>
                    <a:pt x="122021" y="128206"/>
                  </a:lnTo>
                  <a:lnTo>
                    <a:pt x="122021" y="35153"/>
                  </a:lnTo>
                  <a:close/>
                </a:path>
                <a:path w="122554" h="156210">
                  <a:moveTo>
                    <a:pt x="122021" y="0"/>
                  </a:moveTo>
                  <a:lnTo>
                    <a:pt x="97637" y="0"/>
                  </a:lnTo>
                  <a:lnTo>
                    <a:pt x="97637" y="22961"/>
                  </a:lnTo>
                  <a:lnTo>
                    <a:pt x="122021" y="22961"/>
                  </a:lnTo>
                  <a:lnTo>
                    <a:pt x="1220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100476" y="3864387"/>
              <a:ext cx="137350" cy="96107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260686" y="3864387"/>
              <a:ext cx="89916" cy="131159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6376511" y="3867435"/>
              <a:ext cx="83915" cy="94583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491001" y="3832288"/>
              <a:ext cx="263842" cy="164782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094898" y="4074890"/>
              <a:ext cx="86963" cy="97631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201673" y="4074890"/>
              <a:ext cx="181451" cy="97631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405985" y="4077938"/>
              <a:ext cx="85439" cy="94583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520380" y="4074890"/>
              <a:ext cx="137350" cy="96107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680590" y="4077938"/>
              <a:ext cx="83820" cy="94583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1795271" y="4043172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842230" y="4042791"/>
              <a:ext cx="189071" cy="12973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054256" y="4074890"/>
              <a:ext cx="94488" cy="97631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943415" y="3611022"/>
              <a:ext cx="1535811" cy="817816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174747" y="4074890"/>
              <a:ext cx="129635" cy="12363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383631" y="4074890"/>
              <a:ext cx="137350" cy="96107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2543835" y="4042790"/>
              <a:ext cx="77470" cy="128905"/>
            </a:xfrm>
            <a:custGeom>
              <a:avLst/>
              <a:gdLst/>
              <a:ahLst/>
              <a:cxnLst/>
              <a:rect l="l" t="t" r="r" b="b"/>
              <a:pathLst>
                <a:path w="77469" h="128904">
                  <a:moveTo>
                    <a:pt x="24384" y="35153"/>
                  </a:moveTo>
                  <a:lnTo>
                    <a:pt x="0" y="35153"/>
                  </a:lnTo>
                  <a:lnTo>
                    <a:pt x="0" y="128206"/>
                  </a:lnTo>
                  <a:lnTo>
                    <a:pt x="24384" y="128206"/>
                  </a:lnTo>
                  <a:lnTo>
                    <a:pt x="24384" y="35153"/>
                  </a:lnTo>
                  <a:close/>
                </a:path>
                <a:path w="77469" h="128904">
                  <a:moveTo>
                    <a:pt x="24384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24384" y="22961"/>
                  </a:lnTo>
                  <a:lnTo>
                    <a:pt x="24384" y="0"/>
                  </a:lnTo>
                  <a:close/>
                </a:path>
                <a:path w="77469" h="128904">
                  <a:moveTo>
                    <a:pt x="77444" y="393"/>
                  </a:moveTo>
                  <a:lnTo>
                    <a:pt x="51536" y="393"/>
                  </a:lnTo>
                  <a:lnTo>
                    <a:pt x="51536" y="128409"/>
                  </a:lnTo>
                  <a:lnTo>
                    <a:pt x="77444" y="128409"/>
                  </a:lnTo>
                  <a:lnTo>
                    <a:pt x="77444" y="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642901" y="4042886"/>
              <a:ext cx="91535" cy="129635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757297" y="4074890"/>
              <a:ext cx="228790" cy="97631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3007411" y="4042790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35153"/>
                  </a:moveTo>
                  <a:lnTo>
                    <a:pt x="0" y="35153"/>
                  </a:lnTo>
                  <a:lnTo>
                    <a:pt x="0" y="128206"/>
                  </a:lnTo>
                  <a:lnTo>
                    <a:pt x="25908" y="128206"/>
                  </a:lnTo>
                  <a:lnTo>
                    <a:pt x="25908" y="35153"/>
                  </a:lnTo>
                  <a:close/>
                </a:path>
                <a:path w="26035" h="128270">
                  <a:moveTo>
                    <a:pt x="25908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25908" y="22961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059334" y="4074890"/>
              <a:ext cx="190595" cy="132778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3332315" y="4042790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35153"/>
                  </a:moveTo>
                  <a:lnTo>
                    <a:pt x="0" y="35153"/>
                  </a:lnTo>
                  <a:lnTo>
                    <a:pt x="0" y="128206"/>
                  </a:lnTo>
                  <a:lnTo>
                    <a:pt x="25908" y="128206"/>
                  </a:lnTo>
                  <a:lnTo>
                    <a:pt x="25908" y="35153"/>
                  </a:lnTo>
                  <a:close/>
                </a:path>
                <a:path w="26035" h="128270">
                  <a:moveTo>
                    <a:pt x="25908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25908" y="22961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385661" y="4074890"/>
              <a:ext cx="83915" cy="96107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341971" y="4042886"/>
              <a:ext cx="233362" cy="128111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4605807" y="4042790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35153"/>
                  </a:moveTo>
                  <a:lnTo>
                    <a:pt x="0" y="35153"/>
                  </a:lnTo>
                  <a:lnTo>
                    <a:pt x="0" y="128206"/>
                  </a:lnTo>
                  <a:lnTo>
                    <a:pt x="25908" y="128206"/>
                  </a:lnTo>
                  <a:lnTo>
                    <a:pt x="25908" y="35153"/>
                  </a:lnTo>
                  <a:close/>
                </a:path>
                <a:path w="26035" h="128270">
                  <a:moveTo>
                    <a:pt x="25908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25908" y="22961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4653153" y="4042886"/>
              <a:ext cx="184499" cy="129635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916995" y="4074890"/>
              <a:ext cx="190595" cy="97726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131974" y="4077938"/>
              <a:ext cx="85439" cy="94583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5248655" y="4043172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295232" y="4042886"/>
              <a:ext cx="91535" cy="129635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5458967" y="4043172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504212" y="4074890"/>
              <a:ext cx="86868" cy="97631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610892" y="4042790"/>
              <a:ext cx="186118" cy="12973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870257" y="4044410"/>
              <a:ext cx="163163" cy="12811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096422" y="4264056"/>
              <a:ext cx="90011" cy="12973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210818" y="4265580"/>
              <a:ext cx="244030" cy="128206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479232" y="4264152"/>
              <a:ext cx="207454" cy="129635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711070" y="4264152"/>
              <a:ext cx="257746" cy="129635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991677" y="4296155"/>
              <a:ext cx="94583" cy="97631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112168" y="4296155"/>
              <a:ext cx="83915" cy="94583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263140" y="4296155"/>
              <a:ext cx="88487" cy="97631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376011" y="4296155"/>
              <a:ext cx="83915" cy="94583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485834" y="4264056"/>
              <a:ext cx="90011" cy="129730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642901" y="4296155"/>
              <a:ext cx="96107" cy="97631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758820" y="4264056"/>
              <a:ext cx="201358" cy="129730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984563" y="4296155"/>
              <a:ext cx="88582" cy="12211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143250" y="4296155"/>
              <a:ext cx="358330" cy="97631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4501896" y="4262627"/>
              <a:ext cx="78105" cy="128270"/>
            </a:xfrm>
            <a:custGeom>
              <a:avLst/>
              <a:gdLst/>
              <a:ahLst/>
              <a:cxnLst/>
              <a:rect l="l" t="t" r="r" b="b"/>
              <a:pathLst>
                <a:path w="78104" h="128270">
                  <a:moveTo>
                    <a:pt x="25895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25895" y="128016"/>
                  </a:lnTo>
                  <a:lnTo>
                    <a:pt x="25895" y="0"/>
                  </a:lnTo>
                  <a:close/>
                </a:path>
                <a:path w="78104" h="128270">
                  <a:moveTo>
                    <a:pt x="78003" y="36588"/>
                  </a:moveTo>
                  <a:lnTo>
                    <a:pt x="53619" y="36588"/>
                  </a:lnTo>
                  <a:lnTo>
                    <a:pt x="53619" y="128117"/>
                  </a:lnTo>
                  <a:lnTo>
                    <a:pt x="78003" y="128117"/>
                  </a:lnTo>
                  <a:lnTo>
                    <a:pt x="78003" y="36588"/>
                  </a:lnTo>
                  <a:close/>
                </a:path>
                <a:path w="78104" h="128270">
                  <a:moveTo>
                    <a:pt x="78003" y="1536"/>
                  </a:moveTo>
                  <a:lnTo>
                    <a:pt x="53619" y="1536"/>
                  </a:lnTo>
                  <a:lnTo>
                    <a:pt x="53619" y="22872"/>
                  </a:lnTo>
                  <a:lnTo>
                    <a:pt x="78003" y="22872"/>
                  </a:lnTo>
                  <a:lnTo>
                    <a:pt x="78003" y="15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607337" y="4296155"/>
              <a:ext cx="184642" cy="97631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865084" y="4261008"/>
              <a:ext cx="173926" cy="132778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5086254" y="4296155"/>
              <a:ext cx="201358" cy="97631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5307419" y="4262627"/>
              <a:ext cx="189230" cy="131445"/>
            </a:xfrm>
            <a:custGeom>
              <a:avLst/>
              <a:gdLst/>
              <a:ahLst/>
              <a:cxnLst/>
              <a:rect l="l" t="t" r="r" b="b"/>
              <a:pathLst>
                <a:path w="189229" h="131445">
                  <a:moveTo>
                    <a:pt x="96113" y="82296"/>
                  </a:moveTo>
                  <a:lnTo>
                    <a:pt x="74980" y="41249"/>
                  </a:lnTo>
                  <a:lnTo>
                    <a:pt x="70205" y="38823"/>
                  </a:lnTo>
                  <a:lnTo>
                    <a:pt x="70205" y="73152"/>
                  </a:lnTo>
                  <a:lnTo>
                    <a:pt x="70205" y="91440"/>
                  </a:lnTo>
                  <a:lnTo>
                    <a:pt x="68681" y="99060"/>
                  </a:lnTo>
                  <a:lnTo>
                    <a:pt x="64109" y="103733"/>
                  </a:lnTo>
                  <a:lnTo>
                    <a:pt x="59436" y="108305"/>
                  </a:lnTo>
                  <a:lnTo>
                    <a:pt x="53340" y="111353"/>
                  </a:lnTo>
                  <a:lnTo>
                    <a:pt x="41148" y="111353"/>
                  </a:lnTo>
                  <a:lnTo>
                    <a:pt x="35052" y="108305"/>
                  </a:lnTo>
                  <a:lnTo>
                    <a:pt x="32004" y="103733"/>
                  </a:lnTo>
                  <a:lnTo>
                    <a:pt x="27432" y="99060"/>
                  </a:lnTo>
                  <a:lnTo>
                    <a:pt x="24384" y="91440"/>
                  </a:lnTo>
                  <a:lnTo>
                    <a:pt x="24384" y="73152"/>
                  </a:lnTo>
                  <a:lnTo>
                    <a:pt x="27432" y="65532"/>
                  </a:lnTo>
                  <a:lnTo>
                    <a:pt x="32004" y="60960"/>
                  </a:lnTo>
                  <a:lnTo>
                    <a:pt x="35052" y="56388"/>
                  </a:lnTo>
                  <a:lnTo>
                    <a:pt x="41148" y="53340"/>
                  </a:lnTo>
                  <a:lnTo>
                    <a:pt x="53340" y="53340"/>
                  </a:lnTo>
                  <a:lnTo>
                    <a:pt x="59436" y="56388"/>
                  </a:lnTo>
                  <a:lnTo>
                    <a:pt x="64109" y="60960"/>
                  </a:lnTo>
                  <a:lnTo>
                    <a:pt x="68681" y="65532"/>
                  </a:lnTo>
                  <a:lnTo>
                    <a:pt x="70205" y="73152"/>
                  </a:lnTo>
                  <a:lnTo>
                    <a:pt x="70205" y="38823"/>
                  </a:lnTo>
                  <a:lnTo>
                    <a:pt x="66573" y="36957"/>
                  </a:lnTo>
                  <a:lnTo>
                    <a:pt x="57277" y="34391"/>
                  </a:lnTo>
                  <a:lnTo>
                    <a:pt x="47244" y="33528"/>
                  </a:lnTo>
                  <a:lnTo>
                    <a:pt x="38100" y="33528"/>
                  </a:lnTo>
                  <a:lnTo>
                    <a:pt x="22860" y="39624"/>
                  </a:lnTo>
                  <a:lnTo>
                    <a:pt x="15240" y="44196"/>
                  </a:lnTo>
                  <a:lnTo>
                    <a:pt x="9144" y="50292"/>
                  </a:lnTo>
                  <a:lnTo>
                    <a:pt x="6096" y="57912"/>
                  </a:lnTo>
                  <a:lnTo>
                    <a:pt x="1524" y="65532"/>
                  </a:lnTo>
                  <a:lnTo>
                    <a:pt x="0" y="73152"/>
                  </a:lnTo>
                  <a:lnTo>
                    <a:pt x="63" y="82296"/>
                  </a:lnTo>
                  <a:lnTo>
                    <a:pt x="304" y="88493"/>
                  </a:lnTo>
                  <a:lnTo>
                    <a:pt x="1333" y="95643"/>
                  </a:lnTo>
                  <a:lnTo>
                    <a:pt x="3213" y="102247"/>
                  </a:lnTo>
                  <a:lnTo>
                    <a:pt x="6096" y="108305"/>
                  </a:lnTo>
                  <a:lnTo>
                    <a:pt x="9144" y="115925"/>
                  </a:lnTo>
                  <a:lnTo>
                    <a:pt x="15240" y="122021"/>
                  </a:lnTo>
                  <a:lnTo>
                    <a:pt x="22860" y="125069"/>
                  </a:lnTo>
                  <a:lnTo>
                    <a:pt x="30480" y="129641"/>
                  </a:lnTo>
                  <a:lnTo>
                    <a:pt x="39624" y="131165"/>
                  </a:lnTo>
                  <a:lnTo>
                    <a:pt x="47244" y="131165"/>
                  </a:lnTo>
                  <a:lnTo>
                    <a:pt x="87325" y="111353"/>
                  </a:lnTo>
                  <a:lnTo>
                    <a:pt x="95326" y="91440"/>
                  </a:lnTo>
                  <a:lnTo>
                    <a:pt x="96113" y="82296"/>
                  </a:lnTo>
                  <a:close/>
                </a:path>
                <a:path w="189229" h="131445">
                  <a:moveTo>
                    <a:pt x="136309" y="0"/>
                  </a:moveTo>
                  <a:lnTo>
                    <a:pt x="110388" y="0"/>
                  </a:lnTo>
                  <a:lnTo>
                    <a:pt x="110388" y="128016"/>
                  </a:lnTo>
                  <a:lnTo>
                    <a:pt x="136309" y="128016"/>
                  </a:lnTo>
                  <a:lnTo>
                    <a:pt x="136309" y="0"/>
                  </a:lnTo>
                  <a:close/>
                </a:path>
                <a:path w="189229" h="131445">
                  <a:moveTo>
                    <a:pt x="189077" y="36588"/>
                  </a:moveTo>
                  <a:lnTo>
                    <a:pt x="163169" y="36588"/>
                  </a:lnTo>
                  <a:lnTo>
                    <a:pt x="163169" y="128117"/>
                  </a:lnTo>
                  <a:lnTo>
                    <a:pt x="189077" y="128117"/>
                  </a:lnTo>
                  <a:lnTo>
                    <a:pt x="189077" y="36588"/>
                  </a:lnTo>
                  <a:close/>
                </a:path>
                <a:path w="189229" h="131445">
                  <a:moveTo>
                    <a:pt x="189077" y="1536"/>
                  </a:moveTo>
                  <a:lnTo>
                    <a:pt x="163169" y="1536"/>
                  </a:lnTo>
                  <a:lnTo>
                    <a:pt x="163169" y="22872"/>
                  </a:lnTo>
                  <a:lnTo>
                    <a:pt x="189077" y="22872"/>
                  </a:lnTo>
                  <a:lnTo>
                    <a:pt x="189077" y="15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522404" y="4296155"/>
              <a:ext cx="85439" cy="94583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633846" y="4296155"/>
              <a:ext cx="89916" cy="132683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789390" y="4261008"/>
              <a:ext cx="308038" cy="132778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117335" y="4265580"/>
              <a:ext cx="199644" cy="128206"/>
            </a:xfrm>
            <a:prstGeom prst="rect">
              <a:avLst/>
            </a:prstGeom>
          </p:spPr>
        </p:pic>
      </p:grpSp>
      <p:grpSp>
        <p:nvGrpSpPr>
          <p:cNvPr id="201" name="object 201"/>
          <p:cNvGrpSpPr/>
          <p:nvPr/>
        </p:nvGrpSpPr>
        <p:grpSpPr>
          <a:xfrm>
            <a:off x="3418332" y="5622035"/>
            <a:ext cx="6490970" cy="1713230"/>
            <a:chOff x="3418332" y="5622035"/>
            <a:chExt cx="6490970" cy="1713230"/>
          </a:xfrm>
        </p:grpSpPr>
        <p:sp>
          <p:nvSpPr>
            <p:cNvPr id="202" name="object 202"/>
            <p:cNvSpPr/>
            <p:nvPr/>
          </p:nvSpPr>
          <p:spPr>
            <a:xfrm>
              <a:off x="3418332" y="5622035"/>
              <a:ext cx="6490970" cy="1713230"/>
            </a:xfrm>
            <a:custGeom>
              <a:avLst/>
              <a:gdLst/>
              <a:ahLst/>
              <a:cxnLst/>
              <a:rect l="l" t="t" r="r" b="b"/>
              <a:pathLst>
                <a:path w="6490970" h="1713229">
                  <a:moveTo>
                    <a:pt x="6490715" y="1712976"/>
                  </a:moveTo>
                  <a:lnTo>
                    <a:pt x="0" y="1712976"/>
                  </a:lnTo>
                  <a:lnTo>
                    <a:pt x="0" y="0"/>
                  </a:lnTo>
                  <a:lnTo>
                    <a:pt x="6490715" y="0"/>
                  </a:lnTo>
                  <a:lnTo>
                    <a:pt x="6490715" y="1712976"/>
                  </a:lnTo>
                  <a:close/>
                </a:path>
              </a:pathLst>
            </a:custGeom>
            <a:solidFill>
              <a:srgbClr val="E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529101" y="6010884"/>
              <a:ext cx="125095" cy="158750"/>
            </a:xfrm>
            <a:custGeom>
              <a:avLst/>
              <a:gdLst/>
              <a:ahLst/>
              <a:cxnLst/>
              <a:rect l="l" t="t" r="r" b="b"/>
              <a:pathLst>
                <a:path w="125095" h="158750">
                  <a:moveTo>
                    <a:pt x="12506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1816" y="17780"/>
                  </a:lnTo>
                  <a:lnTo>
                    <a:pt x="51816" y="158750"/>
                  </a:lnTo>
                  <a:lnTo>
                    <a:pt x="73152" y="158750"/>
                  </a:lnTo>
                  <a:lnTo>
                    <a:pt x="73152" y="17780"/>
                  </a:lnTo>
                  <a:lnTo>
                    <a:pt x="125069" y="17780"/>
                  </a:lnTo>
                  <a:lnTo>
                    <a:pt x="1250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675507" y="6010941"/>
              <a:ext cx="93059" cy="158686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794474" y="6052089"/>
              <a:ext cx="105251" cy="120586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3919537" y="6052089"/>
              <a:ext cx="211931" cy="120586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4213860" y="6052089"/>
              <a:ext cx="221170" cy="120586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4460938" y="6052184"/>
              <a:ext cx="94487" cy="117443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4650104" y="6010941"/>
              <a:ext cx="214979" cy="161734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945951" y="6052089"/>
              <a:ext cx="96107" cy="120586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061870" y="6052089"/>
              <a:ext cx="108299" cy="120586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195316" y="6010655"/>
              <a:ext cx="256984" cy="162020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472112" y="6010941"/>
              <a:ext cx="99155" cy="161734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6879907" y="6007893"/>
              <a:ext cx="285178" cy="164782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7185660" y="6010655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90" h="158750">
                  <a:moveTo>
                    <a:pt x="21335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229189" y="6010941"/>
              <a:ext cx="204311" cy="158686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3544824" y="6010948"/>
              <a:ext cx="3936365" cy="422909"/>
            </a:xfrm>
            <a:custGeom>
              <a:avLst/>
              <a:gdLst/>
              <a:ahLst/>
              <a:cxnLst/>
              <a:rect l="l" t="t" r="r" b="b"/>
              <a:pathLst>
                <a:path w="3936365" h="422910">
                  <a:moveTo>
                    <a:pt x="21323" y="261835"/>
                  </a:moveTo>
                  <a:lnTo>
                    <a:pt x="0" y="261835"/>
                  </a:lnTo>
                  <a:lnTo>
                    <a:pt x="0" y="420344"/>
                  </a:lnTo>
                  <a:lnTo>
                    <a:pt x="21323" y="420344"/>
                  </a:lnTo>
                  <a:lnTo>
                    <a:pt x="21323" y="261835"/>
                  </a:lnTo>
                  <a:close/>
                </a:path>
                <a:path w="3936365" h="422910">
                  <a:moveTo>
                    <a:pt x="101714" y="421005"/>
                  </a:moveTo>
                  <a:lnTo>
                    <a:pt x="98666" y="404241"/>
                  </a:lnTo>
                  <a:lnTo>
                    <a:pt x="84861" y="404241"/>
                  </a:lnTo>
                  <a:lnTo>
                    <a:pt x="83337" y="402717"/>
                  </a:lnTo>
                  <a:lnTo>
                    <a:pt x="81813" y="402717"/>
                  </a:lnTo>
                  <a:lnTo>
                    <a:pt x="80289" y="401193"/>
                  </a:lnTo>
                  <a:lnTo>
                    <a:pt x="80289" y="398145"/>
                  </a:lnTo>
                  <a:lnTo>
                    <a:pt x="78765" y="395097"/>
                  </a:lnTo>
                  <a:lnTo>
                    <a:pt x="78765" y="321856"/>
                  </a:lnTo>
                  <a:lnTo>
                    <a:pt x="98666" y="321856"/>
                  </a:lnTo>
                  <a:lnTo>
                    <a:pt x="98666" y="306616"/>
                  </a:lnTo>
                  <a:lnTo>
                    <a:pt x="78765" y="306616"/>
                  </a:lnTo>
                  <a:lnTo>
                    <a:pt x="78765" y="266992"/>
                  </a:lnTo>
                  <a:lnTo>
                    <a:pt x="60477" y="279184"/>
                  </a:lnTo>
                  <a:lnTo>
                    <a:pt x="60477" y="306616"/>
                  </a:lnTo>
                  <a:lnTo>
                    <a:pt x="45237" y="306616"/>
                  </a:lnTo>
                  <a:lnTo>
                    <a:pt x="45237" y="321856"/>
                  </a:lnTo>
                  <a:lnTo>
                    <a:pt x="60477" y="321856"/>
                  </a:lnTo>
                  <a:lnTo>
                    <a:pt x="60477" y="407289"/>
                  </a:lnTo>
                  <a:lnTo>
                    <a:pt x="62001" y="410337"/>
                  </a:lnTo>
                  <a:lnTo>
                    <a:pt x="63525" y="414909"/>
                  </a:lnTo>
                  <a:lnTo>
                    <a:pt x="66573" y="417957"/>
                  </a:lnTo>
                  <a:lnTo>
                    <a:pt x="71145" y="419481"/>
                  </a:lnTo>
                  <a:lnTo>
                    <a:pt x="74193" y="422529"/>
                  </a:lnTo>
                  <a:lnTo>
                    <a:pt x="95529" y="422529"/>
                  </a:lnTo>
                  <a:lnTo>
                    <a:pt x="101714" y="421005"/>
                  </a:lnTo>
                  <a:close/>
                </a:path>
                <a:path w="3936365" h="422910">
                  <a:moveTo>
                    <a:pt x="3934396" y="135826"/>
                  </a:moveTo>
                  <a:lnTo>
                    <a:pt x="3911536" y="135826"/>
                  </a:lnTo>
                  <a:lnTo>
                    <a:pt x="3911536" y="158686"/>
                  </a:lnTo>
                  <a:lnTo>
                    <a:pt x="3934396" y="158686"/>
                  </a:lnTo>
                  <a:lnTo>
                    <a:pt x="3934396" y="135826"/>
                  </a:lnTo>
                  <a:close/>
                </a:path>
                <a:path w="3936365" h="422910">
                  <a:moveTo>
                    <a:pt x="3935920" y="0"/>
                  </a:moveTo>
                  <a:lnTo>
                    <a:pt x="3911536" y="0"/>
                  </a:lnTo>
                  <a:lnTo>
                    <a:pt x="3911536" y="35052"/>
                  </a:lnTo>
                  <a:lnTo>
                    <a:pt x="3917632" y="118960"/>
                  </a:lnTo>
                  <a:lnTo>
                    <a:pt x="3929824" y="118960"/>
                  </a:lnTo>
                  <a:lnTo>
                    <a:pt x="3935920" y="35052"/>
                  </a:lnTo>
                  <a:lnTo>
                    <a:pt x="3935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721322" y="6314503"/>
              <a:ext cx="219551" cy="120586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968305" y="6314503"/>
              <a:ext cx="93059" cy="117443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4146791" y="6274892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913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19913" y="157162"/>
                  </a:lnTo>
                  <a:lnTo>
                    <a:pt x="19913" y="42760"/>
                  </a:lnTo>
                  <a:close/>
                </a:path>
                <a:path w="20320" h="157479">
                  <a:moveTo>
                    <a:pt x="19913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913" y="21336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" name="object 221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198619" y="6314503"/>
              <a:ext cx="93059" cy="117443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325207" y="6274879"/>
              <a:ext cx="93059" cy="157067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4450270" y="6274892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900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19900" y="157162"/>
                  </a:lnTo>
                  <a:lnTo>
                    <a:pt x="19900" y="42760"/>
                  </a:lnTo>
                  <a:close/>
                </a:path>
                <a:path w="20320" h="157479">
                  <a:moveTo>
                    <a:pt x="1990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900" y="21336"/>
                  </a:lnTo>
                  <a:lnTo>
                    <a:pt x="19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4492942" y="6274879"/>
              <a:ext cx="99052" cy="160115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4788884" y="6010846"/>
              <a:ext cx="2103215" cy="465391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4617999" y="6272784"/>
              <a:ext cx="2368550" cy="161290"/>
            </a:xfrm>
            <a:custGeom>
              <a:avLst/>
              <a:gdLst/>
              <a:ahLst/>
              <a:cxnLst/>
              <a:rect l="l" t="t" r="r" b="b"/>
              <a:pathLst>
                <a:path w="2368550" h="161289">
                  <a:moveTo>
                    <a:pt x="19900" y="44869"/>
                  </a:moveTo>
                  <a:lnTo>
                    <a:pt x="0" y="44869"/>
                  </a:lnTo>
                  <a:lnTo>
                    <a:pt x="0" y="159270"/>
                  </a:lnTo>
                  <a:lnTo>
                    <a:pt x="19900" y="159270"/>
                  </a:lnTo>
                  <a:lnTo>
                    <a:pt x="19900" y="44869"/>
                  </a:lnTo>
                  <a:close/>
                </a:path>
                <a:path w="2368550" h="161289">
                  <a:moveTo>
                    <a:pt x="19900" y="2108"/>
                  </a:moveTo>
                  <a:lnTo>
                    <a:pt x="0" y="2108"/>
                  </a:lnTo>
                  <a:lnTo>
                    <a:pt x="0" y="23444"/>
                  </a:lnTo>
                  <a:lnTo>
                    <a:pt x="19900" y="23444"/>
                  </a:lnTo>
                  <a:lnTo>
                    <a:pt x="19900" y="2108"/>
                  </a:lnTo>
                  <a:close/>
                </a:path>
                <a:path w="2368550" h="161289">
                  <a:moveTo>
                    <a:pt x="97637" y="159169"/>
                  </a:moveTo>
                  <a:lnTo>
                    <a:pt x="94589" y="142405"/>
                  </a:lnTo>
                  <a:lnTo>
                    <a:pt x="80873" y="142405"/>
                  </a:lnTo>
                  <a:lnTo>
                    <a:pt x="79349" y="140881"/>
                  </a:lnTo>
                  <a:lnTo>
                    <a:pt x="77825" y="140881"/>
                  </a:lnTo>
                  <a:lnTo>
                    <a:pt x="77825" y="139357"/>
                  </a:lnTo>
                  <a:lnTo>
                    <a:pt x="76301" y="137833"/>
                  </a:lnTo>
                  <a:lnTo>
                    <a:pt x="76301" y="60020"/>
                  </a:lnTo>
                  <a:lnTo>
                    <a:pt x="94589" y="60020"/>
                  </a:lnTo>
                  <a:lnTo>
                    <a:pt x="94589" y="44780"/>
                  </a:lnTo>
                  <a:lnTo>
                    <a:pt x="76301" y="44780"/>
                  </a:lnTo>
                  <a:lnTo>
                    <a:pt x="76301" y="5156"/>
                  </a:lnTo>
                  <a:lnTo>
                    <a:pt x="56489" y="17348"/>
                  </a:lnTo>
                  <a:lnTo>
                    <a:pt x="56489" y="44780"/>
                  </a:lnTo>
                  <a:lnTo>
                    <a:pt x="42773" y="44780"/>
                  </a:lnTo>
                  <a:lnTo>
                    <a:pt x="42773" y="60020"/>
                  </a:lnTo>
                  <a:lnTo>
                    <a:pt x="56489" y="60020"/>
                  </a:lnTo>
                  <a:lnTo>
                    <a:pt x="56489" y="145453"/>
                  </a:lnTo>
                  <a:lnTo>
                    <a:pt x="58013" y="148501"/>
                  </a:lnTo>
                  <a:lnTo>
                    <a:pt x="61061" y="153073"/>
                  </a:lnTo>
                  <a:lnTo>
                    <a:pt x="62585" y="156121"/>
                  </a:lnTo>
                  <a:lnTo>
                    <a:pt x="67157" y="157645"/>
                  </a:lnTo>
                  <a:lnTo>
                    <a:pt x="70205" y="160693"/>
                  </a:lnTo>
                  <a:lnTo>
                    <a:pt x="93065" y="160693"/>
                  </a:lnTo>
                  <a:lnTo>
                    <a:pt x="97637" y="159169"/>
                  </a:lnTo>
                  <a:close/>
                </a:path>
                <a:path w="2368550" h="161289">
                  <a:moveTo>
                    <a:pt x="2327529" y="44869"/>
                  </a:moveTo>
                  <a:lnTo>
                    <a:pt x="2307615" y="44869"/>
                  </a:lnTo>
                  <a:lnTo>
                    <a:pt x="2307615" y="159270"/>
                  </a:lnTo>
                  <a:lnTo>
                    <a:pt x="2327529" y="159270"/>
                  </a:lnTo>
                  <a:lnTo>
                    <a:pt x="2327529" y="44869"/>
                  </a:lnTo>
                  <a:close/>
                </a:path>
                <a:path w="2368550" h="161289">
                  <a:moveTo>
                    <a:pt x="2327529" y="2108"/>
                  </a:moveTo>
                  <a:lnTo>
                    <a:pt x="2307615" y="2108"/>
                  </a:lnTo>
                  <a:lnTo>
                    <a:pt x="2307615" y="23444"/>
                  </a:lnTo>
                  <a:lnTo>
                    <a:pt x="2327529" y="23444"/>
                  </a:lnTo>
                  <a:lnTo>
                    <a:pt x="2327529" y="2108"/>
                  </a:lnTo>
                  <a:close/>
                </a:path>
                <a:path w="2368550" h="161289">
                  <a:moveTo>
                    <a:pt x="2368016" y="0"/>
                  </a:moveTo>
                  <a:lnTo>
                    <a:pt x="2348192" y="0"/>
                  </a:lnTo>
                  <a:lnTo>
                    <a:pt x="2348192" y="158508"/>
                  </a:lnTo>
                  <a:lnTo>
                    <a:pt x="2368016" y="158508"/>
                  </a:lnTo>
                  <a:lnTo>
                    <a:pt x="23680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7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012590" y="6274879"/>
              <a:ext cx="100679" cy="160115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7139177" y="6274879"/>
              <a:ext cx="311181" cy="160114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482363" y="6314503"/>
              <a:ext cx="208978" cy="164877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7787348" y="6274892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5" h="157479">
                  <a:moveTo>
                    <a:pt x="18288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8288" y="157060"/>
                  </a:lnTo>
                  <a:lnTo>
                    <a:pt x="18288" y="42672"/>
                  </a:lnTo>
                  <a:close/>
                </a:path>
                <a:path w="18415" h="15747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7839265" y="6314503"/>
              <a:ext cx="92964" cy="117443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017668" y="6274879"/>
              <a:ext cx="166211" cy="158591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8209883" y="6314503"/>
              <a:ext cx="105156" cy="120491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8394382" y="6314503"/>
              <a:ext cx="99155" cy="161734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8520963" y="6274892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913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19913" y="157162"/>
                  </a:lnTo>
                  <a:lnTo>
                    <a:pt x="19913" y="42760"/>
                  </a:lnTo>
                  <a:close/>
                </a:path>
                <a:path w="20320" h="157479">
                  <a:moveTo>
                    <a:pt x="19913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913" y="21336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8572786" y="6314503"/>
              <a:ext cx="99155" cy="161734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691752" y="6314503"/>
              <a:ext cx="106775" cy="120491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876252" y="6277927"/>
              <a:ext cx="173926" cy="157162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9121902" y="6314503"/>
              <a:ext cx="105251" cy="120491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9254585" y="6314503"/>
              <a:ext cx="93059" cy="117443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9372028" y="6314503"/>
              <a:ext cx="96107" cy="120491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9495567" y="6317551"/>
              <a:ext cx="93059" cy="117443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9620630" y="6314503"/>
              <a:ext cx="173831" cy="120491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527583" y="6547961"/>
              <a:ext cx="167735" cy="158686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721415" y="6589109"/>
              <a:ext cx="105158" cy="118967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910393" y="6589109"/>
              <a:ext cx="336994" cy="119062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4271772" y="6547967"/>
              <a:ext cx="73660" cy="159385"/>
            </a:xfrm>
            <a:custGeom>
              <a:avLst/>
              <a:gdLst/>
              <a:ahLst/>
              <a:cxnLst/>
              <a:rect l="l" t="t" r="r" b="b"/>
              <a:pathLst>
                <a:path w="73660" h="159384">
                  <a:moveTo>
                    <a:pt x="19799" y="673"/>
                  </a:moveTo>
                  <a:lnTo>
                    <a:pt x="0" y="673"/>
                  </a:lnTo>
                  <a:lnTo>
                    <a:pt x="0" y="159156"/>
                  </a:lnTo>
                  <a:lnTo>
                    <a:pt x="19799" y="159156"/>
                  </a:lnTo>
                  <a:lnTo>
                    <a:pt x="19799" y="673"/>
                  </a:lnTo>
                  <a:close/>
                </a:path>
                <a:path w="73660" h="159384">
                  <a:moveTo>
                    <a:pt x="73329" y="42760"/>
                  </a:moveTo>
                  <a:lnTo>
                    <a:pt x="53428" y="42760"/>
                  </a:lnTo>
                  <a:lnTo>
                    <a:pt x="53428" y="157162"/>
                  </a:lnTo>
                  <a:lnTo>
                    <a:pt x="73329" y="157162"/>
                  </a:lnTo>
                  <a:lnTo>
                    <a:pt x="73329" y="42760"/>
                  </a:lnTo>
                  <a:close/>
                </a:path>
                <a:path w="73660" h="159384">
                  <a:moveTo>
                    <a:pt x="73329" y="0"/>
                  </a:moveTo>
                  <a:lnTo>
                    <a:pt x="53428" y="0"/>
                  </a:lnTo>
                  <a:lnTo>
                    <a:pt x="53428" y="21336"/>
                  </a:lnTo>
                  <a:lnTo>
                    <a:pt x="73329" y="21336"/>
                  </a:lnTo>
                  <a:lnTo>
                    <a:pt x="733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366355" y="6589109"/>
              <a:ext cx="93059" cy="115919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485322" y="6589109"/>
              <a:ext cx="100679" cy="163258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668392" y="6551009"/>
              <a:ext cx="459105" cy="157162"/>
            </a:xfrm>
            <a:prstGeom prst="rect">
              <a:avLst/>
            </a:prstGeom>
          </p:spPr>
        </p:pic>
        <p:sp>
          <p:nvSpPr>
            <p:cNvPr id="251" name="object 251"/>
            <p:cNvSpPr/>
            <p:nvPr/>
          </p:nvSpPr>
          <p:spPr>
            <a:xfrm>
              <a:off x="5153405" y="6589109"/>
              <a:ext cx="62865" cy="116205"/>
            </a:xfrm>
            <a:custGeom>
              <a:avLst/>
              <a:gdLst/>
              <a:ahLst/>
              <a:cxnLst/>
              <a:rect l="l" t="t" r="r" b="b"/>
              <a:pathLst>
                <a:path w="62864" h="116204">
                  <a:moveTo>
                    <a:pt x="19812" y="115919"/>
                  </a:moveTo>
                  <a:lnTo>
                    <a:pt x="0" y="115919"/>
                  </a:lnTo>
                  <a:lnTo>
                    <a:pt x="0" y="1524"/>
                  </a:lnTo>
                  <a:lnTo>
                    <a:pt x="18288" y="1524"/>
                  </a:lnTo>
                  <a:lnTo>
                    <a:pt x="18288" y="19812"/>
                  </a:lnTo>
                  <a:lnTo>
                    <a:pt x="22859" y="10668"/>
                  </a:lnTo>
                  <a:lnTo>
                    <a:pt x="25908" y="6096"/>
                  </a:lnTo>
                  <a:lnTo>
                    <a:pt x="30480" y="3048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6387" y="1524"/>
                  </a:lnTo>
                  <a:lnTo>
                    <a:pt x="62484" y="6096"/>
                  </a:lnTo>
                  <a:lnTo>
                    <a:pt x="56387" y="24384"/>
                  </a:lnTo>
                  <a:lnTo>
                    <a:pt x="51816" y="21336"/>
                  </a:lnTo>
                  <a:lnTo>
                    <a:pt x="47244" y="19812"/>
                  </a:lnTo>
                  <a:lnTo>
                    <a:pt x="38100" y="19812"/>
                  </a:lnTo>
                  <a:lnTo>
                    <a:pt x="33528" y="21336"/>
                  </a:lnTo>
                  <a:lnTo>
                    <a:pt x="30480" y="22860"/>
                  </a:lnTo>
                  <a:lnTo>
                    <a:pt x="24384" y="29051"/>
                  </a:lnTo>
                  <a:lnTo>
                    <a:pt x="22859" y="33623"/>
                  </a:lnTo>
                  <a:lnTo>
                    <a:pt x="19812" y="48863"/>
                  </a:lnTo>
                  <a:lnTo>
                    <a:pt x="19812" y="115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2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5284565" y="6589109"/>
              <a:ext cx="221075" cy="119062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531643" y="6590633"/>
              <a:ext cx="93059" cy="117538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5657075" y="6547967"/>
              <a:ext cx="135890" cy="160655"/>
            </a:xfrm>
            <a:custGeom>
              <a:avLst/>
              <a:gdLst/>
              <a:ahLst/>
              <a:cxnLst/>
              <a:rect l="l" t="t" r="r" b="b"/>
              <a:pathLst>
                <a:path w="135889" h="160654">
                  <a:moveTo>
                    <a:pt x="19824" y="673"/>
                  </a:moveTo>
                  <a:lnTo>
                    <a:pt x="0" y="673"/>
                  </a:lnTo>
                  <a:lnTo>
                    <a:pt x="0" y="159156"/>
                  </a:lnTo>
                  <a:lnTo>
                    <a:pt x="19824" y="159156"/>
                  </a:lnTo>
                  <a:lnTo>
                    <a:pt x="19824" y="673"/>
                  </a:lnTo>
                  <a:close/>
                </a:path>
                <a:path w="135889" h="160654">
                  <a:moveTo>
                    <a:pt x="135356" y="0"/>
                  </a:moveTo>
                  <a:lnTo>
                    <a:pt x="117068" y="0"/>
                  </a:lnTo>
                  <a:lnTo>
                    <a:pt x="117068" y="102196"/>
                  </a:lnTo>
                  <a:lnTo>
                    <a:pt x="116497" y="111912"/>
                  </a:lnTo>
                  <a:lnTo>
                    <a:pt x="95732" y="144868"/>
                  </a:lnTo>
                  <a:lnTo>
                    <a:pt x="78879" y="144868"/>
                  </a:lnTo>
                  <a:lnTo>
                    <a:pt x="56591" y="111277"/>
                  </a:lnTo>
                  <a:lnTo>
                    <a:pt x="56019" y="100672"/>
                  </a:lnTo>
                  <a:lnTo>
                    <a:pt x="56349" y="90081"/>
                  </a:lnTo>
                  <a:lnTo>
                    <a:pt x="77355" y="56388"/>
                  </a:lnTo>
                  <a:lnTo>
                    <a:pt x="94208" y="56388"/>
                  </a:lnTo>
                  <a:lnTo>
                    <a:pt x="116497" y="91363"/>
                  </a:lnTo>
                  <a:lnTo>
                    <a:pt x="117068" y="102196"/>
                  </a:lnTo>
                  <a:lnTo>
                    <a:pt x="117068" y="0"/>
                  </a:lnTo>
                  <a:lnTo>
                    <a:pt x="115544" y="0"/>
                  </a:lnTo>
                  <a:lnTo>
                    <a:pt x="115544" y="56388"/>
                  </a:lnTo>
                  <a:lnTo>
                    <a:pt x="112496" y="51816"/>
                  </a:lnTo>
                  <a:lnTo>
                    <a:pt x="107924" y="47244"/>
                  </a:lnTo>
                  <a:lnTo>
                    <a:pt x="101828" y="45720"/>
                  </a:lnTo>
                  <a:lnTo>
                    <a:pt x="97256" y="42672"/>
                  </a:lnTo>
                  <a:lnTo>
                    <a:pt x="91160" y="41148"/>
                  </a:lnTo>
                  <a:lnTo>
                    <a:pt x="83540" y="41148"/>
                  </a:lnTo>
                  <a:lnTo>
                    <a:pt x="48018" y="57734"/>
                  </a:lnTo>
                  <a:lnTo>
                    <a:pt x="34683" y="100672"/>
                  </a:lnTo>
                  <a:lnTo>
                    <a:pt x="34772" y="102196"/>
                  </a:lnTo>
                  <a:lnTo>
                    <a:pt x="35229" y="109512"/>
                  </a:lnTo>
                  <a:lnTo>
                    <a:pt x="36779" y="117627"/>
                  </a:lnTo>
                  <a:lnTo>
                    <a:pt x="39179" y="124891"/>
                  </a:lnTo>
                  <a:lnTo>
                    <a:pt x="42303" y="131152"/>
                  </a:lnTo>
                  <a:lnTo>
                    <a:pt x="45135" y="137706"/>
                  </a:lnTo>
                  <a:lnTo>
                    <a:pt x="78181" y="159880"/>
                  </a:lnTo>
                  <a:lnTo>
                    <a:pt x="85064" y="160210"/>
                  </a:lnTo>
                  <a:lnTo>
                    <a:pt x="94780" y="159080"/>
                  </a:lnTo>
                  <a:lnTo>
                    <a:pt x="103352" y="155778"/>
                  </a:lnTo>
                  <a:lnTo>
                    <a:pt x="110782" y="150482"/>
                  </a:lnTo>
                  <a:lnTo>
                    <a:pt x="115722" y="144868"/>
                  </a:lnTo>
                  <a:lnTo>
                    <a:pt x="117068" y="143344"/>
                  </a:lnTo>
                  <a:lnTo>
                    <a:pt x="117068" y="157060"/>
                  </a:lnTo>
                  <a:lnTo>
                    <a:pt x="135356" y="157060"/>
                  </a:lnTo>
                  <a:lnTo>
                    <a:pt x="135356" y="143344"/>
                  </a:lnTo>
                  <a:lnTo>
                    <a:pt x="1353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" name="object 255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5880925" y="6589109"/>
              <a:ext cx="100584" cy="163258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007608" y="6550913"/>
              <a:ext cx="178307" cy="157257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254591" y="6551009"/>
              <a:ext cx="173831" cy="157162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510909" y="6589109"/>
              <a:ext cx="221075" cy="119062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6751796" y="6589109"/>
              <a:ext cx="100679" cy="119062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873811" y="6547961"/>
              <a:ext cx="92964" cy="157067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7062882" y="6589109"/>
              <a:ext cx="327945" cy="160210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7419772" y="6547967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5" h="157479">
                  <a:moveTo>
                    <a:pt x="18288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8288" y="157060"/>
                  </a:lnTo>
                  <a:lnTo>
                    <a:pt x="18288" y="42672"/>
                  </a:lnTo>
                  <a:close/>
                </a:path>
                <a:path w="18415" h="15747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7460932" y="6547961"/>
              <a:ext cx="215074" cy="160210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7701914" y="6589109"/>
              <a:ext cx="93059" cy="115919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883461" y="6544913"/>
              <a:ext cx="187547" cy="163258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8142732" y="6589109"/>
              <a:ext cx="154019" cy="115919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8324183" y="6589204"/>
              <a:ext cx="106775" cy="118967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8456676" y="6547967"/>
              <a:ext cx="195580" cy="189230"/>
            </a:xfrm>
            <a:custGeom>
              <a:avLst/>
              <a:gdLst/>
              <a:ahLst/>
              <a:cxnLst/>
              <a:rect l="l" t="t" r="r" b="b"/>
              <a:pathLst>
                <a:path w="195579" h="189229">
                  <a:moveTo>
                    <a:pt x="19799" y="673"/>
                  </a:moveTo>
                  <a:lnTo>
                    <a:pt x="0" y="673"/>
                  </a:lnTo>
                  <a:lnTo>
                    <a:pt x="0" y="159156"/>
                  </a:lnTo>
                  <a:lnTo>
                    <a:pt x="19799" y="159156"/>
                  </a:lnTo>
                  <a:lnTo>
                    <a:pt x="19799" y="673"/>
                  </a:lnTo>
                  <a:close/>
                </a:path>
                <a:path w="195579" h="189229">
                  <a:moveTo>
                    <a:pt x="134493" y="0"/>
                  </a:moveTo>
                  <a:lnTo>
                    <a:pt x="117627" y="0"/>
                  </a:lnTo>
                  <a:lnTo>
                    <a:pt x="117627" y="102196"/>
                  </a:lnTo>
                  <a:lnTo>
                    <a:pt x="117055" y="111912"/>
                  </a:lnTo>
                  <a:lnTo>
                    <a:pt x="94767" y="144868"/>
                  </a:lnTo>
                  <a:lnTo>
                    <a:pt x="78003" y="144868"/>
                  </a:lnTo>
                  <a:lnTo>
                    <a:pt x="55714" y="111277"/>
                  </a:lnTo>
                  <a:lnTo>
                    <a:pt x="55626" y="109512"/>
                  </a:lnTo>
                  <a:lnTo>
                    <a:pt x="55143" y="100672"/>
                  </a:lnTo>
                  <a:lnTo>
                    <a:pt x="70383" y="60960"/>
                  </a:lnTo>
                  <a:lnTo>
                    <a:pt x="76479" y="56388"/>
                  </a:lnTo>
                  <a:lnTo>
                    <a:pt x="94767" y="56388"/>
                  </a:lnTo>
                  <a:lnTo>
                    <a:pt x="117055" y="91363"/>
                  </a:lnTo>
                  <a:lnTo>
                    <a:pt x="117627" y="102196"/>
                  </a:lnTo>
                  <a:lnTo>
                    <a:pt x="117627" y="0"/>
                  </a:lnTo>
                  <a:lnTo>
                    <a:pt x="116103" y="0"/>
                  </a:lnTo>
                  <a:lnTo>
                    <a:pt x="116103" y="56388"/>
                  </a:lnTo>
                  <a:lnTo>
                    <a:pt x="106959" y="47244"/>
                  </a:lnTo>
                  <a:lnTo>
                    <a:pt x="102387" y="45720"/>
                  </a:lnTo>
                  <a:lnTo>
                    <a:pt x="96291" y="42672"/>
                  </a:lnTo>
                  <a:lnTo>
                    <a:pt x="90195" y="41148"/>
                  </a:lnTo>
                  <a:lnTo>
                    <a:pt x="84099" y="41148"/>
                  </a:lnTo>
                  <a:lnTo>
                    <a:pt x="77266" y="41478"/>
                  </a:lnTo>
                  <a:lnTo>
                    <a:pt x="44259" y="63601"/>
                  </a:lnTo>
                  <a:lnTo>
                    <a:pt x="35331" y="100672"/>
                  </a:lnTo>
                  <a:lnTo>
                    <a:pt x="35382" y="102196"/>
                  </a:lnTo>
                  <a:lnTo>
                    <a:pt x="49428" y="143535"/>
                  </a:lnTo>
                  <a:lnTo>
                    <a:pt x="84099" y="160210"/>
                  </a:lnTo>
                  <a:lnTo>
                    <a:pt x="94678" y="159080"/>
                  </a:lnTo>
                  <a:lnTo>
                    <a:pt x="103530" y="155778"/>
                  </a:lnTo>
                  <a:lnTo>
                    <a:pt x="110680" y="150482"/>
                  </a:lnTo>
                  <a:lnTo>
                    <a:pt x="114947" y="144868"/>
                  </a:lnTo>
                  <a:lnTo>
                    <a:pt x="116103" y="143344"/>
                  </a:lnTo>
                  <a:lnTo>
                    <a:pt x="116103" y="157060"/>
                  </a:lnTo>
                  <a:lnTo>
                    <a:pt x="134493" y="157060"/>
                  </a:lnTo>
                  <a:lnTo>
                    <a:pt x="134493" y="143344"/>
                  </a:lnTo>
                  <a:lnTo>
                    <a:pt x="134493" y="0"/>
                  </a:lnTo>
                  <a:close/>
                </a:path>
                <a:path w="195579" h="189229">
                  <a:moveTo>
                    <a:pt x="195440" y="135724"/>
                  </a:moveTo>
                  <a:lnTo>
                    <a:pt x="174104" y="135724"/>
                  </a:lnTo>
                  <a:lnTo>
                    <a:pt x="174104" y="157060"/>
                  </a:lnTo>
                  <a:lnTo>
                    <a:pt x="184772" y="157060"/>
                  </a:lnTo>
                  <a:lnTo>
                    <a:pt x="184772" y="164782"/>
                  </a:lnTo>
                  <a:lnTo>
                    <a:pt x="183248" y="169354"/>
                  </a:lnTo>
                  <a:lnTo>
                    <a:pt x="181724" y="172402"/>
                  </a:lnTo>
                  <a:lnTo>
                    <a:pt x="178676" y="176974"/>
                  </a:lnTo>
                  <a:lnTo>
                    <a:pt x="175628" y="178498"/>
                  </a:lnTo>
                  <a:lnTo>
                    <a:pt x="172580" y="181546"/>
                  </a:lnTo>
                  <a:lnTo>
                    <a:pt x="177152" y="189166"/>
                  </a:lnTo>
                  <a:lnTo>
                    <a:pt x="183248" y="186118"/>
                  </a:lnTo>
                  <a:lnTo>
                    <a:pt x="187820" y="183070"/>
                  </a:lnTo>
                  <a:lnTo>
                    <a:pt x="190868" y="176974"/>
                  </a:lnTo>
                  <a:lnTo>
                    <a:pt x="193916" y="172402"/>
                  </a:lnTo>
                  <a:lnTo>
                    <a:pt x="195440" y="166306"/>
                  </a:lnTo>
                  <a:lnTo>
                    <a:pt x="195440" y="1357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" name="object 269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8739092" y="6547961"/>
              <a:ext cx="167639" cy="158686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938831" y="6590633"/>
              <a:ext cx="93059" cy="117538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9057798" y="6589109"/>
              <a:ext cx="94583" cy="119062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9222581" y="6551009"/>
              <a:ext cx="172307" cy="157162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3538245" y="682095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4" name="object 274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591591" y="6862191"/>
              <a:ext cx="154019" cy="117538"/>
            </a:xfrm>
            <a:prstGeom prst="rect">
              <a:avLst/>
            </a:prstGeom>
          </p:spPr>
        </p:pic>
        <p:sp>
          <p:nvSpPr>
            <p:cNvPr id="275" name="object 275"/>
            <p:cNvSpPr/>
            <p:nvPr/>
          </p:nvSpPr>
          <p:spPr>
            <a:xfrm>
              <a:off x="3780752" y="6862191"/>
              <a:ext cx="529590" cy="161925"/>
            </a:xfrm>
            <a:custGeom>
              <a:avLst/>
              <a:gdLst/>
              <a:ahLst/>
              <a:cxnLst/>
              <a:rect l="l" t="t" r="r" b="b"/>
              <a:pathLst>
                <a:path w="529589" h="161925">
                  <a:moveTo>
                    <a:pt x="99060" y="59537"/>
                  </a:moveTo>
                  <a:lnTo>
                    <a:pt x="85725" y="17157"/>
                  </a:lnTo>
                  <a:lnTo>
                    <a:pt x="79248" y="10337"/>
                  </a:lnTo>
                  <a:lnTo>
                    <a:pt x="79248" y="59537"/>
                  </a:lnTo>
                  <a:lnTo>
                    <a:pt x="79171" y="61061"/>
                  </a:lnTo>
                  <a:lnTo>
                    <a:pt x="64008" y="100685"/>
                  </a:lnTo>
                  <a:lnTo>
                    <a:pt x="56388" y="103733"/>
                  </a:lnTo>
                  <a:lnTo>
                    <a:pt x="39624" y="103733"/>
                  </a:lnTo>
                  <a:lnTo>
                    <a:pt x="17335" y="71628"/>
                  </a:lnTo>
                  <a:lnTo>
                    <a:pt x="17259" y="70129"/>
                  </a:lnTo>
                  <a:lnTo>
                    <a:pt x="17157" y="68389"/>
                  </a:lnTo>
                  <a:lnTo>
                    <a:pt x="16764" y="61061"/>
                  </a:lnTo>
                  <a:lnTo>
                    <a:pt x="16840" y="59537"/>
                  </a:lnTo>
                  <a:lnTo>
                    <a:pt x="17335" y="50469"/>
                  </a:lnTo>
                  <a:lnTo>
                    <a:pt x="42405" y="16078"/>
                  </a:lnTo>
                  <a:lnTo>
                    <a:pt x="48768" y="15240"/>
                  </a:lnTo>
                  <a:lnTo>
                    <a:pt x="56388" y="15240"/>
                  </a:lnTo>
                  <a:lnTo>
                    <a:pt x="78676" y="48945"/>
                  </a:lnTo>
                  <a:lnTo>
                    <a:pt x="78752" y="50469"/>
                  </a:lnTo>
                  <a:lnTo>
                    <a:pt x="78816" y="51562"/>
                  </a:lnTo>
                  <a:lnTo>
                    <a:pt x="79248" y="59537"/>
                  </a:lnTo>
                  <a:lnTo>
                    <a:pt x="79248" y="10337"/>
                  </a:lnTo>
                  <a:lnTo>
                    <a:pt x="50292" y="0"/>
                  </a:lnTo>
                  <a:lnTo>
                    <a:pt x="42672" y="0"/>
                  </a:lnTo>
                  <a:lnTo>
                    <a:pt x="16764" y="18288"/>
                  </a:lnTo>
                  <a:lnTo>
                    <a:pt x="16764" y="3048"/>
                  </a:lnTo>
                  <a:lnTo>
                    <a:pt x="0" y="3048"/>
                  </a:lnTo>
                  <a:lnTo>
                    <a:pt x="0" y="161734"/>
                  </a:lnTo>
                  <a:lnTo>
                    <a:pt x="18288" y="161734"/>
                  </a:lnTo>
                  <a:lnTo>
                    <a:pt x="18288" y="105257"/>
                  </a:lnTo>
                  <a:lnTo>
                    <a:pt x="21336" y="109829"/>
                  </a:lnTo>
                  <a:lnTo>
                    <a:pt x="25908" y="112877"/>
                  </a:lnTo>
                  <a:lnTo>
                    <a:pt x="32004" y="116014"/>
                  </a:lnTo>
                  <a:lnTo>
                    <a:pt x="36576" y="119062"/>
                  </a:lnTo>
                  <a:lnTo>
                    <a:pt x="42672" y="120586"/>
                  </a:lnTo>
                  <a:lnTo>
                    <a:pt x="48768" y="120586"/>
                  </a:lnTo>
                  <a:lnTo>
                    <a:pt x="83070" y="105257"/>
                  </a:lnTo>
                  <a:lnTo>
                    <a:pt x="84582" y="103733"/>
                  </a:lnTo>
                  <a:lnTo>
                    <a:pt x="98539" y="68389"/>
                  </a:lnTo>
                  <a:lnTo>
                    <a:pt x="99060" y="59537"/>
                  </a:lnTo>
                  <a:close/>
                </a:path>
                <a:path w="529589" h="161925">
                  <a:moveTo>
                    <a:pt x="176885" y="6108"/>
                  </a:moveTo>
                  <a:lnTo>
                    <a:pt x="170789" y="3060"/>
                  </a:lnTo>
                  <a:lnTo>
                    <a:pt x="163169" y="12"/>
                  </a:lnTo>
                  <a:lnTo>
                    <a:pt x="152501" y="12"/>
                  </a:lnTo>
                  <a:lnTo>
                    <a:pt x="147929" y="1536"/>
                  </a:lnTo>
                  <a:lnTo>
                    <a:pt x="144881" y="4584"/>
                  </a:lnTo>
                  <a:lnTo>
                    <a:pt x="140309" y="7632"/>
                  </a:lnTo>
                  <a:lnTo>
                    <a:pt x="137261" y="12204"/>
                  </a:lnTo>
                  <a:lnTo>
                    <a:pt x="132689" y="19824"/>
                  </a:lnTo>
                  <a:lnTo>
                    <a:pt x="132689" y="3060"/>
                  </a:lnTo>
                  <a:lnTo>
                    <a:pt x="114401" y="3060"/>
                  </a:lnTo>
                  <a:lnTo>
                    <a:pt x="114401" y="117551"/>
                  </a:lnTo>
                  <a:lnTo>
                    <a:pt x="134213" y="117551"/>
                  </a:lnTo>
                  <a:lnTo>
                    <a:pt x="134213" y="48869"/>
                  </a:lnTo>
                  <a:lnTo>
                    <a:pt x="135737" y="41249"/>
                  </a:lnTo>
                  <a:lnTo>
                    <a:pt x="137261" y="35153"/>
                  </a:lnTo>
                  <a:lnTo>
                    <a:pt x="138785" y="30581"/>
                  </a:lnTo>
                  <a:lnTo>
                    <a:pt x="147929" y="21348"/>
                  </a:lnTo>
                  <a:lnTo>
                    <a:pt x="152501" y="19824"/>
                  </a:lnTo>
                  <a:lnTo>
                    <a:pt x="160121" y="19824"/>
                  </a:lnTo>
                  <a:lnTo>
                    <a:pt x="164693" y="21348"/>
                  </a:lnTo>
                  <a:lnTo>
                    <a:pt x="170789" y="24485"/>
                  </a:lnTo>
                  <a:lnTo>
                    <a:pt x="176885" y="6108"/>
                  </a:lnTo>
                  <a:close/>
                </a:path>
                <a:path w="529589" h="161925">
                  <a:moveTo>
                    <a:pt x="298894" y="58013"/>
                  </a:moveTo>
                  <a:lnTo>
                    <a:pt x="298018" y="45135"/>
                  </a:lnTo>
                  <a:lnTo>
                    <a:pt x="295275" y="33807"/>
                  </a:lnTo>
                  <a:lnTo>
                    <a:pt x="290537" y="23901"/>
                  </a:lnTo>
                  <a:lnTo>
                    <a:pt x="284861" y="16764"/>
                  </a:lnTo>
                  <a:lnTo>
                    <a:pt x="283654" y="15240"/>
                  </a:lnTo>
                  <a:lnTo>
                    <a:pt x="279082" y="11811"/>
                  </a:lnTo>
                  <a:lnTo>
                    <a:pt x="279082" y="59537"/>
                  </a:lnTo>
                  <a:lnTo>
                    <a:pt x="278511" y="70129"/>
                  </a:lnTo>
                  <a:lnTo>
                    <a:pt x="252145" y="103136"/>
                  </a:lnTo>
                  <a:lnTo>
                    <a:pt x="245554" y="103733"/>
                  </a:lnTo>
                  <a:lnTo>
                    <a:pt x="238086" y="103136"/>
                  </a:lnTo>
                  <a:lnTo>
                    <a:pt x="212509" y="70129"/>
                  </a:lnTo>
                  <a:lnTo>
                    <a:pt x="211937" y="59537"/>
                  </a:lnTo>
                  <a:lnTo>
                    <a:pt x="212026" y="58013"/>
                  </a:lnTo>
                  <a:lnTo>
                    <a:pt x="231597" y="19253"/>
                  </a:lnTo>
                  <a:lnTo>
                    <a:pt x="245554" y="16764"/>
                  </a:lnTo>
                  <a:lnTo>
                    <a:pt x="254698" y="16764"/>
                  </a:lnTo>
                  <a:lnTo>
                    <a:pt x="278485" y="49822"/>
                  </a:lnTo>
                  <a:lnTo>
                    <a:pt x="279082" y="59537"/>
                  </a:lnTo>
                  <a:lnTo>
                    <a:pt x="279082" y="11811"/>
                  </a:lnTo>
                  <a:lnTo>
                    <a:pt x="275348" y="9004"/>
                  </a:lnTo>
                  <a:lnTo>
                    <a:pt x="266319" y="4191"/>
                  </a:lnTo>
                  <a:lnTo>
                    <a:pt x="256438" y="1104"/>
                  </a:lnTo>
                  <a:lnTo>
                    <a:pt x="245554" y="0"/>
                  </a:lnTo>
                  <a:lnTo>
                    <a:pt x="234899" y="863"/>
                  </a:lnTo>
                  <a:lnTo>
                    <a:pt x="201117" y="21958"/>
                  </a:lnTo>
                  <a:lnTo>
                    <a:pt x="192125" y="59537"/>
                  </a:lnTo>
                  <a:lnTo>
                    <a:pt x="192976" y="73533"/>
                  </a:lnTo>
                  <a:lnTo>
                    <a:pt x="214172" y="111556"/>
                  </a:lnTo>
                  <a:lnTo>
                    <a:pt x="245554" y="120586"/>
                  </a:lnTo>
                  <a:lnTo>
                    <a:pt x="252412" y="120040"/>
                  </a:lnTo>
                  <a:lnTo>
                    <a:pt x="284899" y="103733"/>
                  </a:lnTo>
                  <a:lnTo>
                    <a:pt x="288848" y="99377"/>
                  </a:lnTo>
                  <a:lnTo>
                    <a:pt x="292798" y="93065"/>
                  </a:lnTo>
                  <a:lnTo>
                    <a:pt x="295033" y="86512"/>
                  </a:lnTo>
                  <a:lnTo>
                    <a:pt x="296989" y="78397"/>
                  </a:lnTo>
                  <a:lnTo>
                    <a:pt x="298373" y="68846"/>
                  </a:lnTo>
                  <a:lnTo>
                    <a:pt x="298894" y="58013"/>
                  </a:lnTo>
                  <a:close/>
                </a:path>
                <a:path w="529589" h="161925">
                  <a:moveTo>
                    <a:pt x="407187" y="3060"/>
                  </a:moveTo>
                  <a:lnTo>
                    <a:pt x="387375" y="3060"/>
                  </a:lnTo>
                  <a:lnTo>
                    <a:pt x="361467" y="73253"/>
                  </a:lnTo>
                  <a:lnTo>
                    <a:pt x="358419" y="80873"/>
                  </a:lnTo>
                  <a:lnTo>
                    <a:pt x="356895" y="88493"/>
                  </a:lnTo>
                  <a:lnTo>
                    <a:pt x="355371" y="94589"/>
                  </a:lnTo>
                  <a:lnTo>
                    <a:pt x="352234" y="86969"/>
                  </a:lnTo>
                  <a:lnTo>
                    <a:pt x="350710" y="79349"/>
                  </a:lnTo>
                  <a:lnTo>
                    <a:pt x="347662" y="71729"/>
                  </a:lnTo>
                  <a:lnTo>
                    <a:pt x="323278" y="3060"/>
                  </a:lnTo>
                  <a:lnTo>
                    <a:pt x="301942" y="3060"/>
                  </a:lnTo>
                  <a:lnTo>
                    <a:pt x="346138" y="117551"/>
                  </a:lnTo>
                  <a:lnTo>
                    <a:pt x="364515" y="117551"/>
                  </a:lnTo>
                  <a:lnTo>
                    <a:pt x="407187" y="3060"/>
                  </a:lnTo>
                  <a:close/>
                </a:path>
                <a:path w="529589" h="161925">
                  <a:moveTo>
                    <a:pt x="529209" y="59537"/>
                  </a:moveTo>
                  <a:lnTo>
                    <a:pt x="528320" y="48869"/>
                  </a:lnTo>
                  <a:lnTo>
                    <a:pt x="528243" y="47942"/>
                  </a:lnTo>
                  <a:lnTo>
                    <a:pt x="528116" y="46443"/>
                  </a:lnTo>
                  <a:lnTo>
                    <a:pt x="525018" y="34759"/>
                  </a:lnTo>
                  <a:lnTo>
                    <a:pt x="520204" y="24777"/>
                  </a:lnTo>
                  <a:lnTo>
                    <a:pt x="513969" y="16764"/>
                  </a:lnTo>
                  <a:lnTo>
                    <a:pt x="507873" y="10934"/>
                  </a:lnTo>
                  <a:lnTo>
                    <a:pt x="507873" y="39725"/>
                  </a:lnTo>
                  <a:lnTo>
                    <a:pt x="507873" y="48869"/>
                  </a:lnTo>
                  <a:lnTo>
                    <a:pt x="443763" y="48869"/>
                  </a:lnTo>
                  <a:lnTo>
                    <a:pt x="445287" y="39725"/>
                  </a:lnTo>
                  <a:lnTo>
                    <a:pt x="448335" y="30581"/>
                  </a:lnTo>
                  <a:lnTo>
                    <a:pt x="454431" y="26009"/>
                  </a:lnTo>
                  <a:lnTo>
                    <a:pt x="460527" y="19812"/>
                  </a:lnTo>
                  <a:lnTo>
                    <a:pt x="468147" y="16764"/>
                  </a:lnTo>
                  <a:lnTo>
                    <a:pt x="486537" y="16764"/>
                  </a:lnTo>
                  <a:lnTo>
                    <a:pt x="494157" y="19812"/>
                  </a:lnTo>
                  <a:lnTo>
                    <a:pt x="500253" y="27533"/>
                  </a:lnTo>
                  <a:lnTo>
                    <a:pt x="504825" y="32105"/>
                  </a:lnTo>
                  <a:lnTo>
                    <a:pt x="507873" y="39725"/>
                  </a:lnTo>
                  <a:lnTo>
                    <a:pt x="507873" y="10934"/>
                  </a:lnTo>
                  <a:lnTo>
                    <a:pt x="506539" y="9652"/>
                  </a:lnTo>
                  <a:lnTo>
                    <a:pt x="497967" y="4381"/>
                  </a:lnTo>
                  <a:lnTo>
                    <a:pt x="488251" y="1130"/>
                  </a:lnTo>
                  <a:lnTo>
                    <a:pt x="477393" y="0"/>
                  </a:lnTo>
                  <a:lnTo>
                    <a:pt x="465569" y="1130"/>
                  </a:lnTo>
                  <a:lnTo>
                    <a:pt x="431431" y="25654"/>
                  </a:lnTo>
                  <a:lnTo>
                    <a:pt x="423456" y="48869"/>
                  </a:lnTo>
                  <a:lnTo>
                    <a:pt x="422427" y="61061"/>
                  </a:lnTo>
                  <a:lnTo>
                    <a:pt x="437667" y="105257"/>
                  </a:lnTo>
                  <a:lnTo>
                    <a:pt x="477393" y="120586"/>
                  </a:lnTo>
                  <a:lnTo>
                    <a:pt x="487133" y="119989"/>
                  </a:lnTo>
                  <a:lnTo>
                    <a:pt x="521017" y="98399"/>
                  </a:lnTo>
                  <a:lnTo>
                    <a:pt x="527685" y="82397"/>
                  </a:lnTo>
                  <a:lnTo>
                    <a:pt x="507873" y="80873"/>
                  </a:lnTo>
                  <a:lnTo>
                    <a:pt x="504825" y="88493"/>
                  </a:lnTo>
                  <a:lnTo>
                    <a:pt x="501777" y="94589"/>
                  </a:lnTo>
                  <a:lnTo>
                    <a:pt x="495681" y="99161"/>
                  </a:lnTo>
                  <a:lnTo>
                    <a:pt x="491109" y="102209"/>
                  </a:lnTo>
                  <a:lnTo>
                    <a:pt x="485013" y="103733"/>
                  </a:lnTo>
                  <a:lnTo>
                    <a:pt x="468147" y="103733"/>
                  </a:lnTo>
                  <a:lnTo>
                    <a:pt x="443763" y="65633"/>
                  </a:lnTo>
                  <a:lnTo>
                    <a:pt x="529209" y="65633"/>
                  </a:lnTo>
                  <a:lnTo>
                    <a:pt x="529209" y="595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" name="object 276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387786" y="6821043"/>
              <a:ext cx="167735" cy="160210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581429" y="6862190"/>
              <a:ext cx="105251" cy="120586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770596" y="6862191"/>
              <a:ext cx="335470" cy="120586"/>
            </a:xfrm>
            <a:prstGeom prst="rect">
              <a:avLst/>
            </a:prstGeom>
          </p:spPr>
        </p:pic>
        <p:sp>
          <p:nvSpPr>
            <p:cNvPr id="279" name="object 279"/>
            <p:cNvSpPr/>
            <p:nvPr/>
          </p:nvSpPr>
          <p:spPr>
            <a:xfrm>
              <a:off x="5132832" y="6821055"/>
              <a:ext cx="71120" cy="159385"/>
            </a:xfrm>
            <a:custGeom>
              <a:avLst/>
              <a:gdLst/>
              <a:ahLst/>
              <a:cxnLst/>
              <a:rect l="l" t="t" r="r" b="b"/>
              <a:pathLst>
                <a:path w="71120" h="159384">
                  <a:moveTo>
                    <a:pt x="19812" y="368"/>
                  </a:moveTo>
                  <a:lnTo>
                    <a:pt x="0" y="368"/>
                  </a:lnTo>
                  <a:lnTo>
                    <a:pt x="0" y="158864"/>
                  </a:lnTo>
                  <a:lnTo>
                    <a:pt x="19812" y="158864"/>
                  </a:lnTo>
                  <a:lnTo>
                    <a:pt x="19812" y="368"/>
                  </a:lnTo>
                  <a:close/>
                </a:path>
                <a:path w="71120" h="159384">
                  <a:moveTo>
                    <a:pt x="70866" y="44196"/>
                  </a:moveTo>
                  <a:lnTo>
                    <a:pt x="52578" y="44196"/>
                  </a:lnTo>
                  <a:lnTo>
                    <a:pt x="52578" y="158686"/>
                  </a:lnTo>
                  <a:lnTo>
                    <a:pt x="70866" y="158686"/>
                  </a:lnTo>
                  <a:lnTo>
                    <a:pt x="70866" y="44196"/>
                  </a:lnTo>
                  <a:close/>
                </a:path>
                <a:path w="71120" h="159384">
                  <a:moveTo>
                    <a:pt x="70866" y="0"/>
                  </a:moveTo>
                  <a:lnTo>
                    <a:pt x="52578" y="0"/>
                  </a:lnTo>
                  <a:lnTo>
                    <a:pt x="52578" y="22860"/>
                  </a:lnTo>
                  <a:lnTo>
                    <a:pt x="70866" y="22860"/>
                  </a:lnTo>
                  <a:lnTo>
                    <a:pt x="708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" name="object 280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5226557" y="6862191"/>
              <a:ext cx="93059" cy="117538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5345525" y="6862190"/>
              <a:ext cx="100679" cy="163258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5534691" y="6819519"/>
              <a:ext cx="346234" cy="163258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5902261" y="6825615"/>
              <a:ext cx="166210" cy="157162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6141720" y="6862191"/>
              <a:ext cx="105251" cy="120586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6274403" y="6821043"/>
              <a:ext cx="207454" cy="161734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6579387" y="6821055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196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8288" y="2286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7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6631305" y="6862191"/>
              <a:ext cx="154019" cy="117538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6820376" y="6862190"/>
              <a:ext cx="99155" cy="161734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6945439" y="6862190"/>
              <a:ext cx="404241" cy="120586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7428928" y="6821043"/>
              <a:ext cx="166306" cy="160210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7621143" y="6862190"/>
              <a:ext cx="105251" cy="120586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7810214" y="6862191"/>
              <a:ext cx="208978" cy="120586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8039004" y="6820947"/>
              <a:ext cx="205930" cy="161829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8276938" y="6862190"/>
              <a:ext cx="208978" cy="163258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8574309" y="6821043"/>
              <a:ext cx="99155" cy="161734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8700992" y="6819519"/>
              <a:ext cx="294322" cy="163258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9015126" y="6825615"/>
              <a:ext cx="260794" cy="157162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9310115" y="695706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2860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2361" y="514159"/>
            <a:ext cx="829944" cy="233679"/>
            <a:chOff x="602361" y="514159"/>
            <a:chExt cx="829944" cy="2336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361" y="514159"/>
              <a:ext cx="94488" cy="762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328" y="514159"/>
              <a:ext cx="146399" cy="1861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207" y="565975"/>
              <a:ext cx="118967" cy="1343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750" y="562927"/>
              <a:ext cx="260794" cy="1845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8073" y="562927"/>
              <a:ext cx="83915" cy="13430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488376" y="515112"/>
            <a:ext cx="651510" cy="185420"/>
            <a:chOff x="1488376" y="515112"/>
            <a:chExt cx="651510" cy="185420"/>
          </a:xfrm>
        </p:grpSpPr>
        <p:sp>
          <p:nvSpPr>
            <p:cNvPr id="9" name="object 9"/>
            <p:cNvSpPr/>
            <p:nvPr/>
          </p:nvSpPr>
          <p:spPr>
            <a:xfrm>
              <a:off x="1488376" y="515111"/>
              <a:ext cx="232410" cy="182880"/>
            </a:xfrm>
            <a:custGeom>
              <a:avLst/>
              <a:gdLst/>
              <a:ahLst/>
              <a:cxnLst/>
              <a:rect l="l" t="t" r="r" b="b"/>
              <a:pathLst>
                <a:path w="232409" h="182879">
                  <a:moveTo>
                    <a:pt x="181546" y="182118"/>
                  </a:moveTo>
                  <a:lnTo>
                    <a:pt x="165112" y="140881"/>
                  </a:lnTo>
                  <a:lnTo>
                    <a:pt x="152958" y="110401"/>
                  </a:lnTo>
                  <a:lnTo>
                    <a:pt x="126212" y="43243"/>
                  </a:lnTo>
                  <a:lnTo>
                    <a:pt x="114388" y="13576"/>
                  </a:lnTo>
                  <a:lnTo>
                    <a:pt x="114388" y="110401"/>
                  </a:lnTo>
                  <a:lnTo>
                    <a:pt x="65620" y="110401"/>
                  </a:lnTo>
                  <a:lnTo>
                    <a:pt x="90004" y="43243"/>
                  </a:lnTo>
                  <a:lnTo>
                    <a:pt x="114388" y="110401"/>
                  </a:lnTo>
                  <a:lnTo>
                    <a:pt x="114388" y="13576"/>
                  </a:lnTo>
                  <a:lnTo>
                    <a:pt x="109816" y="2095"/>
                  </a:lnTo>
                  <a:lnTo>
                    <a:pt x="70192" y="2095"/>
                  </a:lnTo>
                  <a:lnTo>
                    <a:pt x="0" y="182118"/>
                  </a:lnTo>
                  <a:lnTo>
                    <a:pt x="39624" y="182118"/>
                  </a:lnTo>
                  <a:lnTo>
                    <a:pt x="53340" y="140881"/>
                  </a:lnTo>
                  <a:lnTo>
                    <a:pt x="126580" y="140881"/>
                  </a:lnTo>
                  <a:lnTo>
                    <a:pt x="141820" y="182118"/>
                  </a:lnTo>
                  <a:lnTo>
                    <a:pt x="181546" y="182118"/>
                  </a:lnTo>
                  <a:close/>
                </a:path>
                <a:path w="232409" h="182879">
                  <a:moveTo>
                    <a:pt x="232206" y="0"/>
                  </a:moveTo>
                  <a:lnTo>
                    <a:pt x="197167" y="0"/>
                  </a:lnTo>
                  <a:lnTo>
                    <a:pt x="197167" y="182880"/>
                  </a:lnTo>
                  <a:lnTo>
                    <a:pt x="232206" y="182880"/>
                  </a:lnTo>
                  <a:lnTo>
                    <a:pt x="23220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6886" y="517207"/>
              <a:ext cx="251650" cy="18307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31479" y="515111"/>
              <a:ext cx="108585" cy="182880"/>
            </a:xfrm>
            <a:custGeom>
              <a:avLst/>
              <a:gdLst/>
              <a:ahLst/>
              <a:cxnLst/>
              <a:rect l="l" t="t" r="r" b="b"/>
              <a:pathLst>
                <a:path w="108585" h="182879">
                  <a:moveTo>
                    <a:pt x="35064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64" y="182880"/>
                  </a:lnTo>
                  <a:lnTo>
                    <a:pt x="35064" y="0"/>
                  </a:lnTo>
                  <a:close/>
                </a:path>
                <a:path w="108585" h="182879">
                  <a:moveTo>
                    <a:pt x="108115" y="50863"/>
                  </a:moveTo>
                  <a:lnTo>
                    <a:pt x="73063" y="50863"/>
                  </a:lnTo>
                  <a:lnTo>
                    <a:pt x="73063" y="182029"/>
                  </a:lnTo>
                  <a:lnTo>
                    <a:pt x="108115" y="182029"/>
                  </a:lnTo>
                  <a:lnTo>
                    <a:pt x="108115" y="50863"/>
                  </a:lnTo>
                  <a:close/>
                </a:path>
                <a:path w="108585" h="182879">
                  <a:moveTo>
                    <a:pt x="108115" y="2006"/>
                  </a:moveTo>
                  <a:lnTo>
                    <a:pt x="73063" y="2006"/>
                  </a:lnTo>
                  <a:lnTo>
                    <a:pt x="73063" y="34099"/>
                  </a:lnTo>
                  <a:lnTo>
                    <a:pt x="108115" y="34099"/>
                  </a:lnTo>
                  <a:lnTo>
                    <a:pt x="108115" y="200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240279" y="515112"/>
            <a:ext cx="351155" cy="185420"/>
            <a:chOff x="2240279" y="515112"/>
            <a:chExt cx="351155" cy="185420"/>
          </a:xfrm>
        </p:grpSpPr>
        <p:sp>
          <p:nvSpPr>
            <p:cNvPr id="13" name="object 13"/>
            <p:cNvSpPr/>
            <p:nvPr/>
          </p:nvSpPr>
          <p:spPr>
            <a:xfrm>
              <a:off x="2240279" y="515112"/>
              <a:ext cx="36830" cy="182880"/>
            </a:xfrm>
            <a:custGeom>
              <a:avLst/>
              <a:gdLst/>
              <a:ahLst/>
              <a:cxnLst/>
              <a:rect l="l" t="t" r="r" b="b"/>
              <a:pathLst>
                <a:path w="36830" h="182879">
                  <a:moveTo>
                    <a:pt x="36575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287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05907" y="562927"/>
              <a:ext cx="135731" cy="1373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0594" y="563022"/>
              <a:ext cx="120491" cy="13420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675001" y="517207"/>
            <a:ext cx="800735" cy="183515"/>
            <a:chOff x="2675001" y="517207"/>
            <a:chExt cx="800735" cy="183515"/>
          </a:xfrm>
        </p:grpSpPr>
        <p:sp>
          <p:nvSpPr>
            <p:cNvPr id="17" name="object 17"/>
            <p:cNvSpPr/>
            <p:nvPr/>
          </p:nvSpPr>
          <p:spPr>
            <a:xfrm>
              <a:off x="2675001" y="517207"/>
              <a:ext cx="581025" cy="183515"/>
            </a:xfrm>
            <a:custGeom>
              <a:avLst/>
              <a:gdLst/>
              <a:ahLst/>
              <a:cxnLst/>
              <a:rect l="l" t="t" r="r" b="b"/>
              <a:pathLst>
                <a:path w="581025" h="183515">
                  <a:moveTo>
                    <a:pt x="236410" y="0"/>
                  </a:moveTo>
                  <a:lnTo>
                    <a:pt x="199732" y="0"/>
                  </a:lnTo>
                  <a:lnTo>
                    <a:pt x="172300" y="125069"/>
                  </a:lnTo>
                  <a:lnTo>
                    <a:pt x="140296" y="0"/>
                  </a:lnTo>
                  <a:lnTo>
                    <a:pt x="97624" y="0"/>
                  </a:lnTo>
                  <a:lnTo>
                    <a:pt x="64008" y="123545"/>
                  </a:lnTo>
                  <a:lnTo>
                    <a:pt x="36576" y="0"/>
                  </a:lnTo>
                  <a:lnTo>
                    <a:pt x="0" y="0"/>
                  </a:lnTo>
                  <a:lnTo>
                    <a:pt x="42672" y="180022"/>
                  </a:lnTo>
                  <a:lnTo>
                    <a:pt x="82296" y="180022"/>
                  </a:lnTo>
                  <a:lnTo>
                    <a:pt x="117436" y="44196"/>
                  </a:lnTo>
                  <a:lnTo>
                    <a:pt x="154012" y="180022"/>
                  </a:lnTo>
                  <a:lnTo>
                    <a:pt x="192112" y="180022"/>
                  </a:lnTo>
                  <a:lnTo>
                    <a:pt x="236410" y="0"/>
                  </a:lnTo>
                  <a:close/>
                </a:path>
                <a:path w="581025" h="183515">
                  <a:moveTo>
                    <a:pt x="361467" y="180022"/>
                  </a:moveTo>
                  <a:lnTo>
                    <a:pt x="358419" y="173926"/>
                  </a:lnTo>
                  <a:lnTo>
                    <a:pt x="356895" y="167830"/>
                  </a:lnTo>
                  <a:lnTo>
                    <a:pt x="356387" y="166306"/>
                  </a:lnTo>
                  <a:lnTo>
                    <a:pt x="355371" y="163258"/>
                  </a:lnTo>
                  <a:lnTo>
                    <a:pt x="355155" y="158686"/>
                  </a:lnTo>
                  <a:lnTo>
                    <a:pt x="355041" y="157073"/>
                  </a:lnTo>
                  <a:lnTo>
                    <a:pt x="353847" y="117449"/>
                  </a:lnTo>
                  <a:lnTo>
                    <a:pt x="353809" y="94589"/>
                  </a:lnTo>
                  <a:lnTo>
                    <a:pt x="353568" y="85775"/>
                  </a:lnTo>
                  <a:lnTo>
                    <a:pt x="352704" y="77431"/>
                  </a:lnTo>
                  <a:lnTo>
                    <a:pt x="351802" y="73253"/>
                  </a:lnTo>
                  <a:lnTo>
                    <a:pt x="351282" y="70789"/>
                  </a:lnTo>
                  <a:lnTo>
                    <a:pt x="349275" y="65532"/>
                  </a:lnTo>
                  <a:lnTo>
                    <a:pt x="346138" y="59436"/>
                  </a:lnTo>
                  <a:lnTo>
                    <a:pt x="341566" y="54864"/>
                  </a:lnTo>
                  <a:lnTo>
                    <a:pt x="333946" y="51816"/>
                  </a:lnTo>
                  <a:lnTo>
                    <a:pt x="327393" y="48945"/>
                  </a:lnTo>
                  <a:lnTo>
                    <a:pt x="319278" y="47053"/>
                  </a:lnTo>
                  <a:lnTo>
                    <a:pt x="309727" y="46037"/>
                  </a:lnTo>
                  <a:lnTo>
                    <a:pt x="298894" y="45720"/>
                  </a:lnTo>
                  <a:lnTo>
                    <a:pt x="287147" y="46291"/>
                  </a:lnTo>
                  <a:lnTo>
                    <a:pt x="249364" y="66535"/>
                  </a:lnTo>
                  <a:lnTo>
                    <a:pt x="242506" y="83921"/>
                  </a:lnTo>
                  <a:lnTo>
                    <a:pt x="274510" y="88493"/>
                  </a:lnTo>
                  <a:lnTo>
                    <a:pt x="276034" y="82397"/>
                  </a:lnTo>
                  <a:lnTo>
                    <a:pt x="282130" y="76301"/>
                  </a:lnTo>
                  <a:lnTo>
                    <a:pt x="286702" y="73253"/>
                  </a:lnTo>
                  <a:lnTo>
                    <a:pt x="306514" y="73253"/>
                  </a:lnTo>
                  <a:lnTo>
                    <a:pt x="312610" y="74777"/>
                  </a:lnTo>
                  <a:lnTo>
                    <a:pt x="315658" y="76301"/>
                  </a:lnTo>
                  <a:lnTo>
                    <a:pt x="318706" y="79349"/>
                  </a:lnTo>
                  <a:lnTo>
                    <a:pt x="320230" y="83921"/>
                  </a:lnTo>
                  <a:lnTo>
                    <a:pt x="320230" y="94589"/>
                  </a:lnTo>
                  <a:lnTo>
                    <a:pt x="320230" y="117449"/>
                  </a:lnTo>
                  <a:lnTo>
                    <a:pt x="320230" y="137261"/>
                  </a:lnTo>
                  <a:lnTo>
                    <a:pt x="318706" y="140309"/>
                  </a:lnTo>
                  <a:lnTo>
                    <a:pt x="315658" y="149453"/>
                  </a:lnTo>
                  <a:lnTo>
                    <a:pt x="311086" y="152501"/>
                  </a:lnTo>
                  <a:lnTo>
                    <a:pt x="304990" y="157073"/>
                  </a:lnTo>
                  <a:lnTo>
                    <a:pt x="298894" y="158686"/>
                  </a:lnTo>
                  <a:lnTo>
                    <a:pt x="286702" y="158686"/>
                  </a:lnTo>
                  <a:lnTo>
                    <a:pt x="282130" y="157073"/>
                  </a:lnTo>
                  <a:lnTo>
                    <a:pt x="279082" y="154025"/>
                  </a:lnTo>
                  <a:lnTo>
                    <a:pt x="276034" y="149453"/>
                  </a:lnTo>
                  <a:lnTo>
                    <a:pt x="274510" y="144881"/>
                  </a:lnTo>
                  <a:lnTo>
                    <a:pt x="274510" y="135737"/>
                  </a:lnTo>
                  <a:lnTo>
                    <a:pt x="276034" y="131165"/>
                  </a:lnTo>
                  <a:lnTo>
                    <a:pt x="280606" y="128117"/>
                  </a:lnTo>
                  <a:lnTo>
                    <a:pt x="283654" y="126593"/>
                  </a:lnTo>
                  <a:lnTo>
                    <a:pt x="289750" y="125069"/>
                  </a:lnTo>
                  <a:lnTo>
                    <a:pt x="298894" y="122021"/>
                  </a:lnTo>
                  <a:lnTo>
                    <a:pt x="309562" y="120497"/>
                  </a:lnTo>
                  <a:lnTo>
                    <a:pt x="315658" y="118973"/>
                  </a:lnTo>
                  <a:lnTo>
                    <a:pt x="320230" y="117449"/>
                  </a:lnTo>
                  <a:lnTo>
                    <a:pt x="320230" y="94589"/>
                  </a:lnTo>
                  <a:lnTo>
                    <a:pt x="314769" y="96875"/>
                  </a:lnTo>
                  <a:lnTo>
                    <a:pt x="307467" y="99161"/>
                  </a:lnTo>
                  <a:lnTo>
                    <a:pt x="298145" y="101447"/>
                  </a:lnTo>
                  <a:lnTo>
                    <a:pt x="286702" y="103733"/>
                  </a:lnTo>
                  <a:lnTo>
                    <a:pt x="278130" y="105143"/>
                  </a:lnTo>
                  <a:lnTo>
                    <a:pt x="270700" y="106972"/>
                  </a:lnTo>
                  <a:lnTo>
                    <a:pt x="239458" y="137261"/>
                  </a:lnTo>
                  <a:lnTo>
                    <a:pt x="239458" y="144881"/>
                  </a:lnTo>
                  <a:lnTo>
                    <a:pt x="264985" y="180594"/>
                  </a:lnTo>
                  <a:lnTo>
                    <a:pt x="282130" y="183070"/>
                  </a:lnTo>
                  <a:lnTo>
                    <a:pt x="289750" y="183070"/>
                  </a:lnTo>
                  <a:lnTo>
                    <a:pt x="297370" y="181546"/>
                  </a:lnTo>
                  <a:lnTo>
                    <a:pt x="304990" y="178498"/>
                  </a:lnTo>
                  <a:lnTo>
                    <a:pt x="311086" y="175450"/>
                  </a:lnTo>
                  <a:lnTo>
                    <a:pt x="323278" y="166306"/>
                  </a:lnTo>
                  <a:lnTo>
                    <a:pt x="323278" y="167830"/>
                  </a:lnTo>
                  <a:lnTo>
                    <a:pt x="324802" y="169354"/>
                  </a:lnTo>
                  <a:lnTo>
                    <a:pt x="326326" y="173926"/>
                  </a:lnTo>
                  <a:lnTo>
                    <a:pt x="326326" y="178498"/>
                  </a:lnTo>
                  <a:lnTo>
                    <a:pt x="327850" y="180022"/>
                  </a:lnTo>
                  <a:lnTo>
                    <a:pt x="361467" y="180022"/>
                  </a:lnTo>
                  <a:close/>
                </a:path>
                <a:path w="581025" h="183515">
                  <a:moveTo>
                    <a:pt x="448335" y="178498"/>
                  </a:moveTo>
                  <a:lnTo>
                    <a:pt x="445287" y="150977"/>
                  </a:lnTo>
                  <a:lnTo>
                    <a:pt x="439191" y="152501"/>
                  </a:lnTo>
                  <a:lnTo>
                    <a:pt x="434619" y="154025"/>
                  </a:lnTo>
                  <a:lnTo>
                    <a:pt x="426999" y="154025"/>
                  </a:lnTo>
                  <a:lnTo>
                    <a:pt x="422427" y="149453"/>
                  </a:lnTo>
                  <a:lnTo>
                    <a:pt x="422427" y="147929"/>
                  </a:lnTo>
                  <a:lnTo>
                    <a:pt x="420903" y="146405"/>
                  </a:lnTo>
                  <a:lnTo>
                    <a:pt x="420903" y="76301"/>
                  </a:lnTo>
                  <a:lnTo>
                    <a:pt x="445287" y="76301"/>
                  </a:lnTo>
                  <a:lnTo>
                    <a:pt x="445287" y="48768"/>
                  </a:lnTo>
                  <a:lnTo>
                    <a:pt x="420903" y="48768"/>
                  </a:lnTo>
                  <a:lnTo>
                    <a:pt x="420903" y="3048"/>
                  </a:lnTo>
                  <a:lnTo>
                    <a:pt x="385851" y="22860"/>
                  </a:lnTo>
                  <a:lnTo>
                    <a:pt x="385851" y="48768"/>
                  </a:lnTo>
                  <a:lnTo>
                    <a:pt x="370611" y="48768"/>
                  </a:lnTo>
                  <a:lnTo>
                    <a:pt x="370611" y="76301"/>
                  </a:lnTo>
                  <a:lnTo>
                    <a:pt x="385851" y="76301"/>
                  </a:lnTo>
                  <a:lnTo>
                    <a:pt x="385851" y="146405"/>
                  </a:lnTo>
                  <a:lnTo>
                    <a:pt x="387375" y="154025"/>
                  </a:lnTo>
                  <a:lnTo>
                    <a:pt x="387375" y="158686"/>
                  </a:lnTo>
                  <a:lnTo>
                    <a:pt x="391947" y="172402"/>
                  </a:lnTo>
                  <a:lnTo>
                    <a:pt x="398043" y="178498"/>
                  </a:lnTo>
                  <a:lnTo>
                    <a:pt x="404139" y="180022"/>
                  </a:lnTo>
                  <a:lnTo>
                    <a:pt x="408711" y="181546"/>
                  </a:lnTo>
                  <a:lnTo>
                    <a:pt x="414807" y="183070"/>
                  </a:lnTo>
                  <a:lnTo>
                    <a:pt x="420903" y="183070"/>
                  </a:lnTo>
                  <a:lnTo>
                    <a:pt x="427761" y="182791"/>
                  </a:lnTo>
                  <a:lnTo>
                    <a:pt x="434619" y="181927"/>
                  </a:lnTo>
                  <a:lnTo>
                    <a:pt x="441477" y="180505"/>
                  </a:lnTo>
                  <a:lnTo>
                    <a:pt x="448335" y="178498"/>
                  </a:lnTo>
                  <a:close/>
                </a:path>
                <a:path w="581025" h="183515">
                  <a:moveTo>
                    <a:pt x="581025" y="125069"/>
                  </a:moveTo>
                  <a:lnTo>
                    <a:pt x="572020" y="76161"/>
                  </a:lnTo>
                  <a:lnTo>
                    <a:pt x="569887" y="73253"/>
                  </a:lnTo>
                  <a:lnTo>
                    <a:pt x="564261" y="65532"/>
                  </a:lnTo>
                  <a:lnTo>
                    <a:pt x="555396" y="56654"/>
                  </a:lnTo>
                  <a:lnTo>
                    <a:pt x="545973" y="51155"/>
                  </a:lnTo>
                  <a:lnTo>
                    <a:pt x="545973" y="93065"/>
                  </a:lnTo>
                  <a:lnTo>
                    <a:pt x="545973" y="103733"/>
                  </a:lnTo>
                  <a:lnTo>
                    <a:pt x="495668" y="103733"/>
                  </a:lnTo>
                  <a:lnTo>
                    <a:pt x="494144" y="94589"/>
                  </a:lnTo>
                  <a:lnTo>
                    <a:pt x="497192" y="86969"/>
                  </a:lnTo>
                  <a:lnTo>
                    <a:pt x="501764" y="80873"/>
                  </a:lnTo>
                  <a:lnTo>
                    <a:pt x="507860" y="74777"/>
                  </a:lnTo>
                  <a:lnTo>
                    <a:pt x="513956" y="73253"/>
                  </a:lnTo>
                  <a:lnTo>
                    <a:pt x="527672" y="73253"/>
                  </a:lnTo>
                  <a:lnTo>
                    <a:pt x="533768" y="74777"/>
                  </a:lnTo>
                  <a:lnTo>
                    <a:pt x="538340" y="80873"/>
                  </a:lnTo>
                  <a:lnTo>
                    <a:pt x="544449" y="85445"/>
                  </a:lnTo>
                  <a:lnTo>
                    <a:pt x="545973" y="93065"/>
                  </a:lnTo>
                  <a:lnTo>
                    <a:pt x="545973" y="51155"/>
                  </a:lnTo>
                  <a:lnTo>
                    <a:pt x="544830" y="50482"/>
                  </a:lnTo>
                  <a:lnTo>
                    <a:pt x="532460" y="46863"/>
                  </a:lnTo>
                  <a:lnTo>
                    <a:pt x="532244" y="46863"/>
                  </a:lnTo>
                  <a:lnTo>
                    <a:pt x="518528" y="45720"/>
                  </a:lnTo>
                  <a:lnTo>
                    <a:pt x="475767" y="64008"/>
                  </a:lnTo>
                  <a:lnTo>
                    <a:pt x="463296" y="86969"/>
                  </a:lnTo>
                  <a:lnTo>
                    <a:pt x="460121" y="100545"/>
                  </a:lnTo>
                  <a:lnTo>
                    <a:pt x="459003" y="115925"/>
                  </a:lnTo>
                  <a:lnTo>
                    <a:pt x="459841" y="129044"/>
                  </a:lnTo>
                  <a:lnTo>
                    <a:pt x="462241" y="140893"/>
                  </a:lnTo>
                  <a:lnTo>
                    <a:pt x="492874" y="177292"/>
                  </a:lnTo>
                  <a:lnTo>
                    <a:pt x="521576" y="183070"/>
                  </a:lnTo>
                  <a:lnTo>
                    <a:pt x="532434" y="182486"/>
                  </a:lnTo>
                  <a:lnTo>
                    <a:pt x="570547" y="160934"/>
                  </a:lnTo>
                  <a:lnTo>
                    <a:pt x="573112" y="157073"/>
                  </a:lnTo>
                  <a:lnTo>
                    <a:pt x="575513" y="153466"/>
                  </a:lnTo>
                  <a:lnTo>
                    <a:pt x="579501" y="144881"/>
                  </a:lnTo>
                  <a:lnTo>
                    <a:pt x="544449" y="138785"/>
                  </a:lnTo>
                  <a:lnTo>
                    <a:pt x="542912" y="144881"/>
                  </a:lnTo>
                  <a:lnTo>
                    <a:pt x="539864" y="149453"/>
                  </a:lnTo>
                  <a:lnTo>
                    <a:pt x="536816" y="152501"/>
                  </a:lnTo>
                  <a:lnTo>
                    <a:pt x="532244" y="155549"/>
                  </a:lnTo>
                  <a:lnTo>
                    <a:pt x="527672" y="157073"/>
                  </a:lnTo>
                  <a:lnTo>
                    <a:pt x="513956" y="157073"/>
                  </a:lnTo>
                  <a:lnTo>
                    <a:pt x="507860" y="154025"/>
                  </a:lnTo>
                  <a:lnTo>
                    <a:pt x="503288" y="147929"/>
                  </a:lnTo>
                  <a:lnTo>
                    <a:pt x="497192" y="143357"/>
                  </a:lnTo>
                  <a:lnTo>
                    <a:pt x="494144" y="134213"/>
                  </a:lnTo>
                  <a:lnTo>
                    <a:pt x="494144" y="125069"/>
                  </a:lnTo>
                  <a:lnTo>
                    <a:pt x="581025" y="12506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89649" y="517207"/>
              <a:ext cx="186023" cy="18002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585495" y="516889"/>
            <a:ext cx="969010" cy="233679"/>
            <a:chOff x="3585495" y="516889"/>
            <a:chExt cx="969010" cy="233679"/>
          </a:xfrm>
        </p:grpSpPr>
        <p:sp>
          <p:nvSpPr>
            <p:cNvPr id="20" name="object 20"/>
            <p:cNvSpPr/>
            <p:nvPr/>
          </p:nvSpPr>
          <p:spPr>
            <a:xfrm>
              <a:off x="3585489" y="516889"/>
              <a:ext cx="207645" cy="231140"/>
            </a:xfrm>
            <a:custGeom>
              <a:avLst/>
              <a:gdLst/>
              <a:ahLst/>
              <a:cxnLst/>
              <a:rect l="l" t="t" r="r" b="b"/>
              <a:pathLst>
                <a:path w="207645" h="231140">
                  <a:moveTo>
                    <a:pt x="60960" y="762"/>
                  </a:moveTo>
                  <a:lnTo>
                    <a:pt x="0" y="762"/>
                  </a:lnTo>
                  <a:lnTo>
                    <a:pt x="0" y="26162"/>
                  </a:lnTo>
                  <a:lnTo>
                    <a:pt x="0" y="205232"/>
                  </a:lnTo>
                  <a:lnTo>
                    <a:pt x="0" y="230632"/>
                  </a:lnTo>
                  <a:lnTo>
                    <a:pt x="60960" y="230632"/>
                  </a:lnTo>
                  <a:lnTo>
                    <a:pt x="60960" y="205232"/>
                  </a:lnTo>
                  <a:lnTo>
                    <a:pt x="32004" y="205232"/>
                  </a:lnTo>
                  <a:lnTo>
                    <a:pt x="32004" y="26162"/>
                  </a:lnTo>
                  <a:lnTo>
                    <a:pt x="60960" y="26162"/>
                  </a:lnTo>
                  <a:lnTo>
                    <a:pt x="60960" y="762"/>
                  </a:lnTo>
                  <a:close/>
                </a:path>
                <a:path w="207645" h="231140">
                  <a:moveTo>
                    <a:pt x="207454" y="0"/>
                  </a:moveTo>
                  <a:lnTo>
                    <a:pt x="83908" y="0"/>
                  </a:lnTo>
                  <a:lnTo>
                    <a:pt x="83908" y="30480"/>
                  </a:lnTo>
                  <a:lnTo>
                    <a:pt x="83908" y="73660"/>
                  </a:lnTo>
                  <a:lnTo>
                    <a:pt x="83908" y="104140"/>
                  </a:lnTo>
                  <a:lnTo>
                    <a:pt x="83908" y="180340"/>
                  </a:lnTo>
                  <a:lnTo>
                    <a:pt x="120484" y="180340"/>
                  </a:lnTo>
                  <a:lnTo>
                    <a:pt x="120484" y="104140"/>
                  </a:lnTo>
                  <a:lnTo>
                    <a:pt x="195262" y="104140"/>
                  </a:lnTo>
                  <a:lnTo>
                    <a:pt x="195262" y="73660"/>
                  </a:lnTo>
                  <a:lnTo>
                    <a:pt x="120484" y="73660"/>
                  </a:lnTo>
                  <a:lnTo>
                    <a:pt x="120484" y="30480"/>
                  </a:lnTo>
                  <a:lnTo>
                    <a:pt x="207454" y="30480"/>
                  </a:lnTo>
                  <a:lnTo>
                    <a:pt x="207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7239" y="520255"/>
              <a:ext cx="494252" cy="18002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40447" y="562927"/>
              <a:ext cx="213455" cy="187642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637817" y="515112"/>
            <a:ext cx="712470" cy="232410"/>
            <a:chOff x="4637817" y="515112"/>
            <a:chExt cx="712470" cy="232410"/>
          </a:xfrm>
        </p:grpSpPr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37817" y="562927"/>
              <a:ext cx="122015" cy="1373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91836" y="562927"/>
              <a:ext cx="128111" cy="1845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39760" y="562927"/>
              <a:ext cx="128111" cy="18459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097780" y="515111"/>
              <a:ext cx="109220" cy="182880"/>
            </a:xfrm>
            <a:custGeom>
              <a:avLst/>
              <a:gdLst/>
              <a:ahLst/>
              <a:cxnLst/>
              <a:rect l="l" t="t" r="r" b="b"/>
              <a:pathLst>
                <a:path w="109220" h="182879">
                  <a:moveTo>
                    <a:pt x="3505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52" y="182880"/>
                  </a:lnTo>
                  <a:lnTo>
                    <a:pt x="35052" y="0"/>
                  </a:lnTo>
                  <a:close/>
                </a:path>
                <a:path w="109220" h="182879">
                  <a:moveTo>
                    <a:pt x="108864" y="50863"/>
                  </a:moveTo>
                  <a:lnTo>
                    <a:pt x="73812" y="50863"/>
                  </a:lnTo>
                  <a:lnTo>
                    <a:pt x="73812" y="182029"/>
                  </a:lnTo>
                  <a:lnTo>
                    <a:pt x="108864" y="182029"/>
                  </a:lnTo>
                  <a:lnTo>
                    <a:pt x="108864" y="50863"/>
                  </a:lnTo>
                  <a:close/>
                </a:path>
                <a:path w="109220" h="182879">
                  <a:moveTo>
                    <a:pt x="108864" y="2006"/>
                  </a:moveTo>
                  <a:lnTo>
                    <a:pt x="73812" y="2006"/>
                  </a:lnTo>
                  <a:lnTo>
                    <a:pt x="73812" y="34099"/>
                  </a:lnTo>
                  <a:lnTo>
                    <a:pt x="108864" y="34099"/>
                  </a:lnTo>
                  <a:lnTo>
                    <a:pt x="108864" y="20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26558" y="562927"/>
              <a:ext cx="123539" cy="137350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982455" y="64008"/>
            <a:ext cx="1347216" cy="957071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5372957" y="517207"/>
            <a:ext cx="568960" cy="183515"/>
            <a:chOff x="5372957" y="517207"/>
            <a:chExt cx="568960" cy="183515"/>
          </a:xfrm>
        </p:grpSpPr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72957" y="520255"/>
              <a:ext cx="208883" cy="18002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603265" y="517207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4" h="180340">
                  <a:moveTo>
                    <a:pt x="33528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69"/>
                  </a:lnTo>
                  <a:close/>
                </a:path>
                <a:path w="33654" h="180340">
                  <a:moveTo>
                    <a:pt x="3352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3528" y="3200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68803" y="562927"/>
              <a:ext cx="134207" cy="1373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22822" y="562927"/>
              <a:ext cx="118967" cy="13430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6043993" y="515112"/>
            <a:ext cx="985519" cy="232410"/>
            <a:chOff x="6043993" y="515112"/>
            <a:chExt cx="985519" cy="232410"/>
          </a:xfrm>
        </p:grpSpPr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43993" y="562927"/>
              <a:ext cx="398049" cy="1373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72523" y="562927"/>
              <a:ext cx="192214" cy="13430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95217" y="562927"/>
              <a:ext cx="128111" cy="18459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3428" y="515111"/>
              <a:ext cx="175895" cy="185420"/>
            </a:xfrm>
            <a:custGeom>
              <a:avLst/>
              <a:gdLst/>
              <a:ahLst/>
              <a:cxnLst/>
              <a:rect l="l" t="t" r="r" b="b"/>
              <a:pathLst>
                <a:path w="175895" h="185420">
                  <a:moveTo>
                    <a:pt x="3505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35052" y="182880"/>
                  </a:lnTo>
                  <a:lnTo>
                    <a:pt x="35052" y="0"/>
                  </a:lnTo>
                  <a:close/>
                </a:path>
                <a:path w="175895" h="185420">
                  <a:moveTo>
                    <a:pt x="175831" y="127165"/>
                  </a:moveTo>
                  <a:lnTo>
                    <a:pt x="174917" y="108013"/>
                  </a:lnTo>
                  <a:lnTo>
                    <a:pt x="174523" y="105829"/>
                  </a:lnTo>
                  <a:lnTo>
                    <a:pt x="172008" y="91719"/>
                  </a:lnTo>
                  <a:lnTo>
                    <a:pt x="166789" y="78257"/>
                  </a:lnTo>
                  <a:lnTo>
                    <a:pt x="164642" y="75349"/>
                  </a:lnTo>
                  <a:lnTo>
                    <a:pt x="158965" y="67627"/>
                  </a:lnTo>
                  <a:lnTo>
                    <a:pt x="150114" y="58750"/>
                  </a:lnTo>
                  <a:lnTo>
                    <a:pt x="140677" y="53251"/>
                  </a:lnTo>
                  <a:lnTo>
                    <a:pt x="140677" y="95161"/>
                  </a:lnTo>
                  <a:lnTo>
                    <a:pt x="140677" y="105829"/>
                  </a:lnTo>
                  <a:lnTo>
                    <a:pt x="88861" y="105829"/>
                  </a:lnTo>
                  <a:lnTo>
                    <a:pt x="88861" y="96685"/>
                  </a:lnTo>
                  <a:lnTo>
                    <a:pt x="91909" y="89065"/>
                  </a:lnTo>
                  <a:lnTo>
                    <a:pt x="101053" y="76873"/>
                  </a:lnTo>
                  <a:lnTo>
                    <a:pt x="108673" y="75349"/>
                  </a:lnTo>
                  <a:lnTo>
                    <a:pt x="122389" y="75349"/>
                  </a:lnTo>
                  <a:lnTo>
                    <a:pt x="128485" y="76873"/>
                  </a:lnTo>
                  <a:lnTo>
                    <a:pt x="133057" y="82969"/>
                  </a:lnTo>
                  <a:lnTo>
                    <a:pt x="137629" y="87541"/>
                  </a:lnTo>
                  <a:lnTo>
                    <a:pt x="140677" y="95161"/>
                  </a:lnTo>
                  <a:lnTo>
                    <a:pt x="140677" y="53251"/>
                  </a:lnTo>
                  <a:lnTo>
                    <a:pt x="139534" y="52578"/>
                  </a:lnTo>
                  <a:lnTo>
                    <a:pt x="127165" y="48958"/>
                  </a:lnTo>
                  <a:lnTo>
                    <a:pt x="126961" y="48958"/>
                  </a:lnTo>
                  <a:lnTo>
                    <a:pt x="113245" y="47815"/>
                  </a:lnTo>
                  <a:lnTo>
                    <a:pt x="70573" y="66103"/>
                  </a:lnTo>
                  <a:lnTo>
                    <a:pt x="57543" y="89065"/>
                  </a:lnTo>
                  <a:lnTo>
                    <a:pt x="54711" y="102641"/>
                  </a:lnTo>
                  <a:lnTo>
                    <a:pt x="53809" y="118021"/>
                  </a:lnTo>
                  <a:lnTo>
                    <a:pt x="54648" y="131140"/>
                  </a:lnTo>
                  <a:lnTo>
                    <a:pt x="57048" y="142989"/>
                  </a:lnTo>
                  <a:lnTo>
                    <a:pt x="86461" y="179387"/>
                  </a:lnTo>
                  <a:lnTo>
                    <a:pt x="116293" y="185166"/>
                  </a:lnTo>
                  <a:lnTo>
                    <a:pt x="127152" y="184581"/>
                  </a:lnTo>
                  <a:lnTo>
                    <a:pt x="165341" y="163029"/>
                  </a:lnTo>
                  <a:lnTo>
                    <a:pt x="174307" y="146977"/>
                  </a:lnTo>
                  <a:lnTo>
                    <a:pt x="139153" y="140881"/>
                  </a:lnTo>
                  <a:lnTo>
                    <a:pt x="137629" y="146977"/>
                  </a:lnTo>
                  <a:lnTo>
                    <a:pt x="134581" y="151549"/>
                  </a:lnTo>
                  <a:lnTo>
                    <a:pt x="131533" y="154597"/>
                  </a:lnTo>
                  <a:lnTo>
                    <a:pt x="126961" y="157645"/>
                  </a:lnTo>
                  <a:lnTo>
                    <a:pt x="122389" y="159169"/>
                  </a:lnTo>
                  <a:lnTo>
                    <a:pt x="108673" y="159169"/>
                  </a:lnTo>
                  <a:lnTo>
                    <a:pt x="102577" y="156121"/>
                  </a:lnTo>
                  <a:lnTo>
                    <a:pt x="91909" y="145453"/>
                  </a:lnTo>
                  <a:lnTo>
                    <a:pt x="88861" y="136309"/>
                  </a:lnTo>
                  <a:lnTo>
                    <a:pt x="88861" y="127165"/>
                  </a:lnTo>
                  <a:lnTo>
                    <a:pt x="175831" y="1271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113079" y="515683"/>
            <a:ext cx="208978" cy="231394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3863054" y="2202942"/>
            <a:ext cx="1153160" cy="158750"/>
            <a:chOff x="3863054" y="2202942"/>
            <a:chExt cx="1153160" cy="158750"/>
          </a:xfrm>
        </p:grpSpPr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63054" y="2202942"/>
              <a:ext cx="422433" cy="15868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05300" y="2206085"/>
              <a:ext cx="478917" cy="12201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808588" y="2206091"/>
              <a:ext cx="13970" cy="119380"/>
            </a:xfrm>
            <a:custGeom>
              <a:avLst/>
              <a:gdLst/>
              <a:ahLst/>
              <a:cxnLst/>
              <a:rect l="l" t="t" r="r" b="b"/>
              <a:pathLst>
                <a:path w="13970" h="119380">
                  <a:moveTo>
                    <a:pt x="13716" y="32004"/>
                  </a:moveTo>
                  <a:lnTo>
                    <a:pt x="0" y="32004"/>
                  </a:lnTo>
                  <a:lnTo>
                    <a:pt x="0" y="118960"/>
                  </a:lnTo>
                  <a:lnTo>
                    <a:pt x="13716" y="118960"/>
                  </a:lnTo>
                  <a:lnTo>
                    <a:pt x="13716" y="32004"/>
                  </a:lnTo>
                  <a:close/>
                </a:path>
                <a:path w="13970" h="119380">
                  <a:moveTo>
                    <a:pt x="1371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716" y="16764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49844" y="2236565"/>
              <a:ext cx="166211" cy="125063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5078539" y="2202942"/>
            <a:ext cx="461009" cy="158750"/>
            <a:chOff x="5078539" y="2202942"/>
            <a:chExt cx="461009" cy="158750"/>
          </a:xfrm>
        </p:grpSpPr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78539" y="2206085"/>
              <a:ext cx="398145" cy="12201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499544" y="2202942"/>
              <a:ext cx="40005" cy="158750"/>
            </a:xfrm>
            <a:custGeom>
              <a:avLst/>
              <a:gdLst/>
              <a:ahLst/>
              <a:cxnLst/>
              <a:rect l="l" t="t" r="r" b="b"/>
              <a:pathLst>
                <a:path w="40004" h="158750">
                  <a:moveTo>
                    <a:pt x="10667" y="158686"/>
                  </a:moveTo>
                  <a:lnTo>
                    <a:pt x="0" y="158686"/>
                  </a:lnTo>
                  <a:lnTo>
                    <a:pt x="10882" y="138372"/>
                  </a:lnTo>
                  <a:lnTo>
                    <a:pt x="18478" y="118479"/>
                  </a:lnTo>
                  <a:lnTo>
                    <a:pt x="22931" y="98853"/>
                  </a:lnTo>
                  <a:lnTo>
                    <a:pt x="24383" y="79343"/>
                  </a:lnTo>
                  <a:lnTo>
                    <a:pt x="24122" y="71366"/>
                  </a:lnTo>
                  <a:lnTo>
                    <a:pt x="13715" y="24479"/>
                  </a:lnTo>
                  <a:lnTo>
                    <a:pt x="8000" y="15132"/>
                  </a:lnTo>
                  <a:lnTo>
                    <a:pt x="4286" y="8365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33527" y="41243"/>
                  </a:lnTo>
                  <a:lnTo>
                    <a:pt x="39623" y="79343"/>
                  </a:lnTo>
                  <a:lnTo>
                    <a:pt x="39052" y="90566"/>
                  </a:lnTo>
                  <a:lnTo>
                    <a:pt x="26527" y="132111"/>
                  </a:lnTo>
                  <a:lnTo>
                    <a:pt x="16335" y="150399"/>
                  </a:lnTo>
                  <a:lnTo>
                    <a:pt x="10667" y="1586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" name="object 4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631012" y="7178039"/>
            <a:ext cx="138875" cy="99155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843319" y="1577506"/>
            <a:ext cx="2406650" cy="851535"/>
            <a:chOff x="843319" y="1577506"/>
            <a:chExt cx="2406650" cy="851535"/>
          </a:xfrm>
        </p:grpSpPr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51753" y="1798653"/>
              <a:ext cx="1918234" cy="35431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75347" y="1609534"/>
              <a:ext cx="2343150" cy="787400"/>
            </a:xfrm>
            <a:custGeom>
              <a:avLst/>
              <a:gdLst/>
              <a:ahLst/>
              <a:cxnLst/>
              <a:rect l="l" t="t" r="r" b="b"/>
              <a:pathLst>
                <a:path w="2343150" h="787400">
                  <a:moveTo>
                    <a:pt x="0" y="787241"/>
                  </a:moveTo>
                  <a:lnTo>
                    <a:pt x="2342578" y="787241"/>
                  </a:lnTo>
                  <a:lnTo>
                    <a:pt x="2342578" y="0"/>
                  </a:lnTo>
                  <a:lnTo>
                    <a:pt x="0" y="0"/>
                  </a:lnTo>
                  <a:lnTo>
                    <a:pt x="0" y="787241"/>
                  </a:lnTo>
                  <a:close/>
                </a:path>
              </a:pathLst>
            </a:custGeom>
            <a:ln w="640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759404" y="2691169"/>
            <a:ext cx="4023360" cy="1870710"/>
            <a:chOff x="759404" y="2691169"/>
            <a:chExt cx="4023360" cy="1870710"/>
          </a:xfrm>
        </p:grpSpPr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6152" y="2888097"/>
              <a:ext cx="3575055" cy="145211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91432" y="2723197"/>
              <a:ext cx="3959860" cy="1806575"/>
            </a:xfrm>
            <a:custGeom>
              <a:avLst/>
              <a:gdLst/>
              <a:ahLst/>
              <a:cxnLst/>
              <a:rect l="l" t="t" r="r" b="b"/>
              <a:pathLst>
                <a:path w="3959860" h="1806575">
                  <a:moveTo>
                    <a:pt x="0" y="1806321"/>
                  </a:moveTo>
                  <a:lnTo>
                    <a:pt x="3959256" y="1806321"/>
                  </a:lnTo>
                  <a:lnTo>
                    <a:pt x="3959256" y="0"/>
                  </a:lnTo>
                  <a:lnTo>
                    <a:pt x="0" y="0"/>
                  </a:lnTo>
                  <a:lnTo>
                    <a:pt x="0" y="1806321"/>
                  </a:lnTo>
                  <a:close/>
                </a:path>
              </a:pathLst>
            </a:custGeom>
            <a:ln w="640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1327404" y="4696967"/>
            <a:ext cx="8927465" cy="2606675"/>
            <a:chOff x="1327404" y="4696967"/>
            <a:chExt cx="8927465" cy="2606675"/>
          </a:xfrm>
        </p:grpSpPr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64992" y="5055107"/>
              <a:ext cx="6827519" cy="218541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333845" y="5023866"/>
              <a:ext cx="6889115" cy="2247265"/>
            </a:xfrm>
            <a:custGeom>
              <a:avLst/>
              <a:gdLst/>
              <a:ahLst/>
              <a:cxnLst/>
              <a:rect l="l" t="t" r="r" b="b"/>
              <a:pathLst>
                <a:path w="6889115" h="2247265">
                  <a:moveTo>
                    <a:pt x="0" y="2247233"/>
                  </a:moveTo>
                  <a:lnTo>
                    <a:pt x="6888956" y="2247233"/>
                  </a:lnTo>
                  <a:lnTo>
                    <a:pt x="6888956" y="0"/>
                  </a:lnTo>
                  <a:lnTo>
                    <a:pt x="0" y="0"/>
                  </a:lnTo>
                  <a:lnTo>
                    <a:pt x="0" y="2247233"/>
                  </a:lnTo>
                  <a:close/>
                </a:path>
              </a:pathLst>
            </a:custGeom>
            <a:ln w="64055">
              <a:solidFill>
                <a:srgbClr val="2190C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27404" y="4696967"/>
              <a:ext cx="2039112" cy="2060448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106923" y="2732532"/>
            <a:ext cx="2386583" cy="1787651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636764" y="4335779"/>
            <a:ext cx="633983" cy="97535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736563" y="2657660"/>
            <a:ext cx="1203325" cy="488315"/>
            <a:chOff x="736563" y="2657660"/>
            <a:chExt cx="1203325" cy="488315"/>
          </a:xfrm>
        </p:grpSpPr>
        <p:sp>
          <p:nvSpPr>
            <p:cNvPr id="63" name="object 63"/>
            <p:cNvSpPr/>
            <p:nvPr/>
          </p:nvSpPr>
          <p:spPr>
            <a:xfrm>
              <a:off x="743712" y="2665475"/>
              <a:ext cx="1188720" cy="472440"/>
            </a:xfrm>
            <a:custGeom>
              <a:avLst/>
              <a:gdLst/>
              <a:ahLst/>
              <a:cxnLst/>
              <a:rect l="l" t="t" r="r" b="b"/>
              <a:pathLst>
                <a:path w="1188720" h="472439">
                  <a:moveTo>
                    <a:pt x="1188720" y="472440"/>
                  </a:moveTo>
                  <a:lnTo>
                    <a:pt x="0" y="472440"/>
                  </a:lnTo>
                  <a:lnTo>
                    <a:pt x="0" y="0"/>
                  </a:lnTo>
                  <a:lnTo>
                    <a:pt x="1188720" y="0"/>
                  </a:lnTo>
                  <a:lnTo>
                    <a:pt x="1188720" y="472440"/>
                  </a:lnTo>
                  <a:close/>
                </a:path>
              </a:pathLst>
            </a:custGeom>
            <a:solidFill>
              <a:srgbClr val="4FC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44188" y="2665285"/>
              <a:ext cx="1188085" cy="473075"/>
            </a:xfrm>
            <a:custGeom>
              <a:avLst/>
              <a:gdLst/>
              <a:ahLst/>
              <a:cxnLst/>
              <a:rect l="l" t="t" r="r" b="b"/>
              <a:pathLst>
                <a:path w="1188085" h="473075">
                  <a:moveTo>
                    <a:pt x="0" y="472916"/>
                  </a:moveTo>
                  <a:lnTo>
                    <a:pt x="1188053" y="472916"/>
                  </a:lnTo>
                  <a:lnTo>
                    <a:pt x="1188053" y="0"/>
                  </a:lnTo>
                  <a:lnTo>
                    <a:pt x="0" y="0"/>
                  </a:lnTo>
                  <a:lnTo>
                    <a:pt x="0" y="472916"/>
                  </a:lnTo>
                  <a:close/>
                </a:path>
              </a:pathLst>
            </a:custGeom>
            <a:ln w="15249">
              <a:solidFill>
                <a:srgbClr val="4FC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61370" y="2845308"/>
              <a:ext cx="96107" cy="12506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80338" y="2880360"/>
              <a:ext cx="70199" cy="9001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74921" y="2848355"/>
              <a:ext cx="97631" cy="15554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95412" y="2849880"/>
              <a:ext cx="218122" cy="120586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798843" y="7345870"/>
            <a:ext cx="138779" cy="100679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7523988" y="4287011"/>
            <a:ext cx="1912620" cy="220979"/>
            <a:chOff x="7523988" y="4287011"/>
            <a:chExt cx="1912620" cy="220979"/>
          </a:xfrm>
        </p:grpSpPr>
        <p:sp>
          <p:nvSpPr>
            <p:cNvPr id="71" name="object 71"/>
            <p:cNvSpPr/>
            <p:nvPr/>
          </p:nvSpPr>
          <p:spPr>
            <a:xfrm>
              <a:off x="7523988" y="4287011"/>
              <a:ext cx="1912620" cy="220979"/>
            </a:xfrm>
            <a:custGeom>
              <a:avLst/>
              <a:gdLst/>
              <a:ahLst/>
              <a:cxnLst/>
              <a:rect l="l" t="t" r="r" b="b"/>
              <a:pathLst>
                <a:path w="1912620" h="220979">
                  <a:moveTo>
                    <a:pt x="1912619" y="220980"/>
                  </a:moveTo>
                  <a:lnTo>
                    <a:pt x="0" y="220980"/>
                  </a:lnTo>
                  <a:lnTo>
                    <a:pt x="0" y="0"/>
                  </a:lnTo>
                  <a:lnTo>
                    <a:pt x="1912619" y="0"/>
                  </a:lnTo>
                  <a:lnTo>
                    <a:pt x="1912619" y="2209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631620" y="4367783"/>
              <a:ext cx="1424463" cy="86963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1264919" y="1702308"/>
            <a:ext cx="1838325" cy="600710"/>
            <a:chOff x="1264919" y="1702308"/>
            <a:chExt cx="1838325" cy="600710"/>
          </a:xfrm>
        </p:grpSpPr>
        <p:sp>
          <p:nvSpPr>
            <p:cNvPr id="74" name="object 74"/>
            <p:cNvSpPr/>
            <p:nvPr/>
          </p:nvSpPr>
          <p:spPr>
            <a:xfrm>
              <a:off x="1264919" y="1702308"/>
              <a:ext cx="1838325" cy="600710"/>
            </a:xfrm>
            <a:custGeom>
              <a:avLst/>
              <a:gdLst/>
              <a:ahLst/>
              <a:cxnLst/>
              <a:rect l="l" t="t" r="r" b="b"/>
              <a:pathLst>
                <a:path w="1838325" h="600710">
                  <a:moveTo>
                    <a:pt x="1837944" y="600455"/>
                  </a:moveTo>
                  <a:lnTo>
                    <a:pt x="0" y="600455"/>
                  </a:lnTo>
                  <a:lnTo>
                    <a:pt x="0" y="0"/>
                  </a:lnTo>
                  <a:lnTo>
                    <a:pt x="1837944" y="0"/>
                  </a:lnTo>
                  <a:lnTo>
                    <a:pt x="1837944" y="600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22678" y="1932908"/>
              <a:ext cx="115919" cy="14801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66030" y="1972627"/>
              <a:ext cx="398049" cy="148018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2226551" y="1934438"/>
              <a:ext cx="515620" cy="146685"/>
            </a:xfrm>
            <a:custGeom>
              <a:avLst/>
              <a:gdLst/>
              <a:ahLst/>
              <a:cxnLst/>
              <a:rect l="l" t="t" r="r" b="b"/>
              <a:pathLst>
                <a:path w="515619" h="146685">
                  <a:moveTo>
                    <a:pt x="102209" y="90004"/>
                  </a:moveTo>
                  <a:lnTo>
                    <a:pt x="88493" y="51904"/>
                  </a:lnTo>
                  <a:lnTo>
                    <a:pt x="73253" y="41084"/>
                  </a:lnTo>
                  <a:lnTo>
                    <a:pt x="73253" y="80860"/>
                  </a:lnTo>
                  <a:lnTo>
                    <a:pt x="73253" y="103822"/>
                  </a:lnTo>
                  <a:lnTo>
                    <a:pt x="71729" y="111442"/>
                  </a:lnTo>
                  <a:lnTo>
                    <a:pt x="67157" y="116014"/>
                  </a:lnTo>
                  <a:lnTo>
                    <a:pt x="62585" y="122110"/>
                  </a:lnTo>
                  <a:lnTo>
                    <a:pt x="58305" y="123532"/>
                  </a:lnTo>
                  <a:lnTo>
                    <a:pt x="44056" y="123532"/>
                  </a:lnTo>
                  <a:lnTo>
                    <a:pt x="36677" y="120586"/>
                  </a:lnTo>
                  <a:lnTo>
                    <a:pt x="32105" y="112966"/>
                  </a:lnTo>
                  <a:lnTo>
                    <a:pt x="29057" y="108394"/>
                  </a:lnTo>
                  <a:lnTo>
                    <a:pt x="27533" y="100774"/>
                  </a:lnTo>
                  <a:lnTo>
                    <a:pt x="27533" y="79336"/>
                  </a:lnTo>
                  <a:lnTo>
                    <a:pt x="30581" y="71716"/>
                  </a:lnTo>
                  <a:lnTo>
                    <a:pt x="33629" y="65620"/>
                  </a:lnTo>
                  <a:lnTo>
                    <a:pt x="38201" y="61048"/>
                  </a:lnTo>
                  <a:lnTo>
                    <a:pt x="44297" y="58000"/>
                  </a:lnTo>
                  <a:lnTo>
                    <a:pt x="58013" y="58000"/>
                  </a:lnTo>
                  <a:lnTo>
                    <a:pt x="62585" y="61048"/>
                  </a:lnTo>
                  <a:lnTo>
                    <a:pt x="67157" y="67144"/>
                  </a:lnTo>
                  <a:lnTo>
                    <a:pt x="71729" y="71716"/>
                  </a:lnTo>
                  <a:lnTo>
                    <a:pt x="73253" y="80860"/>
                  </a:lnTo>
                  <a:lnTo>
                    <a:pt x="73253" y="41084"/>
                  </a:lnTo>
                  <a:lnTo>
                    <a:pt x="66852" y="39052"/>
                  </a:lnTo>
                  <a:lnTo>
                    <a:pt x="58013" y="38188"/>
                  </a:lnTo>
                  <a:lnTo>
                    <a:pt x="49390" y="39052"/>
                  </a:lnTo>
                  <a:lnTo>
                    <a:pt x="41630" y="41617"/>
                  </a:lnTo>
                  <a:lnTo>
                    <a:pt x="34442" y="45910"/>
                  </a:lnTo>
                  <a:lnTo>
                    <a:pt x="27533" y="51904"/>
                  </a:lnTo>
                  <a:lnTo>
                    <a:pt x="27533" y="0"/>
                  </a:lnTo>
                  <a:lnTo>
                    <a:pt x="0" y="0"/>
                  </a:lnTo>
                  <a:lnTo>
                    <a:pt x="0" y="143446"/>
                  </a:lnTo>
                  <a:lnTo>
                    <a:pt x="26009" y="143446"/>
                  </a:lnTo>
                  <a:lnTo>
                    <a:pt x="26009" y="128206"/>
                  </a:lnTo>
                  <a:lnTo>
                    <a:pt x="30581" y="134302"/>
                  </a:lnTo>
                  <a:lnTo>
                    <a:pt x="35153" y="138874"/>
                  </a:lnTo>
                  <a:lnTo>
                    <a:pt x="41249" y="141922"/>
                  </a:lnTo>
                  <a:lnTo>
                    <a:pt x="45821" y="144970"/>
                  </a:lnTo>
                  <a:lnTo>
                    <a:pt x="51917" y="146494"/>
                  </a:lnTo>
                  <a:lnTo>
                    <a:pt x="58013" y="146494"/>
                  </a:lnTo>
                  <a:lnTo>
                    <a:pt x="94488" y="123532"/>
                  </a:lnTo>
                  <a:lnTo>
                    <a:pt x="101346" y="102920"/>
                  </a:lnTo>
                  <a:lnTo>
                    <a:pt x="102209" y="90004"/>
                  </a:lnTo>
                  <a:close/>
                </a:path>
                <a:path w="515619" h="146685">
                  <a:moveTo>
                    <a:pt x="218122" y="91630"/>
                  </a:moveTo>
                  <a:lnTo>
                    <a:pt x="202882" y="53428"/>
                  </a:lnTo>
                  <a:lnTo>
                    <a:pt x="189166" y="43713"/>
                  </a:lnTo>
                  <a:lnTo>
                    <a:pt x="189166" y="91630"/>
                  </a:lnTo>
                  <a:lnTo>
                    <a:pt x="188836" y="99085"/>
                  </a:lnTo>
                  <a:lnTo>
                    <a:pt x="170878" y="123634"/>
                  </a:lnTo>
                  <a:lnTo>
                    <a:pt x="157162" y="123634"/>
                  </a:lnTo>
                  <a:lnTo>
                    <a:pt x="139319" y="98894"/>
                  </a:lnTo>
                  <a:lnTo>
                    <a:pt x="138785" y="91630"/>
                  </a:lnTo>
                  <a:lnTo>
                    <a:pt x="138785" y="80860"/>
                  </a:lnTo>
                  <a:lnTo>
                    <a:pt x="141833" y="73240"/>
                  </a:lnTo>
                  <a:lnTo>
                    <a:pt x="146405" y="68668"/>
                  </a:lnTo>
                  <a:lnTo>
                    <a:pt x="150977" y="62572"/>
                  </a:lnTo>
                  <a:lnTo>
                    <a:pt x="157162" y="59524"/>
                  </a:lnTo>
                  <a:lnTo>
                    <a:pt x="170878" y="59524"/>
                  </a:lnTo>
                  <a:lnTo>
                    <a:pt x="176974" y="62572"/>
                  </a:lnTo>
                  <a:lnTo>
                    <a:pt x="181546" y="68668"/>
                  </a:lnTo>
                  <a:lnTo>
                    <a:pt x="187642" y="73240"/>
                  </a:lnTo>
                  <a:lnTo>
                    <a:pt x="189090" y="80479"/>
                  </a:lnTo>
                  <a:lnTo>
                    <a:pt x="189166" y="91630"/>
                  </a:lnTo>
                  <a:lnTo>
                    <a:pt x="189166" y="43713"/>
                  </a:lnTo>
                  <a:lnTo>
                    <a:pt x="185547" y="41808"/>
                  </a:lnTo>
                  <a:lnTo>
                    <a:pt x="175666" y="39077"/>
                  </a:lnTo>
                  <a:lnTo>
                    <a:pt x="164782" y="38188"/>
                  </a:lnTo>
                  <a:lnTo>
                    <a:pt x="157022" y="38506"/>
                  </a:lnTo>
                  <a:lnTo>
                    <a:pt x="121183" y="57797"/>
                  </a:lnTo>
                  <a:lnTo>
                    <a:pt x="111353" y="90004"/>
                  </a:lnTo>
                  <a:lnTo>
                    <a:pt x="111404" y="91630"/>
                  </a:lnTo>
                  <a:lnTo>
                    <a:pt x="111658" y="98894"/>
                  </a:lnTo>
                  <a:lnTo>
                    <a:pt x="111683" y="99085"/>
                  </a:lnTo>
                  <a:lnTo>
                    <a:pt x="112687" y="107048"/>
                  </a:lnTo>
                  <a:lnTo>
                    <a:pt x="144132" y="141998"/>
                  </a:lnTo>
                  <a:lnTo>
                    <a:pt x="164782" y="146494"/>
                  </a:lnTo>
                  <a:lnTo>
                    <a:pt x="175666" y="145402"/>
                  </a:lnTo>
                  <a:lnTo>
                    <a:pt x="185547" y="142303"/>
                  </a:lnTo>
                  <a:lnTo>
                    <a:pt x="194576" y="137490"/>
                  </a:lnTo>
                  <a:lnTo>
                    <a:pt x="202882" y="131254"/>
                  </a:lnTo>
                  <a:lnTo>
                    <a:pt x="208445" y="123634"/>
                  </a:lnTo>
                  <a:lnTo>
                    <a:pt x="209130" y="122707"/>
                  </a:lnTo>
                  <a:lnTo>
                    <a:pt x="213931" y="113157"/>
                  </a:lnTo>
                  <a:lnTo>
                    <a:pt x="217030" y="102755"/>
                  </a:lnTo>
                  <a:lnTo>
                    <a:pt x="218122" y="91630"/>
                  </a:lnTo>
                  <a:close/>
                </a:path>
                <a:path w="515619" h="146685">
                  <a:moveTo>
                    <a:pt x="343192" y="91630"/>
                  </a:moveTo>
                  <a:lnTo>
                    <a:pt x="343065" y="90004"/>
                  </a:lnTo>
                  <a:lnTo>
                    <a:pt x="342328" y="80479"/>
                  </a:lnTo>
                  <a:lnTo>
                    <a:pt x="339763" y="70205"/>
                  </a:lnTo>
                  <a:lnTo>
                    <a:pt x="339699" y="70078"/>
                  </a:lnTo>
                  <a:lnTo>
                    <a:pt x="335470" y="61099"/>
                  </a:lnTo>
                  <a:lnTo>
                    <a:pt x="334251" y="59524"/>
                  </a:lnTo>
                  <a:lnTo>
                    <a:pt x="329476" y="53428"/>
                  </a:lnTo>
                  <a:lnTo>
                    <a:pt x="321144" y="46558"/>
                  </a:lnTo>
                  <a:lnTo>
                    <a:pt x="315760" y="43776"/>
                  </a:lnTo>
                  <a:lnTo>
                    <a:pt x="315760" y="80860"/>
                  </a:lnTo>
                  <a:lnTo>
                    <a:pt x="315760" y="91630"/>
                  </a:lnTo>
                  <a:lnTo>
                    <a:pt x="297472" y="123634"/>
                  </a:lnTo>
                  <a:lnTo>
                    <a:pt x="283756" y="123634"/>
                  </a:lnTo>
                  <a:lnTo>
                    <a:pt x="265366" y="91630"/>
                  </a:lnTo>
                  <a:lnTo>
                    <a:pt x="265455" y="80479"/>
                  </a:lnTo>
                  <a:lnTo>
                    <a:pt x="266890" y="73240"/>
                  </a:lnTo>
                  <a:lnTo>
                    <a:pt x="272986" y="68668"/>
                  </a:lnTo>
                  <a:lnTo>
                    <a:pt x="277558" y="62572"/>
                  </a:lnTo>
                  <a:lnTo>
                    <a:pt x="283756" y="59524"/>
                  </a:lnTo>
                  <a:lnTo>
                    <a:pt x="297472" y="59524"/>
                  </a:lnTo>
                  <a:lnTo>
                    <a:pt x="303568" y="62572"/>
                  </a:lnTo>
                  <a:lnTo>
                    <a:pt x="308140" y="68668"/>
                  </a:lnTo>
                  <a:lnTo>
                    <a:pt x="312712" y="73240"/>
                  </a:lnTo>
                  <a:lnTo>
                    <a:pt x="315760" y="80860"/>
                  </a:lnTo>
                  <a:lnTo>
                    <a:pt x="315760" y="43776"/>
                  </a:lnTo>
                  <a:lnTo>
                    <a:pt x="311950" y="41808"/>
                  </a:lnTo>
                  <a:lnTo>
                    <a:pt x="301612" y="39077"/>
                  </a:lnTo>
                  <a:lnTo>
                    <a:pt x="289852" y="38188"/>
                  </a:lnTo>
                  <a:lnTo>
                    <a:pt x="282943" y="38506"/>
                  </a:lnTo>
                  <a:lnTo>
                    <a:pt x="247751" y="57797"/>
                  </a:lnTo>
                  <a:lnTo>
                    <a:pt x="236410" y="90004"/>
                  </a:lnTo>
                  <a:lnTo>
                    <a:pt x="236512" y="91630"/>
                  </a:lnTo>
                  <a:lnTo>
                    <a:pt x="252222" y="132016"/>
                  </a:lnTo>
                  <a:lnTo>
                    <a:pt x="263842" y="138874"/>
                  </a:lnTo>
                  <a:lnTo>
                    <a:pt x="269824" y="141998"/>
                  </a:lnTo>
                  <a:lnTo>
                    <a:pt x="276237" y="144399"/>
                  </a:lnTo>
                  <a:lnTo>
                    <a:pt x="282968" y="145948"/>
                  </a:lnTo>
                  <a:lnTo>
                    <a:pt x="289852" y="146494"/>
                  </a:lnTo>
                  <a:lnTo>
                    <a:pt x="300951" y="145402"/>
                  </a:lnTo>
                  <a:lnTo>
                    <a:pt x="311188" y="142303"/>
                  </a:lnTo>
                  <a:lnTo>
                    <a:pt x="320281" y="137490"/>
                  </a:lnTo>
                  <a:lnTo>
                    <a:pt x="327952" y="131254"/>
                  </a:lnTo>
                  <a:lnTo>
                    <a:pt x="334086" y="123634"/>
                  </a:lnTo>
                  <a:lnTo>
                    <a:pt x="334835" y="122707"/>
                  </a:lnTo>
                  <a:lnTo>
                    <a:pt x="339572" y="113157"/>
                  </a:lnTo>
                  <a:lnTo>
                    <a:pt x="342315" y="102755"/>
                  </a:lnTo>
                  <a:lnTo>
                    <a:pt x="343192" y="91630"/>
                  </a:lnTo>
                  <a:close/>
                </a:path>
                <a:path w="515619" h="146685">
                  <a:moveTo>
                    <a:pt x="408724" y="141922"/>
                  </a:moveTo>
                  <a:lnTo>
                    <a:pt x="405676" y="120586"/>
                  </a:lnTo>
                  <a:lnTo>
                    <a:pt x="401104" y="122110"/>
                  </a:lnTo>
                  <a:lnTo>
                    <a:pt x="398056" y="123634"/>
                  </a:lnTo>
                  <a:lnTo>
                    <a:pt x="393484" y="123634"/>
                  </a:lnTo>
                  <a:lnTo>
                    <a:pt x="391960" y="122110"/>
                  </a:lnTo>
                  <a:lnTo>
                    <a:pt x="390436" y="122110"/>
                  </a:lnTo>
                  <a:lnTo>
                    <a:pt x="387388" y="119062"/>
                  </a:lnTo>
                  <a:lnTo>
                    <a:pt x="387388" y="62572"/>
                  </a:lnTo>
                  <a:lnTo>
                    <a:pt x="405676" y="62572"/>
                  </a:lnTo>
                  <a:lnTo>
                    <a:pt x="405676" y="39712"/>
                  </a:lnTo>
                  <a:lnTo>
                    <a:pt x="387388" y="39712"/>
                  </a:lnTo>
                  <a:lnTo>
                    <a:pt x="387388" y="3136"/>
                  </a:lnTo>
                  <a:lnTo>
                    <a:pt x="359956" y="19900"/>
                  </a:lnTo>
                  <a:lnTo>
                    <a:pt x="359956" y="39712"/>
                  </a:lnTo>
                  <a:lnTo>
                    <a:pt x="347764" y="39712"/>
                  </a:lnTo>
                  <a:lnTo>
                    <a:pt x="347764" y="62572"/>
                  </a:lnTo>
                  <a:lnTo>
                    <a:pt x="359956" y="62572"/>
                  </a:lnTo>
                  <a:lnTo>
                    <a:pt x="359956" y="123634"/>
                  </a:lnTo>
                  <a:lnTo>
                    <a:pt x="361480" y="126682"/>
                  </a:lnTo>
                  <a:lnTo>
                    <a:pt x="361480" y="131254"/>
                  </a:lnTo>
                  <a:lnTo>
                    <a:pt x="366052" y="140398"/>
                  </a:lnTo>
                  <a:lnTo>
                    <a:pt x="369100" y="141922"/>
                  </a:lnTo>
                  <a:lnTo>
                    <a:pt x="373672" y="143446"/>
                  </a:lnTo>
                  <a:lnTo>
                    <a:pt x="376720" y="144970"/>
                  </a:lnTo>
                  <a:lnTo>
                    <a:pt x="381292" y="146494"/>
                  </a:lnTo>
                  <a:lnTo>
                    <a:pt x="395008" y="146494"/>
                  </a:lnTo>
                  <a:lnTo>
                    <a:pt x="402628" y="144970"/>
                  </a:lnTo>
                  <a:lnTo>
                    <a:pt x="408724" y="141922"/>
                  </a:lnTo>
                  <a:close/>
                </a:path>
                <a:path w="515619" h="146685">
                  <a:moveTo>
                    <a:pt x="515594" y="67144"/>
                  </a:moveTo>
                  <a:lnTo>
                    <a:pt x="514070" y="62572"/>
                  </a:lnTo>
                  <a:lnTo>
                    <a:pt x="514070" y="58000"/>
                  </a:lnTo>
                  <a:lnTo>
                    <a:pt x="511022" y="53428"/>
                  </a:lnTo>
                  <a:lnTo>
                    <a:pt x="509498" y="50380"/>
                  </a:lnTo>
                  <a:lnTo>
                    <a:pt x="506450" y="45808"/>
                  </a:lnTo>
                  <a:lnTo>
                    <a:pt x="503402" y="42760"/>
                  </a:lnTo>
                  <a:lnTo>
                    <a:pt x="497306" y="41236"/>
                  </a:lnTo>
                  <a:lnTo>
                    <a:pt x="492734" y="38188"/>
                  </a:lnTo>
                  <a:lnTo>
                    <a:pt x="480542" y="38188"/>
                  </a:lnTo>
                  <a:lnTo>
                    <a:pt x="471678" y="39077"/>
                  </a:lnTo>
                  <a:lnTo>
                    <a:pt x="463384" y="41808"/>
                  </a:lnTo>
                  <a:lnTo>
                    <a:pt x="455637" y="46558"/>
                  </a:lnTo>
                  <a:lnTo>
                    <a:pt x="448437" y="53428"/>
                  </a:lnTo>
                  <a:lnTo>
                    <a:pt x="448437" y="0"/>
                  </a:lnTo>
                  <a:lnTo>
                    <a:pt x="421005" y="0"/>
                  </a:lnTo>
                  <a:lnTo>
                    <a:pt x="421005" y="143446"/>
                  </a:lnTo>
                  <a:lnTo>
                    <a:pt x="448437" y="143446"/>
                  </a:lnTo>
                  <a:lnTo>
                    <a:pt x="448437" y="82384"/>
                  </a:lnTo>
                  <a:lnTo>
                    <a:pt x="449961" y="76288"/>
                  </a:lnTo>
                  <a:lnTo>
                    <a:pt x="453110" y="67144"/>
                  </a:lnTo>
                  <a:lnTo>
                    <a:pt x="456158" y="64096"/>
                  </a:lnTo>
                  <a:lnTo>
                    <a:pt x="459206" y="62572"/>
                  </a:lnTo>
                  <a:lnTo>
                    <a:pt x="462254" y="59524"/>
                  </a:lnTo>
                  <a:lnTo>
                    <a:pt x="466826" y="58000"/>
                  </a:lnTo>
                  <a:lnTo>
                    <a:pt x="475970" y="58000"/>
                  </a:lnTo>
                  <a:lnTo>
                    <a:pt x="482066" y="61048"/>
                  </a:lnTo>
                  <a:lnTo>
                    <a:pt x="486638" y="65620"/>
                  </a:lnTo>
                  <a:lnTo>
                    <a:pt x="486638" y="68668"/>
                  </a:lnTo>
                  <a:lnTo>
                    <a:pt x="488162" y="71716"/>
                  </a:lnTo>
                  <a:lnTo>
                    <a:pt x="488162" y="143446"/>
                  </a:lnTo>
                  <a:lnTo>
                    <a:pt x="515594" y="143446"/>
                  </a:lnTo>
                  <a:lnTo>
                    <a:pt x="515594" y="67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853439" y="3183635"/>
            <a:ext cx="3866515" cy="1231900"/>
            <a:chOff x="853439" y="3183635"/>
            <a:chExt cx="3866515" cy="1231900"/>
          </a:xfrm>
        </p:grpSpPr>
        <p:sp>
          <p:nvSpPr>
            <p:cNvPr id="79" name="object 79"/>
            <p:cNvSpPr/>
            <p:nvPr/>
          </p:nvSpPr>
          <p:spPr>
            <a:xfrm>
              <a:off x="853439" y="3183635"/>
              <a:ext cx="3866515" cy="1219200"/>
            </a:xfrm>
            <a:custGeom>
              <a:avLst/>
              <a:gdLst/>
              <a:ahLst/>
              <a:cxnLst/>
              <a:rect l="l" t="t" r="r" b="b"/>
              <a:pathLst>
                <a:path w="3866515" h="1219200">
                  <a:moveTo>
                    <a:pt x="3866387" y="1219200"/>
                  </a:moveTo>
                  <a:lnTo>
                    <a:pt x="0" y="1219200"/>
                  </a:lnTo>
                  <a:lnTo>
                    <a:pt x="0" y="0"/>
                  </a:lnTo>
                  <a:lnTo>
                    <a:pt x="3866387" y="0"/>
                  </a:lnTo>
                  <a:lnTo>
                    <a:pt x="3866387" y="1219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60691" y="3188493"/>
              <a:ext cx="271462" cy="13277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53585" y="3190017"/>
              <a:ext cx="91440" cy="13125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67980" y="3190017"/>
              <a:ext cx="189071" cy="13125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78387" y="3223640"/>
              <a:ext cx="96107" cy="9763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98878" y="3223640"/>
              <a:ext cx="85439" cy="9458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857463" y="3190023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5" h="128270">
                  <a:moveTo>
                    <a:pt x="25908" y="35140"/>
                  </a:moveTo>
                  <a:lnTo>
                    <a:pt x="0" y="35140"/>
                  </a:lnTo>
                  <a:lnTo>
                    <a:pt x="0" y="128206"/>
                  </a:lnTo>
                  <a:lnTo>
                    <a:pt x="25908" y="128206"/>
                  </a:lnTo>
                  <a:lnTo>
                    <a:pt x="25908" y="35140"/>
                  </a:lnTo>
                  <a:close/>
                </a:path>
                <a:path w="26035" h="128270">
                  <a:moveTo>
                    <a:pt x="2590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25908" y="22948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09381" y="3223640"/>
              <a:ext cx="83819" cy="9458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067972" y="3190017"/>
              <a:ext cx="146399" cy="13125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238755" y="3223640"/>
              <a:ext cx="85439" cy="9763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2391245" y="3193071"/>
              <a:ext cx="866775" cy="128270"/>
            </a:xfrm>
            <a:custGeom>
              <a:avLst/>
              <a:gdLst/>
              <a:ahLst/>
              <a:cxnLst/>
              <a:rect l="l" t="t" r="r" b="b"/>
              <a:pathLst>
                <a:path w="866775" h="128270">
                  <a:moveTo>
                    <a:pt x="137350" y="32092"/>
                  </a:moveTo>
                  <a:lnTo>
                    <a:pt x="112877" y="32092"/>
                  </a:lnTo>
                  <a:lnTo>
                    <a:pt x="96113" y="93154"/>
                  </a:lnTo>
                  <a:lnTo>
                    <a:pt x="80873" y="32092"/>
                  </a:lnTo>
                  <a:lnTo>
                    <a:pt x="56489" y="32092"/>
                  </a:lnTo>
                  <a:lnTo>
                    <a:pt x="41249" y="93154"/>
                  </a:lnTo>
                  <a:lnTo>
                    <a:pt x="22961" y="32092"/>
                  </a:lnTo>
                  <a:lnTo>
                    <a:pt x="0" y="32092"/>
                  </a:lnTo>
                  <a:lnTo>
                    <a:pt x="29057" y="125158"/>
                  </a:lnTo>
                  <a:lnTo>
                    <a:pt x="51917" y="125158"/>
                  </a:lnTo>
                  <a:lnTo>
                    <a:pt x="68681" y="65620"/>
                  </a:lnTo>
                  <a:lnTo>
                    <a:pt x="83921" y="125158"/>
                  </a:lnTo>
                  <a:lnTo>
                    <a:pt x="108305" y="125158"/>
                  </a:lnTo>
                  <a:lnTo>
                    <a:pt x="137350" y="32092"/>
                  </a:lnTo>
                  <a:close/>
                </a:path>
                <a:path w="866775" h="128270">
                  <a:moveTo>
                    <a:pt x="228790" y="125158"/>
                  </a:moveTo>
                  <a:lnTo>
                    <a:pt x="225742" y="120586"/>
                  </a:lnTo>
                  <a:lnTo>
                    <a:pt x="224218" y="117538"/>
                  </a:lnTo>
                  <a:lnTo>
                    <a:pt x="224218" y="116014"/>
                  </a:lnTo>
                  <a:lnTo>
                    <a:pt x="224218" y="112966"/>
                  </a:lnTo>
                  <a:lnTo>
                    <a:pt x="223202" y="109918"/>
                  </a:lnTo>
                  <a:lnTo>
                    <a:pt x="222694" y="108394"/>
                  </a:lnTo>
                  <a:lnTo>
                    <a:pt x="222694" y="80873"/>
                  </a:lnTo>
                  <a:lnTo>
                    <a:pt x="222694" y="48869"/>
                  </a:lnTo>
                  <a:lnTo>
                    <a:pt x="219646" y="44297"/>
                  </a:lnTo>
                  <a:lnTo>
                    <a:pt x="218122" y="39725"/>
                  </a:lnTo>
                  <a:lnTo>
                    <a:pt x="213550" y="36677"/>
                  </a:lnTo>
                  <a:lnTo>
                    <a:pt x="208978" y="35153"/>
                  </a:lnTo>
                  <a:lnTo>
                    <a:pt x="202882" y="32105"/>
                  </a:lnTo>
                  <a:lnTo>
                    <a:pt x="195262" y="30581"/>
                  </a:lnTo>
                  <a:lnTo>
                    <a:pt x="184594" y="30581"/>
                  </a:lnTo>
                  <a:lnTo>
                    <a:pt x="146494" y="47345"/>
                  </a:lnTo>
                  <a:lnTo>
                    <a:pt x="143446" y="56489"/>
                  </a:lnTo>
                  <a:lnTo>
                    <a:pt x="166306" y="61061"/>
                  </a:lnTo>
                  <a:lnTo>
                    <a:pt x="167830" y="56489"/>
                  </a:lnTo>
                  <a:lnTo>
                    <a:pt x="169354" y="53441"/>
                  </a:lnTo>
                  <a:lnTo>
                    <a:pt x="172402" y="51917"/>
                  </a:lnTo>
                  <a:lnTo>
                    <a:pt x="173926" y="50393"/>
                  </a:lnTo>
                  <a:lnTo>
                    <a:pt x="178498" y="48869"/>
                  </a:lnTo>
                  <a:lnTo>
                    <a:pt x="189166" y="48869"/>
                  </a:lnTo>
                  <a:lnTo>
                    <a:pt x="193738" y="50393"/>
                  </a:lnTo>
                  <a:lnTo>
                    <a:pt x="198310" y="54965"/>
                  </a:lnTo>
                  <a:lnTo>
                    <a:pt x="198310" y="64109"/>
                  </a:lnTo>
                  <a:lnTo>
                    <a:pt x="198310" y="80873"/>
                  </a:lnTo>
                  <a:lnTo>
                    <a:pt x="198310" y="97726"/>
                  </a:lnTo>
                  <a:lnTo>
                    <a:pt x="195262" y="103822"/>
                  </a:lnTo>
                  <a:lnTo>
                    <a:pt x="192214" y="105346"/>
                  </a:lnTo>
                  <a:lnTo>
                    <a:pt x="187642" y="108394"/>
                  </a:lnTo>
                  <a:lnTo>
                    <a:pt x="184594" y="109918"/>
                  </a:lnTo>
                  <a:lnTo>
                    <a:pt x="175450" y="109918"/>
                  </a:lnTo>
                  <a:lnTo>
                    <a:pt x="169354" y="106870"/>
                  </a:lnTo>
                  <a:lnTo>
                    <a:pt x="166306" y="100774"/>
                  </a:lnTo>
                  <a:lnTo>
                    <a:pt x="166306" y="94678"/>
                  </a:lnTo>
                  <a:lnTo>
                    <a:pt x="167830" y="91541"/>
                  </a:lnTo>
                  <a:lnTo>
                    <a:pt x="172402" y="86969"/>
                  </a:lnTo>
                  <a:lnTo>
                    <a:pt x="176974" y="85445"/>
                  </a:lnTo>
                  <a:lnTo>
                    <a:pt x="184594" y="83921"/>
                  </a:lnTo>
                  <a:lnTo>
                    <a:pt x="190690" y="82397"/>
                  </a:lnTo>
                  <a:lnTo>
                    <a:pt x="195262" y="82397"/>
                  </a:lnTo>
                  <a:lnTo>
                    <a:pt x="198310" y="80873"/>
                  </a:lnTo>
                  <a:lnTo>
                    <a:pt x="198310" y="64109"/>
                  </a:lnTo>
                  <a:lnTo>
                    <a:pt x="195262" y="67157"/>
                  </a:lnTo>
                  <a:lnTo>
                    <a:pt x="186118" y="68681"/>
                  </a:lnTo>
                  <a:lnTo>
                    <a:pt x="175450" y="70205"/>
                  </a:lnTo>
                  <a:lnTo>
                    <a:pt x="166306" y="73253"/>
                  </a:lnTo>
                  <a:lnTo>
                    <a:pt x="160210" y="74777"/>
                  </a:lnTo>
                  <a:lnTo>
                    <a:pt x="155638" y="76301"/>
                  </a:lnTo>
                  <a:lnTo>
                    <a:pt x="151066" y="79349"/>
                  </a:lnTo>
                  <a:lnTo>
                    <a:pt x="144970" y="85445"/>
                  </a:lnTo>
                  <a:lnTo>
                    <a:pt x="141922" y="90017"/>
                  </a:lnTo>
                  <a:lnTo>
                    <a:pt x="141922" y="108394"/>
                  </a:lnTo>
                  <a:lnTo>
                    <a:pt x="143446" y="114490"/>
                  </a:lnTo>
                  <a:lnTo>
                    <a:pt x="149542" y="119062"/>
                  </a:lnTo>
                  <a:lnTo>
                    <a:pt x="155638" y="125158"/>
                  </a:lnTo>
                  <a:lnTo>
                    <a:pt x="163258" y="128206"/>
                  </a:lnTo>
                  <a:lnTo>
                    <a:pt x="176974" y="128206"/>
                  </a:lnTo>
                  <a:lnTo>
                    <a:pt x="183070" y="126682"/>
                  </a:lnTo>
                  <a:lnTo>
                    <a:pt x="187642" y="125158"/>
                  </a:lnTo>
                  <a:lnTo>
                    <a:pt x="201358" y="116014"/>
                  </a:lnTo>
                  <a:lnTo>
                    <a:pt x="201358" y="117538"/>
                  </a:lnTo>
                  <a:lnTo>
                    <a:pt x="202882" y="122110"/>
                  </a:lnTo>
                  <a:lnTo>
                    <a:pt x="202882" y="123634"/>
                  </a:lnTo>
                  <a:lnTo>
                    <a:pt x="204406" y="125158"/>
                  </a:lnTo>
                  <a:lnTo>
                    <a:pt x="228790" y="125158"/>
                  </a:lnTo>
                  <a:close/>
                </a:path>
                <a:path w="866775" h="128270">
                  <a:moveTo>
                    <a:pt x="297459" y="123634"/>
                  </a:moveTo>
                  <a:lnTo>
                    <a:pt x="294665" y="106870"/>
                  </a:lnTo>
                  <a:lnTo>
                    <a:pt x="294411" y="105346"/>
                  </a:lnTo>
                  <a:lnTo>
                    <a:pt x="291363" y="106870"/>
                  </a:lnTo>
                  <a:lnTo>
                    <a:pt x="282219" y="106870"/>
                  </a:lnTo>
                  <a:lnTo>
                    <a:pt x="279171" y="103822"/>
                  </a:lnTo>
                  <a:lnTo>
                    <a:pt x="279171" y="51904"/>
                  </a:lnTo>
                  <a:lnTo>
                    <a:pt x="295935" y="51904"/>
                  </a:lnTo>
                  <a:lnTo>
                    <a:pt x="295935" y="32092"/>
                  </a:lnTo>
                  <a:lnTo>
                    <a:pt x="279171" y="32092"/>
                  </a:lnTo>
                  <a:lnTo>
                    <a:pt x="279171" y="0"/>
                  </a:lnTo>
                  <a:lnTo>
                    <a:pt x="253263" y="13804"/>
                  </a:lnTo>
                  <a:lnTo>
                    <a:pt x="253263" y="32092"/>
                  </a:lnTo>
                  <a:lnTo>
                    <a:pt x="242506" y="32092"/>
                  </a:lnTo>
                  <a:lnTo>
                    <a:pt x="242506" y="51904"/>
                  </a:lnTo>
                  <a:lnTo>
                    <a:pt x="253263" y="51904"/>
                  </a:lnTo>
                  <a:lnTo>
                    <a:pt x="253263" y="100774"/>
                  </a:lnTo>
                  <a:lnTo>
                    <a:pt x="254787" y="106870"/>
                  </a:lnTo>
                  <a:lnTo>
                    <a:pt x="254787" y="114490"/>
                  </a:lnTo>
                  <a:lnTo>
                    <a:pt x="256311" y="117538"/>
                  </a:lnTo>
                  <a:lnTo>
                    <a:pt x="257835" y="119062"/>
                  </a:lnTo>
                  <a:lnTo>
                    <a:pt x="259359" y="122110"/>
                  </a:lnTo>
                  <a:lnTo>
                    <a:pt x="265455" y="125158"/>
                  </a:lnTo>
                  <a:lnTo>
                    <a:pt x="270027" y="126682"/>
                  </a:lnTo>
                  <a:lnTo>
                    <a:pt x="273075" y="128206"/>
                  </a:lnTo>
                  <a:lnTo>
                    <a:pt x="285267" y="128206"/>
                  </a:lnTo>
                  <a:lnTo>
                    <a:pt x="291363" y="126682"/>
                  </a:lnTo>
                  <a:lnTo>
                    <a:pt x="297459" y="123634"/>
                  </a:lnTo>
                  <a:close/>
                </a:path>
                <a:path w="866775" h="128270">
                  <a:moveTo>
                    <a:pt x="395097" y="85432"/>
                  </a:moveTo>
                  <a:lnTo>
                    <a:pt x="382905" y="44284"/>
                  </a:lnTo>
                  <a:lnTo>
                    <a:pt x="370611" y="34874"/>
                  </a:lnTo>
                  <a:lnTo>
                    <a:pt x="370611" y="64096"/>
                  </a:lnTo>
                  <a:lnTo>
                    <a:pt x="370611" y="71716"/>
                  </a:lnTo>
                  <a:lnTo>
                    <a:pt x="334035" y="71716"/>
                  </a:lnTo>
                  <a:lnTo>
                    <a:pt x="334035" y="64096"/>
                  </a:lnTo>
                  <a:lnTo>
                    <a:pt x="335559" y="59524"/>
                  </a:lnTo>
                  <a:lnTo>
                    <a:pt x="338607" y="54952"/>
                  </a:lnTo>
                  <a:lnTo>
                    <a:pt x="343179" y="51904"/>
                  </a:lnTo>
                  <a:lnTo>
                    <a:pt x="346227" y="48856"/>
                  </a:lnTo>
                  <a:lnTo>
                    <a:pt x="356895" y="48856"/>
                  </a:lnTo>
                  <a:lnTo>
                    <a:pt x="361467" y="51904"/>
                  </a:lnTo>
                  <a:lnTo>
                    <a:pt x="364515" y="54952"/>
                  </a:lnTo>
                  <a:lnTo>
                    <a:pt x="369087" y="58000"/>
                  </a:lnTo>
                  <a:lnTo>
                    <a:pt x="370611" y="64096"/>
                  </a:lnTo>
                  <a:lnTo>
                    <a:pt x="370611" y="34874"/>
                  </a:lnTo>
                  <a:lnTo>
                    <a:pt x="369100" y="33997"/>
                  </a:lnTo>
                  <a:lnTo>
                    <a:pt x="360527" y="31432"/>
                  </a:lnTo>
                  <a:lnTo>
                    <a:pt x="350799" y="30568"/>
                  </a:lnTo>
                  <a:lnTo>
                    <a:pt x="341972" y="31432"/>
                  </a:lnTo>
                  <a:lnTo>
                    <a:pt x="311365" y="58953"/>
                  </a:lnTo>
                  <a:lnTo>
                    <a:pt x="308127" y="79336"/>
                  </a:lnTo>
                  <a:lnTo>
                    <a:pt x="308698" y="89115"/>
                  </a:lnTo>
                  <a:lnTo>
                    <a:pt x="310413" y="97713"/>
                  </a:lnTo>
                  <a:lnTo>
                    <a:pt x="313270" y="105156"/>
                  </a:lnTo>
                  <a:lnTo>
                    <a:pt x="313397" y="105346"/>
                  </a:lnTo>
                  <a:lnTo>
                    <a:pt x="317271" y="111442"/>
                  </a:lnTo>
                  <a:lnTo>
                    <a:pt x="323850" y="118567"/>
                  </a:lnTo>
                  <a:lnTo>
                    <a:pt x="331952" y="123710"/>
                  </a:lnTo>
                  <a:lnTo>
                    <a:pt x="331774" y="123710"/>
                  </a:lnTo>
                  <a:lnTo>
                    <a:pt x="342138" y="127088"/>
                  </a:lnTo>
                  <a:lnTo>
                    <a:pt x="353847" y="128206"/>
                  </a:lnTo>
                  <a:lnTo>
                    <a:pt x="360667" y="127660"/>
                  </a:lnTo>
                  <a:lnTo>
                    <a:pt x="367195" y="126111"/>
                  </a:lnTo>
                  <a:lnTo>
                    <a:pt x="373176" y="123710"/>
                  </a:lnTo>
                  <a:lnTo>
                    <a:pt x="385953" y="116014"/>
                  </a:lnTo>
                  <a:lnTo>
                    <a:pt x="389610" y="109918"/>
                  </a:lnTo>
                  <a:lnTo>
                    <a:pt x="390525" y="108394"/>
                  </a:lnTo>
                  <a:lnTo>
                    <a:pt x="393573" y="100774"/>
                  </a:lnTo>
                  <a:lnTo>
                    <a:pt x="369087" y="96202"/>
                  </a:lnTo>
                  <a:lnTo>
                    <a:pt x="367563" y="100774"/>
                  </a:lnTo>
                  <a:lnTo>
                    <a:pt x="366039" y="103822"/>
                  </a:lnTo>
                  <a:lnTo>
                    <a:pt x="362991" y="105346"/>
                  </a:lnTo>
                  <a:lnTo>
                    <a:pt x="359943" y="108394"/>
                  </a:lnTo>
                  <a:lnTo>
                    <a:pt x="356895" y="109918"/>
                  </a:lnTo>
                  <a:lnTo>
                    <a:pt x="347751" y="109918"/>
                  </a:lnTo>
                  <a:lnTo>
                    <a:pt x="338607" y="103822"/>
                  </a:lnTo>
                  <a:lnTo>
                    <a:pt x="335559" y="99250"/>
                  </a:lnTo>
                  <a:lnTo>
                    <a:pt x="334035" y="93154"/>
                  </a:lnTo>
                  <a:lnTo>
                    <a:pt x="334035" y="85432"/>
                  </a:lnTo>
                  <a:lnTo>
                    <a:pt x="395097" y="85432"/>
                  </a:lnTo>
                  <a:close/>
                </a:path>
                <a:path w="866775" h="128270">
                  <a:moveTo>
                    <a:pt x="468249" y="35140"/>
                  </a:moveTo>
                  <a:lnTo>
                    <a:pt x="463677" y="32092"/>
                  </a:lnTo>
                  <a:lnTo>
                    <a:pt x="459105" y="30568"/>
                  </a:lnTo>
                  <a:lnTo>
                    <a:pt x="448437" y="30568"/>
                  </a:lnTo>
                  <a:lnTo>
                    <a:pt x="439293" y="35140"/>
                  </a:lnTo>
                  <a:lnTo>
                    <a:pt x="436245" y="39712"/>
                  </a:lnTo>
                  <a:lnTo>
                    <a:pt x="431673" y="45808"/>
                  </a:lnTo>
                  <a:lnTo>
                    <a:pt x="431673" y="32092"/>
                  </a:lnTo>
                  <a:lnTo>
                    <a:pt x="408813" y="32092"/>
                  </a:lnTo>
                  <a:lnTo>
                    <a:pt x="408813" y="125158"/>
                  </a:lnTo>
                  <a:lnTo>
                    <a:pt x="433197" y="125158"/>
                  </a:lnTo>
                  <a:lnTo>
                    <a:pt x="433197" y="96202"/>
                  </a:lnTo>
                  <a:lnTo>
                    <a:pt x="433438" y="85598"/>
                  </a:lnTo>
                  <a:lnTo>
                    <a:pt x="434721" y="65620"/>
                  </a:lnTo>
                  <a:lnTo>
                    <a:pt x="436245" y="61048"/>
                  </a:lnTo>
                  <a:lnTo>
                    <a:pt x="439293" y="58000"/>
                  </a:lnTo>
                  <a:lnTo>
                    <a:pt x="440817" y="54952"/>
                  </a:lnTo>
                  <a:lnTo>
                    <a:pt x="446913" y="51904"/>
                  </a:lnTo>
                  <a:lnTo>
                    <a:pt x="453009" y="51904"/>
                  </a:lnTo>
                  <a:lnTo>
                    <a:pt x="457581" y="53428"/>
                  </a:lnTo>
                  <a:lnTo>
                    <a:pt x="460629" y="56476"/>
                  </a:lnTo>
                  <a:lnTo>
                    <a:pt x="468249" y="35140"/>
                  </a:lnTo>
                  <a:close/>
                </a:path>
                <a:path w="866775" h="128270">
                  <a:moveTo>
                    <a:pt x="530263" y="65239"/>
                  </a:moveTo>
                  <a:lnTo>
                    <a:pt x="481495" y="65239"/>
                  </a:lnTo>
                  <a:lnTo>
                    <a:pt x="481495" y="91147"/>
                  </a:lnTo>
                  <a:lnTo>
                    <a:pt x="530263" y="91147"/>
                  </a:lnTo>
                  <a:lnTo>
                    <a:pt x="530263" y="65239"/>
                  </a:lnTo>
                  <a:close/>
                </a:path>
                <a:path w="866775" h="128270">
                  <a:moveTo>
                    <a:pt x="672655" y="32092"/>
                  </a:moveTo>
                  <a:lnTo>
                    <a:pt x="649795" y="32092"/>
                  </a:lnTo>
                  <a:lnTo>
                    <a:pt x="631405" y="93154"/>
                  </a:lnTo>
                  <a:lnTo>
                    <a:pt x="616165" y="32092"/>
                  </a:lnTo>
                  <a:lnTo>
                    <a:pt x="591781" y="32092"/>
                  </a:lnTo>
                  <a:lnTo>
                    <a:pt x="576541" y="93154"/>
                  </a:lnTo>
                  <a:lnTo>
                    <a:pt x="558253" y="32092"/>
                  </a:lnTo>
                  <a:lnTo>
                    <a:pt x="535393" y="32092"/>
                  </a:lnTo>
                  <a:lnTo>
                    <a:pt x="564349" y="125158"/>
                  </a:lnTo>
                  <a:lnTo>
                    <a:pt x="588733" y="125158"/>
                  </a:lnTo>
                  <a:lnTo>
                    <a:pt x="603973" y="65620"/>
                  </a:lnTo>
                  <a:lnTo>
                    <a:pt x="619213" y="125158"/>
                  </a:lnTo>
                  <a:lnTo>
                    <a:pt x="643699" y="125158"/>
                  </a:lnTo>
                  <a:lnTo>
                    <a:pt x="672655" y="32092"/>
                  </a:lnTo>
                  <a:close/>
                </a:path>
                <a:path w="866775" h="128270">
                  <a:moveTo>
                    <a:pt x="774763" y="125158"/>
                  </a:moveTo>
                  <a:lnTo>
                    <a:pt x="771715" y="120586"/>
                  </a:lnTo>
                  <a:lnTo>
                    <a:pt x="770191" y="117538"/>
                  </a:lnTo>
                  <a:lnTo>
                    <a:pt x="770191" y="116014"/>
                  </a:lnTo>
                  <a:lnTo>
                    <a:pt x="770191" y="112966"/>
                  </a:lnTo>
                  <a:lnTo>
                    <a:pt x="769175" y="109918"/>
                  </a:lnTo>
                  <a:lnTo>
                    <a:pt x="768667" y="108394"/>
                  </a:lnTo>
                  <a:lnTo>
                    <a:pt x="768667" y="80873"/>
                  </a:lnTo>
                  <a:lnTo>
                    <a:pt x="768667" y="48869"/>
                  </a:lnTo>
                  <a:lnTo>
                    <a:pt x="765619" y="44297"/>
                  </a:lnTo>
                  <a:lnTo>
                    <a:pt x="764095" y="39725"/>
                  </a:lnTo>
                  <a:lnTo>
                    <a:pt x="759523" y="36677"/>
                  </a:lnTo>
                  <a:lnTo>
                    <a:pt x="754951" y="35153"/>
                  </a:lnTo>
                  <a:lnTo>
                    <a:pt x="748855" y="32105"/>
                  </a:lnTo>
                  <a:lnTo>
                    <a:pt x="741235" y="30581"/>
                  </a:lnTo>
                  <a:lnTo>
                    <a:pt x="730567" y="30581"/>
                  </a:lnTo>
                  <a:lnTo>
                    <a:pt x="692467" y="47345"/>
                  </a:lnTo>
                  <a:lnTo>
                    <a:pt x="689419" y="56489"/>
                  </a:lnTo>
                  <a:lnTo>
                    <a:pt x="712279" y="61061"/>
                  </a:lnTo>
                  <a:lnTo>
                    <a:pt x="713803" y="56489"/>
                  </a:lnTo>
                  <a:lnTo>
                    <a:pt x="715327" y="53441"/>
                  </a:lnTo>
                  <a:lnTo>
                    <a:pt x="718375" y="51917"/>
                  </a:lnTo>
                  <a:lnTo>
                    <a:pt x="719899" y="50393"/>
                  </a:lnTo>
                  <a:lnTo>
                    <a:pt x="724471" y="48869"/>
                  </a:lnTo>
                  <a:lnTo>
                    <a:pt x="735139" y="48869"/>
                  </a:lnTo>
                  <a:lnTo>
                    <a:pt x="739711" y="50393"/>
                  </a:lnTo>
                  <a:lnTo>
                    <a:pt x="744283" y="54965"/>
                  </a:lnTo>
                  <a:lnTo>
                    <a:pt x="744283" y="64109"/>
                  </a:lnTo>
                  <a:lnTo>
                    <a:pt x="744283" y="80873"/>
                  </a:lnTo>
                  <a:lnTo>
                    <a:pt x="744283" y="97726"/>
                  </a:lnTo>
                  <a:lnTo>
                    <a:pt x="741235" y="103822"/>
                  </a:lnTo>
                  <a:lnTo>
                    <a:pt x="738187" y="105346"/>
                  </a:lnTo>
                  <a:lnTo>
                    <a:pt x="733615" y="108394"/>
                  </a:lnTo>
                  <a:lnTo>
                    <a:pt x="730567" y="109918"/>
                  </a:lnTo>
                  <a:lnTo>
                    <a:pt x="721423" y="109918"/>
                  </a:lnTo>
                  <a:lnTo>
                    <a:pt x="715327" y="106870"/>
                  </a:lnTo>
                  <a:lnTo>
                    <a:pt x="712279" y="100774"/>
                  </a:lnTo>
                  <a:lnTo>
                    <a:pt x="712279" y="94678"/>
                  </a:lnTo>
                  <a:lnTo>
                    <a:pt x="713803" y="91541"/>
                  </a:lnTo>
                  <a:lnTo>
                    <a:pt x="718375" y="86969"/>
                  </a:lnTo>
                  <a:lnTo>
                    <a:pt x="722947" y="85445"/>
                  </a:lnTo>
                  <a:lnTo>
                    <a:pt x="730567" y="83921"/>
                  </a:lnTo>
                  <a:lnTo>
                    <a:pt x="736663" y="82397"/>
                  </a:lnTo>
                  <a:lnTo>
                    <a:pt x="741235" y="82397"/>
                  </a:lnTo>
                  <a:lnTo>
                    <a:pt x="744283" y="80873"/>
                  </a:lnTo>
                  <a:lnTo>
                    <a:pt x="744283" y="64109"/>
                  </a:lnTo>
                  <a:lnTo>
                    <a:pt x="741235" y="67157"/>
                  </a:lnTo>
                  <a:lnTo>
                    <a:pt x="732091" y="68681"/>
                  </a:lnTo>
                  <a:lnTo>
                    <a:pt x="721423" y="70205"/>
                  </a:lnTo>
                  <a:lnTo>
                    <a:pt x="712279" y="73253"/>
                  </a:lnTo>
                  <a:lnTo>
                    <a:pt x="706183" y="74777"/>
                  </a:lnTo>
                  <a:lnTo>
                    <a:pt x="701611" y="76301"/>
                  </a:lnTo>
                  <a:lnTo>
                    <a:pt x="697039" y="79349"/>
                  </a:lnTo>
                  <a:lnTo>
                    <a:pt x="690943" y="85445"/>
                  </a:lnTo>
                  <a:lnTo>
                    <a:pt x="687895" y="90017"/>
                  </a:lnTo>
                  <a:lnTo>
                    <a:pt x="687895" y="108394"/>
                  </a:lnTo>
                  <a:lnTo>
                    <a:pt x="689419" y="114490"/>
                  </a:lnTo>
                  <a:lnTo>
                    <a:pt x="695515" y="119062"/>
                  </a:lnTo>
                  <a:lnTo>
                    <a:pt x="701611" y="125158"/>
                  </a:lnTo>
                  <a:lnTo>
                    <a:pt x="709231" y="128206"/>
                  </a:lnTo>
                  <a:lnTo>
                    <a:pt x="722947" y="128206"/>
                  </a:lnTo>
                  <a:lnTo>
                    <a:pt x="729043" y="126682"/>
                  </a:lnTo>
                  <a:lnTo>
                    <a:pt x="733615" y="125158"/>
                  </a:lnTo>
                  <a:lnTo>
                    <a:pt x="747331" y="116014"/>
                  </a:lnTo>
                  <a:lnTo>
                    <a:pt x="747331" y="117538"/>
                  </a:lnTo>
                  <a:lnTo>
                    <a:pt x="748855" y="122110"/>
                  </a:lnTo>
                  <a:lnTo>
                    <a:pt x="748855" y="123634"/>
                  </a:lnTo>
                  <a:lnTo>
                    <a:pt x="750379" y="125158"/>
                  </a:lnTo>
                  <a:lnTo>
                    <a:pt x="774763" y="125158"/>
                  </a:lnTo>
                  <a:close/>
                </a:path>
                <a:path w="866775" h="128270">
                  <a:moveTo>
                    <a:pt x="866305" y="88480"/>
                  </a:moveTo>
                  <a:lnTo>
                    <a:pt x="831253" y="67144"/>
                  </a:lnTo>
                  <a:lnTo>
                    <a:pt x="809917" y="62572"/>
                  </a:lnTo>
                  <a:lnTo>
                    <a:pt x="805345" y="58000"/>
                  </a:lnTo>
                  <a:lnTo>
                    <a:pt x="805345" y="53428"/>
                  </a:lnTo>
                  <a:lnTo>
                    <a:pt x="808393" y="50380"/>
                  </a:lnTo>
                  <a:lnTo>
                    <a:pt x="811441" y="48856"/>
                  </a:lnTo>
                  <a:lnTo>
                    <a:pt x="831253" y="48856"/>
                  </a:lnTo>
                  <a:lnTo>
                    <a:pt x="834301" y="50380"/>
                  </a:lnTo>
                  <a:lnTo>
                    <a:pt x="837349" y="53428"/>
                  </a:lnTo>
                  <a:lnTo>
                    <a:pt x="840397" y="59524"/>
                  </a:lnTo>
                  <a:lnTo>
                    <a:pt x="863257" y="54952"/>
                  </a:lnTo>
                  <a:lnTo>
                    <a:pt x="830910" y="30886"/>
                  </a:lnTo>
                  <a:lnTo>
                    <a:pt x="822109" y="30568"/>
                  </a:lnTo>
                  <a:lnTo>
                    <a:pt x="812647" y="31127"/>
                  </a:lnTo>
                  <a:lnTo>
                    <a:pt x="782485" y="50380"/>
                  </a:lnTo>
                  <a:lnTo>
                    <a:pt x="782485" y="67144"/>
                  </a:lnTo>
                  <a:lnTo>
                    <a:pt x="787057" y="74764"/>
                  </a:lnTo>
                  <a:lnTo>
                    <a:pt x="794677" y="79336"/>
                  </a:lnTo>
                  <a:lnTo>
                    <a:pt x="799528" y="82537"/>
                  </a:lnTo>
                  <a:lnTo>
                    <a:pt x="807250" y="85432"/>
                  </a:lnTo>
                  <a:lnTo>
                    <a:pt x="817816" y="88341"/>
                  </a:lnTo>
                  <a:lnTo>
                    <a:pt x="831253" y="91528"/>
                  </a:lnTo>
                  <a:lnTo>
                    <a:pt x="835825" y="93154"/>
                  </a:lnTo>
                  <a:lnTo>
                    <a:pt x="838873" y="94678"/>
                  </a:lnTo>
                  <a:lnTo>
                    <a:pt x="840397" y="94678"/>
                  </a:lnTo>
                  <a:lnTo>
                    <a:pt x="840397" y="96202"/>
                  </a:lnTo>
                  <a:lnTo>
                    <a:pt x="841921" y="97726"/>
                  </a:lnTo>
                  <a:lnTo>
                    <a:pt x="841921" y="102298"/>
                  </a:lnTo>
                  <a:lnTo>
                    <a:pt x="840397" y="105346"/>
                  </a:lnTo>
                  <a:lnTo>
                    <a:pt x="838873" y="106870"/>
                  </a:lnTo>
                  <a:lnTo>
                    <a:pt x="835825" y="108394"/>
                  </a:lnTo>
                  <a:lnTo>
                    <a:pt x="829729" y="109918"/>
                  </a:lnTo>
                  <a:lnTo>
                    <a:pt x="819061" y="109918"/>
                  </a:lnTo>
                  <a:lnTo>
                    <a:pt x="814489" y="108394"/>
                  </a:lnTo>
                  <a:lnTo>
                    <a:pt x="811441" y="105346"/>
                  </a:lnTo>
                  <a:lnTo>
                    <a:pt x="806869" y="103822"/>
                  </a:lnTo>
                  <a:lnTo>
                    <a:pt x="803821" y="94678"/>
                  </a:lnTo>
                  <a:lnTo>
                    <a:pt x="779437" y="99250"/>
                  </a:lnTo>
                  <a:lnTo>
                    <a:pt x="782027" y="105587"/>
                  </a:lnTo>
                  <a:lnTo>
                    <a:pt x="814819" y="127660"/>
                  </a:lnTo>
                  <a:lnTo>
                    <a:pt x="823633" y="128206"/>
                  </a:lnTo>
                  <a:lnTo>
                    <a:pt x="833348" y="127635"/>
                  </a:lnTo>
                  <a:lnTo>
                    <a:pt x="866305" y="105346"/>
                  </a:lnTo>
                  <a:lnTo>
                    <a:pt x="866305" y="88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285077" y="3190017"/>
              <a:ext cx="83820" cy="12820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399377" y="3190017"/>
              <a:ext cx="126587" cy="12820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551967" y="3223641"/>
              <a:ext cx="89916" cy="13268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724275" y="3190017"/>
              <a:ext cx="195167" cy="13125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939349" y="3190017"/>
              <a:ext cx="257746" cy="13125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59167" y="3444811"/>
              <a:ext cx="298989" cy="96107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290828" y="3410711"/>
              <a:ext cx="26034" cy="128270"/>
            </a:xfrm>
            <a:custGeom>
              <a:avLst/>
              <a:gdLst/>
              <a:ahLst/>
              <a:cxnLst/>
              <a:rect l="l" t="t" r="r" b="b"/>
              <a:pathLst>
                <a:path w="26034" h="128270">
                  <a:moveTo>
                    <a:pt x="25908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37405" y="3411283"/>
              <a:ext cx="90011" cy="129635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4489691" y="3622560"/>
              <a:ext cx="67310" cy="128270"/>
            </a:xfrm>
            <a:custGeom>
              <a:avLst/>
              <a:gdLst/>
              <a:ahLst/>
              <a:cxnLst/>
              <a:rect l="l" t="t" r="r" b="b"/>
              <a:pathLst>
                <a:path w="67310" h="128270">
                  <a:moveTo>
                    <a:pt x="25920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25920" y="128016"/>
                  </a:lnTo>
                  <a:lnTo>
                    <a:pt x="25920" y="0"/>
                  </a:lnTo>
                  <a:close/>
                </a:path>
                <a:path w="67310" h="128270">
                  <a:moveTo>
                    <a:pt x="67068" y="0"/>
                  </a:moveTo>
                  <a:lnTo>
                    <a:pt x="41160" y="0"/>
                  </a:lnTo>
                  <a:lnTo>
                    <a:pt x="41160" y="128016"/>
                  </a:lnTo>
                  <a:lnTo>
                    <a:pt x="67068" y="128016"/>
                  </a:lnTo>
                  <a:lnTo>
                    <a:pt x="670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53071" y="3410711"/>
              <a:ext cx="3509295" cy="100441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63834" y="3876579"/>
              <a:ext cx="246983" cy="9610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36821" y="3878103"/>
              <a:ext cx="85343" cy="94583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353312" y="3843058"/>
              <a:ext cx="182880" cy="130175"/>
            </a:xfrm>
            <a:custGeom>
              <a:avLst/>
              <a:gdLst/>
              <a:ahLst/>
              <a:cxnLst/>
              <a:rect l="l" t="t" r="r" b="b"/>
              <a:pathLst>
                <a:path w="182880" h="130175">
                  <a:moveTo>
                    <a:pt x="25908" y="469"/>
                  </a:moveTo>
                  <a:lnTo>
                    <a:pt x="0" y="469"/>
                  </a:lnTo>
                  <a:lnTo>
                    <a:pt x="0" y="128485"/>
                  </a:lnTo>
                  <a:lnTo>
                    <a:pt x="25908" y="128485"/>
                  </a:lnTo>
                  <a:lnTo>
                    <a:pt x="25908" y="469"/>
                  </a:lnTo>
                  <a:close/>
                </a:path>
                <a:path w="182880" h="130175">
                  <a:moveTo>
                    <a:pt x="96964" y="126580"/>
                  </a:moveTo>
                  <a:lnTo>
                    <a:pt x="95440" y="106768"/>
                  </a:lnTo>
                  <a:lnTo>
                    <a:pt x="90868" y="108292"/>
                  </a:lnTo>
                  <a:lnTo>
                    <a:pt x="87820" y="109816"/>
                  </a:lnTo>
                  <a:lnTo>
                    <a:pt x="81724" y="109816"/>
                  </a:lnTo>
                  <a:lnTo>
                    <a:pt x="80200" y="108292"/>
                  </a:lnTo>
                  <a:lnTo>
                    <a:pt x="80200" y="106768"/>
                  </a:lnTo>
                  <a:lnTo>
                    <a:pt x="78676" y="106768"/>
                  </a:lnTo>
                  <a:lnTo>
                    <a:pt x="78676" y="54864"/>
                  </a:lnTo>
                  <a:lnTo>
                    <a:pt x="95440" y="54864"/>
                  </a:lnTo>
                  <a:lnTo>
                    <a:pt x="95440" y="35052"/>
                  </a:lnTo>
                  <a:lnTo>
                    <a:pt x="78676" y="35052"/>
                  </a:lnTo>
                  <a:lnTo>
                    <a:pt x="78676" y="1524"/>
                  </a:lnTo>
                  <a:lnTo>
                    <a:pt x="52768" y="16764"/>
                  </a:lnTo>
                  <a:lnTo>
                    <a:pt x="52768" y="35052"/>
                  </a:lnTo>
                  <a:lnTo>
                    <a:pt x="42100" y="35052"/>
                  </a:lnTo>
                  <a:lnTo>
                    <a:pt x="42100" y="54864"/>
                  </a:lnTo>
                  <a:lnTo>
                    <a:pt x="52768" y="54864"/>
                  </a:lnTo>
                  <a:lnTo>
                    <a:pt x="52768" y="103720"/>
                  </a:lnTo>
                  <a:lnTo>
                    <a:pt x="54292" y="109816"/>
                  </a:lnTo>
                  <a:lnTo>
                    <a:pt x="54292" y="115912"/>
                  </a:lnTo>
                  <a:lnTo>
                    <a:pt x="57340" y="122008"/>
                  </a:lnTo>
                  <a:lnTo>
                    <a:pt x="61912" y="126580"/>
                  </a:lnTo>
                  <a:lnTo>
                    <a:pt x="64960" y="128104"/>
                  </a:lnTo>
                  <a:lnTo>
                    <a:pt x="69532" y="129628"/>
                  </a:lnTo>
                  <a:lnTo>
                    <a:pt x="84772" y="129628"/>
                  </a:lnTo>
                  <a:lnTo>
                    <a:pt x="96964" y="126580"/>
                  </a:lnTo>
                  <a:close/>
                </a:path>
                <a:path w="182880" h="130175">
                  <a:moveTo>
                    <a:pt x="182397" y="35052"/>
                  </a:moveTo>
                  <a:lnTo>
                    <a:pt x="158013" y="35052"/>
                  </a:lnTo>
                  <a:lnTo>
                    <a:pt x="158013" y="128104"/>
                  </a:lnTo>
                  <a:lnTo>
                    <a:pt x="182397" y="128104"/>
                  </a:lnTo>
                  <a:lnTo>
                    <a:pt x="182397" y="35052"/>
                  </a:lnTo>
                  <a:close/>
                </a:path>
                <a:path w="182880" h="130175">
                  <a:moveTo>
                    <a:pt x="182397" y="0"/>
                  </a:moveTo>
                  <a:lnTo>
                    <a:pt x="158013" y="0"/>
                  </a:lnTo>
                  <a:lnTo>
                    <a:pt x="158013" y="22860"/>
                  </a:lnTo>
                  <a:lnTo>
                    <a:pt x="182397" y="22860"/>
                  </a:lnTo>
                  <a:lnTo>
                    <a:pt x="1823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563147" y="3876579"/>
              <a:ext cx="83915" cy="9458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729358" y="3875150"/>
              <a:ext cx="196786" cy="131159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950720" y="3843527"/>
              <a:ext cx="78105" cy="128270"/>
            </a:xfrm>
            <a:custGeom>
              <a:avLst/>
              <a:gdLst/>
              <a:ahLst/>
              <a:cxnLst/>
              <a:rect l="l" t="t" r="r" b="b"/>
              <a:pathLst>
                <a:path w="78105" h="128270">
                  <a:moveTo>
                    <a:pt x="25908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25908" y="128016"/>
                  </a:lnTo>
                  <a:lnTo>
                    <a:pt x="25908" y="0"/>
                  </a:lnTo>
                  <a:close/>
                </a:path>
                <a:path w="78105" h="128270">
                  <a:moveTo>
                    <a:pt x="77724" y="0"/>
                  </a:moveTo>
                  <a:lnTo>
                    <a:pt x="51816" y="0"/>
                  </a:lnTo>
                  <a:lnTo>
                    <a:pt x="51816" y="128016"/>
                  </a:lnTo>
                  <a:lnTo>
                    <a:pt x="77724" y="128016"/>
                  </a:lnTo>
                  <a:lnTo>
                    <a:pt x="77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055780" y="3843051"/>
              <a:ext cx="192119" cy="12963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391346" y="3876579"/>
              <a:ext cx="85343" cy="9458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270855" y="3875150"/>
              <a:ext cx="96107" cy="9763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57643" y="4096321"/>
              <a:ext cx="86963" cy="9763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70514" y="4096321"/>
              <a:ext cx="189166" cy="96107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3386327" y="5076444"/>
            <a:ext cx="6806565" cy="2070100"/>
            <a:chOff x="3386327" y="5076444"/>
            <a:chExt cx="6806565" cy="2070100"/>
          </a:xfrm>
        </p:grpSpPr>
        <p:sp>
          <p:nvSpPr>
            <p:cNvPr id="112" name="object 112"/>
            <p:cNvSpPr/>
            <p:nvPr/>
          </p:nvSpPr>
          <p:spPr>
            <a:xfrm>
              <a:off x="3386327" y="5076444"/>
              <a:ext cx="6806565" cy="2070100"/>
            </a:xfrm>
            <a:custGeom>
              <a:avLst/>
              <a:gdLst/>
              <a:ahLst/>
              <a:cxnLst/>
              <a:rect l="l" t="t" r="r" b="b"/>
              <a:pathLst>
                <a:path w="6806565" h="2070100">
                  <a:moveTo>
                    <a:pt x="6806183" y="2069591"/>
                  </a:moveTo>
                  <a:lnTo>
                    <a:pt x="0" y="2069591"/>
                  </a:lnTo>
                  <a:lnTo>
                    <a:pt x="0" y="0"/>
                  </a:lnTo>
                  <a:lnTo>
                    <a:pt x="6806183" y="0"/>
                  </a:lnTo>
                  <a:lnTo>
                    <a:pt x="6806183" y="2069591"/>
                  </a:lnTo>
                  <a:close/>
                </a:path>
              </a:pathLst>
            </a:custGeom>
            <a:solidFill>
              <a:srgbClr val="C8E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495471" y="5195862"/>
              <a:ext cx="125095" cy="157480"/>
            </a:xfrm>
            <a:custGeom>
              <a:avLst/>
              <a:gdLst/>
              <a:ahLst/>
              <a:cxnLst/>
              <a:rect l="l" t="t" r="r" b="b"/>
              <a:pathLst>
                <a:path w="125095" h="157479">
                  <a:moveTo>
                    <a:pt x="125069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51917" y="19050"/>
                  </a:lnTo>
                  <a:lnTo>
                    <a:pt x="51917" y="157480"/>
                  </a:lnTo>
                  <a:lnTo>
                    <a:pt x="73253" y="157480"/>
                  </a:lnTo>
                  <a:lnTo>
                    <a:pt x="73253" y="19050"/>
                  </a:lnTo>
                  <a:lnTo>
                    <a:pt x="125069" y="19050"/>
                  </a:lnTo>
                  <a:lnTo>
                    <a:pt x="1250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641883" y="5196268"/>
              <a:ext cx="92963" cy="15706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760850" y="5235892"/>
              <a:ext cx="105251" cy="12058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885914" y="5235892"/>
              <a:ext cx="212026" cy="120586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181760" y="5235892"/>
              <a:ext cx="221170" cy="12058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430363" y="5235892"/>
              <a:ext cx="92963" cy="11744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619529" y="5196268"/>
              <a:ext cx="215074" cy="16021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916900" y="5235892"/>
              <a:ext cx="96107" cy="12058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032819" y="5235892"/>
              <a:ext cx="108299" cy="12058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164835" y="5195316"/>
              <a:ext cx="259937" cy="161163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444584" y="5196268"/>
              <a:ext cx="99155" cy="16021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855332" y="5193220"/>
              <a:ext cx="285274" cy="163258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7159751" y="5195316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90" h="158750">
                  <a:moveTo>
                    <a:pt x="21335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206138" y="5196268"/>
              <a:ext cx="204406" cy="157067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7433405" y="5196268"/>
              <a:ext cx="24765" cy="157480"/>
            </a:xfrm>
            <a:custGeom>
              <a:avLst/>
              <a:gdLst/>
              <a:ahLst/>
              <a:cxnLst/>
              <a:rect l="l" t="t" r="r" b="b"/>
              <a:pathLst>
                <a:path w="24765" h="157479">
                  <a:moveTo>
                    <a:pt x="18288" y="118967"/>
                  </a:moveTo>
                  <a:lnTo>
                    <a:pt x="6096" y="118967"/>
                  </a:lnTo>
                  <a:lnTo>
                    <a:pt x="0" y="35052"/>
                  </a:lnTo>
                  <a:lnTo>
                    <a:pt x="0" y="0"/>
                  </a:lnTo>
                  <a:lnTo>
                    <a:pt x="24384" y="0"/>
                  </a:lnTo>
                  <a:lnTo>
                    <a:pt x="24384" y="35052"/>
                  </a:lnTo>
                  <a:lnTo>
                    <a:pt x="18288" y="118967"/>
                  </a:lnTo>
                  <a:close/>
                </a:path>
                <a:path w="24765" h="157479">
                  <a:moveTo>
                    <a:pt x="22860" y="157067"/>
                  </a:moveTo>
                  <a:lnTo>
                    <a:pt x="0" y="157067"/>
                  </a:lnTo>
                  <a:lnTo>
                    <a:pt x="0" y="135731"/>
                  </a:lnTo>
                  <a:lnTo>
                    <a:pt x="22860" y="135731"/>
                  </a:lnTo>
                  <a:lnTo>
                    <a:pt x="22860" y="1570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489388" y="5458682"/>
              <a:ext cx="254698" cy="16011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771519" y="5458682"/>
              <a:ext cx="99155" cy="160115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962209" y="5455634"/>
              <a:ext cx="285178" cy="163163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4268723" y="5458968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5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313015" y="5458682"/>
              <a:ext cx="204311" cy="158591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383625" y="5196268"/>
              <a:ext cx="1427511" cy="466820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4598187" y="545868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651533" y="5499830"/>
              <a:ext cx="93059" cy="117443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765928" y="5461730"/>
              <a:ext cx="175355" cy="15706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019103" y="5458682"/>
              <a:ext cx="167735" cy="160115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212937" y="5499830"/>
              <a:ext cx="105060" cy="118967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905719" y="5458682"/>
              <a:ext cx="98966" cy="16011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024687" y="5458682"/>
              <a:ext cx="414814" cy="160210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7465409" y="5594413"/>
              <a:ext cx="22860" cy="53340"/>
            </a:xfrm>
            <a:custGeom>
              <a:avLst/>
              <a:gdLst/>
              <a:ahLst/>
              <a:cxnLst/>
              <a:rect l="l" t="t" r="r" b="b"/>
              <a:pathLst>
                <a:path w="22859" h="53339">
                  <a:moveTo>
                    <a:pt x="6096" y="53340"/>
                  </a:moveTo>
                  <a:lnTo>
                    <a:pt x="0" y="45720"/>
                  </a:lnTo>
                  <a:lnTo>
                    <a:pt x="4572" y="44196"/>
                  </a:lnTo>
                  <a:lnTo>
                    <a:pt x="7620" y="41148"/>
                  </a:lnTo>
                  <a:lnTo>
                    <a:pt x="9144" y="38100"/>
                  </a:lnTo>
                  <a:lnTo>
                    <a:pt x="12192" y="28956"/>
                  </a:lnTo>
                  <a:lnTo>
                    <a:pt x="12192" y="22860"/>
                  </a:lnTo>
                  <a:lnTo>
                    <a:pt x="1524" y="22860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36576"/>
                  </a:lnTo>
                  <a:lnTo>
                    <a:pt x="19812" y="42672"/>
                  </a:lnTo>
                  <a:lnTo>
                    <a:pt x="16764" y="47244"/>
                  </a:lnTo>
                  <a:lnTo>
                    <a:pt x="12192" y="50292"/>
                  </a:lnTo>
                  <a:lnTo>
                    <a:pt x="6096" y="533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558063" y="5736336"/>
              <a:ext cx="172307" cy="15706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818858" y="5772816"/>
              <a:ext cx="155638" cy="117538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001833" y="5772911"/>
              <a:ext cx="105251" cy="120491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4134510" y="573176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175664" y="5772911"/>
              <a:ext cx="93059" cy="117443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291584" y="5736336"/>
              <a:ext cx="172402" cy="157066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4491418" y="5731675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543234" y="5772911"/>
              <a:ext cx="93059" cy="11744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711065" y="5731763"/>
              <a:ext cx="166211" cy="160115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092350" y="5772911"/>
              <a:ext cx="105156" cy="120491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903184" y="5772912"/>
              <a:ext cx="105251" cy="120491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5224271" y="573176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276850" y="5731668"/>
              <a:ext cx="204406" cy="161734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5507723" y="5731764"/>
              <a:ext cx="73025" cy="158750"/>
            </a:xfrm>
            <a:custGeom>
              <a:avLst/>
              <a:gdLst/>
              <a:ahLst/>
              <a:cxnLst/>
              <a:rect l="l" t="t" r="r" b="b"/>
              <a:pathLst>
                <a:path w="73025" h="158750">
                  <a:moveTo>
                    <a:pt x="19824" y="12"/>
                  </a:moveTo>
                  <a:lnTo>
                    <a:pt x="0" y="12"/>
                  </a:lnTo>
                  <a:lnTo>
                    <a:pt x="0" y="158508"/>
                  </a:lnTo>
                  <a:lnTo>
                    <a:pt x="19824" y="158508"/>
                  </a:lnTo>
                  <a:lnTo>
                    <a:pt x="19824" y="12"/>
                  </a:lnTo>
                  <a:close/>
                </a:path>
                <a:path w="73025" h="158750">
                  <a:moveTo>
                    <a:pt x="72593" y="44196"/>
                  </a:moveTo>
                  <a:lnTo>
                    <a:pt x="52781" y="44196"/>
                  </a:lnTo>
                  <a:lnTo>
                    <a:pt x="52781" y="158597"/>
                  </a:lnTo>
                  <a:lnTo>
                    <a:pt x="72593" y="158597"/>
                  </a:lnTo>
                  <a:lnTo>
                    <a:pt x="72593" y="44196"/>
                  </a:lnTo>
                  <a:close/>
                </a:path>
                <a:path w="73025" h="158750">
                  <a:moveTo>
                    <a:pt x="72593" y="0"/>
                  </a:moveTo>
                  <a:lnTo>
                    <a:pt x="52781" y="0"/>
                  </a:lnTo>
                  <a:lnTo>
                    <a:pt x="52781" y="22860"/>
                  </a:lnTo>
                  <a:lnTo>
                    <a:pt x="72593" y="22860"/>
                  </a:lnTo>
                  <a:lnTo>
                    <a:pt x="725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601747" y="5772911"/>
              <a:ext cx="93059" cy="117443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722143" y="5772912"/>
              <a:ext cx="105251" cy="120491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911310" y="5772912"/>
              <a:ext cx="221170" cy="120491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158388" y="5731668"/>
              <a:ext cx="207359" cy="161734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6399365" y="573176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440519" y="5731763"/>
              <a:ext cx="93058" cy="16011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559486" y="5772911"/>
              <a:ext cx="216598" cy="12049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862953" y="5728715"/>
              <a:ext cx="187642" cy="164687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122223" y="5772912"/>
              <a:ext cx="99155" cy="161734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7251852" y="5731611"/>
              <a:ext cx="283845" cy="158750"/>
            </a:xfrm>
            <a:custGeom>
              <a:avLst/>
              <a:gdLst/>
              <a:ahLst/>
              <a:cxnLst/>
              <a:rect l="l" t="t" r="r" b="b"/>
              <a:pathLst>
                <a:path w="283845" h="158750">
                  <a:moveTo>
                    <a:pt x="123532" y="0"/>
                  </a:moveTo>
                  <a:lnTo>
                    <a:pt x="102196" y="0"/>
                  </a:lnTo>
                  <a:lnTo>
                    <a:pt x="102196" y="66040"/>
                  </a:lnTo>
                  <a:lnTo>
                    <a:pt x="19812" y="66040"/>
                  </a:lnTo>
                  <a:lnTo>
                    <a:pt x="19812" y="0"/>
                  </a:lnTo>
                  <a:lnTo>
                    <a:pt x="0" y="0"/>
                  </a:lnTo>
                  <a:lnTo>
                    <a:pt x="0" y="66040"/>
                  </a:lnTo>
                  <a:lnTo>
                    <a:pt x="0" y="83820"/>
                  </a:lnTo>
                  <a:lnTo>
                    <a:pt x="0" y="158750"/>
                  </a:lnTo>
                  <a:lnTo>
                    <a:pt x="19812" y="158750"/>
                  </a:lnTo>
                  <a:lnTo>
                    <a:pt x="19812" y="83820"/>
                  </a:lnTo>
                  <a:lnTo>
                    <a:pt x="102196" y="83820"/>
                  </a:lnTo>
                  <a:lnTo>
                    <a:pt x="102196" y="158750"/>
                  </a:lnTo>
                  <a:lnTo>
                    <a:pt x="123532" y="158750"/>
                  </a:lnTo>
                  <a:lnTo>
                    <a:pt x="123532" y="83820"/>
                  </a:lnTo>
                  <a:lnTo>
                    <a:pt x="123532" y="66040"/>
                  </a:lnTo>
                  <a:lnTo>
                    <a:pt x="123532" y="0"/>
                  </a:lnTo>
                  <a:close/>
                </a:path>
                <a:path w="283845" h="158750">
                  <a:moveTo>
                    <a:pt x="283756" y="152"/>
                  </a:moveTo>
                  <a:lnTo>
                    <a:pt x="271462" y="152"/>
                  </a:lnTo>
                  <a:lnTo>
                    <a:pt x="268630" y="4991"/>
                  </a:lnTo>
                  <a:lnTo>
                    <a:pt x="264795" y="10248"/>
                  </a:lnTo>
                  <a:lnTo>
                    <a:pt x="225742" y="39776"/>
                  </a:lnTo>
                  <a:lnTo>
                    <a:pt x="225742" y="58064"/>
                  </a:lnTo>
                  <a:lnTo>
                    <a:pt x="231838" y="56540"/>
                  </a:lnTo>
                  <a:lnTo>
                    <a:pt x="239458" y="51968"/>
                  </a:lnTo>
                  <a:lnTo>
                    <a:pt x="247078" y="48920"/>
                  </a:lnTo>
                  <a:lnTo>
                    <a:pt x="254698" y="44348"/>
                  </a:lnTo>
                  <a:lnTo>
                    <a:pt x="260794" y="39776"/>
                  </a:lnTo>
                  <a:lnTo>
                    <a:pt x="265366" y="35204"/>
                  </a:lnTo>
                  <a:lnTo>
                    <a:pt x="265366" y="158750"/>
                  </a:lnTo>
                  <a:lnTo>
                    <a:pt x="283756" y="158750"/>
                  </a:lnTo>
                  <a:lnTo>
                    <a:pt x="283756" y="1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7588948" y="5731764"/>
              <a:ext cx="103727" cy="161639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7724679" y="5867495"/>
              <a:ext cx="22860" cy="53340"/>
            </a:xfrm>
            <a:custGeom>
              <a:avLst/>
              <a:gdLst/>
              <a:ahLst/>
              <a:cxnLst/>
              <a:rect l="l" t="t" r="r" b="b"/>
              <a:pathLst>
                <a:path w="22859" h="53339">
                  <a:moveTo>
                    <a:pt x="4572" y="53340"/>
                  </a:moveTo>
                  <a:lnTo>
                    <a:pt x="0" y="45720"/>
                  </a:lnTo>
                  <a:lnTo>
                    <a:pt x="3048" y="44196"/>
                  </a:lnTo>
                  <a:lnTo>
                    <a:pt x="9144" y="38100"/>
                  </a:lnTo>
                  <a:lnTo>
                    <a:pt x="10668" y="35052"/>
                  </a:lnTo>
                  <a:lnTo>
                    <a:pt x="12192" y="28956"/>
                  </a:lnTo>
                  <a:lnTo>
                    <a:pt x="12192" y="22860"/>
                  </a:ln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30480"/>
                  </a:lnTo>
                  <a:lnTo>
                    <a:pt x="21336" y="38100"/>
                  </a:lnTo>
                  <a:lnTo>
                    <a:pt x="15240" y="47244"/>
                  </a:lnTo>
                  <a:lnTo>
                    <a:pt x="10668" y="51816"/>
                  </a:lnTo>
                  <a:lnTo>
                    <a:pt x="4572" y="533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834502" y="5731763"/>
              <a:ext cx="167735" cy="160115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8034242" y="5775959"/>
              <a:ext cx="93059" cy="117443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8153209" y="5772912"/>
              <a:ext cx="94583" cy="120491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8317991" y="5736336"/>
              <a:ext cx="172307" cy="157067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8578774" y="573176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632126" y="5772911"/>
              <a:ext cx="93059" cy="117443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8757189" y="5731763"/>
              <a:ext cx="93059" cy="158591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8873096" y="573176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8924924" y="5731763"/>
              <a:ext cx="99155" cy="161639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9051506" y="5731764"/>
              <a:ext cx="97790" cy="160655"/>
            </a:xfrm>
            <a:custGeom>
              <a:avLst/>
              <a:gdLst/>
              <a:ahLst/>
              <a:cxnLst/>
              <a:rect l="l" t="t" r="r" b="b"/>
              <a:pathLst>
                <a:path w="97790" h="160654">
                  <a:moveTo>
                    <a:pt x="19812" y="44196"/>
                  </a:moveTo>
                  <a:lnTo>
                    <a:pt x="0" y="44196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4196"/>
                  </a:lnTo>
                  <a:close/>
                </a:path>
                <a:path w="97790" h="160654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  <a:path w="97790" h="160654">
                  <a:moveTo>
                    <a:pt x="97624" y="158597"/>
                  </a:moveTo>
                  <a:lnTo>
                    <a:pt x="94576" y="141833"/>
                  </a:lnTo>
                  <a:lnTo>
                    <a:pt x="80860" y="141833"/>
                  </a:lnTo>
                  <a:lnTo>
                    <a:pt x="77812" y="138785"/>
                  </a:lnTo>
                  <a:lnTo>
                    <a:pt x="76288" y="138785"/>
                  </a:lnTo>
                  <a:lnTo>
                    <a:pt x="76288" y="137261"/>
                  </a:lnTo>
                  <a:lnTo>
                    <a:pt x="74764" y="135737"/>
                  </a:lnTo>
                  <a:lnTo>
                    <a:pt x="74764" y="59448"/>
                  </a:lnTo>
                  <a:lnTo>
                    <a:pt x="94576" y="59448"/>
                  </a:lnTo>
                  <a:lnTo>
                    <a:pt x="94576" y="44208"/>
                  </a:lnTo>
                  <a:lnTo>
                    <a:pt x="74764" y="44208"/>
                  </a:lnTo>
                  <a:lnTo>
                    <a:pt x="74764" y="4483"/>
                  </a:lnTo>
                  <a:lnTo>
                    <a:pt x="56476" y="15151"/>
                  </a:lnTo>
                  <a:lnTo>
                    <a:pt x="56476" y="44208"/>
                  </a:lnTo>
                  <a:lnTo>
                    <a:pt x="41236" y="44208"/>
                  </a:lnTo>
                  <a:lnTo>
                    <a:pt x="41236" y="59448"/>
                  </a:lnTo>
                  <a:lnTo>
                    <a:pt x="56476" y="59448"/>
                  </a:lnTo>
                  <a:lnTo>
                    <a:pt x="56476" y="144881"/>
                  </a:lnTo>
                  <a:lnTo>
                    <a:pt x="59524" y="150977"/>
                  </a:lnTo>
                  <a:lnTo>
                    <a:pt x="62572" y="154025"/>
                  </a:lnTo>
                  <a:lnTo>
                    <a:pt x="67144" y="157073"/>
                  </a:lnTo>
                  <a:lnTo>
                    <a:pt x="70192" y="158597"/>
                  </a:lnTo>
                  <a:lnTo>
                    <a:pt x="76288" y="160121"/>
                  </a:lnTo>
                  <a:lnTo>
                    <a:pt x="86956" y="160121"/>
                  </a:lnTo>
                  <a:lnTo>
                    <a:pt x="91528" y="158597"/>
                  </a:lnTo>
                  <a:lnTo>
                    <a:pt x="97624" y="1585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9219342" y="5731763"/>
              <a:ext cx="286702" cy="161639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3497008" y="6045993"/>
              <a:ext cx="228790" cy="12058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747134" y="6004750"/>
              <a:ext cx="134207" cy="16182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3908774" y="6004846"/>
              <a:ext cx="215074" cy="161734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149756" y="6045898"/>
              <a:ext cx="216598" cy="120586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456366" y="6045994"/>
              <a:ext cx="105156" cy="120586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589049" y="6045994"/>
              <a:ext cx="92963" cy="117443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4708016" y="6004846"/>
              <a:ext cx="99060" cy="161734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903184" y="6004846"/>
              <a:ext cx="1209484" cy="202882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201060" y="6003322"/>
              <a:ext cx="187641" cy="163258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454235" y="6004846"/>
              <a:ext cx="800575" cy="161734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7282421" y="6004763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7328153" y="6045994"/>
              <a:ext cx="100679" cy="120586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7512653" y="6004750"/>
              <a:ext cx="773239" cy="161829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8366760" y="6004763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3" name="object 19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8418576" y="6045994"/>
              <a:ext cx="93059" cy="117443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8594026" y="6009322"/>
              <a:ext cx="460533" cy="157257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9082087" y="6046000"/>
              <a:ext cx="515620" cy="120650"/>
            </a:xfrm>
            <a:custGeom>
              <a:avLst/>
              <a:gdLst/>
              <a:ahLst/>
              <a:cxnLst/>
              <a:rect l="l" t="t" r="r" b="b"/>
              <a:pathLst>
                <a:path w="515620" h="120650">
                  <a:moveTo>
                    <a:pt x="61048" y="6096"/>
                  </a:moveTo>
                  <a:lnTo>
                    <a:pt x="48768" y="0"/>
                  </a:lnTo>
                  <a:lnTo>
                    <a:pt x="36576" y="0"/>
                  </a:lnTo>
                  <a:lnTo>
                    <a:pt x="33528" y="1524"/>
                  </a:lnTo>
                  <a:lnTo>
                    <a:pt x="28956" y="4572"/>
                  </a:lnTo>
                  <a:lnTo>
                    <a:pt x="21336" y="12192"/>
                  </a:lnTo>
                  <a:lnTo>
                    <a:pt x="16764" y="19812"/>
                  </a:lnTo>
                  <a:lnTo>
                    <a:pt x="16764" y="3048"/>
                  </a:lnTo>
                  <a:lnTo>
                    <a:pt x="0" y="3048"/>
                  </a:lnTo>
                  <a:lnTo>
                    <a:pt x="0" y="117449"/>
                  </a:lnTo>
                  <a:lnTo>
                    <a:pt x="18288" y="117449"/>
                  </a:lnTo>
                  <a:lnTo>
                    <a:pt x="18288" y="48869"/>
                  </a:lnTo>
                  <a:lnTo>
                    <a:pt x="19812" y="41249"/>
                  </a:lnTo>
                  <a:lnTo>
                    <a:pt x="21336" y="35153"/>
                  </a:lnTo>
                  <a:lnTo>
                    <a:pt x="22860" y="30581"/>
                  </a:lnTo>
                  <a:lnTo>
                    <a:pt x="32004" y="21336"/>
                  </a:lnTo>
                  <a:lnTo>
                    <a:pt x="36576" y="19812"/>
                  </a:lnTo>
                  <a:lnTo>
                    <a:pt x="45720" y="19812"/>
                  </a:lnTo>
                  <a:lnTo>
                    <a:pt x="50292" y="21336"/>
                  </a:lnTo>
                  <a:lnTo>
                    <a:pt x="54864" y="24384"/>
                  </a:lnTo>
                  <a:lnTo>
                    <a:pt x="61048" y="6096"/>
                  </a:lnTo>
                  <a:close/>
                </a:path>
                <a:path w="515620" h="120650">
                  <a:moveTo>
                    <a:pt x="119824" y="49999"/>
                  </a:moveTo>
                  <a:lnTo>
                    <a:pt x="58851" y="49999"/>
                  </a:lnTo>
                  <a:lnTo>
                    <a:pt x="58851" y="69824"/>
                  </a:lnTo>
                  <a:lnTo>
                    <a:pt x="119824" y="69824"/>
                  </a:lnTo>
                  <a:lnTo>
                    <a:pt x="119824" y="49999"/>
                  </a:lnTo>
                  <a:close/>
                </a:path>
                <a:path w="515620" h="120650">
                  <a:moveTo>
                    <a:pt x="286689" y="3048"/>
                  </a:moveTo>
                  <a:lnTo>
                    <a:pt x="268401" y="3048"/>
                  </a:lnTo>
                  <a:lnTo>
                    <a:pt x="248589" y="68681"/>
                  </a:lnTo>
                  <a:lnTo>
                    <a:pt x="240880" y="91541"/>
                  </a:lnTo>
                  <a:lnTo>
                    <a:pt x="236308" y="70205"/>
                  </a:lnTo>
                  <a:lnTo>
                    <a:pt x="225082" y="28956"/>
                  </a:lnTo>
                  <a:lnTo>
                    <a:pt x="218020" y="3048"/>
                  </a:lnTo>
                  <a:lnTo>
                    <a:pt x="198208" y="3048"/>
                  </a:lnTo>
                  <a:lnTo>
                    <a:pt x="179920" y="70205"/>
                  </a:lnTo>
                  <a:lnTo>
                    <a:pt x="175348" y="93065"/>
                  </a:lnTo>
                  <a:lnTo>
                    <a:pt x="167728" y="68681"/>
                  </a:lnTo>
                  <a:lnTo>
                    <a:pt x="149440" y="3048"/>
                  </a:lnTo>
                  <a:lnTo>
                    <a:pt x="129628" y="3048"/>
                  </a:lnTo>
                  <a:lnTo>
                    <a:pt x="164680" y="117449"/>
                  </a:lnTo>
                  <a:lnTo>
                    <a:pt x="184492" y="117449"/>
                  </a:lnTo>
                  <a:lnTo>
                    <a:pt x="190792" y="93065"/>
                  </a:lnTo>
                  <a:lnTo>
                    <a:pt x="207352" y="28956"/>
                  </a:lnTo>
                  <a:lnTo>
                    <a:pt x="211924" y="48869"/>
                  </a:lnTo>
                  <a:lnTo>
                    <a:pt x="230212" y="117449"/>
                  </a:lnTo>
                  <a:lnTo>
                    <a:pt x="251637" y="117449"/>
                  </a:lnTo>
                  <a:lnTo>
                    <a:pt x="259588" y="91541"/>
                  </a:lnTo>
                  <a:lnTo>
                    <a:pt x="286689" y="3048"/>
                  </a:lnTo>
                  <a:close/>
                </a:path>
                <a:path w="515620" h="120650">
                  <a:moveTo>
                    <a:pt x="401091" y="117449"/>
                  </a:moveTo>
                  <a:lnTo>
                    <a:pt x="398043" y="112877"/>
                  </a:lnTo>
                  <a:lnTo>
                    <a:pt x="394995" y="103733"/>
                  </a:lnTo>
                  <a:lnTo>
                    <a:pt x="394766" y="99161"/>
                  </a:lnTo>
                  <a:lnTo>
                    <a:pt x="394665" y="97637"/>
                  </a:lnTo>
                  <a:lnTo>
                    <a:pt x="394563" y="96113"/>
                  </a:lnTo>
                  <a:lnTo>
                    <a:pt x="394436" y="94411"/>
                  </a:lnTo>
                  <a:lnTo>
                    <a:pt x="394335" y="93065"/>
                  </a:lnTo>
                  <a:lnTo>
                    <a:pt x="394233" y="91541"/>
                  </a:lnTo>
                  <a:lnTo>
                    <a:pt x="393712" y="81864"/>
                  </a:lnTo>
                  <a:lnTo>
                    <a:pt x="393598" y="76301"/>
                  </a:lnTo>
                  <a:lnTo>
                    <a:pt x="393471" y="59537"/>
                  </a:lnTo>
                  <a:lnTo>
                    <a:pt x="393471" y="25908"/>
                  </a:lnTo>
                  <a:lnTo>
                    <a:pt x="391947" y="19812"/>
                  </a:lnTo>
                  <a:lnTo>
                    <a:pt x="373557" y="4572"/>
                  </a:lnTo>
                  <a:lnTo>
                    <a:pt x="367461" y="1524"/>
                  </a:lnTo>
                  <a:lnTo>
                    <a:pt x="359841" y="0"/>
                  </a:lnTo>
                  <a:lnTo>
                    <a:pt x="349173" y="0"/>
                  </a:lnTo>
                  <a:lnTo>
                    <a:pt x="311073" y="10668"/>
                  </a:lnTo>
                  <a:lnTo>
                    <a:pt x="298881" y="35153"/>
                  </a:lnTo>
                  <a:lnTo>
                    <a:pt x="317169" y="38201"/>
                  </a:lnTo>
                  <a:lnTo>
                    <a:pt x="318693" y="30581"/>
                  </a:lnTo>
                  <a:lnTo>
                    <a:pt x="323265" y="24384"/>
                  </a:lnTo>
                  <a:lnTo>
                    <a:pt x="326313" y="21336"/>
                  </a:lnTo>
                  <a:lnTo>
                    <a:pt x="330885" y="18288"/>
                  </a:lnTo>
                  <a:lnTo>
                    <a:pt x="338505" y="16764"/>
                  </a:lnTo>
                  <a:lnTo>
                    <a:pt x="356793" y="16764"/>
                  </a:lnTo>
                  <a:lnTo>
                    <a:pt x="364413" y="18288"/>
                  </a:lnTo>
                  <a:lnTo>
                    <a:pt x="372033" y="25908"/>
                  </a:lnTo>
                  <a:lnTo>
                    <a:pt x="375081" y="32105"/>
                  </a:lnTo>
                  <a:lnTo>
                    <a:pt x="375081" y="44297"/>
                  </a:lnTo>
                  <a:lnTo>
                    <a:pt x="375081" y="59537"/>
                  </a:lnTo>
                  <a:lnTo>
                    <a:pt x="375081" y="76301"/>
                  </a:lnTo>
                  <a:lnTo>
                    <a:pt x="373557" y="82397"/>
                  </a:lnTo>
                  <a:lnTo>
                    <a:pt x="346125" y="105257"/>
                  </a:lnTo>
                  <a:lnTo>
                    <a:pt x="330885" y="105257"/>
                  </a:lnTo>
                  <a:lnTo>
                    <a:pt x="324789" y="103733"/>
                  </a:lnTo>
                  <a:lnTo>
                    <a:pt x="321741" y="99161"/>
                  </a:lnTo>
                  <a:lnTo>
                    <a:pt x="317169" y="96113"/>
                  </a:lnTo>
                  <a:lnTo>
                    <a:pt x="315645" y="91541"/>
                  </a:lnTo>
                  <a:lnTo>
                    <a:pt x="315645" y="83921"/>
                  </a:lnTo>
                  <a:lnTo>
                    <a:pt x="352793" y="65747"/>
                  </a:lnTo>
                  <a:lnTo>
                    <a:pt x="361365" y="63919"/>
                  </a:lnTo>
                  <a:lnTo>
                    <a:pt x="368795" y="61798"/>
                  </a:lnTo>
                  <a:lnTo>
                    <a:pt x="375081" y="59537"/>
                  </a:lnTo>
                  <a:lnTo>
                    <a:pt x="375081" y="44297"/>
                  </a:lnTo>
                  <a:lnTo>
                    <a:pt x="368541" y="46558"/>
                  </a:lnTo>
                  <a:lnTo>
                    <a:pt x="360413" y="48679"/>
                  </a:lnTo>
                  <a:lnTo>
                    <a:pt x="350875" y="50507"/>
                  </a:lnTo>
                  <a:lnTo>
                    <a:pt x="340029" y="51917"/>
                  </a:lnTo>
                  <a:lnTo>
                    <a:pt x="332409" y="51917"/>
                  </a:lnTo>
                  <a:lnTo>
                    <a:pt x="326313" y="53441"/>
                  </a:lnTo>
                  <a:lnTo>
                    <a:pt x="323265" y="54965"/>
                  </a:lnTo>
                  <a:lnTo>
                    <a:pt x="317169" y="56489"/>
                  </a:lnTo>
                  <a:lnTo>
                    <a:pt x="312597" y="58013"/>
                  </a:lnTo>
                  <a:lnTo>
                    <a:pt x="308025" y="61061"/>
                  </a:lnTo>
                  <a:lnTo>
                    <a:pt x="301929" y="67157"/>
                  </a:lnTo>
                  <a:lnTo>
                    <a:pt x="295833" y="76301"/>
                  </a:lnTo>
                  <a:lnTo>
                    <a:pt x="294309" y="82397"/>
                  </a:lnTo>
                  <a:lnTo>
                    <a:pt x="294309" y="86969"/>
                  </a:lnTo>
                  <a:lnTo>
                    <a:pt x="317169" y="118249"/>
                  </a:lnTo>
                  <a:lnTo>
                    <a:pt x="333933" y="120586"/>
                  </a:lnTo>
                  <a:lnTo>
                    <a:pt x="341553" y="120586"/>
                  </a:lnTo>
                  <a:lnTo>
                    <a:pt x="349173" y="118973"/>
                  </a:lnTo>
                  <a:lnTo>
                    <a:pt x="355269" y="115925"/>
                  </a:lnTo>
                  <a:lnTo>
                    <a:pt x="361365" y="114401"/>
                  </a:lnTo>
                  <a:lnTo>
                    <a:pt x="368985" y="109829"/>
                  </a:lnTo>
                  <a:lnTo>
                    <a:pt x="374700" y="105257"/>
                  </a:lnTo>
                  <a:lnTo>
                    <a:pt x="376605" y="103733"/>
                  </a:lnTo>
                  <a:lnTo>
                    <a:pt x="376605" y="108305"/>
                  </a:lnTo>
                  <a:lnTo>
                    <a:pt x="378231" y="114401"/>
                  </a:lnTo>
                  <a:lnTo>
                    <a:pt x="379755" y="117449"/>
                  </a:lnTo>
                  <a:lnTo>
                    <a:pt x="401091" y="117449"/>
                  </a:lnTo>
                  <a:close/>
                </a:path>
                <a:path w="515620" h="120650">
                  <a:moveTo>
                    <a:pt x="515493" y="77812"/>
                  </a:moveTo>
                  <a:lnTo>
                    <a:pt x="477812" y="51130"/>
                  </a:lnTo>
                  <a:lnTo>
                    <a:pt x="468147" y="48856"/>
                  </a:lnTo>
                  <a:lnTo>
                    <a:pt x="459003" y="45808"/>
                  </a:lnTo>
                  <a:lnTo>
                    <a:pt x="452907" y="44284"/>
                  </a:lnTo>
                  <a:lnTo>
                    <a:pt x="451383" y="42760"/>
                  </a:lnTo>
                  <a:lnTo>
                    <a:pt x="445287" y="39712"/>
                  </a:lnTo>
                  <a:lnTo>
                    <a:pt x="442239" y="36664"/>
                  </a:lnTo>
                  <a:lnTo>
                    <a:pt x="442239" y="27432"/>
                  </a:lnTo>
                  <a:lnTo>
                    <a:pt x="443763" y="24384"/>
                  </a:lnTo>
                  <a:lnTo>
                    <a:pt x="446811" y="21336"/>
                  </a:lnTo>
                  <a:lnTo>
                    <a:pt x="451383" y="18288"/>
                  </a:lnTo>
                  <a:lnTo>
                    <a:pt x="457479" y="16764"/>
                  </a:lnTo>
                  <a:lnTo>
                    <a:pt x="474243" y="16764"/>
                  </a:lnTo>
                  <a:lnTo>
                    <a:pt x="480339" y="18288"/>
                  </a:lnTo>
                  <a:lnTo>
                    <a:pt x="483387" y="21336"/>
                  </a:lnTo>
                  <a:lnTo>
                    <a:pt x="487959" y="24384"/>
                  </a:lnTo>
                  <a:lnTo>
                    <a:pt x="491007" y="28956"/>
                  </a:lnTo>
                  <a:lnTo>
                    <a:pt x="491007" y="35140"/>
                  </a:lnTo>
                  <a:lnTo>
                    <a:pt x="510921" y="32092"/>
                  </a:lnTo>
                  <a:lnTo>
                    <a:pt x="507873" y="19812"/>
                  </a:lnTo>
                  <a:lnTo>
                    <a:pt x="503199" y="15240"/>
                  </a:lnTo>
                  <a:lnTo>
                    <a:pt x="500151" y="10668"/>
                  </a:lnTo>
                  <a:lnTo>
                    <a:pt x="495579" y="7620"/>
                  </a:lnTo>
                  <a:lnTo>
                    <a:pt x="489483" y="4572"/>
                  </a:lnTo>
                  <a:lnTo>
                    <a:pt x="481863" y="1524"/>
                  </a:lnTo>
                  <a:lnTo>
                    <a:pt x="474243" y="0"/>
                  </a:lnTo>
                  <a:lnTo>
                    <a:pt x="459003" y="0"/>
                  </a:lnTo>
                  <a:lnTo>
                    <a:pt x="452907" y="1524"/>
                  </a:lnTo>
                  <a:lnTo>
                    <a:pt x="439191" y="6096"/>
                  </a:lnTo>
                  <a:lnTo>
                    <a:pt x="436143" y="9144"/>
                  </a:lnTo>
                  <a:lnTo>
                    <a:pt x="431571" y="10668"/>
                  </a:lnTo>
                  <a:lnTo>
                    <a:pt x="428523" y="15240"/>
                  </a:lnTo>
                  <a:lnTo>
                    <a:pt x="426999" y="19812"/>
                  </a:lnTo>
                  <a:lnTo>
                    <a:pt x="423951" y="24384"/>
                  </a:lnTo>
                  <a:lnTo>
                    <a:pt x="422427" y="28956"/>
                  </a:lnTo>
                  <a:lnTo>
                    <a:pt x="422427" y="39712"/>
                  </a:lnTo>
                  <a:lnTo>
                    <a:pt x="459333" y="66382"/>
                  </a:lnTo>
                  <a:lnTo>
                    <a:pt x="469671" y="68668"/>
                  </a:lnTo>
                  <a:lnTo>
                    <a:pt x="480339" y="71716"/>
                  </a:lnTo>
                  <a:lnTo>
                    <a:pt x="486435" y="73240"/>
                  </a:lnTo>
                  <a:lnTo>
                    <a:pt x="489483" y="76288"/>
                  </a:lnTo>
                  <a:lnTo>
                    <a:pt x="492531" y="77812"/>
                  </a:lnTo>
                  <a:lnTo>
                    <a:pt x="495579" y="82384"/>
                  </a:lnTo>
                  <a:lnTo>
                    <a:pt x="495579" y="91528"/>
                  </a:lnTo>
                  <a:lnTo>
                    <a:pt x="484911" y="102196"/>
                  </a:lnTo>
                  <a:lnTo>
                    <a:pt x="477291" y="103720"/>
                  </a:lnTo>
                  <a:lnTo>
                    <a:pt x="460527" y="103720"/>
                  </a:lnTo>
                  <a:lnTo>
                    <a:pt x="452907" y="102196"/>
                  </a:lnTo>
                  <a:lnTo>
                    <a:pt x="448335" y="97624"/>
                  </a:lnTo>
                  <a:lnTo>
                    <a:pt x="443763" y="94576"/>
                  </a:lnTo>
                  <a:lnTo>
                    <a:pt x="440715" y="88480"/>
                  </a:lnTo>
                  <a:lnTo>
                    <a:pt x="439191" y="80860"/>
                  </a:lnTo>
                  <a:lnTo>
                    <a:pt x="419379" y="83908"/>
                  </a:lnTo>
                  <a:lnTo>
                    <a:pt x="441147" y="115366"/>
                  </a:lnTo>
                  <a:lnTo>
                    <a:pt x="468147" y="120586"/>
                  </a:lnTo>
                  <a:lnTo>
                    <a:pt x="477291" y="120586"/>
                  </a:lnTo>
                  <a:lnTo>
                    <a:pt x="486435" y="118960"/>
                  </a:lnTo>
                  <a:lnTo>
                    <a:pt x="492531" y="115912"/>
                  </a:lnTo>
                  <a:lnTo>
                    <a:pt x="500151" y="112864"/>
                  </a:lnTo>
                  <a:lnTo>
                    <a:pt x="504723" y="108292"/>
                  </a:lnTo>
                  <a:lnTo>
                    <a:pt x="509397" y="102196"/>
                  </a:lnTo>
                  <a:lnTo>
                    <a:pt x="515493" y="90004"/>
                  </a:lnTo>
                  <a:lnTo>
                    <a:pt x="515493" y="77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9625012" y="6004846"/>
              <a:ext cx="93059" cy="158591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9751593" y="600485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9794271" y="6045994"/>
              <a:ext cx="93059" cy="117443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9911714" y="6045993"/>
              <a:ext cx="102203" cy="164782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3504628" y="6268783"/>
              <a:ext cx="99061" cy="160115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3623595" y="6309931"/>
              <a:ext cx="106775" cy="118967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3750182" y="6268688"/>
              <a:ext cx="289845" cy="160210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3511296" y="6403860"/>
              <a:ext cx="579120" cy="298450"/>
            </a:xfrm>
            <a:custGeom>
              <a:avLst/>
              <a:gdLst/>
              <a:ahLst/>
              <a:cxnLst/>
              <a:rect l="l" t="t" r="r" b="b"/>
              <a:pathLst>
                <a:path w="579120" h="298450">
                  <a:moveTo>
                    <a:pt x="21336" y="138684"/>
                  </a:moveTo>
                  <a:lnTo>
                    <a:pt x="0" y="138684"/>
                  </a:lnTo>
                  <a:lnTo>
                    <a:pt x="0" y="297180"/>
                  </a:lnTo>
                  <a:lnTo>
                    <a:pt x="21336" y="297180"/>
                  </a:lnTo>
                  <a:lnTo>
                    <a:pt x="21336" y="138684"/>
                  </a:lnTo>
                  <a:close/>
                </a:path>
                <a:path w="579120" h="298450">
                  <a:moveTo>
                    <a:pt x="101625" y="296608"/>
                  </a:moveTo>
                  <a:lnTo>
                    <a:pt x="98577" y="279844"/>
                  </a:lnTo>
                  <a:lnTo>
                    <a:pt x="84861" y="279844"/>
                  </a:lnTo>
                  <a:lnTo>
                    <a:pt x="83337" y="278320"/>
                  </a:lnTo>
                  <a:lnTo>
                    <a:pt x="81813" y="278320"/>
                  </a:lnTo>
                  <a:lnTo>
                    <a:pt x="80289" y="276796"/>
                  </a:lnTo>
                  <a:lnTo>
                    <a:pt x="80289" y="273748"/>
                  </a:lnTo>
                  <a:lnTo>
                    <a:pt x="78765" y="269176"/>
                  </a:lnTo>
                  <a:lnTo>
                    <a:pt x="78765" y="197446"/>
                  </a:lnTo>
                  <a:lnTo>
                    <a:pt x="98577" y="197446"/>
                  </a:lnTo>
                  <a:lnTo>
                    <a:pt x="98577" y="182206"/>
                  </a:lnTo>
                  <a:lnTo>
                    <a:pt x="78765" y="182206"/>
                  </a:lnTo>
                  <a:lnTo>
                    <a:pt x="78765" y="142494"/>
                  </a:lnTo>
                  <a:lnTo>
                    <a:pt x="60477" y="153162"/>
                  </a:lnTo>
                  <a:lnTo>
                    <a:pt x="60477" y="182206"/>
                  </a:lnTo>
                  <a:lnTo>
                    <a:pt x="45135" y="182206"/>
                  </a:lnTo>
                  <a:lnTo>
                    <a:pt x="45135" y="197446"/>
                  </a:lnTo>
                  <a:lnTo>
                    <a:pt x="60477" y="197446"/>
                  </a:lnTo>
                  <a:lnTo>
                    <a:pt x="60477" y="282892"/>
                  </a:lnTo>
                  <a:lnTo>
                    <a:pt x="63525" y="288988"/>
                  </a:lnTo>
                  <a:lnTo>
                    <a:pt x="66573" y="292036"/>
                  </a:lnTo>
                  <a:lnTo>
                    <a:pt x="71145" y="295084"/>
                  </a:lnTo>
                  <a:lnTo>
                    <a:pt x="74193" y="296608"/>
                  </a:lnTo>
                  <a:lnTo>
                    <a:pt x="80289" y="298132"/>
                  </a:lnTo>
                  <a:lnTo>
                    <a:pt x="95529" y="298132"/>
                  </a:lnTo>
                  <a:lnTo>
                    <a:pt x="101625" y="296608"/>
                  </a:lnTo>
                  <a:close/>
                </a:path>
                <a:path w="579120" h="298450">
                  <a:moveTo>
                    <a:pt x="579120" y="0"/>
                  </a:moveTo>
                  <a:lnTo>
                    <a:pt x="556260" y="0"/>
                  </a:lnTo>
                  <a:lnTo>
                    <a:pt x="556260" y="22847"/>
                  </a:lnTo>
                  <a:lnTo>
                    <a:pt x="579120" y="22847"/>
                  </a:lnTo>
                  <a:lnTo>
                    <a:pt x="5791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3687699" y="6583013"/>
              <a:ext cx="221170" cy="120586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3934777" y="6586061"/>
              <a:ext cx="93059" cy="117538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4050791" y="654253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096416" y="6543389"/>
              <a:ext cx="100679" cy="160115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4293108" y="6543395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900" y="42773"/>
                  </a:moveTo>
                  <a:lnTo>
                    <a:pt x="0" y="42773"/>
                  </a:lnTo>
                  <a:lnTo>
                    <a:pt x="0" y="157162"/>
                  </a:lnTo>
                  <a:lnTo>
                    <a:pt x="19900" y="157162"/>
                  </a:lnTo>
                  <a:lnTo>
                    <a:pt x="19900" y="42773"/>
                  </a:lnTo>
                  <a:close/>
                </a:path>
                <a:path w="20320" h="157479">
                  <a:moveTo>
                    <a:pt x="1990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900" y="21336"/>
                  </a:lnTo>
                  <a:lnTo>
                    <a:pt x="19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346543" y="6583013"/>
              <a:ext cx="92963" cy="117443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462462" y="6543389"/>
              <a:ext cx="92963" cy="157067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4587519" y="6543395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812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9812" y="157073"/>
                  </a:lnTo>
                  <a:lnTo>
                    <a:pt x="19812" y="42672"/>
                  </a:lnTo>
                  <a:close/>
                </a:path>
                <a:path w="20320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4640865" y="6543389"/>
              <a:ext cx="99059" cy="160115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4767452" y="6543389"/>
              <a:ext cx="86963" cy="158591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927663" y="6543389"/>
              <a:ext cx="1226058" cy="160210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6243828" y="6583013"/>
              <a:ext cx="106680" cy="120491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6376511" y="6583013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8383" y="117443"/>
                  </a:moveTo>
                  <a:lnTo>
                    <a:pt x="0" y="117443"/>
                  </a:lnTo>
                  <a:lnTo>
                    <a:pt x="0" y="3047"/>
                  </a:lnTo>
                  <a:lnTo>
                    <a:pt x="16859" y="3047"/>
                  </a:lnTo>
                  <a:lnTo>
                    <a:pt x="16859" y="19811"/>
                  </a:lnTo>
                  <a:lnTo>
                    <a:pt x="21431" y="12191"/>
                  </a:lnTo>
                  <a:lnTo>
                    <a:pt x="29051" y="4571"/>
                  </a:lnTo>
                  <a:lnTo>
                    <a:pt x="33623" y="1523"/>
                  </a:lnTo>
                  <a:lnTo>
                    <a:pt x="36671" y="0"/>
                  </a:lnTo>
                  <a:lnTo>
                    <a:pt x="48863" y="0"/>
                  </a:lnTo>
                  <a:lnTo>
                    <a:pt x="54959" y="3047"/>
                  </a:lnTo>
                  <a:lnTo>
                    <a:pt x="62579" y="6095"/>
                  </a:lnTo>
                  <a:lnTo>
                    <a:pt x="54959" y="24383"/>
                  </a:lnTo>
                  <a:lnTo>
                    <a:pt x="50387" y="21335"/>
                  </a:lnTo>
                  <a:lnTo>
                    <a:pt x="45815" y="19811"/>
                  </a:lnTo>
                  <a:lnTo>
                    <a:pt x="36671" y="19811"/>
                  </a:lnTo>
                  <a:lnTo>
                    <a:pt x="33623" y="21335"/>
                  </a:lnTo>
                  <a:lnTo>
                    <a:pt x="29051" y="24383"/>
                  </a:lnTo>
                  <a:lnTo>
                    <a:pt x="26003" y="27431"/>
                  </a:lnTo>
                  <a:lnTo>
                    <a:pt x="24479" y="30479"/>
                  </a:lnTo>
                  <a:lnTo>
                    <a:pt x="22955" y="35051"/>
                  </a:lnTo>
                  <a:lnTo>
                    <a:pt x="19907" y="41147"/>
                  </a:lnTo>
                  <a:lnTo>
                    <a:pt x="18383" y="48863"/>
                  </a:lnTo>
                  <a:lnTo>
                    <a:pt x="18383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6513766" y="6543389"/>
              <a:ext cx="1018794" cy="201358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610284" y="6540341"/>
              <a:ext cx="189166" cy="163162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7863458" y="6583108"/>
              <a:ext cx="106775" cy="120491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990046" y="6543389"/>
              <a:ext cx="99155" cy="16011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8115109" y="6583013"/>
              <a:ext cx="108299" cy="12049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8249316" y="6583013"/>
              <a:ext cx="90011" cy="149542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432387" y="6583013"/>
              <a:ext cx="214884" cy="120491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673274" y="6543389"/>
              <a:ext cx="99155" cy="160115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8870048" y="6543395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5" h="157479">
                  <a:moveTo>
                    <a:pt x="18288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8288" y="157073"/>
                  </a:lnTo>
                  <a:lnTo>
                    <a:pt x="18288" y="42672"/>
                  </a:lnTo>
                  <a:close/>
                </a:path>
                <a:path w="18415" h="15747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8921876" y="6583013"/>
              <a:ext cx="155638" cy="117443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9111031" y="6583019"/>
              <a:ext cx="530860" cy="161925"/>
            </a:xfrm>
            <a:custGeom>
              <a:avLst/>
              <a:gdLst/>
              <a:ahLst/>
              <a:cxnLst/>
              <a:rect l="l" t="t" r="r" b="b"/>
              <a:pathLst>
                <a:path w="530859" h="161925">
                  <a:moveTo>
                    <a:pt x="99161" y="59524"/>
                  </a:moveTo>
                  <a:lnTo>
                    <a:pt x="86690" y="17145"/>
                  </a:lnTo>
                  <a:lnTo>
                    <a:pt x="84975" y="15240"/>
                  </a:lnTo>
                  <a:lnTo>
                    <a:pt x="82232" y="12192"/>
                  </a:lnTo>
                  <a:lnTo>
                    <a:pt x="79248" y="9169"/>
                  </a:lnTo>
                  <a:lnTo>
                    <a:pt x="79248" y="59524"/>
                  </a:lnTo>
                  <a:lnTo>
                    <a:pt x="79171" y="61048"/>
                  </a:lnTo>
                  <a:lnTo>
                    <a:pt x="64008" y="100672"/>
                  </a:lnTo>
                  <a:lnTo>
                    <a:pt x="57912" y="103720"/>
                  </a:lnTo>
                  <a:lnTo>
                    <a:pt x="39624" y="103720"/>
                  </a:lnTo>
                  <a:lnTo>
                    <a:pt x="18859" y="71628"/>
                  </a:lnTo>
                  <a:lnTo>
                    <a:pt x="18783" y="70129"/>
                  </a:lnTo>
                  <a:lnTo>
                    <a:pt x="18694" y="68389"/>
                  </a:lnTo>
                  <a:lnTo>
                    <a:pt x="18288" y="61048"/>
                  </a:lnTo>
                  <a:lnTo>
                    <a:pt x="18376" y="59524"/>
                  </a:lnTo>
                  <a:lnTo>
                    <a:pt x="18859" y="50457"/>
                  </a:lnTo>
                  <a:lnTo>
                    <a:pt x="36068" y="18288"/>
                  </a:lnTo>
                  <a:lnTo>
                    <a:pt x="41148" y="15240"/>
                  </a:lnTo>
                  <a:lnTo>
                    <a:pt x="57912" y="15240"/>
                  </a:lnTo>
                  <a:lnTo>
                    <a:pt x="65532" y="19812"/>
                  </a:lnTo>
                  <a:lnTo>
                    <a:pt x="78841" y="51549"/>
                  </a:lnTo>
                  <a:lnTo>
                    <a:pt x="79248" y="59524"/>
                  </a:lnTo>
                  <a:lnTo>
                    <a:pt x="79248" y="9169"/>
                  </a:lnTo>
                  <a:lnTo>
                    <a:pt x="77724" y="7620"/>
                  </a:lnTo>
                  <a:lnTo>
                    <a:pt x="71755" y="4495"/>
                  </a:lnTo>
                  <a:lnTo>
                    <a:pt x="65341" y="2095"/>
                  </a:lnTo>
                  <a:lnTo>
                    <a:pt x="58661" y="546"/>
                  </a:lnTo>
                  <a:lnTo>
                    <a:pt x="51816" y="0"/>
                  </a:lnTo>
                  <a:lnTo>
                    <a:pt x="44196" y="0"/>
                  </a:lnTo>
                  <a:lnTo>
                    <a:pt x="18288" y="18288"/>
                  </a:lnTo>
                  <a:lnTo>
                    <a:pt x="18288" y="3048"/>
                  </a:lnTo>
                  <a:lnTo>
                    <a:pt x="0" y="3048"/>
                  </a:lnTo>
                  <a:lnTo>
                    <a:pt x="0" y="161734"/>
                  </a:lnTo>
                  <a:lnTo>
                    <a:pt x="19812" y="161734"/>
                  </a:lnTo>
                  <a:lnTo>
                    <a:pt x="19812" y="105244"/>
                  </a:lnTo>
                  <a:lnTo>
                    <a:pt x="22860" y="109816"/>
                  </a:lnTo>
                  <a:lnTo>
                    <a:pt x="32004" y="115912"/>
                  </a:lnTo>
                  <a:lnTo>
                    <a:pt x="38100" y="118960"/>
                  </a:lnTo>
                  <a:lnTo>
                    <a:pt x="44196" y="120484"/>
                  </a:lnTo>
                  <a:lnTo>
                    <a:pt x="50292" y="120484"/>
                  </a:lnTo>
                  <a:lnTo>
                    <a:pt x="86118" y="103911"/>
                  </a:lnTo>
                  <a:lnTo>
                    <a:pt x="98856" y="68389"/>
                  </a:lnTo>
                  <a:lnTo>
                    <a:pt x="99161" y="59524"/>
                  </a:lnTo>
                  <a:close/>
                </a:path>
                <a:path w="530859" h="161925">
                  <a:moveTo>
                    <a:pt x="178409" y="6096"/>
                  </a:moveTo>
                  <a:lnTo>
                    <a:pt x="170789" y="3048"/>
                  </a:lnTo>
                  <a:lnTo>
                    <a:pt x="164693" y="0"/>
                  </a:lnTo>
                  <a:lnTo>
                    <a:pt x="154025" y="0"/>
                  </a:lnTo>
                  <a:lnTo>
                    <a:pt x="149453" y="1524"/>
                  </a:lnTo>
                  <a:lnTo>
                    <a:pt x="146405" y="4572"/>
                  </a:lnTo>
                  <a:lnTo>
                    <a:pt x="141833" y="7620"/>
                  </a:lnTo>
                  <a:lnTo>
                    <a:pt x="137261" y="12192"/>
                  </a:lnTo>
                  <a:lnTo>
                    <a:pt x="134213" y="19812"/>
                  </a:lnTo>
                  <a:lnTo>
                    <a:pt x="134213" y="3048"/>
                  </a:lnTo>
                  <a:lnTo>
                    <a:pt x="115925" y="3048"/>
                  </a:lnTo>
                  <a:lnTo>
                    <a:pt x="115925" y="117449"/>
                  </a:lnTo>
                  <a:lnTo>
                    <a:pt x="135737" y="117449"/>
                  </a:lnTo>
                  <a:lnTo>
                    <a:pt x="135737" y="48869"/>
                  </a:lnTo>
                  <a:lnTo>
                    <a:pt x="137261" y="41249"/>
                  </a:lnTo>
                  <a:lnTo>
                    <a:pt x="138785" y="35153"/>
                  </a:lnTo>
                  <a:lnTo>
                    <a:pt x="140309" y="30480"/>
                  </a:lnTo>
                  <a:lnTo>
                    <a:pt x="141833" y="27432"/>
                  </a:lnTo>
                  <a:lnTo>
                    <a:pt x="146405" y="24384"/>
                  </a:lnTo>
                  <a:lnTo>
                    <a:pt x="149453" y="21336"/>
                  </a:lnTo>
                  <a:lnTo>
                    <a:pt x="152501" y="19812"/>
                  </a:lnTo>
                  <a:lnTo>
                    <a:pt x="161645" y="19812"/>
                  </a:lnTo>
                  <a:lnTo>
                    <a:pt x="166217" y="21336"/>
                  </a:lnTo>
                  <a:lnTo>
                    <a:pt x="170789" y="24384"/>
                  </a:lnTo>
                  <a:lnTo>
                    <a:pt x="178409" y="6096"/>
                  </a:lnTo>
                  <a:close/>
                </a:path>
                <a:path w="530859" h="161925">
                  <a:moveTo>
                    <a:pt x="300418" y="58000"/>
                  </a:moveTo>
                  <a:lnTo>
                    <a:pt x="286372" y="16764"/>
                  </a:lnTo>
                  <a:lnTo>
                    <a:pt x="280530" y="11455"/>
                  </a:lnTo>
                  <a:lnTo>
                    <a:pt x="280530" y="61048"/>
                  </a:lnTo>
                  <a:lnTo>
                    <a:pt x="280035" y="70129"/>
                  </a:lnTo>
                  <a:lnTo>
                    <a:pt x="253682" y="103136"/>
                  </a:lnTo>
                  <a:lnTo>
                    <a:pt x="247078" y="103720"/>
                  </a:lnTo>
                  <a:lnTo>
                    <a:pt x="240271" y="103136"/>
                  </a:lnTo>
                  <a:lnTo>
                    <a:pt x="215760" y="79146"/>
                  </a:lnTo>
                  <a:lnTo>
                    <a:pt x="214045" y="70764"/>
                  </a:lnTo>
                  <a:lnTo>
                    <a:pt x="213931" y="68846"/>
                  </a:lnTo>
                  <a:lnTo>
                    <a:pt x="213461" y="61048"/>
                  </a:lnTo>
                  <a:lnTo>
                    <a:pt x="213550" y="59524"/>
                  </a:lnTo>
                  <a:lnTo>
                    <a:pt x="213626" y="58000"/>
                  </a:lnTo>
                  <a:lnTo>
                    <a:pt x="214045" y="50457"/>
                  </a:lnTo>
                  <a:lnTo>
                    <a:pt x="214172" y="49809"/>
                  </a:lnTo>
                  <a:lnTo>
                    <a:pt x="215798" y="41427"/>
                  </a:lnTo>
                  <a:lnTo>
                    <a:pt x="247078" y="16764"/>
                  </a:lnTo>
                  <a:lnTo>
                    <a:pt x="253682" y="17360"/>
                  </a:lnTo>
                  <a:lnTo>
                    <a:pt x="278358" y="41427"/>
                  </a:lnTo>
                  <a:lnTo>
                    <a:pt x="280035" y="49809"/>
                  </a:lnTo>
                  <a:lnTo>
                    <a:pt x="280073" y="50457"/>
                  </a:lnTo>
                  <a:lnTo>
                    <a:pt x="280517" y="58000"/>
                  </a:lnTo>
                  <a:lnTo>
                    <a:pt x="280530" y="61048"/>
                  </a:lnTo>
                  <a:lnTo>
                    <a:pt x="280530" y="11455"/>
                  </a:lnTo>
                  <a:lnTo>
                    <a:pt x="247078" y="0"/>
                  </a:lnTo>
                  <a:lnTo>
                    <a:pt x="237083" y="850"/>
                  </a:lnTo>
                  <a:lnTo>
                    <a:pt x="203288" y="21971"/>
                  </a:lnTo>
                  <a:lnTo>
                    <a:pt x="193649" y="61048"/>
                  </a:lnTo>
                  <a:lnTo>
                    <a:pt x="194500" y="74180"/>
                  </a:lnTo>
                  <a:lnTo>
                    <a:pt x="215760" y="111506"/>
                  </a:lnTo>
                  <a:lnTo>
                    <a:pt x="247078" y="120586"/>
                  </a:lnTo>
                  <a:lnTo>
                    <a:pt x="254152" y="120040"/>
                  </a:lnTo>
                  <a:lnTo>
                    <a:pt x="290588" y="99364"/>
                  </a:lnTo>
                  <a:lnTo>
                    <a:pt x="297319" y="86004"/>
                  </a:lnTo>
                  <a:lnTo>
                    <a:pt x="299085" y="78384"/>
                  </a:lnTo>
                  <a:lnTo>
                    <a:pt x="300113" y="68846"/>
                  </a:lnTo>
                  <a:lnTo>
                    <a:pt x="300418" y="58000"/>
                  </a:lnTo>
                  <a:close/>
                </a:path>
                <a:path w="530859" h="161925">
                  <a:moveTo>
                    <a:pt x="410146" y="3048"/>
                  </a:moveTo>
                  <a:lnTo>
                    <a:pt x="390334" y="3048"/>
                  </a:lnTo>
                  <a:lnTo>
                    <a:pt x="364426" y="73253"/>
                  </a:lnTo>
                  <a:lnTo>
                    <a:pt x="358330" y="88493"/>
                  </a:lnTo>
                  <a:lnTo>
                    <a:pt x="356806" y="94589"/>
                  </a:lnTo>
                  <a:lnTo>
                    <a:pt x="355282" y="86969"/>
                  </a:lnTo>
                  <a:lnTo>
                    <a:pt x="349186" y="71729"/>
                  </a:lnTo>
                  <a:lnTo>
                    <a:pt x="324802" y="3048"/>
                  </a:lnTo>
                  <a:lnTo>
                    <a:pt x="304901" y="3048"/>
                  </a:lnTo>
                  <a:lnTo>
                    <a:pt x="347662" y="117449"/>
                  </a:lnTo>
                  <a:lnTo>
                    <a:pt x="365950" y="117449"/>
                  </a:lnTo>
                  <a:lnTo>
                    <a:pt x="410146" y="3048"/>
                  </a:lnTo>
                  <a:close/>
                </a:path>
                <a:path w="530859" h="161925">
                  <a:moveTo>
                    <a:pt x="530733" y="59524"/>
                  </a:moveTo>
                  <a:lnTo>
                    <a:pt x="530047" y="48856"/>
                  </a:lnTo>
                  <a:lnTo>
                    <a:pt x="529983" y="47929"/>
                  </a:lnTo>
                  <a:lnTo>
                    <a:pt x="529882" y="46431"/>
                  </a:lnTo>
                  <a:lnTo>
                    <a:pt x="527304" y="34759"/>
                  </a:lnTo>
                  <a:lnTo>
                    <a:pt x="523024" y="24815"/>
                  </a:lnTo>
                  <a:lnTo>
                    <a:pt x="517017" y="16852"/>
                  </a:lnTo>
                  <a:lnTo>
                    <a:pt x="510921" y="11633"/>
                  </a:lnTo>
                  <a:lnTo>
                    <a:pt x="510921" y="48856"/>
                  </a:lnTo>
                  <a:lnTo>
                    <a:pt x="446824" y="48856"/>
                  </a:lnTo>
                  <a:lnTo>
                    <a:pt x="446824" y="39712"/>
                  </a:lnTo>
                  <a:lnTo>
                    <a:pt x="449872" y="32092"/>
                  </a:lnTo>
                  <a:lnTo>
                    <a:pt x="456057" y="25996"/>
                  </a:lnTo>
                  <a:lnTo>
                    <a:pt x="462153" y="19900"/>
                  </a:lnTo>
                  <a:lnTo>
                    <a:pt x="469773" y="16852"/>
                  </a:lnTo>
                  <a:lnTo>
                    <a:pt x="478917" y="16852"/>
                  </a:lnTo>
                  <a:lnTo>
                    <a:pt x="509397" y="39712"/>
                  </a:lnTo>
                  <a:lnTo>
                    <a:pt x="510921" y="48856"/>
                  </a:lnTo>
                  <a:lnTo>
                    <a:pt x="510921" y="11633"/>
                  </a:lnTo>
                  <a:lnTo>
                    <a:pt x="508711" y="9740"/>
                  </a:lnTo>
                  <a:lnTo>
                    <a:pt x="499681" y="4470"/>
                  </a:lnTo>
                  <a:lnTo>
                    <a:pt x="489800" y="1219"/>
                  </a:lnTo>
                  <a:lnTo>
                    <a:pt x="478917" y="88"/>
                  </a:lnTo>
                  <a:lnTo>
                    <a:pt x="467817" y="1219"/>
                  </a:lnTo>
                  <a:lnTo>
                    <a:pt x="433844" y="25692"/>
                  </a:lnTo>
                  <a:lnTo>
                    <a:pt x="425488" y="61048"/>
                  </a:lnTo>
                  <a:lnTo>
                    <a:pt x="426364" y="74193"/>
                  </a:lnTo>
                  <a:lnTo>
                    <a:pt x="448437" y="111582"/>
                  </a:lnTo>
                  <a:lnTo>
                    <a:pt x="480441" y="120586"/>
                  </a:lnTo>
                  <a:lnTo>
                    <a:pt x="489521" y="119989"/>
                  </a:lnTo>
                  <a:lnTo>
                    <a:pt x="523875" y="98666"/>
                  </a:lnTo>
                  <a:lnTo>
                    <a:pt x="530733" y="83908"/>
                  </a:lnTo>
                  <a:lnTo>
                    <a:pt x="510921" y="80860"/>
                  </a:lnTo>
                  <a:lnTo>
                    <a:pt x="507873" y="88582"/>
                  </a:lnTo>
                  <a:lnTo>
                    <a:pt x="503301" y="94678"/>
                  </a:lnTo>
                  <a:lnTo>
                    <a:pt x="498729" y="99250"/>
                  </a:lnTo>
                  <a:lnTo>
                    <a:pt x="492633" y="102298"/>
                  </a:lnTo>
                  <a:lnTo>
                    <a:pt x="486537" y="103822"/>
                  </a:lnTo>
                  <a:lnTo>
                    <a:pt x="480441" y="103822"/>
                  </a:lnTo>
                  <a:lnTo>
                    <a:pt x="448932" y="81864"/>
                  </a:lnTo>
                  <a:lnTo>
                    <a:pt x="445300" y="65620"/>
                  </a:lnTo>
                  <a:lnTo>
                    <a:pt x="530733" y="65620"/>
                  </a:lnTo>
                  <a:lnTo>
                    <a:pt x="530733" y="59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9721023" y="6543389"/>
              <a:ext cx="167736" cy="158591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9914763" y="6583108"/>
              <a:ext cx="105251" cy="120491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3498532" y="6846951"/>
              <a:ext cx="221170" cy="118967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3747134" y="6846951"/>
              <a:ext cx="329469" cy="118967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4104036" y="6846951"/>
              <a:ext cx="93059" cy="115919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230623" y="6805802"/>
              <a:ext cx="140303" cy="160115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4398359" y="6846951"/>
              <a:ext cx="93059" cy="115919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4518850" y="6846951"/>
              <a:ext cx="221170" cy="118967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4822316" y="6802755"/>
              <a:ext cx="176974" cy="163163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5063299" y="6846951"/>
              <a:ext cx="96107" cy="118967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5186171" y="680618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9" name="object 239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5238750" y="6848475"/>
              <a:ext cx="92963" cy="117443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5359241" y="6805803"/>
              <a:ext cx="216503" cy="204406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5601843" y="6846951"/>
              <a:ext cx="105060" cy="118967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5796914" y="6846951"/>
              <a:ext cx="172307" cy="118967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5990653" y="6846951"/>
              <a:ext cx="321754" cy="163258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6333744" y="6805803"/>
              <a:ext cx="71755" cy="159385"/>
            </a:xfrm>
            <a:custGeom>
              <a:avLst/>
              <a:gdLst/>
              <a:ahLst/>
              <a:cxnLst/>
              <a:rect l="l" t="t" r="r" b="b"/>
              <a:pathLst>
                <a:path w="71754" h="159384">
                  <a:moveTo>
                    <a:pt x="19799" y="381"/>
                  </a:moveTo>
                  <a:lnTo>
                    <a:pt x="0" y="381"/>
                  </a:lnTo>
                  <a:lnTo>
                    <a:pt x="0" y="158889"/>
                  </a:lnTo>
                  <a:lnTo>
                    <a:pt x="19799" y="158889"/>
                  </a:lnTo>
                  <a:lnTo>
                    <a:pt x="19799" y="381"/>
                  </a:lnTo>
                  <a:close/>
                </a:path>
                <a:path w="71754" h="159384">
                  <a:moveTo>
                    <a:pt x="71716" y="42672"/>
                  </a:moveTo>
                  <a:lnTo>
                    <a:pt x="53428" y="42672"/>
                  </a:lnTo>
                  <a:lnTo>
                    <a:pt x="53428" y="157073"/>
                  </a:lnTo>
                  <a:lnTo>
                    <a:pt x="71716" y="157073"/>
                  </a:lnTo>
                  <a:lnTo>
                    <a:pt x="71716" y="42672"/>
                  </a:lnTo>
                  <a:close/>
                </a:path>
                <a:path w="71754" h="159384">
                  <a:moveTo>
                    <a:pt x="71716" y="0"/>
                  </a:moveTo>
                  <a:lnTo>
                    <a:pt x="53428" y="0"/>
                  </a:lnTo>
                  <a:lnTo>
                    <a:pt x="53428" y="22860"/>
                  </a:lnTo>
                  <a:lnTo>
                    <a:pt x="71716" y="22860"/>
                  </a:lnTo>
                  <a:lnTo>
                    <a:pt x="71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428327" y="6846951"/>
              <a:ext cx="93059" cy="115919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547294" y="6846951"/>
              <a:ext cx="100679" cy="163258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6685787" y="694182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2860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2455" y="64008"/>
            <a:ext cx="1347216" cy="95707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51033" y="265461"/>
            <a:ext cx="831850" cy="233679"/>
            <a:chOff x="651033" y="265461"/>
            <a:chExt cx="831850" cy="23367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033" y="266985"/>
              <a:ext cx="94583" cy="747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000" y="265461"/>
              <a:ext cx="146399" cy="1876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975" y="318897"/>
              <a:ext cx="118967" cy="1342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518" y="315848"/>
              <a:ext cx="260794" cy="1830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6841" y="315849"/>
              <a:ext cx="85439" cy="13420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537144" y="268224"/>
            <a:ext cx="651510" cy="185420"/>
            <a:chOff x="1537144" y="268224"/>
            <a:chExt cx="651510" cy="185420"/>
          </a:xfrm>
        </p:grpSpPr>
        <p:sp>
          <p:nvSpPr>
            <p:cNvPr id="10" name="object 10"/>
            <p:cNvSpPr/>
            <p:nvPr/>
          </p:nvSpPr>
          <p:spPr>
            <a:xfrm>
              <a:off x="1537144" y="268223"/>
              <a:ext cx="232410" cy="182245"/>
            </a:xfrm>
            <a:custGeom>
              <a:avLst/>
              <a:gdLst/>
              <a:ahLst/>
              <a:cxnLst/>
              <a:rect l="l" t="t" r="r" b="b"/>
              <a:pathLst>
                <a:path w="232410" h="182245">
                  <a:moveTo>
                    <a:pt x="181546" y="181838"/>
                  </a:moveTo>
                  <a:lnTo>
                    <a:pt x="165277" y="140690"/>
                  </a:lnTo>
                  <a:lnTo>
                    <a:pt x="153200" y="110109"/>
                  </a:lnTo>
                  <a:lnTo>
                    <a:pt x="126669" y="42964"/>
                  </a:lnTo>
                  <a:lnTo>
                    <a:pt x="114388" y="11874"/>
                  </a:lnTo>
                  <a:lnTo>
                    <a:pt x="114388" y="110109"/>
                  </a:lnTo>
                  <a:lnTo>
                    <a:pt x="65620" y="110109"/>
                  </a:lnTo>
                  <a:lnTo>
                    <a:pt x="90004" y="42964"/>
                  </a:lnTo>
                  <a:lnTo>
                    <a:pt x="114388" y="110109"/>
                  </a:lnTo>
                  <a:lnTo>
                    <a:pt x="114388" y="11874"/>
                  </a:lnTo>
                  <a:lnTo>
                    <a:pt x="109816" y="292"/>
                  </a:lnTo>
                  <a:lnTo>
                    <a:pt x="70192" y="292"/>
                  </a:lnTo>
                  <a:lnTo>
                    <a:pt x="0" y="181838"/>
                  </a:lnTo>
                  <a:lnTo>
                    <a:pt x="39712" y="181838"/>
                  </a:lnTo>
                  <a:lnTo>
                    <a:pt x="53428" y="140690"/>
                  </a:lnTo>
                  <a:lnTo>
                    <a:pt x="126580" y="140690"/>
                  </a:lnTo>
                  <a:lnTo>
                    <a:pt x="141922" y="181838"/>
                  </a:lnTo>
                  <a:lnTo>
                    <a:pt x="181546" y="181838"/>
                  </a:lnTo>
                  <a:close/>
                </a:path>
                <a:path w="232410" h="182245">
                  <a:moveTo>
                    <a:pt x="232206" y="0"/>
                  </a:moveTo>
                  <a:lnTo>
                    <a:pt x="197167" y="0"/>
                  </a:lnTo>
                  <a:lnTo>
                    <a:pt x="197167" y="181356"/>
                  </a:lnTo>
                  <a:lnTo>
                    <a:pt x="232206" y="181356"/>
                  </a:lnTo>
                  <a:lnTo>
                    <a:pt x="232206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5654" y="268509"/>
              <a:ext cx="251650" cy="1845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80247" y="268223"/>
              <a:ext cx="108585" cy="182245"/>
            </a:xfrm>
            <a:custGeom>
              <a:avLst/>
              <a:gdLst/>
              <a:ahLst/>
              <a:cxnLst/>
              <a:rect l="l" t="t" r="r" b="b"/>
              <a:pathLst>
                <a:path w="108585" h="182245">
                  <a:moveTo>
                    <a:pt x="35064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64" y="181356"/>
                  </a:lnTo>
                  <a:lnTo>
                    <a:pt x="35064" y="0"/>
                  </a:lnTo>
                  <a:close/>
                </a:path>
                <a:path w="108585" h="182245">
                  <a:moveTo>
                    <a:pt x="108115" y="50584"/>
                  </a:moveTo>
                  <a:lnTo>
                    <a:pt x="73063" y="50584"/>
                  </a:lnTo>
                  <a:lnTo>
                    <a:pt x="73063" y="181838"/>
                  </a:lnTo>
                  <a:lnTo>
                    <a:pt x="108115" y="181838"/>
                  </a:lnTo>
                  <a:lnTo>
                    <a:pt x="108115" y="50584"/>
                  </a:lnTo>
                  <a:close/>
                </a:path>
                <a:path w="108585" h="182245">
                  <a:moveTo>
                    <a:pt x="108115" y="292"/>
                  </a:moveTo>
                  <a:lnTo>
                    <a:pt x="73063" y="292"/>
                  </a:lnTo>
                  <a:lnTo>
                    <a:pt x="73063" y="32296"/>
                  </a:lnTo>
                  <a:lnTo>
                    <a:pt x="108115" y="32296"/>
                  </a:lnTo>
                  <a:lnTo>
                    <a:pt x="108115" y="292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289048" y="268224"/>
            <a:ext cx="351155" cy="185420"/>
            <a:chOff x="2289048" y="268224"/>
            <a:chExt cx="351155" cy="185420"/>
          </a:xfrm>
        </p:grpSpPr>
        <p:sp>
          <p:nvSpPr>
            <p:cNvPr id="14" name="object 14"/>
            <p:cNvSpPr/>
            <p:nvPr/>
          </p:nvSpPr>
          <p:spPr>
            <a:xfrm>
              <a:off x="2289048" y="268224"/>
              <a:ext cx="36830" cy="181610"/>
            </a:xfrm>
            <a:custGeom>
              <a:avLst/>
              <a:gdLst/>
              <a:ahLst/>
              <a:cxnLst/>
              <a:rect l="l" t="t" r="r" b="b"/>
              <a:pathLst>
                <a:path w="36830" h="181609">
                  <a:moveTo>
                    <a:pt x="36575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1356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54675" y="315849"/>
              <a:ext cx="135731" cy="13725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20886" y="315849"/>
              <a:ext cx="118967" cy="13420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723673" y="268509"/>
            <a:ext cx="801370" cy="184785"/>
            <a:chOff x="2723673" y="268509"/>
            <a:chExt cx="801370" cy="184785"/>
          </a:xfrm>
        </p:grpSpPr>
        <p:sp>
          <p:nvSpPr>
            <p:cNvPr id="18" name="object 18"/>
            <p:cNvSpPr/>
            <p:nvPr/>
          </p:nvSpPr>
          <p:spPr>
            <a:xfrm>
              <a:off x="2723667" y="268515"/>
              <a:ext cx="581660" cy="184785"/>
            </a:xfrm>
            <a:custGeom>
              <a:avLst/>
              <a:gdLst/>
              <a:ahLst/>
              <a:cxnLst/>
              <a:rect l="l" t="t" r="r" b="b"/>
              <a:pathLst>
                <a:path w="581660" h="184784">
                  <a:moveTo>
                    <a:pt x="236410" y="0"/>
                  </a:moveTo>
                  <a:lnTo>
                    <a:pt x="199834" y="0"/>
                  </a:lnTo>
                  <a:lnTo>
                    <a:pt x="172402" y="126682"/>
                  </a:lnTo>
                  <a:lnTo>
                    <a:pt x="140398" y="0"/>
                  </a:lnTo>
                  <a:lnTo>
                    <a:pt x="97637" y="0"/>
                  </a:lnTo>
                  <a:lnTo>
                    <a:pt x="64109" y="125158"/>
                  </a:lnTo>
                  <a:lnTo>
                    <a:pt x="36677" y="0"/>
                  </a:lnTo>
                  <a:lnTo>
                    <a:pt x="0" y="0"/>
                  </a:lnTo>
                  <a:lnTo>
                    <a:pt x="42773" y="181546"/>
                  </a:lnTo>
                  <a:lnTo>
                    <a:pt x="82397" y="181546"/>
                  </a:lnTo>
                  <a:lnTo>
                    <a:pt x="118973" y="45808"/>
                  </a:lnTo>
                  <a:lnTo>
                    <a:pt x="154114" y="181546"/>
                  </a:lnTo>
                  <a:lnTo>
                    <a:pt x="193738" y="181546"/>
                  </a:lnTo>
                  <a:lnTo>
                    <a:pt x="236410" y="0"/>
                  </a:lnTo>
                  <a:close/>
                </a:path>
                <a:path w="581660" h="184784">
                  <a:moveTo>
                    <a:pt x="363093" y="181546"/>
                  </a:moveTo>
                  <a:lnTo>
                    <a:pt x="356997" y="169354"/>
                  </a:lnTo>
                  <a:lnTo>
                    <a:pt x="356235" y="166306"/>
                  </a:lnTo>
                  <a:lnTo>
                    <a:pt x="355473" y="163258"/>
                  </a:lnTo>
                  <a:lnTo>
                    <a:pt x="355473" y="160210"/>
                  </a:lnTo>
                  <a:lnTo>
                    <a:pt x="355473" y="158686"/>
                  </a:lnTo>
                  <a:lnTo>
                    <a:pt x="353949" y="149542"/>
                  </a:lnTo>
                  <a:lnTo>
                    <a:pt x="353999" y="137350"/>
                  </a:lnTo>
                  <a:lnTo>
                    <a:pt x="354685" y="118960"/>
                  </a:lnTo>
                  <a:lnTo>
                    <a:pt x="354799" y="115912"/>
                  </a:lnTo>
                  <a:lnTo>
                    <a:pt x="354914" y="112864"/>
                  </a:lnTo>
                  <a:lnTo>
                    <a:pt x="354990" y="110578"/>
                  </a:lnTo>
                  <a:lnTo>
                    <a:pt x="355079" y="108292"/>
                  </a:lnTo>
                  <a:lnTo>
                    <a:pt x="355168" y="106006"/>
                  </a:lnTo>
                  <a:lnTo>
                    <a:pt x="355244" y="103720"/>
                  </a:lnTo>
                  <a:lnTo>
                    <a:pt x="355320" y="101676"/>
                  </a:lnTo>
                  <a:lnTo>
                    <a:pt x="355434" y="96100"/>
                  </a:lnTo>
                  <a:lnTo>
                    <a:pt x="355180" y="87083"/>
                  </a:lnTo>
                  <a:lnTo>
                    <a:pt x="354330" y="78384"/>
                  </a:lnTo>
                  <a:lnTo>
                    <a:pt x="354203" y="77812"/>
                  </a:lnTo>
                  <a:lnTo>
                    <a:pt x="353237" y="73240"/>
                  </a:lnTo>
                  <a:lnTo>
                    <a:pt x="334137" y="53428"/>
                  </a:lnTo>
                  <a:lnTo>
                    <a:pt x="327799" y="50558"/>
                  </a:lnTo>
                  <a:lnTo>
                    <a:pt x="320027" y="48666"/>
                  </a:lnTo>
                  <a:lnTo>
                    <a:pt x="310527" y="47650"/>
                  </a:lnTo>
                  <a:lnTo>
                    <a:pt x="298983" y="47332"/>
                  </a:lnTo>
                  <a:lnTo>
                    <a:pt x="287248" y="47904"/>
                  </a:lnTo>
                  <a:lnTo>
                    <a:pt x="250596" y="67906"/>
                  </a:lnTo>
                  <a:lnTo>
                    <a:pt x="242595" y="83908"/>
                  </a:lnTo>
                  <a:lnTo>
                    <a:pt x="274599" y="90004"/>
                  </a:lnTo>
                  <a:lnTo>
                    <a:pt x="276123" y="83908"/>
                  </a:lnTo>
                  <a:lnTo>
                    <a:pt x="279171" y="79336"/>
                  </a:lnTo>
                  <a:lnTo>
                    <a:pt x="282219" y="77812"/>
                  </a:lnTo>
                  <a:lnTo>
                    <a:pt x="286791" y="74764"/>
                  </a:lnTo>
                  <a:lnTo>
                    <a:pt x="291363" y="73240"/>
                  </a:lnTo>
                  <a:lnTo>
                    <a:pt x="306705" y="73240"/>
                  </a:lnTo>
                  <a:lnTo>
                    <a:pt x="312801" y="74764"/>
                  </a:lnTo>
                  <a:lnTo>
                    <a:pt x="318897" y="80860"/>
                  </a:lnTo>
                  <a:lnTo>
                    <a:pt x="320421" y="85432"/>
                  </a:lnTo>
                  <a:lnTo>
                    <a:pt x="320421" y="96100"/>
                  </a:lnTo>
                  <a:lnTo>
                    <a:pt x="320421" y="118960"/>
                  </a:lnTo>
                  <a:lnTo>
                    <a:pt x="320421" y="138874"/>
                  </a:lnTo>
                  <a:lnTo>
                    <a:pt x="318897" y="141922"/>
                  </a:lnTo>
                  <a:lnTo>
                    <a:pt x="318897" y="146494"/>
                  </a:lnTo>
                  <a:lnTo>
                    <a:pt x="315849" y="151066"/>
                  </a:lnTo>
                  <a:lnTo>
                    <a:pt x="311277" y="154114"/>
                  </a:lnTo>
                  <a:lnTo>
                    <a:pt x="298983" y="160210"/>
                  </a:lnTo>
                  <a:lnTo>
                    <a:pt x="288315" y="160210"/>
                  </a:lnTo>
                  <a:lnTo>
                    <a:pt x="283743" y="158686"/>
                  </a:lnTo>
                  <a:lnTo>
                    <a:pt x="276123" y="151066"/>
                  </a:lnTo>
                  <a:lnTo>
                    <a:pt x="274599" y="146494"/>
                  </a:lnTo>
                  <a:lnTo>
                    <a:pt x="274599" y="137350"/>
                  </a:lnTo>
                  <a:lnTo>
                    <a:pt x="309753" y="122008"/>
                  </a:lnTo>
                  <a:lnTo>
                    <a:pt x="315849" y="120484"/>
                  </a:lnTo>
                  <a:lnTo>
                    <a:pt x="320421" y="118960"/>
                  </a:lnTo>
                  <a:lnTo>
                    <a:pt x="320421" y="96100"/>
                  </a:lnTo>
                  <a:lnTo>
                    <a:pt x="314972" y="98158"/>
                  </a:lnTo>
                  <a:lnTo>
                    <a:pt x="307644" y="99910"/>
                  </a:lnTo>
                  <a:lnTo>
                    <a:pt x="298310" y="101676"/>
                  </a:lnTo>
                  <a:lnTo>
                    <a:pt x="286791" y="103720"/>
                  </a:lnTo>
                  <a:lnTo>
                    <a:pt x="278218" y="106006"/>
                  </a:lnTo>
                  <a:lnTo>
                    <a:pt x="244119" y="125056"/>
                  </a:lnTo>
                  <a:lnTo>
                    <a:pt x="239547" y="138874"/>
                  </a:lnTo>
                  <a:lnTo>
                    <a:pt x="239547" y="144970"/>
                  </a:lnTo>
                  <a:lnTo>
                    <a:pt x="265455" y="181546"/>
                  </a:lnTo>
                  <a:lnTo>
                    <a:pt x="283743" y="184594"/>
                  </a:lnTo>
                  <a:lnTo>
                    <a:pt x="291363" y="184594"/>
                  </a:lnTo>
                  <a:lnTo>
                    <a:pt x="323469" y="166306"/>
                  </a:lnTo>
                  <a:lnTo>
                    <a:pt x="323469" y="167830"/>
                  </a:lnTo>
                  <a:lnTo>
                    <a:pt x="324993" y="169354"/>
                  </a:lnTo>
                  <a:lnTo>
                    <a:pt x="324993" y="170878"/>
                  </a:lnTo>
                  <a:lnTo>
                    <a:pt x="326517" y="175450"/>
                  </a:lnTo>
                  <a:lnTo>
                    <a:pt x="328041" y="178498"/>
                  </a:lnTo>
                  <a:lnTo>
                    <a:pt x="328041" y="181546"/>
                  </a:lnTo>
                  <a:lnTo>
                    <a:pt x="363093" y="181546"/>
                  </a:lnTo>
                  <a:close/>
                </a:path>
                <a:path w="581660" h="184784">
                  <a:moveTo>
                    <a:pt x="448538" y="178498"/>
                  </a:moveTo>
                  <a:lnTo>
                    <a:pt x="445490" y="152590"/>
                  </a:lnTo>
                  <a:lnTo>
                    <a:pt x="439394" y="154114"/>
                  </a:lnTo>
                  <a:lnTo>
                    <a:pt x="434822" y="155638"/>
                  </a:lnTo>
                  <a:lnTo>
                    <a:pt x="427202" y="155638"/>
                  </a:lnTo>
                  <a:lnTo>
                    <a:pt x="422529" y="151066"/>
                  </a:lnTo>
                  <a:lnTo>
                    <a:pt x="422529" y="149542"/>
                  </a:lnTo>
                  <a:lnTo>
                    <a:pt x="421005" y="148018"/>
                  </a:lnTo>
                  <a:lnTo>
                    <a:pt x="421005" y="77812"/>
                  </a:lnTo>
                  <a:lnTo>
                    <a:pt x="445490" y="77812"/>
                  </a:lnTo>
                  <a:lnTo>
                    <a:pt x="445490" y="50380"/>
                  </a:lnTo>
                  <a:lnTo>
                    <a:pt x="421005" y="50380"/>
                  </a:lnTo>
                  <a:lnTo>
                    <a:pt x="421005" y="4572"/>
                  </a:lnTo>
                  <a:lnTo>
                    <a:pt x="387477" y="24384"/>
                  </a:lnTo>
                  <a:lnTo>
                    <a:pt x="387477" y="50380"/>
                  </a:lnTo>
                  <a:lnTo>
                    <a:pt x="370713" y="50380"/>
                  </a:lnTo>
                  <a:lnTo>
                    <a:pt x="370713" y="77812"/>
                  </a:lnTo>
                  <a:lnTo>
                    <a:pt x="387477" y="77812"/>
                  </a:lnTo>
                  <a:lnTo>
                    <a:pt x="387477" y="160210"/>
                  </a:lnTo>
                  <a:lnTo>
                    <a:pt x="390525" y="169354"/>
                  </a:lnTo>
                  <a:lnTo>
                    <a:pt x="414909" y="184594"/>
                  </a:lnTo>
                  <a:lnTo>
                    <a:pt x="421005" y="184594"/>
                  </a:lnTo>
                  <a:lnTo>
                    <a:pt x="427913" y="184289"/>
                  </a:lnTo>
                  <a:lnTo>
                    <a:pt x="434809" y="183261"/>
                  </a:lnTo>
                  <a:lnTo>
                    <a:pt x="441667" y="181381"/>
                  </a:lnTo>
                  <a:lnTo>
                    <a:pt x="448538" y="178498"/>
                  </a:lnTo>
                  <a:close/>
                </a:path>
                <a:path w="581660" h="184784">
                  <a:moveTo>
                    <a:pt x="581215" y="125056"/>
                  </a:moveTo>
                  <a:lnTo>
                    <a:pt x="572858" y="77698"/>
                  </a:lnTo>
                  <a:lnTo>
                    <a:pt x="569950" y="73240"/>
                  </a:lnTo>
                  <a:lnTo>
                    <a:pt x="565975" y="67144"/>
                  </a:lnTo>
                  <a:lnTo>
                    <a:pt x="556221" y="58267"/>
                  </a:lnTo>
                  <a:lnTo>
                    <a:pt x="547687" y="53517"/>
                  </a:lnTo>
                  <a:lnTo>
                    <a:pt x="547687" y="105244"/>
                  </a:lnTo>
                  <a:lnTo>
                    <a:pt x="495769" y="105244"/>
                  </a:lnTo>
                  <a:lnTo>
                    <a:pt x="495769" y="94576"/>
                  </a:lnTo>
                  <a:lnTo>
                    <a:pt x="497293" y="86956"/>
                  </a:lnTo>
                  <a:lnTo>
                    <a:pt x="507961" y="76288"/>
                  </a:lnTo>
                  <a:lnTo>
                    <a:pt x="514057" y="73240"/>
                  </a:lnTo>
                  <a:lnTo>
                    <a:pt x="527773" y="73240"/>
                  </a:lnTo>
                  <a:lnTo>
                    <a:pt x="533869" y="76288"/>
                  </a:lnTo>
                  <a:lnTo>
                    <a:pt x="544537" y="86956"/>
                  </a:lnTo>
                  <a:lnTo>
                    <a:pt x="544652" y="87528"/>
                  </a:lnTo>
                  <a:lnTo>
                    <a:pt x="546061" y="94576"/>
                  </a:lnTo>
                  <a:lnTo>
                    <a:pt x="547687" y="105244"/>
                  </a:lnTo>
                  <a:lnTo>
                    <a:pt x="547687" y="53517"/>
                  </a:lnTo>
                  <a:lnTo>
                    <a:pt x="545160" y="52095"/>
                  </a:lnTo>
                  <a:lnTo>
                    <a:pt x="532599" y="48475"/>
                  </a:lnTo>
                  <a:lnTo>
                    <a:pt x="532384" y="48475"/>
                  </a:lnTo>
                  <a:lnTo>
                    <a:pt x="518629" y="47332"/>
                  </a:lnTo>
                  <a:lnTo>
                    <a:pt x="475957" y="65620"/>
                  </a:lnTo>
                  <a:lnTo>
                    <a:pt x="460324" y="101422"/>
                  </a:lnTo>
                  <a:lnTo>
                    <a:pt x="459193" y="117436"/>
                  </a:lnTo>
                  <a:lnTo>
                    <a:pt x="460032" y="129717"/>
                  </a:lnTo>
                  <a:lnTo>
                    <a:pt x="481418" y="171729"/>
                  </a:lnTo>
                  <a:lnTo>
                    <a:pt x="523201" y="184594"/>
                  </a:lnTo>
                  <a:lnTo>
                    <a:pt x="533196" y="183997"/>
                  </a:lnTo>
                  <a:lnTo>
                    <a:pt x="570738" y="162306"/>
                  </a:lnTo>
                  <a:lnTo>
                    <a:pt x="579691" y="144970"/>
                  </a:lnTo>
                  <a:lnTo>
                    <a:pt x="544537" y="138874"/>
                  </a:lnTo>
                  <a:lnTo>
                    <a:pt x="544512" y="139014"/>
                  </a:lnTo>
                  <a:lnTo>
                    <a:pt x="543013" y="146494"/>
                  </a:lnTo>
                  <a:lnTo>
                    <a:pt x="539965" y="151066"/>
                  </a:lnTo>
                  <a:lnTo>
                    <a:pt x="536917" y="154114"/>
                  </a:lnTo>
                  <a:lnTo>
                    <a:pt x="532345" y="157162"/>
                  </a:lnTo>
                  <a:lnTo>
                    <a:pt x="527773" y="158686"/>
                  </a:lnTo>
                  <a:lnTo>
                    <a:pt x="515581" y="158686"/>
                  </a:lnTo>
                  <a:lnTo>
                    <a:pt x="507961" y="155638"/>
                  </a:lnTo>
                  <a:lnTo>
                    <a:pt x="503389" y="149542"/>
                  </a:lnTo>
                  <a:lnTo>
                    <a:pt x="499389" y="144640"/>
                  </a:lnTo>
                  <a:lnTo>
                    <a:pt x="496531" y="139014"/>
                  </a:lnTo>
                  <a:lnTo>
                    <a:pt x="496506" y="138874"/>
                  </a:lnTo>
                  <a:lnTo>
                    <a:pt x="494817" y="132537"/>
                  </a:lnTo>
                  <a:lnTo>
                    <a:pt x="494245" y="125056"/>
                  </a:lnTo>
                  <a:lnTo>
                    <a:pt x="581215" y="125056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38417" y="268509"/>
              <a:ext cx="186118" cy="18154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634263" y="268509"/>
            <a:ext cx="1432560" cy="184785"/>
            <a:chOff x="3634263" y="268509"/>
            <a:chExt cx="1432560" cy="184785"/>
          </a:xfrm>
        </p:grpSpPr>
        <p:sp>
          <p:nvSpPr>
            <p:cNvPr id="21" name="object 21"/>
            <p:cNvSpPr/>
            <p:nvPr/>
          </p:nvSpPr>
          <p:spPr>
            <a:xfrm>
              <a:off x="3634257" y="268515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07511" y="273081"/>
              <a:ext cx="210502" cy="1800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7825" y="268509"/>
              <a:ext cx="373665" cy="1845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48067" y="318897"/>
              <a:ext cx="118967" cy="13420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99038" y="273081"/>
              <a:ext cx="207454" cy="18002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727816" y="268515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91932" y="315849"/>
              <a:ext cx="135731" cy="13725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47475" y="315849"/>
              <a:ext cx="118967" cy="134207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5168645" y="268224"/>
            <a:ext cx="985519" cy="231140"/>
            <a:chOff x="5168645" y="268224"/>
            <a:chExt cx="985519" cy="231140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68645" y="315848"/>
              <a:ext cx="398050" cy="1373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97175" y="315849"/>
              <a:ext cx="192214" cy="1342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19870" y="315849"/>
              <a:ext cx="128005" cy="18307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978639" y="268223"/>
              <a:ext cx="175260" cy="185420"/>
            </a:xfrm>
            <a:custGeom>
              <a:avLst/>
              <a:gdLst/>
              <a:ahLst/>
              <a:cxnLst/>
              <a:rect l="l" t="t" r="r" b="b"/>
              <a:pathLst>
                <a:path w="175260" h="185420">
                  <a:moveTo>
                    <a:pt x="3505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52" y="181356"/>
                  </a:lnTo>
                  <a:lnTo>
                    <a:pt x="35052" y="0"/>
                  </a:lnTo>
                  <a:close/>
                </a:path>
                <a:path w="175260" h="185420">
                  <a:moveTo>
                    <a:pt x="175260" y="125349"/>
                  </a:moveTo>
                  <a:lnTo>
                    <a:pt x="166268" y="77990"/>
                  </a:lnTo>
                  <a:lnTo>
                    <a:pt x="140208" y="53060"/>
                  </a:lnTo>
                  <a:lnTo>
                    <a:pt x="140208" y="94869"/>
                  </a:lnTo>
                  <a:lnTo>
                    <a:pt x="140208" y="105537"/>
                  </a:lnTo>
                  <a:lnTo>
                    <a:pt x="88303" y="105537"/>
                  </a:lnTo>
                  <a:lnTo>
                    <a:pt x="88303" y="94869"/>
                  </a:lnTo>
                  <a:lnTo>
                    <a:pt x="91351" y="87249"/>
                  </a:lnTo>
                  <a:lnTo>
                    <a:pt x="95923" y="82677"/>
                  </a:lnTo>
                  <a:lnTo>
                    <a:pt x="100495" y="76581"/>
                  </a:lnTo>
                  <a:lnTo>
                    <a:pt x="106591" y="73533"/>
                  </a:lnTo>
                  <a:lnTo>
                    <a:pt x="121831" y="73533"/>
                  </a:lnTo>
                  <a:lnTo>
                    <a:pt x="127927" y="76581"/>
                  </a:lnTo>
                  <a:lnTo>
                    <a:pt x="132588" y="82677"/>
                  </a:lnTo>
                  <a:lnTo>
                    <a:pt x="137160" y="87249"/>
                  </a:lnTo>
                  <a:lnTo>
                    <a:pt x="140208" y="94869"/>
                  </a:lnTo>
                  <a:lnTo>
                    <a:pt x="140208" y="53060"/>
                  </a:lnTo>
                  <a:lnTo>
                    <a:pt x="139065" y="52387"/>
                  </a:lnTo>
                  <a:lnTo>
                    <a:pt x="126657" y="48768"/>
                  </a:lnTo>
                  <a:lnTo>
                    <a:pt x="126453" y="48768"/>
                  </a:lnTo>
                  <a:lnTo>
                    <a:pt x="112687" y="47625"/>
                  </a:lnTo>
                  <a:lnTo>
                    <a:pt x="70015" y="65913"/>
                  </a:lnTo>
                  <a:lnTo>
                    <a:pt x="54152" y="101714"/>
                  </a:lnTo>
                  <a:lnTo>
                    <a:pt x="53251" y="117729"/>
                  </a:lnTo>
                  <a:lnTo>
                    <a:pt x="53873" y="130009"/>
                  </a:lnTo>
                  <a:lnTo>
                    <a:pt x="74587" y="172021"/>
                  </a:lnTo>
                  <a:lnTo>
                    <a:pt x="115735" y="184886"/>
                  </a:lnTo>
                  <a:lnTo>
                    <a:pt x="126644" y="184289"/>
                  </a:lnTo>
                  <a:lnTo>
                    <a:pt x="164782" y="162598"/>
                  </a:lnTo>
                  <a:lnTo>
                    <a:pt x="173736" y="145262"/>
                  </a:lnTo>
                  <a:lnTo>
                    <a:pt x="138684" y="139166"/>
                  </a:lnTo>
                  <a:lnTo>
                    <a:pt x="138658" y="139306"/>
                  </a:lnTo>
                  <a:lnTo>
                    <a:pt x="137160" y="146786"/>
                  </a:lnTo>
                  <a:lnTo>
                    <a:pt x="134112" y="151358"/>
                  </a:lnTo>
                  <a:lnTo>
                    <a:pt x="129451" y="154406"/>
                  </a:lnTo>
                  <a:lnTo>
                    <a:pt x="126403" y="157454"/>
                  </a:lnTo>
                  <a:lnTo>
                    <a:pt x="121831" y="158978"/>
                  </a:lnTo>
                  <a:lnTo>
                    <a:pt x="108115" y="158978"/>
                  </a:lnTo>
                  <a:lnTo>
                    <a:pt x="88303" y="125349"/>
                  </a:lnTo>
                  <a:lnTo>
                    <a:pt x="175260" y="125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649509" y="591978"/>
            <a:ext cx="869950" cy="184785"/>
            <a:chOff x="649509" y="591978"/>
            <a:chExt cx="869950" cy="184785"/>
          </a:xfrm>
        </p:grpSpPr>
        <p:sp>
          <p:nvSpPr>
            <p:cNvPr id="35" name="object 35"/>
            <p:cNvSpPr/>
            <p:nvPr/>
          </p:nvSpPr>
          <p:spPr>
            <a:xfrm>
              <a:off x="649503" y="591984"/>
              <a:ext cx="92075" cy="183515"/>
            </a:xfrm>
            <a:custGeom>
              <a:avLst/>
              <a:gdLst/>
              <a:ahLst/>
              <a:cxnLst/>
              <a:rect l="l" t="t" r="r" b="b"/>
              <a:pathLst>
                <a:path w="92075" h="183515">
                  <a:moveTo>
                    <a:pt x="47345" y="190"/>
                  </a:moveTo>
                  <a:lnTo>
                    <a:pt x="0" y="190"/>
                  </a:lnTo>
                  <a:lnTo>
                    <a:pt x="0" y="21780"/>
                  </a:lnTo>
                  <a:lnTo>
                    <a:pt x="0" y="160210"/>
                  </a:lnTo>
                  <a:lnTo>
                    <a:pt x="0" y="183070"/>
                  </a:lnTo>
                  <a:lnTo>
                    <a:pt x="47345" y="183070"/>
                  </a:lnTo>
                  <a:lnTo>
                    <a:pt x="47345" y="160210"/>
                  </a:lnTo>
                  <a:lnTo>
                    <a:pt x="25908" y="160210"/>
                  </a:lnTo>
                  <a:lnTo>
                    <a:pt x="25908" y="21780"/>
                  </a:lnTo>
                  <a:lnTo>
                    <a:pt x="47345" y="21780"/>
                  </a:lnTo>
                  <a:lnTo>
                    <a:pt x="47345" y="190"/>
                  </a:lnTo>
                  <a:close/>
                </a:path>
                <a:path w="92075" h="183515">
                  <a:moveTo>
                    <a:pt x="91528" y="38100"/>
                  </a:moveTo>
                  <a:lnTo>
                    <a:pt x="64096" y="38100"/>
                  </a:lnTo>
                  <a:lnTo>
                    <a:pt x="64096" y="141820"/>
                  </a:lnTo>
                  <a:lnTo>
                    <a:pt x="91528" y="141820"/>
                  </a:lnTo>
                  <a:lnTo>
                    <a:pt x="91528" y="38100"/>
                  </a:lnTo>
                  <a:close/>
                </a:path>
                <a:path w="92075" h="183515">
                  <a:moveTo>
                    <a:pt x="91528" y="0"/>
                  </a:moveTo>
                  <a:lnTo>
                    <a:pt x="64096" y="0"/>
                  </a:lnTo>
                  <a:lnTo>
                    <a:pt x="64096" y="24384"/>
                  </a:lnTo>
                  <a:lnTo>
                    <a:pt x="91528" y="24384"/>
                  </a:lnTo>
                  <a:lnTo>
                    <a:pt x="91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5429" y="628554"/>
              <a:ext cx="94583" cy="10525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025" y="591978"/>
              <a:ext cx="100573" cy="14487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07922" y="591984"/>
              <a:ext cx="511175" cy="184785"/>
            </a:xfrm>
            <a:custGeom>
              <a:avLst/>
              <a:gdLst/>
              <a:ahLst/>
              <a:cxnLst/>
              <a:rect l="l" t="t" r="r" b="b"/>
              <a:pathLst>
                <a:path w="511175" h="184784">
                  <a:moveTo>
                    <a:pt x="93065" y="38100"/>
                  </a:moveTo>
                  <a:lnTo>
                    <a:pt x="65633" y="38100"/>
                  </a:lnTo>
                  <a:lnTo>
                    <a:pt x="65633" y="82296"/>
                  </a:lnTo>
                  <a:lnTo>
                    <a:pt x="65443" y="100672"/>
                  </a:lnTo>
                  <a:lnTo>
                    <a:pt x="48869" y="123532"/>
                  </a:lnTo>
                  <a:lnTo>
                    <a:pt x="39624" y="123532"/>
                  </a:lnTo>
                  <a:lnTo>
                    <a:pt x="30480" y="118960"/>
                  </a:lnTo>
                  <a:lnTo>
                    <a:pt x="28956" y="115912"/>
                  </a:lnTo>
                  <a:lnTo>
                    <a:pt x="28956" y="112864"/>
                  </a:lnTo>
                  <a:lnTo>
                    <a:pt x="28079" y="109461"/>
                  </a:lnTo>
                  <a:lnTo>
                    <a:pt x="27622" y="103911"/>
                  </a:lnTo>
                  <a:lnTo>
                    <a:pt x="27457" y="96367"/>
                  </a:lnTo>
                  <a:lnTo>
                    <a:pt x="27432" y="38100"/>
                  </a:lnTo>
                  <a:lnTo>
                    <a:pt x="0" y="38100"/>
                  </a:lnTo>
                  <a:lnTo>
                    <a:pt x="0" y="122008"/>
                  </a:lnTo>
                  <a:lnTo>
                    <a:pt x="3048" y="126580"/>
                  </a:lnTo>
                  <a:lnTo>
                    <a:pt x="6096" y="132676"/>
                  </a:lnTo>
                  <a:lnTo>
                    <a:pt x="9144" y="137248"/>
                  </a:lnTo>
                  <a:lnTo>
                    <a:pt x="21336" y="143344"/>
                  </a:lnTo>
                  <a:lnTo>
                    <a:pt x="27432" y="144868"/>
                  </a:lnTo>
                  <a:lnTo>
                    <a:pt x="41249" y="144868"/>
                  </a:lnTo>
                  <a:lnTo>
                    <a:pt x="47345" y="143344"/>
                  </a:lnTo>
                  <a:lnTo>
                    <a:pt x="53441" y="140296"/>
                  </a:lnTo>
                  <a:lnTo>
                    <a:pt x="59537" y="135724"/>
                  </a:lnTo>
                  <a:lnTo>
                    <a:pt x="64109" y="132676"/>
                  </a:lnTo>
                  <a:lnTo>
                    <a:pt x="68681" y="126580"/>
                  </a:lnTo>
                  <a:lnTo>
                    <a:pt x="68681" y="141820"/>
                  </a:lnTo>
                  <a:lnTo>
                    <a:pt x="93065" y="141820"/>
                  </a:lnTo>
                  <a:lnTo>
                    <a:pt x="93065" y="38100"/>
                  </a:lnTo>
                  <a:close/>
                </a:path>
                <a:path w="511175" h="184784">
                  <a:moveTo>
                    <a:pt x="202895" y="100672"/>
                  </a:moveTo>
                  <a:lnTo>
                    <a:pt x="163169" y="77724"/>
                  </a:lnTo>
                  <a:lnTo>
                    <a:pt x="153758" y="74815"/>
                  </a:lnTo>
                  <a:lnTo>
                    <a:pt x="140665" y="71297"/>
                  </a:lnTo>
                  <a:lnTo>
                    <a:pt x="137261" y="70104"/>
                  </a:lnTo>
                  <a:lnTo>
                    <a:pt x="135737" y="68580"/>
                  </a:lnTo>
                  <a:lnTo>
                    <a:pt x="135737" y="60960"/>
                  </a:lnTo>
                  <a:lnTo>
                    <a:pt x="138785" y="59436"/>
                  </a:lnTo>
                  <a:lnTo>
                    <a:pt x="141833" y="56388"/>
                  </a:lnTo>
                  <a:lnTo>
                    <a:pt x="163169" y="56388"/>
                  </a:lnTo>
                  <a:lnTo>
                    <a:pt x="166319" y="59436"/>
                  </a:lnTo>
                  <a:lnTo>
                    <a:pt x="170891" y="60960"/>
                  </a:lnTo>
                  <a:lnTo>
                    <a:pt x="172415" y="64008"/>
                  </a:lnTo>
                  <a:lnTo>
                    <a:pt x="173939" y="68580"/>
                  </a:lnTo>
                  <a:lnTo>
                    <a:pt x="199847" y="64008"/>
                  </a:lnTo>
                  <a:lnTo>
                    <a:pt x="172021" y="37909"/>
                  </a:lnTo>
                  <a:lnTo>
                    <a:pt x="152501" y="36576"/>
                  </a:lnTo>
                  <a:lnTo>
                    <a:pt x="142786" y="37147"/>
                  </a:lnTo>
                  <a:lnTo>
                    <a:pt x="109829" y="59436"/>
                  </a:lnTo>
                  <a:lnTo>
                    <a:pt x="109829" y="68580"/>
                  </a:lnTo>
                  <a:lnTo>
                    <a:pt x="137083" y="97815"/>
                  </a:lnTo>
                  <a:lnTo>
                    <a:pt x="164795" y="105244"/>
                  </a:lnTo>
                  <a:lnTo>
                    <a:pt x="169367" y="105244"/>
                  </a:lnTo>
                  <a:lnTo>
                    <a:pt x="172415" y="106768"/>
                  </a:lnTo>
                  <a:lnTo>
                    <a:pt x="173939" y="108292"/>
                  </a:lnTo>
                  <a:lnTo>
                    <a:pt x="173939" y="109816"/>
                  </a:lnTo>
                  <a:lnTo>
                    <a:pt x="175463" y="111340"/>
                  </a:lnTo>
                  <a:lnTo>
                    <a:pt x="175463" y="115912"/>
                  </a:lnTo>
                  <a:lnTo>
                    <a:pt x="173939" y="118960"/>
                  </a:lnTo>
                  <a:lnTo>
                    <a:pt x="170891" y="120484"/>
                  </a:lnTo>
                  <a:lnTo>
                    <a:pt x="167843" y="123532"/>
                  </a:lnTo>
                  <a:lnTo>
                    <a:pt x="163169" y="125056"/>
                  </a:lnTo>
                  <a:lnTo>
                    <a:pt x="149453" y="125056"/>
                  </a:lnTo>
                  <a:lnTo>
                    <a:pt x="143357" y="123532"/>
                  </a:lnTo>
                  <a:lnTo>
                    <a:pt x="134213" y="114388"/>
                  </a:lnTo>
                  <a:lnTo>
                    <a:pt x="132689" y="108292"/>
                  </a:lnTo>
                  <a:lnTo>
                    <a:pt x="105257" y="112864"/>
                  </a:lnTo>
                  <a:lnTo>
                    <a:pt x="136499" y="142582"/>
                  </a:lnTo>
                  <a:lnTo>
                    <a:pt x="155549" y="144868"/>
                  </a:lnTo>
                  <a:lnTo>
                    <a:pt x="166433" y="144068"/>
                  </a:lnTo>
                  <a:lnTo>
                    <a:pt x="199656" y="123151"/>
                  </a:lnTo>
                  <a:lnTo>
                    <a:pt x="202895" y="109816"/>
                  </a:lnTo>
                  <a:lnTo>
                    <a:pt x="202895" y="100672"/>
                  </a:lnTo>
                  <a:close/>
                </a:path>
                <a:path w="511175" h="184784">
                  <a:moveTo>
                    <a:pt x="280606" y="140296"/>
                  </a:moveTo>
                  <a:lnTo>
                    <a:pt x="278003" y="122008"/>
                  </a:lnTo>
                  <a:lnTo>
                    <a:pt x="277558" y="118960"/>
                  </a:lnTo>
                  <a:lnTo>
                    <a:pt x="272986" y="120484"/>
                  </a:lnTo>
                  <a:lnTo>
                    <a:pt x="269938" y="122008"/>
                  </a:lnTo>
                  <a:lnTo>
                    <a:pt x="263842" y="122008"/>
                  </a:lnTo>
                  <a:lnTo>
                    <a:pt x="260794" y="118960"/>
                  </a:lnTo>
                  <a:lnTo>
                    <a:pt x="260794" y="117436"/>
                  </a:lnTo>
                  <a:lnTo>
                    <a:pt x="259270" y="115912"/>
                  </a:lnTo>
                  <a:lnTo>
                    <a:pt x="259270" y="60960"/>
                  </a:lnTo>
                  <a:lnTo>
                    <a:pt x="279082" y="60960"/>
                  </a:lnTo>
                  <a:lnTo>
                    <a:pt x="279082" y="38100"/>
                  </a:lnTo>
                  <a:lnTo>
                    <a:pt x="259270" y="38100"/>
                  </a:lnTo>
                  <a:lnTo>
                    <a:pt x="259270" y="1524"/>
                  </a:lnTo>
                  <a:lnTo>
                    <a:pt x="231838" y="18288"/>
                  </a:lnTo>
                  <a:lnTo>
                    <a:pt x="231838" y="38100"/>
                  </a:lnTo>
                  <a:lnTo>
                    <a:pt x="219646" y="38100"/>
                  </a:lnTo>
                  <a:lnTo>
                    <a:pt x="219646" y="60960"/>
                  </a:lnTo>
                  <a:lnTo>
                    <a:pt x="231838" y="60960"/>
                  </a:lnTo>
                  <a:lnTo>
                    <a:pt x="231838" y="122008"/>
                  </a:lnTo>
                  <a:lnTo>
                    <a:pt x="233362" y="125056"/>
                  </a:lnTo>
                  <a:lnTo>
                    <a:pt x="233362" y="129628"/>
                  </a:lnTo>
                  <a:lnTo>
                    <a:pt x="236410" y="135724"/>
                  </a:lnTo>
                  <a:lnTo>
                    <a:pt x="240982" y="140296"/>
                  </a:lnTo>
                  <a:lnTo>
                    <a:pt x="254698" y="144868"/>
                  </a:lnTo>
                  <a:lnTo>
                    <a:pt x="266890" y="144868"/>
                  </a:lnTo>
                  <a:lnTo>
                    <a:pt x="274510" y="143344"/>
                  </a:lnTo>
                  <a:lnTo>
                    <a:pt x="280606" y="140296"/>
                  </a:lnTo>
                  <a:close/>
                </a:path>
                <a:path w="511175" h="184784">
                  <a:moveTo>
                    <a:pt x="460641" y="38100"/>
                  </a:moveTo>
                  <a:lnTo>
                    <a:pt x="433209" y="38100"/>
                  </a:lnTo>
                  <a:lnTo>
                    <a:pt x="408724" y="112864"/>
                  </a:lnTo>
                  <a:lnTo>
                    <a:pt x="382816" y="38100"/>
                  </a:lnTo>
                  <a:lnTo>
                    <a:pt x="353860" y="38100"/>
                  </a:lnTo>
                  <a:lnTo>
                    <a:pt x="347764" y="36576"/>
                  </a:lnTo>
                  <a:lnTo>
                    <a:pt x="337096" y="36576"/>
                  </a:lnTo>
                  <a:lnTo>
                    <a:pt x="334048" y="38100"/>
                  </a:lnTo>
                  <a:lnTo>
                    <a:pt x="329476" y="39624"/>
                  </a:lnTo>
                  <a:lnTo>
                    <a:pt x="326428" y="41148"/>
                  </a:lnTo>
                  <a:lnTo>
                    <a:pt x="321856" y="45720"/>
                  </a:lnTo>
                  <a:lnTo>
                    <a:pt x="318808" y="53340"/>
                  </a:lnTo>
                  <a:lnTo>
                    <a:pt x="318808" y="38100"/>
                  </a:lnTo>
                  <a:lnTo>
                    <a:pt x="292900" y="38100"/>
                  </a:lnTo>
                  <a:lnTo>
                    <a:pt x="292900" y="141820"/>
                  </a:lnTo>
                  <a:lnTo>
                    <a:pt x="320332" y="141820"/>
                  </a:lnTo>
                  <a:lnTo>
                    <a:pt x="320332" y="109816"/>
                  </a:lnTo>
                  <a:lnTo>
                    <a:pt x="320522" y="88252"/>
                  </a:lnTo>
                  <a:lnTo>
                    <a:pt x="329476" y="64008"/>
                  </a:lnTo>
                  <a:lnTo>
                    <a:pt x="331000" y="62484"/>
                  </a:lnTo>
                  <a:lnTo>
                    <a:pt x="334048" y="60960"/>
                  </a:lnTo>
                  <a:lnTo>
                    <a:pt x="343192" y="60960"/>
                  </a:lnTo>
                  <a:lnTo>
                    <a:pt x="346240" y="62484"/>
                  </a:lnTo>
                  <a:lnTo>
                    <a:pt x="350812" y="65532"/>
                  </a:lnTo>
                  <a:lnTo>
                    <a:pt x="357505" y="47663"/>
                  </a:lnTo>
                  <a:lnTo>
                    <a:pt x="393484" y="141820"/>
                  </a:lnTo>
                  <a:lnTo>
                    <a:pt x="391960" y="147916"/>
                  </a:lnTo>
                  <a:lnTo>
                    <a:pt x="390436" y="152488"/>
                  </a:lnTo>
                  <a:lnTo>
                    <a:pt x="387388" y="157060"/>
                  </a:lnTo>
                  <a:lnTo>
                    <a:pt x="384340" y="160108"/>
                  </a:lnTo>
                  <a:lnTo>
                    <a:pt x="378244" y="161632"/>
                  </a:lnTo>
                  <a:lnTo>
                    <a:pt x="361480" y="161632"/>
                  </a:lnTo>
                  <a:lnTo>
                    <a:pt x="363004" y="183070"/>
                  </a:lnTo>
                  <a:lnTo>
                    <a:pt x="369100" y="183070"/>
                  </a:lnTo>
                  <a:lnTo>
                    <a:pt x="373672" y="184594"/>
                  </a:lnTo>
                  <a:lnTo>
                    <a:pt x="384340" y="184594"/>
                  </a:lnTo>
                  <a:lnTo>
                    <a:pt x="388912" y="183070"/>
                  </a:lnTo>
                  <a:lnTo>
                    <a:pt x="393484" y="183070"/>
                  </a:lnTo>
                  <a:lnTo>
                    <a:pt x="396532" y="181546"/>
                  </a:lnTo>
                  <a:lnTo>
                    <a:pt x="401104" y="180022"/>
                  </a:lnTo>
                  <a:lnTo>
                    <a:pt x="405676" y="175450"/>
                  </a:lnTo>
                  <a:lnTo>
                    <a:pt x="408724" y="173926"/>
                  </a:lnTo>
                  <a:lnTo>
                    <a:pt x="410248" y="170776"/>
                  </a:lnTo>
                  <a:lnTo>
                    <a:pt x="413397" y="166204"/>
                  </a:lnTo>
                  <a:lnTo>
                    <a:pt x="414921" y="161632"/>
                  </a:lnTo>
                  <a:lnTo>
                    <a:pt x="417969" y="155536"/>
                  </a:lnTo>
                  <a:lnTo>
                    <a:pt x="460641" y="38100"/>
                  </a:lnTo>
                  <a:close/>
                </a:path>
                <a:path w="511175" h="184784">
                  <a:moveTo>
                    <a:pt x="510933" y="0"/>
                  </a:moveTo>
                  <a:lnTo>
                    <a:pt x="462165" y="0"/>
                  </a:lnTo>
                  <a:lnTo>
                    <a:pt x="462165" y="21590"/>
                  </a:lnTo>
                  <a:lnTo>
                    <a:pt x="485025" y="21590"/>
                  </a:lnTo>
                  <a:lnTo>
                    <a:pt x="485025" y="160020"/>
                  </a:lnTo>
                  <a:lnTo>
                    <a:pt x="462165" y="160020"/>
                  </a:lnTo>
                  <a:lnTo>
                    <a:pt x="462165" y="182880"/>
                  </a:lnTo>
                  <a:lnTo>
                    <a:pt x="510933" y="182880"/>
                  </a:lnTo>
                  <a:lnTo>
                    <a:pt x="510933" y="160020"/>
                  </a:lnTo>
                  <a:lnTo>
                    <a:pt x="510933" y="21590"/>
                  </a:lnTo>
                  <a:lnTo>
                    <a:pt x="5109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01247" y="588930"/>
            <a:ext cx="1532762" cy="147923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3205733" y="591978"/>
            <a:ext cx="675640" cy="184785"/>
            <a:chOff x="3205733" y="591978"/>
            <a:chExt cx="675640" cy="184785"/>
          </a:xfrm>
        </p:grpSpPr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05733" y="628554"/>
              <a:ext cx="207454" cy="14801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36048" y="591978"/>
              <a:ext cx="140303" cy="14487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00735" y="593502"/>
              <a:ext cx="280606" cy="143351"/>
            </a:xfrm>
            <a:prstGeom prst="rect">
              <a:avLst/>
            </a:prstGeom>
          </p:spPr>
        </p:pic>
      </p:grpSp>
      <p:sp>
        <p:nvSpPr>
          <p:cNvPr id="44" name="object 44"/>
          <p:cNvSpPr/>
          <p:nvPr/>
        </p:nvSpPr>
        <p:spPr>
          <a:xfrm>
            <a:off x="3940975" y="591984"/>
            <a:ext cx="1171575" cy="145415"/>
          </a:xfrm>
          <a:custGeom>
            <a:avLst/>
            <a:gdLst/>
            <a:ahLst/>
            <a:cxnLst/>
            <a:rect l="l" t="t" r="r" b="b"/>
            <a:pathLst>
              <a:path w="1171575" h="145415">
                <a:moveTo>
                  <a:pt x="102095" y="0"/>
                </a:moveTo>
                <a:lnTo>
                  <a:pt x="74663" y="0"/>
                </a:lnTo>
                <a:lnTo>
                  <a:pt x="74663" y="50292"/>
                </a:lnTo>
                <a:lnTo>
                  <a:pt x="74663" y="102196"/>
                </a:lnTo>
                <a:lnTo>
                  <a:pt x="71615" y="109816"/>
                </a:lnTo>
                <a:lnTo>
                  <a:pt x="66954" y="114388"/>
                </a:lnTo>
                <a:lnTo>
                  <a:pt x="62382" y="120484"/>
                </a:lnTo>
                <a:lnTo>
                  <a:pt x="57810" y="123532"/>
                </a:lnTo>
                <a:lnTo>
                  <a:pt x="44094" y="123532"/>
                </a:lnTo>
                <a:lnTo>
                  <a:pt x="28854" y="99148"/>
                </a:lnTo>
                <a:lnTo>
                  <a:pt x="28854" y="77724"/>
                </a:lnTo>
                <a:lnTo>
                  <a:pt x="30378" y="70104"/>
                </a:lnTo>
                <a:lnTo>
                  <a:pt x="34950" y="65532"/>
                </a:lnTo>
                <a:lnTo>
                  <a:pt x="39522" y="59436"/>
                </a:lnTo>
                <a:lnTo>
                  <a:pt x="44094" y="57912"/>
                </a:lnTo>
                <a:lnTo>
                  <a:pt x="57810" y="57912"/>
                </a:lnTo>
                <a:lnTo>
                  <a:pt x="63906" y="59436"/>
                </a:lnTo>
                <a:lnTo>
                  <a:pt x="68478" y="65532"/>
                </a:lnTo>
                <a:lnTo>
                  <a:pt x="70764" y="69799"/>
                </a:lnTo>
                <a:lnTo>
                  <a:pt x="70866" y="70104"/>
                </a:lnTo>
                <a:lnTo>
                  <a:pt x="72745" y="75641"/>
                </a:lnTo>
                <a:lnTo>
                  <a:pt x="74142" y="82931"/>
                </a:lnTo>
                <a:lnTo>
                  <a:pt x="74574" y="90004"/>
                </a:lnTo>
                <a:lnTo>
                  <a:pt x="74663" y="102196"/>
                </a:lnTo>
                <a:lnTo>
                  <a:pt x="74663" y="50292"/>
                </a:lnTo>
                <a:lnTo>
                  <a:pt x="67703" y="44284"/>
                </a:lnTo>
                <a:lnTo>
                  <a:pt x="60477" y="40005"/>
                </a:lnTo>
                <a:lnTo>
                  <a:pt x="52705" y="37426"/>
                </a:lnTo>
                <a:lnTo>
                  <a:pt x="44094" y="36576"/>
                </a:lnTo>
                <a:lnTo>
                  <a:pt x="35229" y="37426"/>
                </a:lnTo>
                <a:lnTo>
                  <a:pt x="3136" y="67259"/>
                </a:lnTo>
                <a:lnTo>
                  <a:pt x="0" y="88480"/>
                </a:lnTo>
                <a:lnTo>
                  <a:pt x="0" y="91528"/>
                </a:lnTo>
                <a:lnTo>
                  <a:pt x="749" y="101993"/>
                </a:lnTo>
                <a:lnTo>
                  <a:pt x="800" y="102196"/>
                </a:lnTo>
                <a:lnTo>
                  <a:pt x="3327" y="112674"/>
                </a:lnTo>
                <a:lnTo>
                  <a:pt x="35255" y="143992"/>
                </a:lnTo>
                <a:lnTo>
                  <a:pt x="44094" y="144868"/>
                </a:lnTo>
                <a:lnTo>
                  <a:pt x="50190" y="144868"/>
                </a:lnTo>
                <a:lnTo>
                  <a:pt x="54762" y="143344"/>
                </a:lnTo>
                <a:lnTo>
                  <a:pt x="66954" y="137248"/>
                </a:lnTo>
                <a:lnTo>
                  <a:pt x="71615" y="132676"/>
                </a:lnTo>
                <a:lnTo>
                  <a:pt x="76187" y="126580"/>
                </a:lnTo>
                <a:lnTo>
                  <a:pt x="76187" y="141820"/>
                </a:lnTo>
                <a:lnTo>
                  <a:pt x="102095" y="141820"/>
                </a:lnTo>
                <a:lnTo>
                  <a:pt x="102095" y="126580"/>
                </a:lnTo>
                <a:lnTo>
                  <a:pt x="102095" y="123532"/>
                </a:lnTo>
                <a:lnTo>
                  <a:pt x="102095" y="57912"/>
                </a:lnTo>
                <a:lnTo>
                  <a:pt x="102095" y="50292"/>
                </a:lnTo>
                <a:lnTo>
                  <a:pt x="102095" y="0"/>
                </a:lnTo>
                <a:close/>
              </a:path>
              <a:path w="1171575" h="145415">
                <a:moveTo>
                  <a:pt x="210413" y="83362"/>
                </a:moveTo>
                <a:lnTo>
                  <a:pt x="209981" y="80772"/>
                </a:lnTo>
                <a:lnTo>
                  <a:pt x="208305" y="70688"/>
                </a:lnTo>
                <a:lnTo>
                  <a:pt x="204177" y="60032"/>
                </a:lnTo>
                <a:lnTo>
                  <a:pt x="202641" y="57912"/>
                </a:lnTo>
                <a:lnTo>
                  <a:pt x="198208" y="51816"/>
                </a:lnTo>
                <a:lnTo>
                  <a:pt x="190715" y="44932"/>
                </a:lnTo>
                <a:lnTo>
                  <a:pt x="182867" y="40614"/>
                </a:lnTo>
                <a:lnTo>
                  <a:pt x="182867" y="73152"/>
                </a:lnTo>
                <a:lnTo>
                  <a:pt x="182867" y="80772"/>
                </a:lnTo>
                <a:lnTo>
                  <a:pt x="143243" y="80772"/>
                </a:lnTo>
                <a:lnTo>
                  <a:pt x="143243" y="74676"/>
                </a:lnTo>
                <a:lnTo>
                  <a:pt x="144767" y="68580"/>
                </a:lnTo>
                <a:lnTo>
                  <a:pt x="147815" y="64008"/>
                </a:lnTo>
                <a:lnTo>
                  <a:pt x="152387" y="59436"/>
                </a:lnTo>
                <a:lnTo>
                  <a:pt x="156959" y="57912"/>
                </a:lnTo>
                <a:lnTo>
                  <a:pt x="169151" y="57912"/>
                </a:lnTo>
                <a:lnTo>
                  <a:pt x="173723" y="59436"/>
                </a:lnTo>
                <a:lnTo>
                  <a:pt x="176771" y="64008"/>
                </a:lnTo>
                <a:lnTo>
                  <a:pt x="181343" y="67056"/>
                </a:lnTo>
                <a:lnTo>
                  <a:pt x="182867" y="73152"/>
                </a:lnTo>
                <a:lnTo>
                  <a:pt x="182867" y="40614"/>
                </a:lnTo>
                <a:lnTo>
                  <a:pt x="182118" y="40195"/>
                </a:lnTo>
                <a:lnTo>
                  <a:pt x="172300" y="37426"/>
                </a:lnTo>
                <a:lnTo>
                  <a:pt x="172097" y="37426"/>
                </a:lnTo>
                <a:lnTo>
                  <a:pt x="161531" y="36576"/>
                </a:lnTo>
                <a:lnTo>
                  <a:pt x="122008" y="58864"/>
                </a:lnTo>
                <a:lnTo>
                  <a:pt x="114287" y="91528"/>
                </a:lnTo>
                <a:lnTo>
                  <a:pt x="114884" y="101511"/>
                </a:lnTo>
                <a:lnTo>
                  <a:pt x="140766" y="140296"/>
                </a:lnTo>
                <a:lnTo>
                  <a:pt x="164579" y="144868"/>
                </a:lnTo>
                <a:lnTo>
                  <a:pt x="172300" y="144322"/>
                </a:lnTo>
                <a:lnTo>
                  <a:pt x="204393" y="123532"/>
                </a:lnTo>
                <a:lnTo>
                  <a:pt x="208876" y="114388"/>
                </a:lnTo>
                <a:lnTo>
                  <a:pt x="181343" y="109816"/>
                </a:lnTo>
                <a:lnTo>
                  <a:pt x="179819" y="114388"/>
                </a:lnTo>
                <a:lnTo>
                  <a:pt x="178295" y="117436"/>
                </a:lnTo>
                <a:lnTo>
                  <a:pt x="172199" y="123532"/>
                </a:lnTo>
                <a:lnTo>
                  <a:pt x="158483" y="123532"/>
                </a:lnTo>
                <a:lnTo>
                  <a:pt x="152387" y="122008"/>
                </a:lnTo>
                <a:lnTo>
                  <a:pt x="149339" y="117436"/>
                </a:lnTo>
                <a:lnTo>
                  <a:pt x="144767" y="112864"/>
                </a:lnTo>
                <a:lnTo>
                  <a:pt x="141719" y="106768"/>
                </a:lnTo>
                <a:lnTo>
                  <a:pt x="141719" y="97624"/>
                </a:lnTo>
                <a:lnTo>
                  <a:pt x="210400" y="97624"/>
                </a:lnTo>
                <a:lnTo>
                  <a:pt x="210413" y="83362"/>
                </a:lnTo>
                <a:close/>
              </a:path>
              <a:path w="1171575" h="145415">
                <a:moveTo>
                  <a:pt x="286588" y="140296"/>
                </a:moveTo>
                <a:lnTo>
                  <a:pt x="285064" y="118960"/>
                </a:lnTo>
                <a:lnTo>
                  <a:pt x="275920" y="122008"/>
                </a:lnTo>
                <a:lnTo>
                  <a:pt x="269824" y="122008"/>
                </a:lnTo>
                <a:lnTo>
                  <a:pt x="269824" y="120484"/>
                </a:lnTo>
                <a:lnTo>
                  <a:pt x="268300" y="118960"/>
                </a:lnTo>
                <a:lnTo>
                  <a:pt x="266776" y="118960"/>
                </a:lnTo>
                <a:lnTo>
                  <a:pt x="266776" y="60960"/>
                </a:lnTo>
                <a:lnTo>
                  <a:pt x="285064" y="60960"/>
                </a:lnTo>
                <a:lnTo>
                  <a:pt x="285064" y="38100"/>
                </a:lnTo>
                <a:lnTo>
                  <a:pt x="266776" y="38100"/>
                </a:lnTo>
                <a:lnTo>
                  <a:pt x="266776" y="1524"/>
                </a:lnTo>
                <a:lnTo>
                  <a:pt x="239344" y="18288"/>
                </a:lnTo>
                <a:lnTo>
                  <a:pt x="239344" y="38100"/>
                </a:lnTo>
                <a:lnTo>
                  <a:pt x="225628" y="38100"/>
                </a:lnTo>
                <a:lnTo>
                  <a:pt x="225628" y="60960"/>
                </a:lnTo>
                <a:lnTo>
                  <a:pt x="239344" y="60960"/>
                </a:lnTo>
                <a:lnTo>
                  <a:pt x="239344" y="125056"/>
                </a:lnTo>
                <a:lnTo>
                  <a:pt x="240868" y="129628"/>
                </a:lnTo>
                <a:lnTo>
                  <a:pt x="240868" y="132676"/>
                </a:lnTo>
                <a:lnTo>
                  <a:pt x="243916" y="135724"/>
                </a:lnTo>
                <a:lnTo>
                  <a:pt x="245440" y="138772"/>
                </a:lnTo>
                <a:lnTo>
                  <a:pt x="251536" y="141820"/>
                </a:lnTo>
                <a:lnTo>
                  <a:pt x="260680" y="144868"/>
                </a:lnTo>
                <a:lnTo>
                  <a:pt x="272872" y="144868"/>
                </a:lnTo>
                <a:lnTo>
                  <a:pt x="280492" y="143344"/>
                </a:lnTo>
                <a:lnTo>
                  <a:pt x="286588" y="140296"/>
                </a:lnTo>
                <a:close/>
              </a:path>
              <a:path w="1171575" h="145415">
                <a:moveTo>
                  <a:pt x="388823" y="83362"/>
                </a:moveTo>
                <a:lnTo>
                  <a:pt x="388391" y="80772"/>
                </a:lnTo>
                <a:lnTo>
                  <a:pt x="386702" y="70688"/>
                </a:lnTo>
                <a:lnTo>
                  <a:pt x="382587" y="60032"/>
                </a:lnTo>
                <a:lnTo>
                  <a:pt x="381038" y="57912"/>
                </a:lnTo>
                <a:lnTo>
                  <a:pt x="376605" y="51816"/>
                </a:lnTo>
                <a:lnTo>
                  <a:pt x="369176" y="44932"/>
                </a:lnTo>
                <a:lnTo>
                  <a:pt x="361365" y="40627"/>
                </a:lnTo>
                <a:lnTo>
                  <a:pt x="361365" y="73152"/>
                </a:lnTo>
                <a:lnTo>
                  <a:pt x="361365" y="80772"/>
                </a:lnTo>
                <a:lnTo>
                  <a:pt x="321741" y="80772"/>
                </a:lnTo>
                <a:lnTo>
                  <a:pt x="321741" y="74676"/>
                </a:lnTo>
                <a:lnTo>
                  <a:pt x="323265" y="68580"/>
                </a:lnTo>
                <a:lnTo>
                  <a:pt x="326313" y="64008"/>
                </a:lnTo>
                <a:lnTo>
                  <a:pt x="330885" y="59436"/>
                </a:lnTo>
                <a:lnTo>
                  <a:pt x="335457" y="57912"/>
                </a:lnTo>
                <a:lnTo>
                  <a:pt x="347649" y="57912"/>
                </a:lnTo>
                <a:lnTo>
                  <a:pt x="352221" y="59436"/>
                </a:lnTo>
                <a:lnTo>
                  <a:pt x="355269" y="64008"/>
                </a:lnTo>
                <a:lnTo>
                  <a:pt x="359841" y="67056"/>
                </a:lnTo>
                <a:lnTo>
                  <a:pt x="361365" y="73152"/>
                </a:lnTo>
                <a:lnTo>
                  <a:pt x="361365" y="40627"/>
                </a:lnTo>
                <a:lnTo>
                  <a:pt x="360603" y="40195"/>
                </a:lnTo>
                <a:lnTo>
                  <a:pt x="350799" y="37426"/>
                </a:lnTo>
                <a:lnTo>
                  <a:pt x="350596" y="37426"/>
                </a:lnTo>
                <a:lnTo>
                  <a:pt x="340029" y="36576"/>
                </a:lnTo>
                <a:lnTo>
                  <a:pt x="300405" y="58864"/>
                </a:lnTo>
                <a:lnTo>
                  <a:pt x="293458" y="80772"/>
                </a:lnTo>
                <a:lnTo>
                  <a:pt x="292684" y="91528"/>
                </a:lnTo>
                <a:lnTo>
                  <a:pt x="310210" y="134581"/>
                </a:lnTo>
                <a:lnTo>
                  <a:pt x="343077" y="144868"/>
                </a:lnTo>
                <a:lnTo>
                  <a:pt x="350786" y="144322"/>
                </a:lnTo>
                <a:lnTo>
                  <a:pt x="382790" y="123532"/>
                </a:lnTo>
                <a:lnTo>
                  <a:pt x="384441" y="120967"/>
                </a:lnTo>
                <a:lnTo>
                  <a:pt x="387273" y="114388"/>
                </a:lnTo>
                <a:lnTo>
                  <a:pt x="359841" y="109816"/>
                </a:lnTo>
                <a:lnTo>
                  <a:pt x="358317" y="114388"/>
                </a:lnTo>
                <a:lnTo>
                  <a:pt x="356793" y="117436"/>
                </a:lnTo>
                <a:lnTo>
                  <a:pt x="350697" y="123532"/>
                </a:lnTo>
                <a:lnTo>
                  <a:pt x="336981" y="123532"/>
                </a:lnTo>
                <a:lnTo>
                  <a:pt x="330885" y="122008"/>
                </a:lnTo>
                <a:lnTo>
                  <a:pt x="327837" y="117436"/>
                </a:lnTo>
                <a:lnTo>
                  <a:pt x="323265" y="112864"/>
                </a:lnTo>
                <a:lnTo>
                  <a:pt x="320217" y="106768"/>
                </a:lnTo>
                <a:lnTo>
                  <a:pt x="320217" y="97624"/>
                </a:lnTo>
                <a:lnTo>
                  <a:pt x="388797" y="97624"/>
                </a:lnTo>
                <a:lnTo>
                  <a:pt x="388823" y="83362"/>
                </a:lnTo>
                <a:close/>
              </a:path>
              <a:path w="1171575" h="145415">
                <a:moveTo>
                  <a:pt x="471093" y="41148"/>
                </a:moveTo>
                <a:lnTo>
                  <a:pt x="464997" y="38100"/>
                </a:lnTo>
                <a:lnTo>
                  <a:pt x="460425" y="36576"/>
                </a:lnTo>
                <a:lnTo>
                  <a:pt x="449757" y="36576"/>
                </a:lnTo>
                <a:lnTo>
                  <a:pt x="445185" y="38100"/>
                </a:lnTo>
                <a:lnTo>
                  <a:pt x="442137" y="39624"/>
                </a:lnTo>
                <a:lnTo>
                  <a:pt x="437565" y="41148"/>
                </a:lnTo>
                <a:lnTo>
                  <a:pt x="434517" y="45720"/>
                </a:lnTo>
                <a:lnTo>
                  <a:pt x="429945" y="53340"/>
                </a:lnTo>
                <a:lnTo>
                  <a:pt x="429945" y="38100"/>
                </a:lnTo>
                <a:lnTo>
                  <a:pt x="403936" y="38100"/>
                </a:lnTo>
                <a:lnTo>
                  <a:pt x="403936" y="141820"/>
                </a:lnTo>
                <a:lnTo>
                  <a:pt x="431469" y="141820"/>
                </a:lnTo>
                <a:lnTo>
                  <a:pt x="431469" y="109816"/>
                </a:lnTo>
                <a:lnTo>
                  <a:pt x="431736" y="98120"/>
                </a:lnTo>
                <a:lnTo>
                  <a:pt x="446709" y="60960"/>
                </a:lnTo>
                <a:lnTo>
                  <a:pt x="454329" y="60960"/>
                </a:lnTo>
                <a:lnTo>
                  <a:pt x="458901" y="62484"/>
                </a:lnTo>
                <a:lnTo>
                  <a:pt x="463473" y="65532"/>
                </a:lnTo>
                <a:lnTo>
                  <a:pt x="471093" y="41148"/>
                </a:lnTo>
                <a:close/>
              </a:path>
              <a:path w="1171575" h="145415">
                <a:moveTo>
                  <a:pt x="516915" y="38100"/>
                </a:moveTo>
                <a:lnTo>
                  <a:pt x="489483" y="38100"/>
                </a:lnTo>
                <a:lnTo>
                  <a:pt x="489483" y="141820"/>
                </a:lnTo>
                <a:lnTo>
                  <a:pt x="516915" y="141820"/>
                </a:lnTo>
                <a:lnTo>
                  <a:pt x="516915" y="38100"/>
                </a:lnTo>
                <a:close/>
              </a:path>
              <a:path w="1171575" h="145415">
                <a:moveTo>
                  <a:pt x="516915" y="0"/>
                </a:moveTo>
                <a:lnTo>
                  <a:pt x="489483" y="0"/>
                </a:lnTo>
                <a:lnTo>
                  <a:pt x="489483" y="24384"/>
                </a:lnTo>
                <a:lnTo>
                  <a:pt x="516915" y="24384"/>
                </a:lnTo>
                <a:lnTo>
                  <a:pt x="516915" y="0"/>
                </a:lnTo>
                <a:close/>
              </a:path>
              <a:path w="1171575" h="145415">
                <a:moveTo>
                  <a:pt x="641972" y="90004"/>
                </a:moveTo>
                <a:lnTo>
                  <a:pt x="626732" y="51816"/>
                </a:lnTo>
                <a:lnTo>
                  <a:pt x="614540" y="42583"/>
                </a:lnTo>
                <a:lnTo>
                  <a:pt x="614540" y="79248"/>
                </a:lnTo>
                <a:lnTo>
                  <a:pt x="614540" y="90004"/>
                </a:lnTo>
                <a:lnTo>
                  <a:pt x="596252" y="122008"/>
                </a:lnTo>
                <a:lnTo>
                  <a:pt x="581012" y="122008"/>
                </a:lnTo>
                <a:lnTo>
                  <a:pt x="564248" y="80772"/>
                </a:lnTo>
                <a:lnTo>
                  <a:pt x="565772" y="71628"/>
                </a:lnTo>
                <a:lnTo>
                  <a:pt x="576440" y="60960"/>
                </a:lnTo>
                <a:lnTo>
                  <a:pt x="582536" y="57912"/>
                </a:lnTo>
                <a:lnTo>
                  <a:pt x="596252" y="57912"/>
                </a:lnTo>
                <a:lnTo>
                  <a:pt x="602348" y="60960"/>
                </a:lnTo>
                <a:lnTo>
                  <a:pt x="606920" y="67056"/>
                </a:lnTo>
                <a:lnTo>
                  <a:pt x="611492" y="71628"/>
                </a:lnTo>
                <a:lnTo>
                  <a:pt x="588632" y="36576"/>
                </a:lnTo>
                <a:lnTo>
                  <a:pt x="580910" y="36880"/>
                </a:lnTo>
                <a:lnTo>
                  <a:pt x="546531" y="56172"/>
                </a:lnTo>
                <a:lnTo>
                  <a:pt x="535203" y="88480"/>
                </a:lnTo>
                <a:lnTo>
                  <a:pt x="535292" y="90004"/>
                </a:lnTo>
                <a:lnTo>
                  <a:pt x="550824" y="130581"/>
                </a:lnTo>
                <a:lnTo>
                  <a:pt x="588632" y="144868"/>
                </a:lnTo>
                <a:lnTo>
                  <a:pt x="599732" y="143776"/>
                </a:lnTo>
                <a:lnTo>
                  <a:pt x="609968" y="140677"/>
                </a:lnTo>
                <a:lnTo>
                  <a:pt x="619061" y="135877"/>
                </a:lnTo>
                <a:lnTo>
                  <a:pt x="626732" y="129628"/>
                </a:lnTo>
                <a:lnTo>
                  <a:pt x="632866" y="122008"/>
                </a:lnTo>
                <a:lnTo>
                  <a:pt x="633615" y="121081"/>
                </a:lnTo>
                <a:lnTo>
                  <a:pt x="638352" y="111531"/>
                </a:lnTo>
                <a:lnTo>
                  <a:pt x="641096" y="101130"/>
                </a:lnTo>
                <a:lnTo>
                  <a:pt x="641121" y="100672"/>
                </a:lnTo>
                <a:lnTo>
                  <a:pt x="641972" y="90004"/>
                </a:lnTo>
                <a:close/>
              </a:path>
              <a:path w="1171575" h="145415">
                <a:moveTo>
                  <a:pt x="722744" y="41148"/>
                </a:moveTo>
                <a:lnTo>
                  <a:pt x="716648" y="38100"/>
                </a:lnTo>
                <a:lnTo>
                  <a:pt x="712076" y="36576"/>
                </a:lnTo>
                <a:lnTo>
                  <a:pt x="701408" y="36576"/>
                </a:lnTo>
                <a:lnTo>
                  <a:pt x="696836" y="38100"/>
                </a:lnTo>
                <a:lnTo>
                  <a:pt x="693788" y="39624"/>
                </a:lnTo>
                <a:lnTo>
                  <a:pt x="689216" y="41148"/>
                </a:lnTo>
                <a:lnTo>
                  <a:pt x="686168" y="45720"/>
                </a:lnTo>
                <a:lnTo>
                  <a:pt x="681596" y="53340"/>
                </a:lnTo>
                <a:lnTo>
                  <a:pt x="681596" y="38100"/>
                </a:lnTo>
                <a:lnTo>
                  <a:pt x="655599" y="38100"/>
                </a:lnTo>
                <a:lnTo>
                  <a:pt x="655599" y="141820"/>
                </a:lnTo>
                <a:lnTo>
                  <a:pt x="683120" y="141820"/>
                </a:lnTo>
                <a:lnTo>
                  <a:pt x="683120" y="109816"/>
                </a:lnTo>
                <a:lnTo>
                  <a:pt x="683387" y="98120"/>
                </a:lnTo>
                <a:lnTo>
                  <a:pt x="698360" y="60960"/>
                </a:lnTo>
                <a:lnTo>
                  <a:pt x="705980" y="60960"/>
                </a:lnTo>
                <a:lnTo>
                  <a:pt x="710552" y="62484"/>
                </a:lnTo>
                <a:lnTo>
                  <a:pt x="715124" y="65532"/>
                </a:lnTo>
                <a:lnTo>
                  <a:pt x="722744" y="41148"/>
                </a:lnTo>
                <a:close/>
              </a:path>
              <a:path w="1171575" h="145415">
                <a:moveTo>
                  <a:pt x="820470" y="141820"/>
                </a:moveTo>
                <a:lnTo>
                  <a:pt x="816914" y="131152"/>
                </a:lnTo>
                <a:lnTo>
                  <a:pt x="814882" y="125056"/>
                </a:lnTo>
                <a:lnTo>
                  <a:pt x="814374" y="123532"/>
                </a:lnTo>
                <a:lnTo>
                  <a:pt x="814374" y="93052"/>
                </a:lnTo>
                <a:lnTo>
                  <a:pt x="814374" y="64008"/>
                </a:lnTo>
                <a:lnTo>
                  <a:pt x="813155" y="57912"/>
                </a:lnTo>
                <a:lnTo>
                  <a:pt x="812850" y="56388"/>
                </a:lnTo>
                <a:lnTo>
                  <a:pt x="771601" y="36576"/>
                </a:lnTo>
                <a:lnTo>
                  <a:pt x="763295" y="36855"/>
                </a:lnTo>
                <a:lnTo>
                  <a:pt x="762254" y="36855"/>
                </a:lnTo>
                <a:lnTo>
                  <a:pt x="728484" y="58978"/>
                </a:lnTo>
                <a:lnTo>
                  <a:pt x="725881" y="65532"/>
                </a:lnTo>
                <a:lnTo>
                  <a:pt x="751789" y="70104"/>
                </a:lnTo>
                <a:lnTo>
                  <a:pt x="753313" y="65532"/>
                </a:lnTo>
                <a:lnTo>
                  <a:pt x="754837" y="62484"/>
                </a:lnTo>
                <a:lnTo>
                  <a:pt x="757885" y="59436"/>
                </a:lnTo>
                <a:lnTo>
                  <a:pt x="760933" y="57912"/>
                </a:lnTo>
                <a:lnTo>
                  <a:pt x="780745" y="57912"/>
                </a:lnTo>
                <a:lnTo>
                  <a:pt x="783793" y="60960"/>
                </a:lnTo>
                <a:lnTo>
                  <a:pt x="786841" y="62484"/>
                </a:lnTo>
                <a:lnTo>
                  <a:pt x="788365" y="67056"/>
                </a:lnTo>
                <a:lnTo>
                  <a:pt x="788365" y="74676"/>
                </a:lnTo>
                <a:lnTo>
                  <a:pt x="788365" y="93052"/>
                </a:lnTo>
                <a:lnTo>
                  <a:pt x="788365" y="103720"/>
                </a:lnTo>
                <a:lnTo>
                  <a:pt x="786841" y="108292"/>
                </a:lnTo>
                <a:lnTo>
                  <a:pt x="786841" y="111340"/>
                </a:lnTo>
                <a:lnTo>
                  <a:pt x="783793" y="117436"/>
                </a:lnTo>
                <a:lnTo>
                  <a:pt x="780745" y="120484"/>
                </a:lnTo>
                <a:lnTo>
                  <a:pt x="776173" y="123532"/>
                </a:lnTo>
                <a:lnTo>
                  <a:pt x="771601" y="125056"/>
                </a:lnTo>
                <a:lnTo>
                  <a:pt x="762457" y="125056"/>
                </a:lnTo>
                <a:lnTo>
                  <a:pt x="757885" y="123532"/>
                </a:lnTo>
                <a:lnTo>
                  <a:pt x="751789" y="117436"/>
                </a:lnTo>
                <a:lnTo>
                  <a:pt x="750265" y="114388"/>
                </a:lnTo>
                <a:lnTo>
                  <a:pt x="750265" y="106768"/>
                </a:lnTo>
                <a:lnTo>
                  <a:pt x="757885" y="99148"/>
                </a:lnTo>
                <a:lnTo>
                  <a:pt x="763981" y="97624"/>
                </a:lnTo>
                <a:lnTo>
                  <a:pt x="779221" y="94576"/>
                </a:lnTo>
                <a:lnTo>
                  <a:pt x="783793" y="93052"/>
                </a:lnTo>
                <a:lnTo>
                  <a:pt x="788365" y="93052"/>
                </a:lnTo>
                <a:lnTo>
                  <a:pt x="788365" y="74676"/>
                </a:lnTo>
                <a:lnTo>
                  <a:pt x="777506" y="77724"/>
                </a:lnTo>
                <a:lnTo>
                  <a:pt x="770153" y="79387"/>
                </a:lnTo>
                <a:lnTo>
                  <a:pt x="760933" y="80772"/>
                </a:lnTo>
                <a:lnTo>
                  <a:pt x="751789" y="83908"/>
                </a:lnTo>
                <a:lnTo>
                  <a:pt x="744169" y="85432"/>
                </a:lnTo>
                <a:lnTo>
                  <a:pt x="739597" y="88480"/>
                </a:lnTo>
                <a:lnTo>
                  <a:pt x="735025" y="90004"/>
                </a:lnTo>
                <a:lnTo>
                  <a:pt x="730453" y="93052"/>
                </a:lnTo>
                <a:lnTo>
                  <a:pt x="724357" y="102196"/>
                </a:lnTo>
                <a:lnTo>
                  <a:pt x="722833" y="108292"/>
                </a:lnTo>
                <a:lnTo>
                  <a:pt x="722833" y="122008"/>
                </a:lnTo>
                <a:lnTo>
                  <a:pt x="757885" y="144868"/>
                </a:lnTo>
                <a:lnTo>
                  <a:pt x="763981" y="144868"/>
                </a:lnTo>
                <a:lnTo>
                  <a:pt x="770077" y="143344"/>
                </a:lnTo>
                <a:lnTo>
                  <a:pt x="774649" y="140296"/>
                </a:lnTo>
                <a:lnTo>
                  <a:pt x="780745" y="138772"/>
                </a:lnTo>
                <a:lnTo>
                  <a:pt x="785317" y="135724"/>
                </a:lnTo>
                <a:lnTo>
                  <a:pt x="789889" y="131152"/>
                </a:lnTo>
                <a:lnTo>
                  <a:pt x="789889" y="132676"/>
                </a:lnTo>
                <a:lnTo>
                  <a:pt x="791413" y="134200"/>
                </a:lnTo>
                <a:lnTo>
                  <a:pt x="791413" y="137248"/>
                </a:lnTo>
                <a:lnTo>
                  <a:pt x="792937" y="140296"/>
                </a:lnTo>
                <a:lnTo>
                  <a:pt x="792937" y="141820"/>
                </a:lnTo>
                <a:lnTo>
                  <a:pt x="820470" y="141820"/>
                </a:lnTo>
                <a:close/>
              </a:path>
              <a:path w="1171575" h="145415">
                <a:moveTo>
                  <a:pt x="895146" y="140296"/>
                </a:moveTo>
                <a:lnTo>
                  <a:pt x="893622" y="118960"/>
                </a:lnTo>
                <a:lnTo>
                  <a:pt x="884478" y="122008"/>
                </a:lnTo>
                <a:lnTo>
                  <a:pt x="878382" y="122008"/>
                </a:lnTo>
                <a:lnTo>
                  <a:pt x="878382" y="120484"/>
                </a:lnTo>
                <a:lnTo>
                  <a:pt x="876858" y="118960"/>
                </a:lnTo>
                <a:lnTo>
                  <a:pt x="875334" y="118960"/>
                </a:lnTo>
                <a:lnTo>
                  <a:pt x="875334" y="60960"/>
                </a:lnTo>
                <a:lnTo>
                  <a:pt x="893622" y="60960"/>
                </a:lnTo>
                <a:lnTo>
                  <a:pt x="893622" y="38100"/>
                </a:lnTo>
                <a:lnTo>
                  <a:pt x="875334" y="38100"/>
                </a:lnTo>
                <a:lnTo>
                  <a:pt x="875334" y="1524"/>
                </a:lnTo>
                <a:lnTo>
                  <a:pt x="847902" y="18288"/>
                </a:lnTo>
                <a:lnTo>
                  <a:pt x="847902" y="38100"/>
                </a:lnTo>
                <a:lnTo>
                  <a:pt x="834186" y="38100"/>
                </a:lnTo>
                <a:lnTo>
                  <a:pt x="834186" y="60960"/>
                </a:lnTo>
                <a:lnTo>
                  <a:pt x="847902" y="60960"/>
                </a:lnTo>
                <a:lnTo>
                  <a:pt x="847902" y="125056"/>
                </a:lnTo>
                <a:lnTo>
                  <a:pt x="849426" y="129628"/>
                </a:lnTo>
                <a:lnTo>
                  <a:pt x="853998" y="138772"/>
                </a:lnTo>
                <a:lnTo>
                  <a:pt x="860094" y="141820"/>
                </a:lnTo>
                <a:lnTo>
                  <a:pt x="869238" y="144868"/>
                </a:lnTo>
                <a:lnTo>
                  <a:pt x="882954" y="144868"/>
                </a:lnTo>
                <a:lnTo>
                  <a:pt x="889050" y="143344"/>
                </a:lnTo>
                <a:lnTo>
                  <a:pt x="895146" y="140296"/>
                </a:lnTo>
                <a:close/>
              </a:path>
              <a:path w="1171575" h="145415">
                <a:moveTo>
                  <a:pt x="936294" y="38100"/>
                </a:moveTo>
                <a:lnTo>
                  <a:pt x="908862" y="38100"/>
                </a:lnTo>
                <a:lnTo>
                  <a:pt x="908862" y="141820"/>
                </a:lnTo>
                <a:lnTo>
                  <a:pt x="936294" y="141820"/>
                </a:lnTo>
                <a:lnTo>
                  <a:pt x="936294" y="38100"/>
                </a:lnTo>
                <a:close/>
              </a:path>
              <a:path w="1171575" h="145415">
                <a:moveTo>
                  <a:pt x="936294" y="0"/>
                </a:moveTo>
                <a:lnTo>
                  <a:pt x="908862" y="0"/>
                </a:lnTo>
                <a:lnTo>
                  <a:pt x="908862" y="24384"/>
                </a:lnTo>
                <a:lnTo>
                  <a:pt x="936294" y="24384"/>
                </a:lnTo>
                <a:lnTo>
                  <a:pt x="936294" y="0"/>
                </a:lnTo>
                <a:close/>
              </a:path>
              <a:path w="1171575" h="145415">
                <a:moveTo>
                  <a:pt x="1061453" y="90004"/>
                </a:moveTo>
                <a:lnTo>
                  <a:pt x="1047635" y="51816"/>
                </a:lnTo>
                <a:lnTo>
                  <a:pt x="1033919" y="42164"/>
                </a:lnTo>
                <a:lnTo>
                  <a:pt x="1033919" y="79248"/>
                </a:lnTo>
                <a:lnTo>
                  <a:pt x="1033919" y="90004"/>
                </a:lnTo>
                <a:lnTo>
                  <a:pt x="1015631" y="122008"/>
                </a:lnTo>
                <a:lnTo>
                  <a:pt x="1001915" y="122008"/>
                </a:lnTo>
                <a:lnTo>
                  <a:pt x="983627" y="90004"/>
                </a:lnTo>
                <a:lnTo>
                  <a:pt x="983627" y="80772"/>
                </a:lnTo>
                <a:lnTo>
                  <a:pt x="985151" y="71628"/>
                </a:lnTo>
                <a:lnTo>
                  <a:pt x="991247" y="67056"/>
                </a:lnTo>
                <a:lnTo>
                  <a:pt x="995819" y="60960"/>
                </a:lnTo>
                <a:lnTo>
                  <a:pt x="1001915" y="57912"/>
                </a:lnTo>
                <a:lnTo>
                  <a:pt x="1015631" y="57912"/>
                </a:lnTo>
                <a:lnTo>
                  <a:pt x="1021727" y="60960"/>
                </a:lnTo>
                <a:lnTo>
                  <a:pt x="1026299" y="67056"/>
                </a:lnTo>
                <a:lnTo>
                  <a:pt x="1030871" y="71628"/>
                </a:lnTo>
                <a:lnTo>
                  <a:pt x="1033919" y="79248"/>
                </a:lnTo>
                <a:lnTo>
                  <a:pt x="1033919" y="42164"/>
                </a:lnTo>
                <a:lnTo>
                  <a:pt x="1030109" y="40195"/>
                </a:lnTo>
                <a:lnTo>
                  <a:pt x="1019784" y="37452"/>
                </a:lnTo>
                <a:lnTo>
                  <a:pt x="1008011" y="36576"/>
                </a:lnTo>
                <a:lnTo>
                  <a:pt x="1001153" y="36880"/>
                </a:lnTo>
                <a:lnTo>
                  <a:pt x="966012" y="56172"/>
                </a:lnTo>
                <a:lnTo>
                  <a:pt x="954671" y="88480"/>
                </a:lnTo>
                <a:lnTo>
                  <a:pt x="954773" y="90004"/>
                </a:lnTo>
                <a:lnTo>
                  <a:pt x="955230" y="97320"/>
                </a:lnTo>
                <a:lnTo>
                  <a:pt x="975804" y="135039"/>
                </a:lnTo>
                <a:lnTo>
                  <a:pt x="1009535" y="144868"/>
                </a:lnTo>
                <a:lnTo>
                  <a:pt x="1020419" y="143776"/>
                </a:lnTo>
                <a:lnTo>
                  <a:pt x="1053007" y="122008"/>
                </a:lnTo>
                <a:lnTo>
                  <a:pt x="1060577" y="101130"/>
                </a:lnTo>
                <a:lnTo>
                  <a:pt x="1061453" y="90004"/>
                </a:lnTo>
                <a:close/>
              </a:path>
              <a:path w="1171575" h="145415">
                <a:moveTo>
                  <a:pt x="1171181" y="64008"/>
                </a:moveTo>
                <a:lnTo>
                  <a:pt x="1168133" y="54864"/>
                </a:lnTo>
                <a:lnTo>
                  <a:pt x="1166609" y="51816"/>
                </a:lnTo>
                <a:lnTo>
                  <a:pt x="1165085" y="47244"/>
                </a:lnTo>
                <a:lnTo>
                  <a:pt x="1162037" y="44196"/>
                </a:lnTo>
                <a:lnTo>
                  <a:pt x="1157465" y="41148"/>
                </a:lnTo>
                <a:lnTo>
                  <a:pt x="1148321" y="38100"/>
                </a:lnTo>
                <a:lnTo>
                  <a:pt x="1142225" y="36576"/>
                </a:lnTo>
                <a:lnTo>
                  <a:pt x="1136129" y="36576"/>
                </a:lnTo>
                <a:lnTo>
                  <a:pt x="1126388" y="37693"/>
                </a:lnTo>
                <a:lnTo>
                  <a:pt x="1117650" y="40957"/>
                </a:lnTo>
                <a:lnTo>
                  <a:pt x="1109764" y="46215"/>
                </a:lnTo>
                <a:lnTo>
                  <a:pt x="1102601" y="53340"/>
                </a:lnTo>
                <a:lnTo>
                  <a:pt x="1102601" y="38100"/>
                </a:lnTo>
                <a:lnTo>
                  <a:pt x="1076693" y="38100"/>
                </a:lnTo>
                <a:lnTo>
                  <a:pt x="1076693" y="141820"/>
                </a:lnTo>
                <a:lnTo>
                  <a:pt x="1104125" y="141820"/>
                </a:lnTo>
                <a:lnTo>
                  <a:pt x="1104125" y="83908"/>
                </a:lnTo>
                <a:lnTo>
                  <a:pt x="1105649" y="76200"/>
                </a:lnTo>
                <a:lnTo>
                  <a:pt x="1107173" y="71628"/>
                </a:lnTo>
                <a:lnTo>
                  <a:pt x="1107173" y="67056"/>
                </a:lnTo>
                <a:lnTo>
                  <a:pt x="1110221" y="64008"/>
                </a:lnTo>
                <a:lnTo>
                  <a:pt x="1114793" y="60960"/>
                </a:lnTo>
                <a:lnTo>
                  <a:pt x="1117841" y="57912"/>
                </a:lnTo>
                <a:lnTo>
                  <a:pt x="1134605" y="57912"/>
                </a:lnTo>
                <a:lnTo>
                  <a:pt x="1140701" y="64008"/>
                </a:lnTo>
                <a:lnTo>
                  <a:pt x="1142225" y="67056"/>
                </a:lnTo>
                <a:lnTo>
                  <a:pt x="1143749" y="71628"/>
                </a:lnTo>
                <a:lnTo>
                  <a:pt x="1143749" y="141820"/>
                </a:lnTo>
                <a:lnTo>
                  <a:pt x="1171181" y="141820"/>
                </a:lnTo>
                <a:lnTo>
                  <a:pt x="1171181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189982" y="588930"/>
            <a:ext cx="180022" cy="147923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5432488" y="589787"/>
            <a:ext cx="675640" cy="147320"/>
            <a:chOff x="5432488" y="589787"/>
            <a:chExt cx="675640" cy="147320"/>
          </a:xfrm>
        </p:grpSpPr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32488" y="628554"/>
              <a:ext cx="326422" cy="10829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85103" y="589787"/>
              <a:ext cx="322993" cy="147066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172200" y="588930"/>
            <a:ext cx="256222" cy="14792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498335" y="589787"/>
            <a:ext cx="445579" cy="186785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7003446" y="591978"/>
            <a:ext cx="649605" cy="184785"/>
            <a:chOff x="7003446" y="591978"/>
            <a:chExt cx="649605" cy="184785"/>
          </a:xfrm>
        </p:grpSpPr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03446" y="628554"/>
              <a:ext cx="96107" cy="10829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120889" y="591978"/>
              <a:ext cx="297370" cy="14487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42644" y="628554"/>
              <a:ext cx="210407" cy="148018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7735538" y="591978"/>
            <a:ext cx="773430" cy="145415"/>
            <a:chOff x="7735538" y="591978"/>
            <a:chExt cx="773430" cy="145415"/>
          </a:xfrm>
        </p:grpSpPr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735538" y="628554"/>
              <a:ext cx="259270" cy="10829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014621" y="591978"/>
              <a:ext cx="205930" cy="14487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241881" y="591984"/>
              <a:ext cx="27940" cy="142240"/>
            </a:xfrm>
            <a:custGeom>
              <a:avLst/>
              <a:gdLst/>
              <a:ahLst/>
              <a:cxnLst/>
              <a:rect l="l" t="t" r="r" b="b"/>
              <a:pathLst>
                <a:path w="27940" h="142240">
                  <a:moveTo>
                    <a:pt x="27432" y="38100"/>
                  </a:moveTo>
                  <a:lnTo>
                    <a:pt x="0" y="38100"/>
                  </a:lnTo>
                  <a:lnTo>
                    <a:pt x="0" y="141820"/>
                  </a:lnTo>
                  <a:lnTo>
                    <a:pt x="27432" y="141820"/>
                  </a:lnTo>
                  <a:lnTo>
                    <a:pt x="27432" y="38100"/>
                  </a:lnTo>
                  <a:close/>
                </a:path>
                <a:path w="27940" h="142240">
                  <a:moveTo>
                    <a:pt x="27432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7432" y="24384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93703" y="628554"/>
              <a:ext cx="94583" cy="10525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412671" y="628554"/>
              <a:ext cx="96107" cy="108299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8580501" y="565975"/>
            <a:ext cx="190595" cy="190738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631298" y="7178040"/>
            <a:ext cx="138778" cy="97631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718046" y="1828800"/>
            <a:ext cx="8940165" cy="2848610"/>
            <a:chOff x="718046" y="1828800"/>
            <a:chExt cx="8940165" cy="2848610"/>
          </a:xfrm>
        </p:grpSpPr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8046" y="2148449"/>
              <a:ext cx="3415041" cy="252870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848100" y="1828800"/>
              <a:ext cx="5809615" cy="1534795"/>
            </a:xfrm>
            <a:custGeom>
              <a:avLst/>
              <a:gdLst/>
              <a:ahLst/>
              <a:cxnLst/>
              <a:rect l="l" t="t" r="r" b="b"/>
              <a:pathLst>
                <a:path w="5809615" h="1534795">
                  <a:moveTo>
                    <a:pt x="5809487" y="1534667"/>
                  </a:moveTo>
                  <a:lnTo>
                    <a:pt x="0" y="1534667"/>
                  </a:lnTo>
                  <a:lnTo>
                    <a:pt x="0" y="0"/>
                  </a:lnTo>
                  <a:lnTo>
                    <a:pt x="5809487" y="0"/>
                  </a:lnTo>
                  <a:lnTo>
                    <a:pt x="5809487" y="1534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963733" y="1929866"/>
              <a:ext cx="541655" cy="125730"/>
            </a:xfrm>
            <a:custGeom>
              <a:avLst/>
              <a:gdLst/>
              <a:ahLst/>
              <a:cxnLst/>
              <a:rect l="l" t="t" r="r" b="b"/>
              <a:pathLst>
                <a:path w="541654" h="125730">
                  <a:moveTo>
                    <a:pt x="96100" y="82384"/>
                  </a:moveTo>
                  <a:lnTo>
                    <a:pt x="58077" y="54178"/>
                  </a:lnTo>
                  <a:lnTo>
                    <a:pt x="40271" y="49644"/>
                  </a:lnTo>
                  <a:lnTo>
                    <a:pt x="33147" y="47523"/>
                  </a:lnTo>
                  <a:lnTo>
                    <a:pt x="27762" y="45694"/>
                  </a:lnTo>
                  <a:lnTo>
                    <a:pt x="24384" y="44284"/>
                  </a:lnTo>
                  <a:lnTo>
                    <a:pt x="21336" y="41236"/>
                  </a:lnTo>
                  <a:lnTo>
                    <a:pt x="19812" y="36664"/>
                  </a:lnTo>
                  <a:lnTo>
                    <a:pt x="19812" y="27520"/>
                  </a:lnTo>
                  <a:lnTo>
                    <a:pt x="22860" y="22948"/>
                  </a:lnTo>
                  <a:lnTo>
                    <a:pt x="32004" y="16852"/>
                  </a:lnTo>
                  <a:lnTo>
                    <a:pt x="38100" y="15328"/>
                  </a:lnTo>
                  <a:lnTo>
                    <a:pt x="58000" y="15328"/>
                  </a:lnTo>
                  <a:lnTo>
                    <a:pt x="77812" y="38188"/>
                  </a:lnTo>
                  <a:lnTo>
                    <a:pt x="93052" y="36664"/>
                  </a:lnTo>
                  <a:lnTo>
                    <a:pt x="93052" y="29044"/>
                  </a:lnTo>
                  <a:lnTo>
                    <a:pt x="90004" y="22948"/>
                  </a:lnTo>
                  <a:lnTo>
                    <a:pt x="56476" y="0"/>
                  </a:lnTo>
                  <a:lnTo>
                    <a:pt x="39624" y="0"/>
                  </a:lnTo>
                  <a:lnTo>
                    <a:pt x="32004" y="1524"/>
                  </a:lnTo>
                  <a:lnTo>
                    <a:pt x="25908" y="4572"/>
                  </a:lnTo>
                  <a:lnTo>
                    <a:pt x="18288" y="7708"/>
                  </a:lnTo>
                  <a:lnTo>
                    <a:pt x="13716" y="12280"/>
                  </a:lnTo>
                  <a:lnTo>
                    <a:pt x="10668" y="16852"/>
                  </a:lnTo>
                  <a:lnTo>
                    <a:pt x="6096" y="22948"/>
                  </a:lnTo>
                  <a:lnTo>
                    <a:pt x="4572" y="27520"/>
                  </a:lnTo>
                  <a:lnTo>
                    <a:pt x="4572" y="39712"/>
                  </a:lnTo>
                  <a:lnTo>
                    <a:pt x="37401" y="65747"/>
                  </a:lnTo>
                  <a:lnTo>
                    <a:pt x="45720" y="67144"/>
                  </a:lnTo>
                  <a:lnTo>
                    <a:pt x="56476" y="70192"/>
                  </a:lnTo>
                  <a:lnTo>
                    <a:pt x="64096" y="71716"/>
                  </a:lnTo>
                  <a:lnTo>
                    <a:pt x="67144" y="73240"/>
                  </a:lnTo>
                  <a:lnTo>
                    <a:pt x="71716" y="74764"/>
                  </a:lnTo>
                  <a:lnTo>
                    <a:pt x="77812" y="80860"/>
                  </a:lnTo>
                  <a:lnTo>
                    <a:pt x="80860" y="86956"/>
                  </a:lnTo>
                  <a:lnTo>
                    <a:pt x="80860" y="94576"/>
                  </a:lnTo>
                  <a:lnTo>
                    <a:pt x="77812" y="100774"/>
                  </a:lnTo>
                  <a:lnTo>
                    <a:pt x="71716" y="106870"/>
                  </a:lnTo>
                  <a:lnTo>
                    <a:pt x="62572" y="109918"/>
                  </a:lnTo>
                  <a:lnTo>
                    <a:pt x="56476" y="111442"/>
                  </a:lnTo>
                  <a:lnTo>
                    <a:pt x="44196" y="111442"/>
                  </a:lnTo>
                  <a:lnTo>
                    <a:pt x="38100" y="109918"/>
                  </a:lnTo>
                  <a:lnTo>
                    <a:pt x="32004" y="106870"/>
                  </a:lnTo>
                  <a:lnTo>
                    <a:pt x="27432" y="105346"/>
                  </a:lnTo>
                  <a:lnTo>
                    <a:pt x="22860" y="102298"/>
                  </a:lnTo>
                  <a:lnTo>
                    <a:pt x="19812" y="97726"/>
                  </a:lnTo>
                  <a:lnTo>
                    <a:pt x="18288" y="94576"/>
                  </a:lnTo>
                  <a:lnTo>
                    <a:pt x="16764" y="88480"/>
                  </a:lnTo>
                  <a:lnTo>
                    <a:pt x="15240" y="83908"/>
                  </a:lnTo>
                  <a:lnTo>
                    <a:pt x="0" y="83908"/>
                  </a:lnTo>
                  <a:lnTo>
                    <a:pt x="0" y="93052"/>
                  </a:lnTo>
                  <a:lnTo>
                    <a:pt x="3048" y="99250"/>
                  </a:lnTo>
                  <a:lnTo>
                    <a:pt x="7620" y="106870"/>
                  </a:lnTo>
                  <a:lnTo>
                    <a:pt x="10668" y="112966"/>
                  </a:lnTo>
                  <a:lnTo>
                    <a:pt x="51904" y="125158"/>
                  </a:lnTo>
                  <a:lnTo>
                    <a:pt x="61048" y="125158"/>
                  </a:lnTo>
                  <a:lnTo>
                    <a:pt x="68668" y="123634"/>
                  </a:lnTo>
                  <a:lnTo>
                    <a:pt x="74764" y="120586"/>
                  </a:lnTo>
                  <a:lnTo>
                    <a:pt x="82384" y="117538"/>
                  </a:lnTo>
                  <a:lnTo>
                    <a:pt x="86956" y="112966"/>
                  </a:lnTo>
                  <a:lnTo>
                    <a:pt x="91528" y="106870"/>
                  </a:lnTo>
                  <a:lnTo>
                    <a:pt x="94576" y="102298"/>
                  </a:lnTo>
                  <a:lnTo>
                    <a:pt x="96100" y="96202"/>
                  </a:lnTo>
                  <a:lnTo>
                    <a:pt x="96100" y="82384"/>
                  </a:lnTo>
                  <a:close/>
                </a:path>
                <a:path w="541654" h="125730">
                  <a:moveTo>
                    <a:pt x="195262" y="79336"/>
                  </a:moveTo>
                  <a:lnTo>
                    <a:pt x="194614" y="71716"/>
                  </a:lnTo>
                  <a:lnTo>
                    <a:pt x="194500" y="70243"/>
                  </a:lnTo>
                  <a:lnTo>
                    <a:pt x="194424" y="69392"/>
                  </a:lnTo>
                  <a:lnTo>
                    <a:pt x="192024" y="60286"/>
                  </a:lnTo>
                  <a:lnTo>
                    <a:pt x="188188" y="52336"/>
                  </a:lnTo>
                  <a:lnTo>
                    <a:pt x="183070" y="45808"/>
                  </a:lnTo>
                  <a:lnTo>
                    <a:pt x="178498" y="41465"/>
                  </a:lnTo>
                  <a:lnTo>
                    <a:pt x="178498" y="64096"/>
                  </a:lnTo>
                  <a:lnTo>
                    <a:pt x="178498" y="71716"/>
                  </a:lnTo>
                  <a:lnTo>
                    <a:pt x="129628" y="71716"/>
                  </a:lnTo>
                  <a:lnTo>
                    <a:pt x="131152" y="64096"/>
                  </a:lnTo>
                  <a:lnTo>
                    <a:pt x="134200" y="58000"/>
                  </a:lnTo>
                  <a:lnTo>
                    <a:pt x="143344" y="48856"/>
                  </a:lnTo>
                  <a:lnTo>
                    <a:pt x="147916" y="45808"/>
                  </a:lnTo>
                  <a:lnTo>
                    <a:pt x="163156" y="45808"/>
                  </a:lnTo>
                  <a:lnTo>
                    <a:pt x="169252" y="48856"/>
                  </a:lnTo>
                  <a:lnTo>
                    <a:pt x="173926" y="54952"/>
                  </a:lnTo>
                  <a:lnTo>
                    <a:pt x="176974" y="58000"/>
                  </a:lnTo>
                  <a:lnTo>
                    <a:pt x="178498" y="64096"/>
                  </a:lnTo>
                  <a:lnTo>
                    <a:pt x="178498" y="41465"/>
                  </a:lnTo>
                  <a:lnTo>
                    <a:pt x="177685" y="40690"/>
                  </a:lnTo>
                  <a:lnTo>
                    <a:pt x="171018" y="36855"/>
                  </a:lnTo>
                  <a:lnTo>
                    <a:pt x="163487" y="34455"/>
                  </a:lnTo>
                  <a:lnTo>
                    <a:pt x="155536" y="33616"/>
                  </a:lnTo>
                  <a:lnTo>
                    <a:pt x="146697" y="34455"/>
                  </a:lnTo>
                  <a:lnTo>
                    <a:pt x="116865" y="61048"/>
                  </a:lnTo>
                  <a:lnTo>
                    <a:pt x="114477" y="79336"/>
                  </a:lnTo>
                  <a:lnTo>
                    <a:pt x="114579" y="83908"/>
                  </a:lnTo>
                  <a:lnTo>
                    <a:pt x="131318" y="118732"/>
                  </a:lnTo>
                  <a:lnTo>
                    <a:pt x="155536" y="125158"/>
                  </a:lnTo>
                  <a:lnTo>
                    <a:pt x="164007" y="124536"/>
                  </a:lnTo>
                  <a:lnTo>
                    <a:pt x="163334" y="124536"/>
                  </a:lnTo>
                  <a:lnTo>
                    <a:pt x="169684" y="123063"/>
                  </a:lnTo>
                  <a:lnTo>
                    <a:pt x="193738" y="97726"/>
                  </a:lnTo>
                  <a:lnTo>
                    <a:pt x="178498" y="94576"/>
                  </a:lnTo>
                  <a:lnTo>
                    <a:pt x="176974" y="100774"/>
                  </a:lnTo>
                  <a:lnTo>
                    <a:pt x="173926" y="105346"/>
                  </a:lnTo>
                  <a:lnTo>
                    <a:pt x="169252" y="108394"/>
                  </a:lnTo>
                  <a:lnTo>
                    <a:pt x="166204" y="111442"/>
                  </a:lnTo>
                  <a:lnTo>
                    <a:pt x="161632" y="112966"/>
                  </a:lnTo>
                  <a:lnTo>
                    <a:pt x="147916" y="112966"/>
                  </a:lnTo>
                  <a:lnTo>
                    <a:pt x="141820" y="109918"/>
                  </a:lnTo>
                  <a:lnTo>
                    <a:pt x="132676" y="100774"/>
                  </a:lnTo>
                  <a:lnTo>
                    <a:pt x="129628" y="93052"/>
                  </a:lnTo>
                  <a:lnTo>
                    <a:pt x="129628" y="83908"/>
                  </a:lnTo>
                  <a:lnTo>
                    <a:pt x="195262" y="83908"/>
                  </a:lnTo>
                  <a:lnTo>
                    <a:pt x="195262" y="79336"/>
                  </a:lnTo>
                  <a:close/>
                </a:path>
                <a:path w="541654" h="125730">
                  <a:moveTo>
                    <a:pt x="337083" y="36664"/>
                  </a:moveTo>
                  <a:lnTo>
                    <a:pt x="321843" y="36664"/>
                  </a:lnTo>
                  <a:lnTo>
                    <a:pt x="302031" y="88480"/>
                  </a:lnTo>
                  <a:lnTo>
                    <a:pt x="300507" y="96202"/>
                  </a:lnTo>
                  <a:lnTo>
                    <a:pt x="297459" y="105346"/>
                  </a:lnTo>
                  <a:lnTo>
                    <a:pt x="295935" y="99250"/>
                  </a:lnTo>
                  <a:lnTo>
                    <a:pt x="292785" y="94576"/>
                  </a:lnTo>
                  <a:lnTo>
                    <a:pt x="291261" y="88480"/>
                  </a:lnTo>
                  <a:lnTo>
                    <a:pt x="272973" y="36664"/>
                  </a:lnTo>
                  <a:lnTo>
                    <a:pt x="258495" y="36664"/>
                  </a:lnTo>
                  <a:lnTo>
                    <a:pt x="256209" y="35140"/>
                  </a:lnTo>
                  <a:lnTo>
                    <a:pt x="250113" y="33616"/>
                  </a:lnTo>
                  <a:lnTo>
                    <a:pt x="242493" y="33616"/>
                  </a:lnTo>
                  <a:lnTo>
                    <a:pt x="236397" y="36664"/>
                  </a:lnTo>
                  <a:lnTo>
                    <a:pt x="230301" y="42760"/>
                  </a:lnTo>
                  <a:lnTo>
                    <a:pt x="227253" y="48856"/>
                  </a:lnTo>
                  <a:lnTo>
                    <a:pt x="227253" y="36664"/>
                  </a:lnTo>
                  <a:lnTo>
                    <a:pt x="213537" y="36664"/>
                  </a:lnTo>
                  <a:lnTo>
                    <a:pt x="213537" y="123634"/>
                  </a:lnTo>
                  <a:lnTo>
                    <a:pt x="228777" y="123634"/>
                  </a:lnTo>
                  <a:lnTo>
                    <a:pt x="228777" y="65620"/>
                  </a:lnTo>
                  <a:lnTo>
                    <a:pt x="231825" y="56476"/>
                  </a:lnTo>
                  <a:lnTo>
                    <a:pt x="233349" y="53428"/>
                  </a:lnTo>
                  <a:lnTo>
                    <a:pt x="239445" y="50380"/>
                  </a:lnTo>
                  <a:lnTo>
                    <a:pt x="240969" y="48856"/>
                  </a:lnTo>
                  <a:lnTo>
                    <a:pt x="248589" y="48856"/>
                  </a:lnTo>
                  <a:lnTo>
                    <a:pt x="251637" y="50380"/>
                  </a:lnTo>
                  <a:lnTo>
                    <a:pt x="256209" y="51904"/>
                  </a:lnTo>
                  <a:lnTo>
                    <a:pt x="259588" y="41744"/>
                  </a:lnTo>
                  <a:lnTo>
                    <a:pt x="289737" y="123634"/>
                  </a:lnTo>
                  <a:lnTo>
                    <a:pt x="303555" y="123634"/>
                  </a:lnTo>
                  <a:lnTo>
                    <a:pt x="337083" y="36664"/>
                  </a:lnTo>
                  <a:close/>
                </a:path>
                <a:path w="541654" h="125730">
                  <a:moveTo>
                    <a:pt x="364515" y="35242"/>
                  </a:moveTo>
                  <a:lnTo>
                    <a:pt x="350799" y="35242"/>
                  </a:lnTo>
                  <a:lnTo>
                    <a:pt x="350799" y="123723"/>
                  </a:lnTo>
                  <a:lnTo>
                    <a:pt x="364515" y="123723"/>
                  </a:lnTo>
                  <a:lnTo>
                    <a:pt x="364515" y="35242"/>
                  </a:lnTo>
                  <a:close/>
                </a:path>
                <a:path w="541654" h="125730">
                  <a:moveTo>
                    <a:pt x="364515" y="1612"/>
                  </a:moveTo>
                  <a:lnTo>
                    <a:pt x="350799" y="1612"/>
                  </a:lnTo>
                  <a:lnTo>
                    <a:pt x="350799" y="19900"/>
                  </a:lnTo>
                  <a:lnTo>
                    <a:pt x="364515" y="19900"/>
                  </a:lnTo>
                  <a:lnTo>
                    <a:pt x="364515" y="1612"/>
                  </a:lnTo>
                  <a:close/>
                </a:path>
                <a:path w="541654" h="125730">
                  <a:moveTo>
                    <a:pt x="453009" y="93052"/>
                  </a:moveTo>
                  <a:lnTo>
                    <a:pt x="439293" y="91528"/>
                  </a:lnTo>
                  <a:lnTo>
                    <a:pt x="437769" y="99250"/>
                  </a:lnTo>
                  <a:lnTo>
                    <a:pt x="431673" y="108394"/>
                  </a:lnTo>
                  <a:lnTo>
                    <a:pt x="427101" y="111442"/>
                  </a:lnTo>
                  <a:lnTo>
                    <a:pt x="422529" y="112966"/>
                  </a:lnTo>
                  <a:lnTo>
                    <a:pt x="408711" y="112966"/>
                  </a:lnTo>
                  <a:lnTo>
                    <a:pt x="391947" y="79336"/>
                  </a:lnTo>
                  <a:lnTo>
                    <a:pt x="392493" y="71678"/>
                  </a:lnTo>
                  <a:lnTo>
                    <a:pt x="394042" y="64858"/>
                  </a:lnTo>
                  <a:lnTo>
                    <a:pt x="396443" y="59194"/>
                  </a:lnTo>
                  <a:lnTo>
                    <a:pt x="404139" y="48856"/>
                  </a:lnTo>
                  <a:lnTo>
                    <a:pt x="410235" y="45808"/>
                  </a:lnTo>
                  <a:lnTo>
                    <a:pt x="422529" y="45808"/>
                  </a:lnTo>
                  <a:lnTo>
                    <a:pt x="427101" y="47332"/>
                  </a:lnTo>
                  <a:lnTo>
                    <a:pt x="433197" y="53428"/>
                  </a:lnTo>
                  <a:lnTo>
                    <a:pt x="436245" y="58000"/>
                  </a:lnTo>
                  <a:lnTo>
                    <a:pt x="437769" y="64096"/>
                  </a:lnTo>
                  <a:lnTo>
                    <a:pt x="451485" y="61048"/>
                  </a:lnTo>
                  <a:lnTo>
                    <a:pt x="423202" y="34175"/>
                  </a:lnTo>
                  <a:lnTo>
                    <a:pt x="416331" y="33616"/>
                  </a:lnTo>
                  <a:lnTo>
                    <a:pt x="408711" y="33616"/>
                  </a:lnTo>
                  <a:lnTo>
                    <a:pt x="402615" y="35140"/>
                  </a:lnTo>
                  <a:lnTo>
                    <a:pt x="396519" y="39712"/>
                  </a:lnTo>
                  <a:lnTo>
                    <a:pt x="388899" y="42760"/>
                  </a:lnTo>
                  <a:lnTo>
                    <a:pt x="384327" y="48856"/>
                  </a:lnTo>
                  <a:lnTo>
                    <a:pt x="381279" y="54952"/>
                  </a:lnTo>
                  <a:lnTo>
                    <a:pt x="378231" y="62572"/>
                  </a:lnTo>
                  <a:lnTo>
                    <a:pt x="376707" y="70192"/>
                  </a:lnTo>
                  <a:lnTo>
                    <a:pt x="376707" y="79336"/>
                  </a:lnTo>
                  <a:lnTo>
                    <a:pt x="393395" y="118732"/>
                  </a:lnTo>
                  <a:lnTo>
                    <a:pt x="416331" y="125158"/>
                  </a:lnTo>
                  <a:lnTo>
                    <a:pt x="423202" y="124612"/>
                  </a:lnTo>
                  <a:lnTo>
                    <a:pt x="451307" y="100571"/>
                  </a:lnTo>
                  <a:lnTo>
                    <a:pt x="453009" y="93052"/>
                  </a:lnTo>
                  <a:close/>
                </a:path>
                <a:path w="541654" h="125730">
                  <a:moveTo>
                    <a:pt x="541489" y="79336"/>
                  </a:moveTo>
                  <a:lnTo>
                    <a:pt x="540854" y="71716"/>
                  </a:lnTo>
                  <a:lnTo>
                    <a:pt x="540740" y="70243"/>
                  </a:lnTo>
                  <a:lnTo>
                    <a:pt x="540664" y="69392"/>
                  </a:lnTo>
                  <a:lnTo>
                    <a:pt x="538391" y="60286"/>
                  </a:lnTo>
                  <a:lnTo>
                    <a:pt x="534974" y="52336"/>
                  </a:lnTo>
                  <a:lnTo>
                    <a:pt x="530733" y="45808"/>
                  </a:lnTo>
                  <a:lnTo>
                    <a:pt x="526161" y="41935"/>
                  </a:lnTo>
                  <a:lnTo>
                    <a:pt x="526161" y="71716"/>
                  </a:lnTo>
                  <a:lnTo>
                    <a:pt x="477393" y="71716"/>
                  </a:lnTo>
                  <a:lnTo>
                    <a:pt x="477393" y="64096"/>
                  </a:lnTo>
                  <a:lnTo>
                    <a:pt x="480441" y="58000"/>
                  </a:lnTo>
                  <a:lnTo>
                    <a:pt x="489585" y="48856"/>
                  </a:lnTo>
                  <a:lnTo>
                    <a:pt x="495681" y="45808"/>
                  </a:lnTo>
                  <a:lnTo>
                    <a:pt x="509397" y="45808"/>
                  </a:lnTo>
                  <a:lnTo>
                    <a:pt x="515493" y="48856"/>
                  </a:lnTo>
                  <a:lnTo>
                    <a:pt x="520065" y="54952"/>
                  </a:lnTo>
                  <a:lnTo>
                    <a:pt x="523113" y="58000"/>
                  </a:lnTo>
                  <a:lnTo>
                    <a:pt x="524637" y="64096"/>
                  </a:lnTo>
                  <a:lnTo>
                    <a:pt x="526161" y="71716"/>
                  </a:lnTo>
                  <a:lnTo>
                    <a:pt x="526161" y="41935"/>
                  </a:lnTo>
                  <a:lnTo>
                    <a:pt x="524700" y="40690"/>
                  </a:lnTo>
                  <a:lnTo>
                    <a:pt x="517969" y="36855"/>
                  </a:lnTo>
                  <a:lnTo>
                    <a:pt x="510362" y="34455"/>
                  </a:lnTo>
                  <a:lnTo>
                    <a:pt x="501777" y="33616"/>
                  </a:lnTo>
                  <a:lnTo>
                    <a:pt x="493179" y="34455"/>
                  </a:lnTo>
                  <a:lnTo>
                    <a:pt x="463867" y="61048"/>
                  </a:lnTo>
                  <a:lnTo>
                    <a:pt x="461340" y="71716"/>
                  </a:lnTo>
                  <a:lnTo>
                    <a:pt x="460629" y="80860"/>
                  </a:lnTo>
                  <a:lnTo>
                    <a:pt x="477558" y="118732"/>
                  </a:lnTo>
                  <a:lnTo>
                    <a:pt x="501777" y="125158"/>
                  </a:lnTo>
                  <a:lnTo>
                    <a:pt x="510463" y="124536"/>
                  </a:lnTo>
                  <a:lnTo>
                    <a:pt x="509778" y="124536"/>
                  </a:lnTo>
                  <a:lnTo>
                    <a:pt x="516445" y="123063"/>
                  </a:lnTo>
                  <a:lnTo>
                    <a:pt x="541489" y="97726"/>
                  </a:lnTo>
                  <a:lnTo>
                    <a:pt x="526161" y="94576"/>
                  </a:lnTo>
                  <a:lnTo>
                    <a:pt x="523113" y="100774"/>
                  </a:lnTo>
                  <a:lnTo>
                    <a:pt x="520065" y="105346"/>
                  </a:lnTo>
                  <a:lnTo>
                    <a:pt x="517017" y="108394"/>
                  </a:lnTo>
                  <a:lnTo>
                    <a:pt x="512445" y="111442"/>
                  </a:lnTo>
                  <a:lnTo>
                    <a:pt x="507873" y="112966"/>
                  </a:lnTo>
                  <a:lnTo>
                    <a:pt x="495681" y="112966"/>
                  </a:lnTo>
                  <a:lnTo>
                    <a:pt x="489585" y="109918"/>
                  </a:lnTo>
                  <a:lnTo>
                    <a:pt x="485013" y="105346"/>
                  </a:lnTo>
                  <a:lnTo>
                    <a:pt x="478917" y="100774"/>
                  </a:lnTo>
                  <a:lnTo>
                    <a:pt x="477393" y="93052"/>
                  </a:lnTo>
                  <a:lnTo>
                    <a:pt x="475869" y="83908"/>
                  </a:lnTo>
                  <a:lnTo>
                    <a:pt x="541489" y="83908"/>
                  </a:lnTo>
                  <a:lnTo>
                    <a:pt x="541489" y="793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570761" y="1932908"/>
              <a:ext cx="338613" cy="12211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932235" y="1931479"/>
              <a:ext cx="99155" cy="12353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052726" y="1963483"/>
              <a:ext cx="170878" cy="9153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024788" y="2177033"/>
              <a:ext cx="30480" cy="31115"/>
            </a:xfrm>
            <a:custGeom>
              <a:avLst/>
              <a:gdLst/>
              <a:ahLst/>
              <a:cxnLst/>
              <a:rect l="l" t="t" r="r" b="b"/>
              <a:pathLst>
                <a:path w="30479" h="31114">
                  <a:moveTo>
                    <a:pt x="19812" y="30575"/>
                  </a:moveTo>
                  <a:lnTo>
                    <a:pt x="10668" y="30575"/>
                  </a:lnTo>
                  <a:lnTo>
                    <a:pt x="7620" y="29051"/>
                  </a:lnTo>
                  <a:lnTo>
                    <a:pt x="4572" y="27432"/>
                  </a:lnTo>
                  <a:lnTo>
                    <a:pt x="1524" y="24384"/>
                  </a:lnTo>
                  <a:lnTo>
                    <a:pt x="0" y="19812"/>
                  </a:lnTo>
                  <a:lnTo>
                    <a:pt x="0" y="10668"/>
                  </a:lnTo>
                  <a:lnTo>
                    <a:pt x="1524" y="7620"/>
                  </a:lnTo>
                  <a:lnTo>
                    <a:pt x="7620" y="1524"/>
                  </a:lnTo>
                  <a:lnTo>
                    <a:pt x="10668" y="0"/>
                  </a:lnTo>
                  <a:lnTo>
                    <a:pt x="19812" y="0"/>
                  </a:lnTo>
                  <a:lnTo>
                    <a:pt x="22860" y="1524"/>
                  </a:lnTo>
                  <a:lnTo>
                    <a:pt x="25908" y="4572"/>
                  </a:lnTo>
                  <a:lnTo>
                    <a:pt x="28956" y="7620"/>
                  </a:lnTo>
                  <a:lnTo>
                    <a:pt x="30480" y="10668"/>
                  </a:lnTo>
                  <a:lnTo>
                    <a:pt x="30480" y="19812"/>
                  </a:lnTo>
                  <a:lnTo>
                    <a:pt x="27432" y="25908"/>
                  </a:lnTo>
                  <a:lnTo>
                    <a:pt x="24384" y="29051"/>
                  </a:lnTo>
                  <a:lnTo>
                    <a:pt x="19812" y="30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28515" y="2132679"/>
              <a:ext cx="182879" cy="12065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331388" y="2163318"/>
              <a:ext cx="79257" cy="9153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462968" y="2132838"/>
              <a:ext cx="387477" cy="12201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874829" y="2132837"/>
              <a:ext cx="201262" cy="12201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147815" y="2132837"/>
              <a:ext cx="97630" cy="12201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978044" y="2163317"/>
              <a:ext cx="79248" cy="9153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119871" y="2132838"/>
              <a:ext cx="439197" cy="12201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024782" y="2166365"/>
              <a:ext cx="4578985" cy="241300"/>
            </a:xfrm>
            <a:custGeom>
              <a:avLst/>
              <a:gdLst/>
              <a:ahLst/>
              <a:cxnLst/>
              <a:rect l="l" t="t" r="r" b="b"/>
              <a:pathLst>
                <a:path w="4578984" h="241300">
                  <a:moveTo>
                    <a:pt x="30480" y="221272"/>
                  </a:moveTo>
                  <a:lnTo>
                    <a:pt x="28956" y="218122"/>
                  </a:lnTo>
                  <a:lnTo>
                    <a:pt x="25908" y="215074"/>
                  </a:lnTo>
                  <a:lnTo>
                    <a:pt x="22860" y="212026"/>
                  </a:lnTo>
                  <a:lnTo>
                    <a:pt x="19812" y="210502"/>
                  </a:lnTo>
                  <a:lnTo>
                    <a:pt x="10668" y="210502"/>
                  </a:lnTo>
                  <a:lnTo>
                    <a:pt x="7620" y="212026"/>
                  </a:lnTo>
                  <a:lnTo>
                    <a:pt x="1524" y="218122"/>
                  </a:lnTo>
                  <a:lnTo>
                    <a:pt x="0" y="221272"/>
                  </a:lnTo>
                  <a:lnTo>
                    <a:pt x="0" y="230416"/>
                  </a:lnTo>
                  <a:lnTo>
                    <a:pt x="1524" y="234988"/>
                  </a:lnTo>
                  <a:lnTo>
                    <a:pt x="4572" y="238036"/>
                  </a:lnTo>
                  <a:lnTo>
                    <a:pt x="10668" y="241084"/>
                  </a:lnTo>
                  <a:lnTo>
                    <a:pt x="19812" y="241084"/>
                  </a:lnTo>
                  <a:lnTo>
                    <a:pt x="24384" y="239560"/>
                  </a:lnTo>
                  <a:lnTo>
                    <a:pt x="28956" y="234988"/>
                  </a:lnTo>
                  <a:lnTo>
                    <a:pt x="30480" y="230416"/>
                  </a:lnTo>
                  <a:lnTo>
                    <a:pt x="30480" y="221272"/>
                  </a:lnTo>
                  <a:close/>
                </a:path>
                <a:path w="4578984" h="241300">
                  <a:moveTo>
                    <a:pt x="4578566" y="70205"/>
                  </a:moveTo>
                  <a:lnTo>
                    <a:pt x="4561802" y="70205"/>
                  </a:lnTo>
                  <a:lnTo>
                    <a:pt x="4561802" y="86969"/>
                  </a:lnTo>
                  <a:lnTo>
                    <a:pt x="4570946" y="86969"/>
                  </a:lnTo>
                  <a:lnTo>
                    <a:pt x="4570946" y="91541"/>
                  </a:lnTo>
                  <a:lnTo>
                    <a:pt x="4569422" y="96113"/>
                  </a:lnTo>
                  <a:lnTo>
                    <a:pt x="4567898" y="97637"/>
                  </a:lnTo>
                  <a:lnTo>
                    <a:pt x="4566374" y="100685"/>
                  </a:lnTo>
                  <a:lnTo>
                    <a:pt x="4564850" y="102209"/>
                  </a:lnTo>
                  <a:lnTo>
                    <a:pt x="4561802" y="103733"/>
                  </a:lnTo>
                  <a:lnTo>
                    <a:pt x="4564850" y="111353"/>
                  </a:lnTo>
                  <a:lnTo>
                    <a:pt x="4570946" y="108305"/>
                  </a:lnTo>
                  <a:lnTo>
                    <a:pt x="4573994" y="105257"/>
                  </a:lnTo>
                  <a:lnTo>
                    <a:pt x="4575518" y="102209"/>
                  </a:lnTo>
                  <a:lnTo>
                    <a:pt x="4578566" y="97637"/>
                  </a:lnTo>
                  <a:lnTo>
                    <a:pt x="4578566" y="70205"/>
                  </a:lnTo>
                  <a:close/>
                </a:path>
                <a:path w="4578984" h="241300">
                  <a:moveTo>
                    <a:pt x="4578566" y="0"/>
                  </a:moveTo>
                  <a:lnTo>
                    <a:pt x="4561802" y="0"/>
                  </a:lnTo>
                  <a:lnTo>
                    <a:pt x="4561802" y="16764"/>
                  </a:lnTo>
                  <a:lnTo>
                    <a:pt x="4578566" y="16764"/>
                  </a:lnTo>
                  <a:lnTo>
                    <a:pt x="45785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966269" y="2332672"/>
              <a:ext cx="97631" cy="12201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121396" y="2333244"/>
              <a:ext cx="146304" cy="12144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289130" y="2364676"/>
              <a:ext cx="193738" cy="123634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4026312" y="2576798"/>
              <a:ext cx="29209" cy="30480"/>
            </a:xfrm>
            <a:custGeom>
              <a:avLst/>
              <a:gdLst/>
              <a:ahLst/>
              <a:cxnLst/>
              <a:rect l="l" t="t" r="r" b="b"/>
              <a:pathLst>
                <a:path w="29210" h="30480">
                  <a:moveTo>
                    <a:pt x="18288" y="30480"/>
                  </a:moveTo>
                  <a:lnTo>
                    <a:pt x="10668" y="30480"/>
                  </a:lnTo>
                  <a:lnTo>
                    <a:pt x="6096" y="28956"/>
                  </a:lnTo>
                  <a:lnTo>
                    <a:pt x="4572" y="25908"/>
                  </a:lnTo>
                  <a:lnTo>
                    <a:pt x="1524" y="22860"/>
                  </a:lnTo>
                  <a:lnTo>
                    <a:pt x="0" y="19812"/>
                  </a:lnTo>
                  <a:lnTo>
                    <a:pt x="0" y="7620"/>
                  </a:lnTo>
                  <a:lnTo>
                    <a:pt x="6096" y="1524"/>
                  </a:lnTo>
                  <a:lnTo>
                    <a:pt x="10668" y="0"/>
                  </a:lnTo>
                  <a:lnTo>
                    <a:pt x="18288" y="0"/>
                  </a:lnTo>
                  <a:lnTo>
                    <a:pt x="22860" y="1524"/>
                  </a:lnTo>
                  <a:lnTo>
                    <a:pt x="24384" y="4572"/>
                  </a:lnTo>
                  <a:lnTo>
                    <a:pt x="27432" y="7620"/>
                  </a:lnTo>
                  <a:lnTo>
                    <a:pt x="28956" y="10668"/>
                  </a:lnTo>
                  <a:lnTo>
                    <a:pt x="28956" y="22860"/>
                  </a:lnTo>
                  <a:lnTo>
                    <a:pt x="22860" y="28956"/>
                  </a:lnTo>
                  <a:lnTo>
                    <a:pt x="18288" y="30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128515" y="2131314"/>
              <a:ext cx="4188047" cy="76733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383714" y="2562987"/>
              <a:ext cx="80867" cy="9153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516397" y="2562986"/>
              <a:ext cx="355377" cy="12515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245863" y="3528726"/>
              <a:ext cx="2437256" cy="35547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754843" y="3728656"/>
              <a:ext cx="332518" cy="12353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163562" y="3727037"/>
              <a:ext cx="1256728" cy="158686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8443138" y="3728656"/>
              <a:ext cx="15240" cy="122555"/>
            </a:xfrm>
            <a:custGeom>
              <a:avLst/>
              <a:gdLst/>
              <a:ahLst/>
              <a:cxnLst/>
              <a:rect l="l" t="t" r="r" b="b"/>
              <a:pathLst>
                <a:path w="15240" h="122554">
                  <a:moveTo>
                    <a:pt x="15240" y="33629"/>
                  </a:moveTo>
                  <a:lnTo>
                    <a:pt x="0" y="33629"/>
                  </a:lnTo>
                  <a:lnTo>
                    <a:pt x="0" y="122110"/>
                  </a:lnTo>
                  <a:lnTo>
                    <a:pt x="15240" y="122110"/>
                  </a:lnTo>
                  <a:lnTo>
                    <a:pt x="15240" y="33629"/>
                  </a:lnTo>
                  <a:close/>
                </a:path>
                <a:path w="15240" h="122554">
                  <a:moveTo>
                    <a:pt x="1524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5240" y="18288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484393" y="3760565"/>
              <a:ext cx="199358" cy="9153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969829" y="4244244"/>
              <a:ext cx="94583" cy="12211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87272" y="4274724"/>
              <a:ext cx="344709" cy="12515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497514" y="4241196"/>
              <a:ext cx="1346739" cy="12515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912929" y="4242720"/>
              <a:ext cx="645127" cy="123634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6568719" y="4244339"/>
              <a:ext cx="74930" cy="120650"/>
            </a:xfrm>
            <a:custGeom>
              <a:avLst/>
              <a:gdLst/>
              <a:ahLst/>
              <a:cxnLst/>
              <a:rect l="l" t="t" r="r" b="b"/>
              <a:pathLst>
                <a:path w="74929" h="120650">
                  <a:moveTo>
                    <a:pt x="74764" y="106680"/>
                  </a:moveTo>
                  <a:lnTo>
                    <a:pt x="16764" y="10668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106680"/>
                  </a:lnTo>
                  <a:lnTo>
                    <a:pt x="0" y="120650"/>
                  </a:lnTo>
                  <a:lnTo>
                    <a:pt x="74764" y="120650"/>
                  </a:lnTo>
                  <a:lnTo>
                    <a:pt x="74764" y="106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6" name="object 96"/>
          <p:cNvGrpSpPr/>
          <p:nvPr/>
        </p:nvGrpSpPr>
        <p:grpSpPr>
          <a:xfrm>
            <a:off x="1684020" y="4907280"/>
            <a:ext cx="7690484" cy="2144395"/>
            <a:chOff x="1684020" y="4907280"/>
            <a:chExt cx="7690484" cy="2144395"/>
          </a:xfrm>
        </p:grpSpPr>
        <p:pic>
          <p:nvPicPr>
            <p:cNvPr id="97" name="object 9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691238" y="4947043"/>
              <a:ext cx="7043495" cy="2097935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684020" y="4959096"/>
              <a:ext cx="2280285" cy="190500"/>
            </a:xfrm>
            <a:custGeom>
              <a:avLst/>
              <a:gdLst/>
              <a:ahLst/>
              <a:cxnLst/>
              <a:rect l="l" t="t" r="r" b="b"/>
              <a:pathLst>
                <a:path w="2280285" h="190500">
                  <a:moveTo>
                    <a:pt x="2279904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2279904" y="0"/>
                  </a:lnTo>
                  <a:lnTo>
                    <a:pt x="2279904" y="190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796510" y="5014721"/>
              <a:ext cx="1933860" cy="10829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058411" y="4969764"/>
              <a:ext cx="1566672" cy="181355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6577584" y="4917948"/>
              <a:ext cx="2479675" cy="190500"/>
            </a:xfrm>
            <a:custGeom>
              <a:avLst/>
              <a:gdLst/>
              <a:ahLst/>
              <a:cxnLst/>
              <a:rect l="l" t="t" r="r" b="b"/>
              <a:pathLst>
                <a:path w="2479675" h="190500">
                  <a:moveTo>
                    <a:pt x="2479548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2479548" y="0"/>
                  </a:lnTo>
                  <a:lnTo>
                    <a:pt x="2479548" y="190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689217" y="4907280"/>
              <a:ext cx="2141314" cy="24317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630923" y="6073139"/>
              <a:ext cx="126492" cy="768096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6641592" y="6839712"/>
              <a:ext cx="2733040" cy="180340"/>
            </a:xfrm>
            <a:custGeom>
              <a:avLst/>
              <a:gdLst/>
              <a:ahLst/>
              <a:cxnLst/>
              <a:rect l="l" t="t" r="r" b="b"/>
              <a:pathLst>
                <a:path w="2733040" h="180340">
                  <a:moveTo>
                    <a:pt x="2732531" y="179832"/>
                  </a:moveTo>
                  <a:lnTo>
                    <a:pt x="0" y="179832"/>
                  </a:lnTo>
                  <a:lnTo>
                    <a:pt x="0" y="0"/>
                  </a:lnTo>
                  <a:lnTo>
                    <a:pt x="2732531" y="0"/>
                  </a:lnTo>
                  <a:lnTo>
                    <a:pt x="2732531" y="1798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51796" y="6845427"/>
              <a:ext cx="2104739" cy="205930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1810512" y="5254752"/>
              <a:ext cx="1986280" cy="147955"/>
            </a:xfrm>
            <a:custGeom>
              <a:avLst/>
              <a:gdLst/>
              <a:ahLst/>
              <a:cxnLst/>
              <a:rect l="l" t="t" r="r" b="b"/>
              <a:pathLst>
                <a:path w="1986279" h="147954">
                  <a:moveTo>
                    <a:pt x="1985771" y="147828"/>
                  </a:moveTo>
                  <a:lnTo>
                    <a:pt x="0" y="147828"/>
                  </a:lnTo>
                  <a:lnTo>
                    <a:pt x="0" y="0"/>
                  </a:lnTo>
                  <a:lnTo>
                    <a:pt x="1985771" y="0"/>
                  </a:lnTo>
                  <a:lnTo>
                    <a:pt x="1985771" y="147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846802" y="5252656"/>
              <a:ext cx="1839372" cy="152590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341876" y="5244084"/>
              <a:ext cx="1986280" cy="147955"/>
            </a:xfrm>
            <a:custGeom>
              <a:avLst/>
              <a:gdLst/>
              <a:ahLst/>
              <a:cxnLst/>
              <a:rect l="l" t="t" r="r" b="b"/>
              <a:pathLst>
                <a:path w="1986279" h="147954">
                  <a:moveTo>
                    <a:pt x="1985772" y="147828"/>
                  </a:moveTo>
                  <a:lnTo>
                    <a:pt x="0" y="147828"/>
                  </a:lnTo>
                  <a:lnTo>
                    <a:pt x="0" y="0"/>
                  </a:lnTo>
                  <a:lnTo>
                    <a:pt x="1985772" y="0"/>
                  </a:lnTo>
                  <a:lnTo>
                    <a:pt x="1985772" y="147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369498" y="5280088"/>
              <a:ext cx="1648777" cy="68675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850868" y="1252537"/>
            <a:ext cx="887730" cy="123825"/>
            <a:chOff x="850868" y="1252537"/>
            <a:chExt cx="887730" cy="123825"/>
          </a:xfrm>
        </p:grpSpPr>
        <p:pic>
          <p:nvPicPr>
            <p:cNvPr id="111" name="object 11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50868" y="1252537"/>
              <a:ext cx="189071" cy="120491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61370" y="1252537"/>
              <a:ext cx="256889" cy="123539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40453" y="1284541"/>
              <a:ext cx="207454" cy="9153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569243" y="1273873"/>
              <a:ext cx="169259" cy="102203"/>
            </a:xfrm>
            <a:prstGeom prst="rect">
              <a:avLst/>
            </a:prstGeom>
          </p:spPr>
        </p:pic>
      </p:grpSp>
      <p:pic>
        <p:nvPicPr>
          <p:cNvPr id="115" name="object 115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181862" y="1450848"/>
            <a:ext cx="1113377" cy="125158"/>
          </a:xfrm>
          <a:prstGeom prst="rect">
            <a:avLst/>
          </a:prstGeom>
        </p:spPr>
      </p:pic>
      <p:grpSp>
        <p:nvGrpSpPr>
          <p:cNvPr id="116" name="object 116"/>
          <p:cNvGrpSpPr/>
          <p:nvPr/>
        </p:nvGrpSpPr>
        <p:grpSpPr>
          <a:xfrm>
            <a:off x="2351627" y="1452371"/>
            <a:ext cx="456565" cy="123825"/>
            <a:chOff x="2351627" y="1452371"/>
            <a:chExt cx="456565" cy="123825"/>
          </a:xfrm>
        </p:grpSpPr>
        <p:sp>
          <p:nvSpPr>
            <p:cNvPr id="117" name="object 117"/>
            <p:cNvSpPr/>
            <p:nvPr/>
          </p:nvSpPr>
          <p:spPr>
            <a:xfrm>
              <a:off x="2351620" y="1452371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33528"/>
                  </a:moveTo>
                  <a:lnTo>
                    <a:pt x="0" y="33528"/>
                  </a:lnTo>
                  <a:lnTo>
                    <a:pt x="0" y="120497"/>
                  </a:lnTo>
                  <a:lnTo>
                    <a:pt x="15240" y="120497"/>
                  </a:lnTo>
                  <a:lnTo>
                    <a:pt x="15240" y="33528"/>
                  </a:lnTo>
                  <a:close/>
                </a:path>
                <a:path w="15239" h="120650">
                  <a:moveTo>
                    <a:pt x="1524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5240" y="18288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394299" y="1452372"/>
              <a:ext cx="413384" cy="123634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3850862" y="1452371"/>
            <a:ext cx="610235" cy="123825"/>
            <a:chOff x="3850862" y="1452371"/>
            <a:chExt cx="610235" cy="123825"/>
          </a:xfrm>
        </p:grpSpPr>
        <p:pic>
          <p:nvPicPr>
            <p:cNvPr id="120" name="object 12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850862" y="1452372"/>
              <a:ext cx="385857" cy="12363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261199" y="1452371"/>
              <a:ext cx="199739" cy="123634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4521993" y="1452371"/>
            <a:ext cx="108585" cy="123825"/>
            <a:chOff x="4521993" y="1452371"/>
            <a:chExt cx="108585" cy="123825"/>
          </a:xfrm>
        </p:grpSpPr>
        <p:sp>
          <p:nvSpPr>
            <p:cNvPr id="123" name="object 123"/>
            <p:cNvSpPr/>
            <p:nvPr/>
          </p:nvSpPr>
          <p:spPr>
            <a:xfrm>
              <a:off x="4521987" y="1452371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33528"/>
                  </a:moveTo>
                  <a:lnTo>
                    <a:pt x="0" y="33528"/>
                  </a:lnTo>
                  <a:lnTo>
                    <a:pt x="0" y="120497"/>
                  </a:lnTo>
                  <a:lnTo>
                    <a:pt x="15240" y="120497"/>
                  </a:lnTo>
                  <a:lnTo>
                    <a:pt x="15240" y="33528"/>
                  </a:lnTo>
                  <a:close/>
                </a:path>
                <a:path w="15239" h="120650">
                  <a:moveTo>
                    <a:pt x="1524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5240" y="18288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558569" y="1484376"/>
              <a:ext cx="71723" cy="91630"/>
            </a:xfrm>
            <a:prstGeom prst="rect">
              <a:avLst/>
            </a:prstGeom>
          </p:spPr>
        </p:pic>
      </p:grpSp>
      <p:pic>
        <p:nvPicPr>
          <p:cNvPr id="125" name="object 125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4689347" y="1452371"/>
            <a:ext cx="1386744" cy="157162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2865119" y="1452372"/>
            <a:ext cx="389382" cy="323469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6141719" y="1452372"/>
            <a:ext cx="254698" cy="123634"/>
          </a:xfrm>
          <a:prstGeom prst="rect">
            <a:avLst/>
          </a:prstGeom>
        </p:spPr>
      </p:pic>
      <p:grpSp>
        <p:nvGrpSpPr>
          <p:cNvPr id="128" name="object 128"/>
          <p:cNvGrpSpPr/>
          <p:nvPr/>
        </p:nvGrpSpPr>
        <p:grpSpPr>
          <a:xfrm>
            <a:off x="6466522" y="1452371"/>
            <a:ext cx="302260" cy="123825"/>
            <a:chOff x="6466522" y="1452371"/>
            <a:chExt cx="302260" cy="123825"/>
          </a:xfrm>
        </p:grpSpPr>
        <p:pic>
          <p:nvPicPr>
            <p:cNvPr id="129" name="object 12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466522" y="1484375"/>
              <a:ext cx="207454" cy="9163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702932" y="1452371"/>
              <a:ext cx="65627" cy="122015"/>
            </a:xfrm>
            <a:prstGeom prst="rect">
              <a:avLst/>
            </a:prstGeom>
          </p:spPr>
        </p:pic>
      </p:grpSp>
      <p:pic>
        <p:nvPicPr>
          <p:cNvPr id="131" name="object 131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6823423" y="1452372"/>
            <a:ext cx="335565" cy="123634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7216902" y="1452371"/>
            <a:ext cx="102298" cy="120491"/>
          </a:xfrm>
          <a:prstGeom prst="rect">
            <a:avLst/>
          </a:prstGeom>
        </p:spPr>
      </p:pic>
      <p:grpSp>
        <p:nvGrpSpPr>
          <p:cNvPr id="133" name="object 133"/>
          <p:cNvGrpSpPr/>
          <p:nvPr/>
        </p:nvGrpSpPr>
        <p:grpSpPr>
          <a:xfrm>
            <a:off x="7380160" y="1450848"/>
            <a:ext cx="654685" cy="146685"/>
            <a:chOff x="7380160" y="1450848"/>
            <a:chExt cx="654685" cy="146685"/>
          </a:xfrm>
        </p:grpSpPr>
        <p:pic>
          <p:nvPicPr>
            <p:cNvPr id="134" name="object 13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380160" y="1450848"/>
              <a:ext cx="96107" cy="125158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499127" y="1485995"/>
              <a:ext cx="71627" cy="90011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593710" y="1484376"/>
              <a:ext cx="117443" cy="8848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730966" y="1484376"/>
              <a:ext cx="117443" cy="88487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872793" y="1484376"/>
              <a:ext cx="161639" cy="112966"/>
            </a:xfrm>
            <a:prstGeom prst="rect">
              <a:avLst/>
            </a:prstGeom>
          </p:spPr>
        </p:pic>
      </p:grpSp>
      <p:pic>
        <p:nvPicPr>
          <p:cNvPr id="139" name="object 139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8103108" y="1452372"/>
            <a:ext cx="253174" cy="123634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3278981" y="1452371"/>
            <a:ext cx="924210" cy="353949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8427910" y="1484375"/>
            <a:ext cx="166306" cy="91630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846296" y="1652206"/>
            <a:ext cx="2083403" cy="154114"/>
          </a:xfrm>
          <a:prstGeom prst="rect">
            <a:avLst/>
          </a:prstGeom>
        </p:spPr>
      </p:pic>
      <p:sp>
        <p:nvSpPr>
          <p:cNvPr id="143" name="object 143"/>
          <p:cNvSpPr/>
          <p:nvPr/>
        </p:nvSpPr>
        <p:spPr>
          <a:xfrm>
            <a:off x="3264408" y="1652015"/>
            <a:ext cx="56515" cy="122555"/>
          </a:xfrm>
          <a:custGeom>
            <a:avLst/>
            <a:gdLst/>
            <a:ahLst/>
            <a:cxnLst/>
            <a:rect l="l" t="t" r="r" b="b"/>
            <a:pathLst>
              <a:path w="56514" h="122555">
                <a:moveTo>
                  <a:pt x="15240" y="0"/>
                </a:moveTo>
                <a:lnTo>
                  <a:pt x="0" y="0"/>
                </a:lnTo>
                <a:lnTo>
                  <a:pt x="0" y="121932"/>
                </a:lnTo>
                <a:lnTo>
                  <a:pt x="15240" y="121932"/>
                </a:lnTo>
                <a:lnTo>
                  <a:pt x="15240" y="0"/>
                </a:lnTo>
                <a:close/>
              </a:path>
              <a:path w="56514" h="122555">
                <a:moveTo>
                  <a:pt x="56388" y="0"/>
                </a:moveTo>
                <a:lnTo>
                  <a:pt x="41148" y="0"/>
                </a:lnTo>
                <a:lnTo>
                  <a:pt x="41148" y="121932"/>
                </a:lnTo>
                <a:lnTo>
                  <a:pt x="56388" y="121932"/>
                </a:lnTo>
                <a:lnTo>
                  <a:pt x="563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45015" y="7184135"/>
            <a:ext cx="134207" cy="9153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39824" y="315468"/>
            <a:ext cx="455930" cy="185420"/>
            <a:chOff x="1639824" y="315468"/>
            <a:chExt cx="455930" cy="185420"/>
          </a:xfrm>
        </p:grpSpPr>
        <p:sp>
          <p:nvSpPr>
            <p:cNvPr id="4" name="object 4"/>
            <p:cNvSpPr/>
            <p:nvPr/>
          </p:nvSpPr>
          <p:spPr>
            <a:xfrm>
              <a:off x="1639824" y="315468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1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1813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1071" y="317373"/>
              <a:ext cx="253079" cy="18307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87283" y="315467"/>
              <a:ext cx="108585" cy="182245"/>
            </a:xfrm>
            <a:custGeom>
              <a:avLst/>
              <a:gdLst/>
              <a:ahLst/>
              <a:cxnLst/>
              <a:rect l="l" t="t" r="r" b="b"/>
              <a:pathLst>
                <a:path w="108585" h="182245">
                  <a:moveTo>
                    <a:pt x="35064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64" y="181356"/>
                  </a:lnTo>
                  <a:lnTo>
                    <a:pt x="35064" y="0"/>
                  </a:lnTo>
                  <a:close/>
                </a:path>
                <a:path w="108585" h="182245">
                  <a:moveTo>
                    <a:pt x="108115" y="50673"/>
                  </a:moveTo>
                  <a:lnTo>
                    <a:pt x="73063" y="50673"/>
                  </a:lnTo>
                  <a:lnTo>
                    <a:pt x="73063" y="181838"/>
                  </a:lnTo>
                  <a:lnTo>
                    <a:pt x="108115" y="181838"/>
                  </a:lnTo>
                  <a:lnTo>
                    <a:pt x="108115" y="50673"/>
                  </a:lnTo>
                  <a:close/>
                </a:path>
                <a:path w="108585" h="182245">
                  <a:moveTo>
                    <a:pt x="108115" y="1816"/>
                  </a:moveTo>
                  <a:lnTo>
                    <a:pt x="73063" y="1816"/>
                  </a:lnTo>
                  <a:lnTo>
                    <a:pt x="73063" y="33909"/>
                  </a:lnTo>
                  <a:lnTo>
                    <a:pt x="108115" y="33909"/>
                  </a:lnTo>
                  <a:lnTo>
                    <a:pt x="108115" y="181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196083" y="315468"/>
            <a:ext cx="352425" cy="185420"/>
            <a:chOff x="2196083" y="315468"/>
            <a:chExt cx="352425" cy="185420"/>
          </a:xfrm>
        </p:grpSpPr>
        <p:sp>
          <p:nvSpPr>
            <p:cNvPr id="8" name="object 8"/>
            <p:cNvSpPr/>
            <p:nvPr/>
          </p:nvSpPr>
          <p:spPr>
            <a:xfrm>
              <a:off x="2196083" y="315468"/>
              <a:ext cx="36830" cy="181610"/>
            </a:xfrm>
            <a:custGeom>
              <a:avLst/>
              <a:gdLst/>
              <a:ahLst/>
              <a:cxnLst/>
              <a:rect l="l" t="t" r="r" b="b"/>
              <a:pathLst>
                <a:path w="36830" h="181609">
                  <a:moveTo>
                    <a:pt x="36575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13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3140" y="363092"/>
              <a:ext cx="135731" cy="1373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7922" y="363093"/>
              <a:ext cx="120491" cy="13430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632233" y="317372"/>
            <a:ext cx="802640" cy="183515"/>
            <a:chOff x="2632233" y="317372"/>
            <a:chExt cx="802640" cy="183515"/>
          </a:xfrm>
        </p:grpSpPr>
        <p:sp>
          <p:nvSpPr>
            <p:cNvPr id="12" name="object 12"/>
            <p:cNvSpPr/>
            <p:nvPr/>
          </p:nvSpPr>
          <p:spPr>
            <a:xfrm>
              <a:off x="2632227" y="317372"/>
              <a:ext cx="582930" cy="183515"/>
            </a:xfrm>
            <a:custGeom>
              <a:avLst/>
              <a:gdLst/>
              <a:ahLst/>
              <a:cxnLst/>
              <a:rect l="l" t="t" r="r" b="b"/>
              <a:pathLst>
                <a:path w="582930" h="183515">
                  <a:moveTo>
                    <a:pt x="237934" y="0"/>
                  </a:moveTo>
                  <a:lnTo>
                    <a:pt x="201358" y="0"/>
                  </a:lnTo>
                  <a:lnTo>
                    <a:pt x="173926" y="125069"/>
                  </a:lnTo>
                  <a:lnTo>
                    <a:pt x="141833" y="0"/>
                  </a:lnTo>
                  <a:lnTo>
                    <a:pt x="97637" y="0"/>
                  </a:lnTo>
                  <a:lnTo>
                    <a:pt x="65633" y="123545"/>
                  </a:lnTo>
                  <a:lnTo>
                    <a:pt x="38201" y="0"/>
                  </a:lnTo>
                  <a:lnTo>
                    <a:pt x="0" y="0"/>
                  </a:lnTo>
                  <a:lnTo>
                    <a:pt x="44297" y="180022"/>
                  </a:lnTo>
                  <a:lnTo>
                    <a:pt x="83921" y="180022"/>
                  </a:lnTo>
                  <a:lnTo>
                    <a:pt x="118973" y="44196"/>
                  </a:lnTo>
                  <a:lnTo>
                    <a:pt x="155638" y="180022"/>
                  </a:lnTo>
                  <a:lnTo>
                    <a:pt x="193738" y="180022"/>
                  </a:lnTo>
                  <a:lnTo>
                    <a:pt x="237934" y="0"/>
                  </a:lnTo>
                  <a:close/>
                </a:path>
                <a:path w="582930" h="183515">
                  <a:moveTo>
                    <a:pt x="362991" y="180022"/>
                  </a:moveTo>
                  <a:lnTo>
                    <a:pt x="359943" y="173837"/>
                  </a:lnTo>
                  <a:lnTo>
                    <a:pt x="358419" y="167741"/>
                  </a:lnTo>
                  <a:lnTo>
                    <a:pt x="357911" y="166217"/>
                  </a:lnTo>
                  <a:lnTo>
                    <a:pt x="356895" y="163169"/>
                  </a:lnTo>
                  <a:lnTo>
                    <a:pt x="356120" y="158597"/>
                  </a:lnTo>
                  <a:lnTo>
                    <a:pt x="356019" y="158051"/>
                  </a:lnTo>
                  <a:lnTo>
                    <a:pt x="355384" y="117449"/>
                  </a:lnTo>
                  <a:lnTo>
                    <a:pt x="355333" y="94589"/>
                  </a:lnTo>
                  <a:lnTo>
                    <a:pt x="355092" y="85725"/>
                  </a:lnTo>
                  <a:lnTo>
                    <a:pt x="335559" y="51816"/>
                  </a:lnTo>
                  <a:lnTo>
                    <a:pt x="300507" y="45720"/>
                  </a:lnTo>
                  <a:lnTo>
                    <a:pt x="288556" y="46291"/>
                  </a:lnTo>
                  <a:lnTo>
                    <a:pt x="250888" y="66484"/>
                  </a:lnTo>
                  <a:lnTo>
                    <a:pt x="246799" y="74676"/>
                  </a:lnTo>
                  <a:lnTo>
                    <a:pt x="244030" y="83820"/>
                  </a:lnTo>
                  <a:lnTo>
                    <a:pt x="274599" y="88493"/>
                  </a:lnTo>
                  <a:lnTo>
                    <a:pt x="277647" y="82296"/>
                  </a:lnTo>
                  <a:lnTo>
                    <a:pt x="286791" y="73152"/>
                  </a:lnTo>
                  <a:lnTo>
                    <a:pt x="306603" y="73152"/>
                  </a:lnTo>
                  <a:lnTo>
                    <a:pt x="312699" y="74676"/>
                  </a:lnTo>
                  <a:lnTo>
                    <a:pt x="317271" y="76200"/>
                  </a:lnTo>
                  <a:lnTo>
                    <a:pt x="320319" y="79248"/>
                  </a:lnTo>
                  <a:lnTo>
                    <a:pt x="321843" y="83820"/>
                  </a:lnTo>
                  <a:lnTo>
                    <a:pt x="321843" y="94589"/>
                  </a:lnTo>
                  <a:lnTo>
                    <a:pt x="321843" y="117449"/>
                  </a:lnTo>
                  <a:lnTo>
                    <a:pt x="321843" y="132689"/>
                  </a:lnTo>
                  <a:lnTo>
                    <a:pt x="320319" y="137261"/>
                  </a:lnTo>
                  <a:lnTo>
                    <a:pt x="320319" y="140309"/>
                  </a:lnTo>
                  <a:lnTo>
                    <a:pt x="318795" y="144881"/>
                  </a:lnTo>
                  <a:lnTo>
                    <a:pt x="315747" y="149453"/>
                  </a:lnTo>
                  <a:lnTo>
                    <a:pt x="311175" y="152501"/>
                  </a:lnTo>
                  <a:lnTo>
                    <a:pt x="306603" y="157073"/>
                  </a:lnTo>
                  <a:lnTo>
                    <a:pt x="300507" y="158597"/>
                  </a:lnTo>
                  <a:lnTo>
                    <a:pt x="288315" y="158597"/>
                  </a:lnTo>
                  <a:lnTo>
                    <a:pt x="283743" y="157073"/>
                  </a:lnTo>
                  <a:lnTo>
                    <a:pt x="280695" y="152501"/>
                  </a:lnTo>
                  <a:lnTo>
                    <a:pt x="276123" y="149453"/>
                  </a:lnTo>
                  <a:lnTo>
                    <a:pt x="274599" y="144881"/>
                  </a:lnTo>
                  <a:lnTo>
                    <a:pt x="274599" y="135737"/>
                  </a:lnTo>
                  <a:lnTo>
                    <a:pt x="277647" y="131165"/>
                  </a:lnTo>
                  <a:lnTo>
                    <a:pt x="282219" y="128117"/>
                  </a:lnTo>
                  <a:lnTo>
                    <a:pt x="283743" y="126593"/>
                  </a:lnTo>
                  <a:lnTo>
                    <a:pt x="291363" y="125069"/>
                  </a:lnTo>
                  <a:lnTo>
                    <a:pt x="300507" y="122021"/>
                  </a:lnTo>
                  <a:lnTo>
                    <a:pt x="309651" y="120497"/>
                  </a:lnTo>
                  <a:lnTo>
                    <a:pt x="317271" y="118973"/>
                  </a:lnTo>
                  <a:lnTo>
                    <a:pt x="321843" y="117449"/>
                  </a:lnTo>
                  <a:lnTo>
                    <a:pt x="321843" y="94589"/>
                  </a:lnTo>
                  <a:lnTo>
                    <a:pt x="316179" y="96875"/>
                  </a:lnTo>
                  <a:lnTo>
                    <a:pt x="308508" y="99161"/>
                  </a:lnTo>
                  <a:lnTo>
                    <a:pt x="299135" y="101447"/>
                  </a:lnTo>
                  <a:lnTo>
                    <a:pt x="288315" y="103733"/>
                  </a:lnTo>
                  <a:lnTo>
                    <a:pt x="279730" y="105143"/>
                  </a:lnTo>
                  <a:lnTo>
                    <a:pt x="272275" y="106972"/>
                  </a:lnTo>
                  <a:lnTo>
                    <a:pt x="265950" y="109093"/>
                  </a:lnTo>
                  <a:lnTo>
                    <a:pt x="260794" y="111353"/>
                  </a:lnTo>
                  <a:lnTo>
                    <a:pt x="253174" y="114401"/>
                  </a:lnTo>
                  <a:lnTo>
                    <a:pt x="248602" y="118973"/>
                  </a:lnTo>
                  <a:lnTo>
                    <a:pt x="245554" y="125069"/>
                  </a:lnTo>
                  <a:lnTo>
                    <a:pt x="242506" y="129641"/>
                  </a:lnTo>
                  <a:lnTo>
                    <a:pt x="239458" y="137261"/>
                  </a:lnTo>
                  <a:lnTo>
                    <a:pt x="239458" y="144881"/>
                  </a:lnTo>
                  <a:lnTo>
                    <a:pt x="265417" y="180594"/>
                  </a:lnTo>
                  <a:lnTo>
                    <a:pt x="283743" y="183070"/>
                  </a:lnTo>
                  <a:lnTo>
                    <a:pt x="291363" y="183070"/>
                  </a:lnTo>
                  <a:lnTo>
                    <a:pt x="298983" y="181546"/>
                  </a:lnTo>
                  <a:lnTo>
                    <a:pt x="305079" y="178498"/>
                  </a:lnTo>
                  <a:lnTo>
                    <a:pt x="312699" y="175361"/>
                  </a:lnTo>
                  <a:lnTo>
                    <a:pt x="324891" y="166217"/>
                  </a:lnTo>
                  <a:lnTo>
                    <a:pt x="324891" y="169265"/>
                  </a:lnTo>
                  <a:lnTo>
                    <a:pt x="326415" y="173837"/>
                  </a:lnTo>
                  <a:lnTo>
                    <a:pt x="327939" y="178498"/>
                  </a:lnTo>
                  <a:lnTo>
                    <a:pt x="329463" y="180022"/>
                  </a:lnTo>
                  <a:lnTo>
                    <a:pt x="362991" y="180022"/>
                  </a:lnTo>
                  <a:close/>
                </a:path>
                <a:path w="582930" h="183515">
                  <a:moveTo>
                    <a:pt x="448437" y="178498"/>
                  </a:moveTo>
                  <a:lnTo>
                    <a:pt x="445389" y="150977"/>
                  </a:lnTo>
                  <a:lnTo>
                    <a:pt x="439293" y="152501"/>
                  </a:lnTo>
                  <a:lnTo>
                    <a:pt x="434721" y="154025"/>
                  </a:lnTo>
                  <a:lnTo>
                    <a:pt x="427101" y="154025"/>
                  </a:lnTo>
                  <a:lnTo>
                    <a:pt x="424053" y="150977"/>
                  </a:lnTo>
                  <a:lnTo>
                    <a:pt x="424053" y="149453"/>
                  </a:lnTo>
                  <a:lnTo>
                    <a:pt x="422529" y="147929"/>
                  </a:lnTo>
                  <a:lnTo>
                    <a:pt x="422529" y="76200"/>
                  </a:lnTo>
                  <a:lnTo>
                    <a:pt x="445389" y="76200"/>
                  </a:lnTo>
                  <a:lnTo>
                    <a:pt x="445389" y="48768"/>
                  </a:lnTo>
                  <a:lnTo>
                    <a:pt x="422529" y="48768"/>
                  </a:lnTo>
                  <a:lnTo>
                    <a:pt x="422529" y="3048"/>
                  </a:lnTo>
                  <a:lnTo>
                    <a:pt x="387375" y="22860"/>
                  </a:lnTo>
                  <a:lnTo>
                    <a:pt x="387375" y="48768"/>
                  </a:lnTo>
                  <a:lnTo>
                    <a:pt x="372135" y="48768"/>
                  </a:lnTo>
                  <a:lnTo>
                    <a:pt x="372135" y="76200"/>
                  </a:lnTo>
                  <a:lnTo>
                    <a:pt x="387375" y="76200"/>
                  </a:lnTo>
                  <a:lnTo>
                    <a:pt x="387375" y="154025"/>
                  </a:lnTo>
                  <a:lnTo>
                    <a:pt x="388899" y="158597"/>
                  </a:lnTo>
                  <a:lnTo>
                    <a:pt x="388899" y="163169"/>
                  </a:lnTo>
                  <a:lnTo>
                    <a:pt x="392049" y="167741"/>
                  </a:lnTo>
                  <a:lnTo>
                    <a:pt x="393573" y="172313"/>
                  </a:lnTo>
                  <a:lnTo>
                    <a:pt x="399669" y="178498"/>
                  </a:lnTo>
                  <a:lnTo>
                    <a:pt x="404241" y="180022"/>
                  </a:lnTo>
                  <a:lnTo>
                    <a:pt x="410337" y="181546"/>
                  </a:lnTo>
                  <a:lnTo>
                    <a:pt x="414909" y="183070"/>
                  </a:lnTo>
                  <a:lnTo>
                    <a:pt x="421005" y="183070"/>
                  </a:lnTo>
                  <a:lnTo>
                    <a:pt x="428713" y="182791"/>
                  </a:lnTo>
                  <a:lnTo>
                    <a:pt x="435864" y="181927"/>
                  </a:lnTo>
                  <a:lnTo>
                    <a:pt x="442429" y="180505"/>
                  </a:lnTo>
                  <a:lnTo>
                    <a:pt x="448437" y="178498"/>
                  </a:lnTo>
                  <a:close/>
                </a:path>
                <a:path w="582930" h="183515">
                  <a:moveTo>
                    <a:pt x="582637" y="125069"/>
                  </a:moveTo>
                  <a:lnTo>
                    <a:pt x="573646" y="76123"/>
                  </a:lnTo>
                  <a:lnTo>
                    <a:pt x="571461" y="73152"/>
                  </a:lnTo>
                  <a:lnTo>
                    <a:pt x="565873" y="65532"/>
                  </a:lnTo>
                  <a:lnTo>
                    <a:pt x="557022" y="56654"/>
                  </a:lnTo>
                  <a:lnTo>
                    <a:pt x="547585" y="51155"/>
                  </a:lnTo>
                  <a:lnTo>
                    <a:pt x="547585" y="93065"/>
                  </a:lnTo>
                  <a:lnTo>
                    <a:pt x="547585" y="103733"/>
                  </a:lnTo>
                  <a:lnTo>
                    <a:pt x="495681" y="103733"/>
                  </a:lnTo>
                  <a:lnTo>
                    <a:pt x="495681" y="94589"/>
                  </a:lnTo>
                  <a:lnTo>
                    <a:pt x="498729" y="86868"/>
                  </a:lnTo>
                  <a:lnTo>
                    <a:pt x="507873" y="74676"/>
                  </a:lnTo>
                  <a:lnTo>
                    <a:pt x="513969" y="73152"/>
                  </a:lnTo>
                  <a:lnTo>
                    <a:pt x="529297" y="73152"/>
                  </a:lnTo>
                  <a:lnTo>
                    <a:pt x="535393" y="74676"/>
                  </a:lnTo>
                  <a:lnTo>
                    <a:pt x="539965" y="80772"/>
                  </a:lnTo>
                  <a:lnTo>
                    <a:pt x="544537" y="85344"/>
                  </a:lnTo>
                  <a:lnTo>
                    <a:pt x="547585" y="93065"/>
                  </a:lnTo>
                  <a:lnTo>
                    <a:pt x="547585" y="51155"/>
                  </a:lnTo>
                  <a:lnTo>
                    <a:pt x="546442" y="50482"/>
                  </a:lnTo>
                  <a:lnTo>
                    <a:pt x="534085" y="46863"/>
                  </a:lnTo>
                  <a:lnTo>
                    <a:pt x="533869" y="46863"/>
                  </a:lnTo>
                  <a:lnTo>
                    <a:pt x="520153" y="45720"/>
                  </a:lnTo>
                  <a:lnTo>
                    <a:pt x="477393" y="64008"/>
                  </a:lnTo>
                  <a:lnTo>
                    <a:pt x="464375" y="86868"/>
                  </a:lnTo>
                  <a:lnTo>
                    <a:pt x="461530" y="100533"/>
                  </a:lnTo>
                  <a:lnTo>
                    <a:pt x="460629" y="115925"/>
                  </a:lnTo>
                  <a:lnTo>
                    <a:pt x="461251" y="129044"/>
                  </a:lnTo>
                  <a:lnTo>
                    <a:pt x="463296" y="140881"/>
                  </a:lnTo>
                  <a:lnTo>
                    <a:pt x="493306" y="177253"/>
                  </a:lnTo>
                  <a:lnTo>
                    <a:pt x="523201" y="183070"/>
                  </a:lnTo>
                  <a:lnTo>
                    <a:pt x="533857" y="182486"/>
                  </a:lnTo>
                  <a:lnTo>
                    <a:pt x="572160" y="160883"/>
                  </a:lnTo>
                  <a:lnTo>
                    <a:pt x="574713" y="157073"/>
                  </a:lnTo>
                  <a:lnTo>
                    <a:pt x="577138" y="153454"/>
                  </a:lnTo>
                  <a:lnTo>
                    <a:pt x="581113" y="144881"/>
                  </a:lnTo>
                  <a:lnTo>
                    <a:pt x="546061" y="138785"/>
                  </a:lnTo>
                  <a:lnTo>
                    <a:pt x="544537" y="144881"/>
                  </a:lnTo>
                  <a:lnTo>
                    <a:pt x="541489" y="149453"/>
                  </a:lnTo>
                  <a:lnTo>
                    <a:pt x="536917" y="152501"/>
                  </a:lnTo>
                  <a:lnTo>
                    <a:pt x="533869" y="155549"/>
                  </a:lnTo>
                  <a:lnTo>
                    <a:pt x="529297" y="157073"/>
                  </a:lnTo>
                  <a:lnTo>
                    <a:pt x="515581" y="157073"/>
                  </a:lnTo>
                  <a:lnTo>
                    <a:pt x="509397" y="154025"/>
                  </a:lnTo>
                  <a:lnTo>
                    <a:pt x="498729" y="143357"/>
                  </a:lnTo>
                  <a:lnTo>
                    <a:pt x="495681" y="134213"/>
                  </a:lnTo>
                  <a:lnTo>
                    <a:pt x="495681" y="125069"/>
                  </a:lnTo>
                  <a:lnTo>
                    <a:pt x="582637" y="12506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317372"/>
              <a:ext cx="186118" cy="18002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3402" y="314229"/>
            <a:ext cx="1072229" cy="47758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536727" y="317277"/>
            <a:ext cx="1430655" cy="183515"/>
            <a:chOff x="3536727" y="317277"/>
            <a:chExt cx="1430655" cy="183515"/>
          </a:xfrm>
        </p:grpSpPr>
        <p:sp>
          <p:nvSpPr>
            <p:cNvPr id="16" name="object 16"/>
            <p:cNvSpPr/>
            <p:nvPr/>
          </p:nvSpPr>
          <p:spPr>
            <a:xfrm>
              <a:off x="3536721" y="317283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48856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92"/>
                  </a:lnTo>
                  <a:lnTo>
                    <a:pt x="35052" y="32092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9880" y="320420"/>
              <a:ext cx="210502" cy="18002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0194" y="317373"/>
              <a:ext cx="372141" cy="18307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48912" y="366141"/>
              <a:ext cx="118967" cy="13430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99978" y="320420"/>
              <a:ext cx="207359" cy="18002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28756" y="317372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4" h="180340">
                  <a:moveTo>
                    <a:pt x="33528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69"/>
                  </a:lnTo>
                  <a:close/>
                </a:path>
                <a:path w="33654" h="180340">
                  <a:moveTo>
                    <a:pt x="3352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3528" y="3200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92777" y="363092"/>
              <a:ext cx="135731" cy="1373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48320" y="363093"/>
              <a:ext cx="118967" cy="134302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5876544" y="315467"/>
            <a:ext cx="175260" cy="185420"/>
          </a:xfrm>
          <a:custGeom>
            <a:avLst/>
            <a:gdLst/>
            <a:ahLst/>
            <a:cxnLst/>
            <a:rect l="l" t="t" r="r" b="b"/>
            <a:pathLst>
              <a:path w="175260" h="185420">
                <a:moveTo>
                  <a:pt x="35052" y="0"/>
                </a:moveTo>
                <a:lnTo>
                  <a:pt x="0" y="0"/>
                </a:lnTo>
                <a:lnTo>
                  <a:pt x="0" y="181356"/>
                </a:lnTo>
                <a:lnTo>
                  <a:pt x="35052" y="181356"/>
                </a:lnTo>
                <a:lnTo>
                  <a:pt x="35052" y="0"/>
                </a:lnTo>
                <a:close/>
              </a:path>
              <a:path w="175260" h="185420">
                <a:moveTo>
                  <a:pt x="175158" y="126974"/>
                </a:moveTo>
                <a:lnTo>
                  <a:pt x="174282" y="107810"/>
                </a:lnTo>
                <a:lnTo>
                  <a:pt x="173913" y="105638"/>
                </a:lnTo>
                <a:lnTo>
                  <a:pt x="171538" y="91490"/>
                </a:lnTo>
                <a:lnTo>
                  <a:pt x="150177" y="58559"/>
                </a:lnTo>
                <a:lnTo>
                  <a:pt x="141630" y="53784"/>
                </a:lnTo>
                <a:lnTo>
                  <a:pt x="141630" y="105638"/>
                </a:lnTo>
                <a:lnTo>
                  <a:pt x="89725" y="105638"/>
                </a:lnTo>
                <a:lnTo>
                  <a:pt x="89725" y="96494"/>
                </a:lnTo>
                <a:lnTo>
                  <a:pt x="91249" y="88773"/>
                </a:lnTo>
                <a:lnTo>
                  <a:pt x="95821" y="82677"/>
                </a:lnTo>
                <a:lnTo>
                  <a:pt x="101917" y="76581"/>
                </a:lnTo>
                <a:lnTo>
                  <a:pt x="108013" y="75057"/>
                </a:lnTo>
                <a:lnTo>
                  <a:pt x="121818" y="75057"/>
                </a:lnTo>
                <a:lnTo>
                  <a:pt x="127914" y="76581"/>
                </a:lnTo>
                <a:lnTo>
                  <a:pt x="138582" y="87249"/>
                </a:lnTo>
                <a:lnTo>
                  <a:pt x="140106" y="94970"/>
                </a:lnTo>
                <a:lnTo>
                  <a:pt x="141630" y="105638"/>
                </a:lnTo>
                <a:lnTo>
                  <a:pt x="141630" y="53784"/>
                </a:lnTo>
                <a:lnTo>
                  <a:pt x="139153" y="52387"/>
                </a:lnTo>
                <a:lnTo>
                  <a:pt x="126619" y="48768"/>
                </a:lnTo>
                <a:lnTo>
                  <a:pt x="126415" y="48768"/>
                </a:lnTo>
                <a:lnTo>
                  <a:pt x="112674" y="47625"/>
                </a:lnTo>
                <a:lnTo>
                  <a:pt x="69913" y="65913"/>
                </a:lnTo>
                <a:lnTo>
                  <a:pt x="54267" y="102438"/>
                </a:lnTo>
                <a:lnTo>
                  <a:pt x="53149" y="117830"/>
                </a:lnTo>
                <a:lnTo>
                  <a:pt x="53975" y="130949"/>
                </a:lnTo>
                <a:lnTo>
                  <a:pt x="75361" y="172046"/>
                </a:lnTo>
                <a:lnTo>
                  <a:pt x="117246" y="184975"/>
                </a:lnTo>
                <a:lnTo>
                  <a:pt x="127228" y="184391"/>
                </a:lnTo>
                <a:lnTo>
                  <a:pt x="164680" y="162788"/>
                </a:lnTo>
                <a:lnTo>
                  <a:pt x="167233" y="158978"/>
                </a:lnTo>
                <a:lnTo>
                  <a:pt x="169659" y="155359"/>
                </a:lnTo>
                <a:lnTo>
                  <a:pt x="173634" y="146786"/>
                </a:lnTo>
                <a:lnTo>
                  <a:pt x="138582" y="140690"/>
                </a:lnTo>
                <a:lnTo>
                  <a:pt x="137058" y="146786"/>
                </a:lnTo>
                <a:lnTo>
                  <a:pt x="134010" y="151358"/>
                </a:lnTo>
                <a:lnTo>
                  <a:pt x="130962" y="154406"/>
                </a:lnTo>
                <a:lnTo>
                  <a:pt x="126390" y="157454"/>
                </a:lnTo>
                <a:lnTo>
                  <a:pt x="121818" y="158978"/>
                </a:lnTo>
                <a:lnTo>
                  <a:pt x="109626" y="158978"/>
                </a:lnTo>
                <a:lnTo>
                  <a:pt x="101917" y="155930"/>
                </a:lnTo>
                <a:lnTo>
                  <a:pt x="97345" y="149834"/>
                </a:lnTo>
                <a:lnTo>
                  <a:pt x="91249" y="145262"/>
                </a:lnTo>
                <a:lnTo>
                  <a:pt x="88201" y="136118"/>
                </a:lnTo>
                <a:lnTo>
                  <a:pt x="88201" y="126974"/>
                </a:lnTo>
                <a:lnTo>
                  <a:pt x="175158" y="1269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7141" y="607415"/>
            <a:ext cx="48895" cy="182880"/>
          </a:xfrm>
          <a:custGeom>
            <a:avLst/>
            <a:gdLst/>
            <a:ahLst/>
            <a:cxnLst/>
            <a:rect l="l" t="t" r="r" b="b"/>
            <a:pathLst>
              <a:path w="48895" h="182879">
                <a:moveTo>
                  <a:pt x="48768" y="0"/>
                </a:moveTo>
                <a:lnTo>
                  <a:pt x="0" y="0"/>
                </a:lnTo>
                <a:lnTo>
                  <a:pt x="0" y="21590"/>
                </a:lnTo>
                <a:lnTo>
                  <a:pt x="0" y="161290"/>
                </a:lnTo>
                <a:lnTo>
                  <a:pt x="0" y="182880"/>
                </a:lnTo>
                <a:lnTo>
                  <a:pt x="48768" y="182880"/>
                </a:lnTo>
                <a:lnTo>
                  <a:pt x="48768" y="161290"/>
                </a:lnTo>
                <a:lnTo>
                  <a:pt x="25908" y="161290"/>
                </a:lnTo>
                <a:lnTo>
                  <a:pt x="25908" y="21590"/>
                </a:lnTo>
                <a:lnTo>
                  <a:pt x="48768" y="21590"/>
                </a:lnTo>
                <a:lnTo>
                  <a:pt x="487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067967" y="363093"/>
            <a:ext cx="786955" cy="389001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698879" y="604170"/>
            <a:ext cx="2279015" cy="187960"/>
            <a:chOff x="1698879" y="604170"/>
            <a:chExt cx="2279015" cy="187960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98879" y="604170"/>
              <a:ext cx="1930812" cy="18764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645014" y="607224"/>
              <a:ext cx="27940" cy="142240"/>
            </a:xfrm>
            <a:custGeom>
              <a:avLst/>
              <a:gdLst/>
              <a:ahLst/>
              <a:cxnLst/>
              <a:rect l="l" t="t" r="r" b="b"/>
              <a:pathLst>
                <a:path w="27939" h="142240">
                  <a:moveTo>
                    <a:pt x="27432" y="39624"/>
                  </a:moveTo>
                  <a:lnTo>
                    <a:pt x="0" y="39624"/>
                  </a:lnTo>
                  <a:lnTo>
                    <a:pt x="0" y="141820"/>
                  </a:lnTo>
                  <a:lnTo>
                    <a:pt x="27432" y="141820"/>
                  </a:lnTo>
                  <a:lnTo>
                    <a:pt x="27432" y="39624"/>
                  </a:lnTo>
                  <a:close/>
                </a:path>
                <a:path w="27939" h="142240">
                  <a:moveTo>
                    <a:pt x="27432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7432" y="24384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96842" y="643794"/>
              <a:ext cx="94583" cy="1052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12762" y="610266"/>
              <a:ext cx="164687" cy="14182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4037084" y="607218"/>
            <a:ext cx="1182370" cy="145415"/>
            <a:chOff x="4037084" y="607218"/>
            <a:chExt cx="1182370" cy="145415"/>
          </a:xfrm>
        </p:grpSpPr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37084" y="607218"/>
              <a:ext cx="102099" cy="14487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162031" y="607224"/>
              <a:ext cx="936625" cy="145415"/>
            </a:xfrm>
            <a:custGeom>
              <a:avLst/>
              <a:gdLst/>
              <a:ahLst/>
              <a:cxnLst/>
              <a:rect l="l" t="t" r="r" b="b"/>
              <a:pathLst>
                <a:path w="936625" h="145415">
                  <a:moveTo>
                    <a:pt x="96113" y="99148"/>
                  </a:moveTo>
                  <a:lnTo>
                    <a:pt x="88963" y="60718"/>
                  </a:lnTo>
                  <a:lnTo>
                    <a:pt x="68592" y="40627"/>
                  </a:lnTo>
                  <a:lnTo>
                    <a:pt x="68592" y="74764"/>
                  </a:lnTo>
                  <a:lnTo>
                    <a:pt x="68592" y="82384"/>
                  </a:lnTo>
                  <a:lnTo>
                    <a:pt x="27432" y="82384"/>
                  </a:lnTo>
                  <a:lnTo>
                    <a:pt x="27432" y="74764"/>
                  </a:lnTo>
                  <a:lnTo>
                    <a:pt x="30480" y="68668"/>
                  </a:lnTo>
                  <a:lnTo>
                    <a:pt x="33528" y="64008"/>
                  </a:lnTo>
                  <a:lnTo>
                    <a:pt x="38100" y="59436"/>
                  </a:lnTo>
                  <a:lnTo>
                    <a:pt x="42672" y="57912"/>
                  </a:lnTo>
                  <a:lnTo>
                    <a:pt x="54864" y="57912"/>
                  </a:lnTo>
                  <a:lnTo>
                    <a:pt x="59436" y="59436"/>
                  </a:lnTo>
                  <a:lnTo>
                    <a:pt x="62484" y="64008"/>
                  </a:lnTo>
                  <a:lnTo>
                    <a:pt x="67068" y="68668"/>
                  </a:lnTo>
                  <a:lnTo>
                    <a:pt x="47244" y="36576"/>
                  </a:lnTo>
                  <a:lnTo>
                    <a:pt x="37274" y="37452"/>
                  </a:lnTo>
                  <a:lnTo>
                    <a:pt x="6591" y="60718"/>
                  </a:lnTo>
                  <a:lnTo>
                    <a:pt x="0" y="91528"/>
                  </a:lnTo>
                  <a:lnTo>
                    <a:pt x="571" y="101511"/>
                  </a:lnTo>
                  <a:lnTo>
                    <a:pt x="26289" y="140296"/>
                  </a:lnTo>
                  <a:lnTo>
                    <a:pt x="50292" y="144868"/>
                  </a:lnTo>
                  <a:lnTo>
                    <a:pt x="58013" y="144322"/>
                  </a:lnTo>
                  <a:lnTo>
                    <a:pt x="89039" y="125056"/>
                  </a:lnTo>
                  <a:lnTo>
                    <a:pt x="91655" y="120967"/>
                  </a:lnTo>
                  <a:lnTo>
                    <a:pt x="94500" y="114388"/>
                  </a:lnTo>
                  <a:lnTo>
                    <a:pt x="67068" y="109816"/>
                  </a:lnTo>
                  <a:lnTo>
                    <a:pt x="64008" y="118960"/>
                  </a:lnTo>
                  <a:lnTo>
                    <a:pt x="60960" y="120484"/>
                  </a:lnTo>
                  <a:lnTo>
                    <a:pt x="57912" y="123532"/>
                  </a:lnTo>
                  <a:lnTo>
                    <a:pt x="54864" y="125056"/>
                  </a:lnTo>
                  <a:lnTo>
                    <a:pt x="44196" y="125056"/>
                  </a:lnTo>
                  <a:lnTo>
                    <a:pt x="38100" y="122008"/>
                  </a:lnTo>
                  <a:lnTo>
                    <a:pt x="33528" y="117436"/>
                  </a:lnTo>
                  <a:lnTo>
                    <a:pt x="30480" y="112864"/>
                  </a:lnTo>
                  <a:lnTo>
                    <a:pt x="27432" y="106768"/>
                  </a:lnTo>
                  <a:lnTo>
                    <a:pt x="27432" y="99148"/>
                  </a:lnTo>
                  <a:lnTo>
                    <a:pt x="96113" y="99148"/>
                  </a:lnTo>
                  <a:close/>
                </a:path>
                <a:path w="936625" h="145415">
                  <a:moveTo>
                    <a:pt x="161645" y="140296"/>
                  </a:moveTo>
                  <a:lnTo>
                    <a:pt x="160121" y="118960"/>
                  </a:lnTo>
                  <a:lnTo>
                    <a:pt x="155549" y="122008"/>
                  </a:lnTo>
                  <a:lnTo>
                    <a:pt x="144881" y="122008"/>
                  </a:lnTo>
                  <a:lnTo>
                    <a:pt x="144881" y="120484"/>
                  </a:lnTo>
                  <a:lnTo>
                    <a:pt x="143357" y="120484"/>
                  </a:lnTo>
                  <a:lnTo>
                    <a:pt x="141833" y="118960"/>
                  </a:lnTo>
                  <a:lnTo>
                    <a:pt x="141833" y="60960"/>
                  </a:lnTo>
                  <a:lnTo>
                    <a:pt x="160121" y="60960"/>
                  </a:lnTo>
                  <a:lnTo>
                    <a:pt x="160121" y="39624"/>
                  </a:lnTo>
                  <a:lnTo>
                    <a:pt x="141833" y="39624"/>
                  </a:lnTo>
                  <a:lnTo>
                    <a:pt x="141833" y="3048"/>
                  </a:lnTo>
                  <a:lnTo>
                    <a:pt x="114401" y="18288"/>
                  </a:lnTo>
                  <a:lnTo>
                    <a:pt x="114401" y="39624"/>
                  </a:lnTo>
                  <a:lnTo>
                    <a:pt x="100685" y="39624"/>
                  </a:lnTo>
                  <a:lnTo>
                    <a:pt x="100685" y="60960"/>
                  </a:lnTo>
                  <a:lnTo>
                    <a:pt x="114401" y="60960"/>
                  </a:lnTo>
                  <a:lnTo>
                    <a:pt x="114401" y="125056"/>
                  </a:lnTo>
                  <a:lnTo>
                    <a:pt x="115925" y="129628"/>
                  </a:lnTo>
                  <a:lnTo>
                    <a:pt x="115925" y="132676"/>
                  </a:lnTo>
                  <a:lnTo>
                    <a:pt x="118973" y="135724"/>
                  </a:lnTo>
                  <a:lnTo>
                    <a:pt x="120497" y="138772"/>
                  </a:lnTo>
                  <a:lnTo>
                    <a:pt x="126593" y="141820"/>
                  </a:lnTo>
                  <a:lnTo>
                    <a:pt x="135737" y="144868"/>
                  </a:lnTo>
                  <a:lnTo>
                    <a:pt x="147929" y="144868"/>
                  </a:lnTo>
                  <a:lnTo>
                    <a:pt x="155549" y="143344"/>
                  </a:lnTo>
                  <a:lnTo>
                    <a:pt x="161645" y="140296"/>
                  </a:lnTo>
                  <a:close/>
                </a:path>
                <a:path w="936625" h="145415">
                  <a:moveTo>
                    <a:pt x="263842" y="99148"/>
                  </a:moveTo>
                  <a:lnTo>
                    <a:pt x="263232" y="84251"/>
                  </a:lnTo>
                  <a:lnTo>
                    <a:pt x="262928" y="82384"/>
                  </a:lnTo>
                  <a:lnTo>
                    <a:pt x="261175" y="71488"/>
                  </a:lnTo>
                  <a:lnTo>
                    <a:pt x="236410" y="40627"/>
                  </a:lnTo>
                  <a:lnTo>
                    <a:pt x="236410" y="74764"/>
                  </a:lnTo>
                  <a:lnTo>
                    <a:pt x="236410" y="82384"/>
                  </a:lnTo>
                  <a:lnTo>
                    <a:pt x="196697" y="82384"/>
                  </a:lnTo>
                  <a:lnTo>
                    <a:pt x="196697" y="74764"/>
                  </a:lnTo>
                  <a:lnTo>
                    <a:pt x="198221" y="68668"/>
                  </a:lnTo>
                  <a:lnTo>
                    <a:pt x="201269" y="64008"/>
                  </a:lnTo>
                  <a:lnTo>
                    <a:pt x="205841" y="59436"/>
                  </a:lnTo>
                  <a:lnTo>
                    <a:pt x="210413" y="57912"/>
                  </a:lnTo>
                  <a:lnTo>
                    <a:pt x="222694" y="57912"/>
                  </a:lnTo>
                  <a:lnTo>
                    <a:pt x="227266" y="59436"/>
                  </a:lnTo>
                  <a:lnTo>
                    <a:pt x="230314" y="64008"/>
                  </a:lnTo>
                  <a:lnTo>
                    <a:pt x="234886" y="68668"/>
                  </a:lnTo>
                  <a:lnTo>
                    <a:pt x="234924" y="68821"/>
                  </a:lnTo>
                  <a:lnTo>
                    <a:pt x="236410" y="74764"/>
                  </a:lnTo>
                  <a:lnTo>
                    <a:pt x="236410" y="40627"/>
                  </a:lnTo>
                  <a:lnTo>
                    <a:pt x="235648" y="40195"/>
                  </a:lnTo>
                  <a:lnTo>
                    <a:pt x="225894" y="37452"/>
                  </a:lnTo>
                  <a:lnTo>
                    <a:pt x="214985" y="36576"/>
                  </a:lnTo>
                  <a:lnTo>
                    <a:pt x="205244" y="37452"/>
                  </a:lnTo>
                  <a:lnTo>
                    <a:pt x="174904" y="60718"/>
                  </a:lnTo>
                  <a:lnTo>
                    <a:pt x="167741" y="91528"/>
                  </a:lnTo>
                  <a:lnTo>
                    <a:pt x="168338" y="101511"/>
                  </a:lnTo>
                  <a:lnTo>
                    <a:pt x="194221" y="140296"/>
                  </a:lnTo>
                  <a:lnTo>
                    <a:pt x="218033" y="144868"/>
                  </a:lnTo>
                  <a:lnTo>
                    <a:pt x="225806" y="144322"/>
                  </a:lnTo>
                  <a:lnTo>
                    <a:pt x="259486" y="120967"/>
                  </a:lnTo>
                  <a:lnTo>
                    <a:pt x="262318" y="114388"/>
                  </a:lnTo>
                  <a:lnTo>
                    <a:pt x="234886" y="109816"/>
                  </a:lnTo>
                  <a:lnTo>
                    <a:pt x="231838" y="118960"/>
                  </a:lnTo>
                  <a:lnTo>
                    <a:pt x="228790" y="120484"/>
                  </a:lnTo>
                  <a:lnTo>
                    <a:pt x="225742" y="123532"/>
                  </a:lnTo>
                  <a:lnTo>
                    <a:pt x="222694" y="125056"/>
                  </a:lnTo>
                  <a:lnTo>
                    <a:pt x="211937" y="125056"/>
                  </a:lnTo>
                  <a:lnTo>
                    <a:pt x="205841" y="122008"/>
                  </a:lnTo>
                  <a:lnTo>
                    <a:pt x="202793" y="117436"/>
                  </a:lnTo>
                  <a:lnTo>
                    <a:pt x="198221" y="112864"/>
                  </a:lnTo>
                  <a:lnTo>
                    <a:pt x="195173" y="106768"/>
                  </a:lnTo>
                  <a:lnTo>
                    <a:pt x="195173" y="99148"/>
                  </a:lnTo>
                  <a:lnTo>
                    <a:pt x="263842" y="99148"/>
                  </a:lnTo>
                  <a:close/>
                </a:path>
                <a:path w="936625" h="145415">
                  <a:moveTo>
                    <a:pt x="346240" y="41148"/>
                  </a:moveTo>
                  <a:lnTo>
                    <a:pt x="340055" y="38100"/>
                  </a:lnTo>
                  <a:lnTo>
                    <a:pt x="333959" y="36576"/>
                  </a:lnTo>
                  <a:lnTo>
                    <a:pt x="323291" y="36576"/>
                  </a:lnTo>
                  <a:lnTo>
                    <a:pt x="317195" y="39624"/>
                  </a:lnTo>
                  <a:lnTo>
                    <a:pt x="312623" y="42672"/>
                  </a:lnTo>
                  <a:lnTo>
                    <a:pt x="309575" y="47244"/>
                  </a:lnTo>
                  <a:lnTo>
                    <a:pt x="305003" y="53340"/>
                  </a:lnTo>
                  <a:lnTo>
                    <a:pt x="305003" y="39624"/>
                  </a:lnTo>
                  <a:lnTo>
                    <a:pt x="279095" y="39624"/>
                  </a:lnTo>
                  <a:lnTo>
                    <a:pt x="279095" y="141820"/>
                  </a:lnTo>
                  <a:lnTo>
                    <a:pt x="306527" y="141820"/>
                  </a:lnTo>
                  <a:lnTo>
                    <a:pt x="306527" y="111340"/>
                  </a:lnTo>
                  <a:lnTo>
                    <a:pt x="306781" y="98793"/>
                  </a:lnTo>
                  <a:lnTo>
                    <a:pt x="321767" y="60960"/>
                  </a:lnTo>
                  <a:lnTo>
                    <a:pt x="329387" y="60960"/>
                  </a:lnTo>
                  <a:lnTo>
                    <a:pt x="333959" y="62484"/>
                  </a:lnTo>
                  <a:lnTo>
                    <a:pt x="338531" y="65532"/>
                  </a:lnTo>
                  <a:lnTo>
                    <a:pt x="346240" y="41148"/>
                  </a:lnTo>
                  <a:close/>
                </a:path>
                <a:path w="936625" h="145415">
                  <a:moveTo>
                    <a:pt x="391960" y="39624"/>
                  </a:moveTo>
                  <a:lnTo>
                    <a:pt x="364528" y="39624"/>
                  </a:lnTo>
                  <a:lnTo>
                    <a:pt x="364528" y="141820"/>
                  </a:lnTo>
                  <a:lnTo>
                    <a:pt x="391960" y="141820"/>
                  </a:lnTo>
                  <a:lnTo>
                    <a:pt x="391960" y="39624"/>
                  </a:lnTo>
                  <a:close/>
                </a:path>
                <a:path w="936625" h="145415">
                  <a:moveTo>
                    <a:pt x="391960" y="0"/>
                  </a:moveTo>
                  <a:lnTo>
                    <a:pt x="364528" y="0"/>
                  </a:lnTo>
                  <a:lnTo>
                    <a:pt x="364528" y="24384"/>
                  </a:lnTo>
                  <a:lnTo>
                    <a:pt x="391960" y="24384"/>
                  </a:lnTo>
                  <a:lnTo>
                    <a:pt x="391960" y="0"/>
                  </a:lnTo>
                  <a:close/>
                </a:path>
                <a:path w="936625" h="145415">
                  <a:moveTo>
                    <a:pt x="517017" y="90004"/>
                  </a:moveTo>
                  <a:lnTo>
                    <a:pt x="501777" y="51816"/>
                  </a:lnTo>
                  <a:lnTo>
                    <a:pt x="489585" y="42583"/>
                  </a:lnTo>
                  <a:lnTo>
                    <a:pt x="489585" y="80860"/>
                  </a:lnTo>
                  <a:lnTo>
                    <a:pt x="489483" y="91528"/>
                  </a:lnTo>
                  <a:lnTo>
                    <a:pt x="471297" y="122008"/>
                  </a:lnTo>
                  <a:lnTo>
                    <a:pt x="455968" y="122008"/>
                  </a:lnTo>
                  <a:lnTo>
                    <a:pt x="451396" y="120484"/>
                  </a:lnTo>
                  <a:lnTo>
                    <a:pt x="445300" y="114388"/>
                  </a:lnTo>
                  <a:lnTo>
                    <a:pt x="440728" y="108292"/>
                  </a:lnTo>
                  <a:lnTo>
                    <a:pt x="439204" y="100672"/>
                  </a:lnTo>
                  <a:lnTo>
                    <a:pt x="439204" y="80860"/>
                  </a:lnTo>
                  <a:lnTo>
                    <a:pt x="440728" y="73240"/>
                  </a:lnTo>
                  <a:lnTo>
                    <a:pt x="445300" y="67056"/>
                  </a:lnTo>
                  <a:lnTo>
                    <a:pt x="451396" y="62484"/>
                  </a:lnTo>
                  <a:lnTo>
                    <a:pt x="455968" y="59436"/>
                  </a:lnTo>
                  <a:lnTo>
                    <a:pt x="471297" y="59436"/>
                  </a:lnTo>
                  <a:lnTo>
                    <a:pt x="477393" y="62484"/>
                  </a:lnTo>
                  <a:lnTo>
                    <a:pt x="481965" y="67056"/>
                  </a:lnTo>
                  <a:lnTo>
                    <a:pt x="486537" y="73240"/>
                  </a:lnTo>
                  <a:lnTo>
                    <a:pt x="489585" y="80860"/>
                  </a:lnTo>
                  <a:lnTo>
                    <a:pt x="489585" y="42583"/>
                  </a:lnTo>
                  <a:lnTo>
                    <a:pt x="485013" y="40195"/>
                  </a:lnTo>
                  <a:lnTo>
                    <a:pt x="474738" y="37452"/>
                  </a:lnTo>
                  <a:lnTo>
                    <a:pt x="463588" y="36576"/>
                  </a:lnTo>
                  <a:lnTo>
                    <a:pt x="455866" y="37122"/>
                  </a:lnTo>
                  <a:lnTo>
                    <a:pt x="420941" y="56845"/>
                  </a:lnTo>
                  <a:lnTo>
                    <a:pt x="410248" y="90004"/>
                  </a:lnTo>
                  <a:lnTo>
                    <a:pt x="410349" y="91528"/>
                  </a:lnTo>
                  <a:lnTo>
                    <a:pt x="410794" y="97967"/>
                  </a:lnTo>
                  <a:lnTo>
                    <a:pt x="412343" y="105625"/>
                  </a:lnTo>
                  <a:lnTo>
                    <a:pt x="414743" y="112725"/>
                  </a:lnTo>
                  <a:lnTo>
                    <a:pt x="417868" y="118960"/>
                  </a:lnTo>
                  <a:lnTo>
                    <a:pt x="420941" y="125272"/>
                  </a:lnTo>
                  <a:lnTo>
                    <a:pt x="456730" y="144564"/>
                  </a:lnTo>
                  <a:lnTo>
                    <a:pt x="463588" y="144868"/>
                  </a:lnTo>
                  <a:lnTo>
                    <a:pt x="474738" y="143992"/>
                  </a:lnTo>
                  <a:lnTo>
                    <a:pt x="508076" y="122008"/>
                  </a:lnTo>
                  <a:lnTo>
                    <a:pt x="516229" y="100672"/>
                  </a:lnTo>
                  <a:lnTo>
                    <a:pt x="517017" y="90004"/>
                  </a:lnTo>
                  <a:close/>
                </a:path>
                <a:path w="936625" h="145415">
                  <a:moveTo>
                    <a:pt x="597890" y="41148"/>
                  </a:moveTo>
                  <a:lnTo>
                    <a:pt x="591794" y="38100"/>
                  </a:lnTo>
                  <a:lnTo>
                    <a:pt x="585597" y="36576"/>
                  </a:lnTo>
                  <a:lnTo>
                    <a:pt x="574929" y="36576"/>
                  </a:lnTo>
                  <a:lnTo>
                    <a:pt x="568833" y="39624"/>
                  </a:lnTo>
                  <a:lnTo>
                    <a:pt x="564261" y="42672"/>
                  </a:lnTo>
                  <a:lnTo>
                    <a:pt x="561213" y="47244"/>
                  </a:lnTo>
                  <a:lnTo>
                    <a:pt x="556641" y="53340"/>
                  </a:lnTo>
                  <a:lnTo>
                    <a:pt x="556641" y="39624"/>
                  </a:lnTo>
                  <a:lnTo>
                    <a:pt x="530733" y="39624"/>
                  </a:lnTo>
                  <a:lnTo>
                    <a:pt x="530733" y="141820"/>
                  </a:lnTo>
                  <a:lnTo>
                    <a:pt x="558165" y="141820"/>
                  </a:lnTo>
                  <a:lnTo>
                    <a:pt x="558165" y="111340"/>
                  </a:lnTo>
                  <a:lnTo>
                    <a:pt x="558431" y="98793"/>
                  </a:lnTo>
                  <a:lnTo>
                    <a:pt x="573405" y="60960"/>
                  </a:lnTo>
                  <a:lnTo>
                    <a:pt x="581025" y="60960"/>
                  </a:lnTo>
                  <a:lnTo>
                    <a:pt x="585597" y="62484"/>
                  </a:lnTo>
                  <a:lnTo>
                    <a:pt x="590270" y="65532"/>
                  </a:lnTo>
                  <a:lnTo>
                    <a:pt x="597890" y="41148"/>
                  </a:lnTo>
                  <a:close/>
                </a:path>
                <a:path w="936625" h="145415">
                  <a:moveTo>
                    <a:pt x="706094" y="141820"/>
                  </a:moveTo>
                  <a:lnTo>
                    <a:pt x="703046" y="137248"/>
                  </a:lnTo>
                  <a:lnTo>
                    <a:pt x="701522" y="132676"/>
                  </a:lnTo>
                  <a:lnTo>
                    <a:pt x="701522" y="131152"/>
                  </a:lnTo>
                  <a:lnTo>
                    <a:pt x="701522" y="128104"/>
                  </a:lnTo>
                  <a:lnTo>
                    <a:pt x="699998" y="125056"/>
                  </a:lnTo>
                  <a:lnTo>
                    <a:pt x="699998" y="93052"/>
                  </a:lnTo>
                  <a:lnTo>
                    <a:pt x="699998" y="64008"/>
                  </a:lnTo>
                  <a:lnTo>
                    <a:pt x="698779" y="57912"/>
                  </a:lnTo>
                  <a:lnTo>
                    <a:pt x="698474" y="56388"/>
                  </a:lnTo>
                  <a:lnTo>
                    <a:pt x="696950" y="51816"/>
                  </a:lnTo>
                  <a:lnTo>
                    <a:pt x="655802" y="36576"/>
                  </a:lnTo>
                  <a:lnTo>
                    <a:pt x="646988" y="37122"/>
                  </a:lnTo>
                  <a:lnTo>
                    <a:pt x="614197" y="58978"/>
                  </a:lnTo>
                  <a:lnTo>
                    <a:pt x="611606" y="65532"/>
                  </a:lnTo>
                  <a:lnTo>
                    <a:pt x="635990" y="70192"/>
                  </a:lnTo>
                  <a:lnTo>
                    <a:pt x="639038" y="65532"/>
                  </a:lnTo>
                  <a:lnTo>
                    <a:pt x="640562" y="62484"/>
                  </a:lnTo>
                  <a:lnTo>
                    <a:pt x="643610" y="60960"/>
                  </a:lnTo>
                  <a:lnTo>
                    <a:pt x="646658" y="57912"/>
                  </a:lnTo>
                  <a:lnTo>
                    <a:pt x="661898" y="57912"/>
                  </a:lnTo>
                  <a:lnTo>
                    <a:pt x="666470" y="59436"/>
                  </a:lnTo>
                  <a:lnTo>
                    <a:pt x="669518" y="60960"/>
                  </a:lnTo>
                  <a:lnTo>
                    <a:pt x="672566" y="64008"/>
                  </a:lnTo>
                  <a:lnTo>
                    <a:pt x="672566" y="74764"/>
                  </a:lnTo>
                  <a:lnTo>
                    <a:pt x="672566" y="93052"/>
                  </a:lnTo>
                  <a:lnTo>
                    <a:pt x="672566" y="111340"/>
                  </a:lnTo>
                  <a:lnTo>
                    <a:pt x="671042" y="115912"/>
                  </a:lnTo>
                  <a:lnTo>
                    <a:pt x="669518" y="118960"/>
                  </a:lnTo>
                  <a:lnTo>
                    <a:pt x="664946" y="120484"/>
                  </a:lnTo>
                  <a:lnTo>
                    <a:pt x="660374" y="123532"/>
                  </a:lnTo>
                  <a:lnTo>
                    <a:pt x="655802" y="125056"/>
                  </a:lnTo>
                  <a:lnTo>
                    <a:pt x="646658" y="125056"/>
                  </a:lnTo>
                  <a:lnTo>
                    <a:pt x="640562" y="122008"/>
                  </a:lnTo>
                  <a:lnTo>
                    <a:pt x="637514" y="118960"/>
                  </a:lnTo>
                  <a:lnTo>
                    <a:pt x="635990" y="115912"/>
                  </a:lnTo>
                  <a:lnTo>
                    <a:pt x="635990" y="108292"/>
                  </a:lnTo>
                  <a:lnTo>
                    <a:pt x="637514" y="103720"/>
                  </a:lnTo>
                  <a:lnTo>
                    <a:pt x="642086" y="102196"/>
                  </a:lnTo>
                  <a:lnTo>
                    <a:pt x="643610" y="100672"/>
                  </a:lnTo>
                  <a:lnTo>
                    <a:pt x="655802" y="97624"/>
                  </a:lnTo>
                  <a:lnTo>
                    <a:pt x="663422" y="96100"/>
                  </a:lnTo>
                  <a:lnTo>
                    <a:pt x="669518" y="94576"/>
                  </a:lnTo>
                  <a:lnTo>
                    <a:pt x="672566" y="93052"/>
                  </a:lnTo>
                  <a:lnTo>
                    <a:pt x="672566" y="74764"/>
                  </a:lnTo>
                  <a:lnTo>
                    <a:pt x="668299" y="76822"/>
                  </a:lnTo>
                  <a:lnTo>
                    <a:pt x="662470" y="78574"/>
                  </a:lnTo>
                  <a:lnTo>
                    <a:pt x="646658" y="82384"/>
                  </a:lnTo>
                  <a:lnTo>
                    <a:pt x="637514" y="83908"/>
                  </a:lnTo>
                  <a:lnTo>
                    <a:pt x="629894" y="85432"/>
                  </a:lnTo>
                  <a:lnTo>
                    <a:pt x="625322" y="88480"/>
                  </a:lnTo>
                  <a:lnTo>
                    <a:pt x="619226" y="90004"/>
                  </a:lnTo>
                  <a:lnTo>
                    <a:pt x="610082" y="103720"/>
                  </a:lnTo>
                  <a:lnTo>
                    <a:pt x="608558" y="108292"/>
                  </a:lnTo>
                  <a:lnTo>
                    <a:pt x="608558" y="123532"/>
                  </a:lnTo>
                  <a:lnTo>
                    <a:pt x="611606" y="131152"/>
                  </a:lnTo>
                  <a:lnTo>
                    <a:pt x="617702" y="135724"/>
                  </a:lnTo>
                  <a:lnTo>
                    <a:pt x="622820" y="139725"/>
                  </a:lnTo>
                  <a:lnTo>
                    <a:pt x="628942" y="142582"/>
                  </a:lnTo>
                  <a:lnTo>
                    <a:pt x="635914" y="144297"/>
                  </a:lnTo>
                  <a:lnTo>
                    <a:pt x="643610" y="144868"/>
                  </a:lnTo>
                  <a:lnTo>
                    <a:pt x="649706" y="144868"/>
                  </a:lnTo>
                  <a:lnTo>
                    <a:pt x="654278" y="143344"/>
                  </a:lnTo>
                  <a:lnTo>
                    <a:pt x="660374" y="141820"/>
                  </a:lnTo>
                  <a:lnTo>
                    <a:pt x="664946" y="138772"/>
                  </a:lnTo>
                  <a:lnTo>
                    <a:pt x="671042" y="135724"/>
                  </a:lnTo>
                  <a:lnTo>
                    <a:pt x="675614" y="131152"/>
                  </a:lnTo>
                  <a:lnTo>
                    <a:pt x="675614" y="134200"/>
                  </a:lnTo>
                  <a:lnTo>
                    <a:pt x="677138" y="138772"/>
                  </a:lnTo>
                  <a:lnTo>
                    <a:pt x="678662" y="140296"/>
                  </a:lnTo>
                  <a:lnTo>
                    <a:pt x="678662" y="141820"/>
                  </a:lnTo>
                  <a:lnTo>
                    <a:pt x="706094" y="141820"/>
                  </a:lnTo>
                  <a:close/>
                </a:path>
                <a:path w="936625" h="145415">
                  <a:moveTo>
                    <a:pt x="770191" y="140296"/>
                  </a:moveTo>
                  <a:lnTo>
                    <a:pt x="768667" y="118960"/>
                  </a:lnTo>
                  <a:lnTo>
                    <a:pt x="764095" y="122008"/>
                  </a:lnTo>
                  <a:lnTo>
                    <a:pt x="753427" y="122008"/>
                  </a:lnTo>
                  <a:lnTo>
                    <a:pt x="753427" y="120484"/>
                  </a:lnTo>
                  <a:lnTo>
                    <a:pt x="751903" y="120484"/>
                  </a:lnTo>
                  <a:lnTo>
                    <a:pt x="750379" y="118960"/>
                  </a:lnTo>
                  <a:lnTo>
                    <a:pt x="750379" y="60960"/>
                  </a:lnTo>
                  <a:lnTo>
                    <a:pt x="768667" y="60960"/>
                  </a:lnTo>
                  <a:lnTo>
                    <a:pt x="768667" y="39624"/>
                  </a:lnTo>
                  <a:lnTo>
                    <a:pt x="750379" y="39624"/>
                  </a:lnTo>
                  <a:lnTo>
                    <a:pt x="750379" y="3048"/>
                  </a:lnTo>
                  <a:lnTo>
                    <a:pt x="722947" y="18288"/>
                  </a:lnTo>
                  <a:lnTo>
                    <a:pt x="722947" y="39624"/>
                  </a:lnTo>
                  <a:lnTo>
                    <a:pt x="709142" y="39624"/>
                  </a:lnTo>
                  <a:lnTo>
                    <a:pt x="709142" y="60960"/>
                  </a:lnTo>
                  <a:lnTo>
                    <a:pt x="722947" y="60960"/>
                  </a:lnTo>
                  <a:lnTo>
                    <a:pt x="722947" y="125056"/>
                  </a:lnTo>
                  <a:lnTo>
                    <a:pt x="724471" y="129628"/>
                  </a:lnTo>
                  <a:lnTo>
                    <a:pt x="729043" y="138772"/>
                  </a:lnTo>
                  <a:lnTo>
                    <a:pt x="735139" y="141820"/>
                  </a:lnTo>
                  <a:lnTo>
                    <a:pt x="744283" y="144868"/>
                  </a:lnTo>
                  <a:lnTo>
                    <a:pt x="756475" y="144868"/>
                  </a:lnTo>
                  <a:lnTo>
                    <a:pt x="764095" y="143344"/>
                  </a:lnTo>
                  <a:lnTo>
                    <a:pt x="770191" y="140296"/>
                  </a:lnTo>
                  <a:close/>
                </a:path>
                <a:path w="936625" h="145415">
                  <a:moveTo>
                    <a:pt x="811352" y="39624"/>
                  </a:moveTo>
                  <a:lnTo>
                    <a:pt x="783920" y="39624"/>
                  </a:lnTo>
                  <a:lnTo>
                    <a:pt x="783920" y="141820"/>
                  </a:lnTo>
                  <a:lnTo>
                    <a:pt x="811352" y="141820"/>
                  </a:lnTo>
                  <a:lnTo>
                    <a:pt x="811352" y="39624"/>
                  </a:lnTo>
                  <a:close/>
                </a:path>
                <a:path w="936625" h="145415">
                  <a:moveTo>
                    <a:pt x="811352" y="0"/>
                  </a:moveTo>
                  <a:lnTo>
                    <a:pt x="783920" y="0"/>
                  </a:lnTo>
                  <a:lnTo>
                    <a:pt x="783920" y="24384"/>
                  </a:lnTo>
                  <a:lnTo>
                    <a:pt x="811352" y="24384"/>
                  </a:lnTo>
                  <a:lnTo>
                    <a:pt x="811352" y="0"/>
                  </a:lnTo>
                  <a:close/>
                </a:path>
                <a:path w="936625" h="145415">
                  <a:moveTo>
                    <a:pt x="936409" y="90004"/>
                  </a:moveTo>
                  <a:lnTo>
                    <a:pt x="922693" y="51816"/>
                  </a:lnTo>
                  <a:lnTo>
                    <a:pt x="908977" y="42164"/>
                  </a:lnTo>
                  <a:lnTo>
                    <a:pt x="908977" y="80860"/>
                  </a:lnTo>
                  <a:lnTo>
                    <a:pt x="908862" y="91528"/>
                  </a:lnTo>
                  <a:lnTo>
                    <a:pt x="908431" y="97459"/>
                  </a:lnTo>
                  <a:lnTo>
                    <a:pt x="908304" y="97967"/>
                  </a:lnTo>
                  <a:lnTo>
                    <a:pt x="906881" y="103911"/>
                  </a:lnTo>
                  <a:lnTo>
                    <a:pt x="904481" y="109512"/>
                  </a:lnTo>
                  <a:lnTo>
                    <a:pt x="901357" y="114388"/>
                  </a:lnTo>
                  <a:lnTo>
                    <a:pt x="896785" y="120484"/>
                  </a:lnTo>
                  <a:lnTo>
                    <a:pt x="890689" y="122008"/>
                  </a:lnTo>
                  <a:lnTo>
                    <a:pt x="876973" y="122008"/>
                  </a:lnTo>
                  <a:lnTo>
                    <a:pt x="870877" y="120484"/>
                  </a:lnTo>
                  <a:lnTo>
                    <a:pt x="866305" y="114388"/>
                  </a:lnTo>
                  <a:lnTo>
                    <a:pt x="860209" y="108292"/>
                  </a:lnTo>
                  <a:lnTo>
                    <a:pt x="858685" y="100672"/>
                  </a:lnTo>
                  <a:lnTo>
                    <a:pt x="858748" y="90004"/>
                  </a:lnTo>
                  <a:lnTo>
                    <a:pt x="859015" y="84074"/>
                  </a:lnTo>
                  <a:lnTo>
                    <a:pt x="876973" y="59436"/>
                  </a:lnTo>
                  <a:lnTo>
                    <a:pt x="890689" y="59436"/>
                  </a:lnTo>
                  <a:lnTo>
                    <a:pt x="896785" y="62484"/>
                  </a:lnTo>
                  <a:lnTo>
                    <a:pt x="901357" y="67056"/>
                  </a:lnTo>
                  <a:lnTo>
                    <a:pt x="905929" y="73240"/>
                  </a:lnTo>
                  <a:lnTo>
                    <a:pt x="908977" y="80860"/>
                  </a:lnTo>
                  <a:lnTo>
                    <a:pt x="908977" y="42164"/>
                  </a:lnTo>
                  <a:lnTo>
                    <a:pt x="905167" y="40195"/>
                  </a:lnTo>
                  <a:lnTo>
                    <a:pt x="894829" y="37452"/>
                  </a:lnTo>
                  <a:lnTo>
                    <a:pt x="883069" y="36576"/>
                  </a:lnTo>
                  <a:lnTo>
                    <a:pt x="876211" y="37122"/>
                  </a:lnTo>
                  <a:lnTo>
                    <a:pt x="841057" y="56845"/>
                  </a:lnTo>
                  <a:lnTo>
                    <a:pt x="829627" y="90004"/>
                  </a:lnTo>
                  <a:lnTo>
                    <a:pt x="829741" y="91528"/>
                  </a:lnTo>
                  <a:lnTo>
                    <a:pt x="830186" y="97967"/>
                  </a:lnTo>
                  <a:lnTo>
                    <a:pt x="850849" y="135039"/>
                  </a:lnTo>
                  <a:lnTo>
                    <a:pt x="883069" y="144868"/>
                  </a:lnTo>
                  <a:lnTo>
                    <a:pt x="894803" y="143992"/>
                  </a:lnTo>
                  <a:lnTo>
                    <a:pt x="904976" y="141249"/>
                  </a:lnTo>
                  <a:lnTo>
                    <a:pt x="913714" y="136512"/>
                  </a:lnTo>
                  <a:lnTo>
                    <a:pt x="921169" y="129628"/>
                  </a:lnTo>
                  <a:lnTo>
                    <a:pt x="927455" y="122008"/>
                  </a:lnTo>
                  <a:lnTo>
                    <a:pt x="928052" y="121297"/>
                  </a:lnTo>
                  <a:lnTo>
                    <a:pt x="932789" y="112102"/>
                  </a:lnTo>
                  <a:lnTo>
                    <a:pt x="935532" y="101777"/>
                  </a:lnTo>
                  <a:lnTo>
                    <a:pt x="935609" y="100672"/>
                  </a:lnTo>
                  <a:lnTo>
                    <a:pt x="936409" y="90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24450" y="643794"/>
              <a:ext cx="94487" cy="105251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5881115" y="606552"/>
            <a:ext cx="332740" cy="146050"/>
            <a:chOff x="5881115" y="606552"/>
            <a:chExt cx="332740" cy="146050"/>
          </a:xfrm>
        </p:grpSpPr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81115" y="606552"/>
              <a:ext cx="251460" cy="14554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152387" y="610266"/>
              <a:ext cx="60960" cy="142240"/>
            </a:xfrm>
            <a:custGeom>
              <a:avLst/>
              <a:gdLst/>
              <a:ahLst/>
              <a:cxnLst/>
              <a:rect l="l" t="t" r="r" b="b"/>
              <a:pathLst>
                <a:path w="60960" h="142240">
                  <a:moveTo>
                    <a:pt x="47244" y="141827"/>
                  </a:moveTo>
                  <a:lnTo>
                    <a:pt x="35052" y="141827"/>
                  </a:lnTo>
                  <a:lnTo>
                    <a:pt x="21336" y="137255"/>
                  </a:lnTo>
                  <a:lnTo>
                    <a:pt x="16764" y="132683"/>
                  </a:lnTo>
                  <a:lnTo>
                    <a:pt x="13716" y="126587"/>
                  </a:lnTo>
                  <a:lnTo>
                    <a:pt x="13716" y="122015"/>
                  </a:lnTo>
                  <a:lnTo>
                    <a:pt x="12192" y="118967"/>
                  </a:lnTo>
                  <a:lnTo>
                    <a:pt x="12192" y="57911"/>
                  </a:lnTo>
                  <a:lnTo>
                    <a:pt x="0" y="57911"/>
                  </a:lnTo>
                  <a:lnTo>
                    <a:pt x="0" y="36575"/>
                  </a:lnTo>
                  <a:lnTo>
                    <a:pt x="12192" y="36575"/>
                  </a:lnTo>
                  <a:lnTo>
                    <a:pt x="12192" y="15239"/>
                  </a:lnTo>
                  <a:lnTo>
                    <a:pt x="39624" y="0"/>
                  </a:lnTo>
                  <a:lnTo>
                    <a:pt x="39624" y="36575"/>
                  </a:lnTo>
                  <a:lnTo>
                    <a:pt x="59436" y="36575"/>
                  </a:lnTo>
                  <a:lnTo>
                    <a:pt x="59436" y="57911"/>
                  </a:lnTo>
                  <a:lnTo>
                    <a:pt x="39624" y="57911"/>
                  </a:lnTo>
                  <a:lnTo>
                    <a:pt x="39624" y="112871"/>
                  </a:lnTo>
                  <a:lnTo>
                    <a:pt x="41148" y="114395"/>
                  </a:lnTo>
                  <a:lnTo>
                    <a:pt x="41148" y="117443"/>
                  </a:lnTo>
                  <a:lnTo>
                    <a:pt x="42672" y="117443"/>
                  </a:lnTo>
                  <a:lnTo>
                    <a:pt x="44196" y="118967"/>
                  </a:lnTo>
                  <a:lnTo>
                    <a:pt x="53340" y="118967"/>
                  </a:lnTo>
                  <a:lnTo>
                    <a:pt x="57912" y="115919"/>
                  </a:lnTo>
                  <a:lnTo>
                    <a:pt x="60960" y="137255"/>
                  </a:lnTo>
                  <a:lnTo>
                    <a:pt x="54864" y="140303"/>
                  </a:lnTo>
                  <a:lnTo>
                    <a:pt x="47244" y="1418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266783" y="604170"/>
            <a:ext cx="256317" cy="14792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94347" y="606552"/>
            <a:ext cx="445674" cy="185261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7108697" y="607218"/>
            <a:ext cx="640715" cy="184785"/>
            <a:chOff x="7108697" y="607218"/>
            <a:chExt cx="640715" cy="184785"/>
          </a:xfrm>
        </p:grpSpPr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08697" y="607218"/>
              <a:ext cx="405669" cy="14487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538751" y="643794"/>
              <a:ext cx="210502" cy="148018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7830025" y="607218"/>
            <a:ext cx="773430" cy="145415"/>
            <a:chOff x="7830025" y="607218"/>
            <a:chExt cx="773430" cy="145415"/>
          </a:xfrm>
        </p:grpSpPr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30025" y="643794"/>
              <a:ext cx="260889" cy="10829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110727" y="607218"/>
              <a:ext cx="204311" cy="14487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336458" y="607224"/>
              <a:ext cx="27940" cy="142240"/>
            </a:xfrm>
            <a:custGeom>
              <a:avLst/>
              <a:gdLst/>
              <a:ahLst/>
              <a:cxnLst/>
              <a:rect l="l" t="t" r="r" b="b"/>
              <a:pathLst>
                <a:path w="27940" h="142240">
                  <a:moveTo>
                    <a:pt x="27432" y="39624"/>
                  </a:moveTo>
                  <a:lnTo>
                    <a:pt x="0" y="39624"/>
                  </a:lnTo>
                  <a:lnTo>
                    <a:pt x="0" y="141820"/>
                  </a:lnTo>
                  <a:lnTo>
                    <a:pt x="27432" y="141820"/>
                  </a:lnTo>
                  <a:lnTo>
                    <a:pt x="27432" y="39624"/>
                  </a:lnTo>
                  <a:close/>
                </a:path>
                <a:path w="27940" h="142240">
                  <a:moveTo>
                    <a:pt x="27432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7432" y="24384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398954" y="643794"/>
              <a:ext cx="204334" cy="108299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678036" y="582834"/>
            <a:ext cx="192214" cy="19069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32104" y="1597151"/>
            <a:ext cx="9035795" cy="567537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812845" y="7351966"/>
            <a:ext cx="134207" cy="91535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990600" y="1639824"/>
            <a:ext cx="5283835" cy="308610"/>
            <a:chOff x="990600" y="1639824"/>
            <a:chExt cx="5283835" cy="308610"/>
          </a:xfrm>
        </p:grpSpPr>
        <p:sp>
          <p:nvSpPr>
            <p:cNvPr id="53" name="object 53"/>
            <p:cNvSpPr/>
            <p:nvPr/>
          </p:nvSpPr>
          <p:spPr>
            <a:xfrm>
              <a:off x="990600" y="1639824"/>
              <a:ext cx="5283835" cy="283845"/>
            </a:xfrm>
            <a:custGeom>
              <a:avLst/>
              <a:gdLst/>
              <a:ahLst/>
              <a:cxnLst/>
              <a:rect l="l" t="t" r="r" b="b"/>
              <a:pathLst>
                <a:path w="5283835" h="283844">
                  <a:moveTo>
                    <a:pt x="5283707" y="283463"/>
                  </a:moveTo>
                  <a:lnTo>
                    <a:pt x="0" y="283463"/>
                  </a:lnTo>
                  <a:lnTo>
                    <a:pt x="0" y="0"/>
                  </a:lnTo>
                  <a:lnTo>
                    <a:pt x="5283707" y="0"/>
                  </a:lnTo>
                  <a:lnTo>
                    <a:pt x="5283707" y="283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96422" y="1645348"/>
              <a:ext cx="4982718" cy="302895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891027" y="4108703"/>
            <a:ext cx="1502664" cy="192024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1316736" y="5138928"/>
            <a:ext cx="4097020" cy="315595"/>
            <a:chOff x="1316736" y="5138928"/>
            <a:chExt cx="4097020" cy="315595"/>
          </a:xfrm>
        </p:grpSpPr>
        <p:sp>
          <p:nvSpPr>
            <p:cNvPr id="57" name="object 57"/>
            <p:cNvSpPr/>
            <p:nvPr/>
          </p:nvSpPr>
          <p:spPr>
            <a:xfrm>
              <a:off x="1316736" y="5138928"/>
              <a:ext cx="4097020" cy="283845"/>
            </a:xfrm>
            <a:custGeom>
              <a:avLst/>
              <a:gdLst/>
              <a:ahLst/>
              <a:cxnLst/>
              <a:rect l="l" t="t" r="r" b="b"/>
              <a:pathLst>
                <a:path w="4097020" h="283845">
                  <a:moveTo>
                    <a:pt x="4096512" y="283464"/>
                  </a:moveTo>
                  <a:lnTo>
                    <a:pt x="0" y="283464"/>
                  </a:lnTo>
                  <a:lnTo>
                    <a:pt x="0" y="0"/>
                  </a:lnTo>
                  <a:lnTo>
                    <a:pt x="4096512" y="0"/>
                  </a:lnTo>
                  <a:lnTo>
                    <a:pt x="4096512" y="283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47228" y="5159597"/>
              <a:ext cx="164687" cy="10067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33251" y="5187124"/>
              <a:ext cx="65627" cy="7315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46123" y="5187124"/>
              <a:ext cx="265366" cy="10067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57399" y="5159597"/>
              <a:ext cx="3228689" cy="294513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1316736" y="5672232"/>
            <a:ext cx="8120380" cy="1369060"/>
            <a:chOff x="1316736" y="5672232"/>
            <a:chExt cx="8120380" cy="1369060"/>
          </a:xfrm>
        </p:grpSpPr>
        <p:sp>
          <p:nvSpPr>
            <p:cNvPr id="63" name="object 63"/>
            <p:cNvSpPr/>
            <p:nvPr/>
          </p:nvSpPr>
          <p:spPr>
            <a:xfrm>
              <a:off x="1316736" y="5725667"/>
              <a:ext cx="8120380" cy="1199515"/>
            </a:xfrm>
            <a:custGeom>
              <a:avLst/>
              <a:gdLst/>
              <a:ahLst/>
              <a:cxnLst/>
              <a:rect l="l" t="t" r="r" b="b"/>
              <a:pathLst>
                <a:path w="8120380" h="1199515">
                  <a:moveTo>
                    <a:pt x="8119871" y="1199387"/>
                  </a:moveTo>
                  <a:lnTo>
                    <a:pt x="0" y="1199387"/>
                  </a:lnTo>
                  <a:lnTo>
                    <a:pt x="0" y="0"/>
                  </a:lnTo>
                  <a:lnTo>
                    <a:pt x="8119871" y="0"/>
                  </a:lnTo>
                  <a:lnTo>
                    <a:pt x="8119871" y="11993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25892" y="5672232"/>
              <a:ext cx="3973067" cy="52482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464492" y="5875114"/>
              <a:ext cx="219645" cy="12211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745193" y="5905690"/>
              <a:ext cx="76200" cy="12353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842724" y="5875058"/>
              <a:ext cx="94615" cy="120650"/>
            </a:xfrm>
            <a:custGeom>
              <a:avLst/>
              <a:gdLst/>
              <a:ahLst/>
              <a:cxnLst/>
              <a:rect l="l" t="t" r="r" b="b"/>
              <a:pathLst>
                <a:path w="94614" h="120650">
                  <a:moveTo>
                    <a:pt x="94576" y="0"/>
                  </a:moveTo>
                  <a:lnTo>
                    <a:pt x="77812" y="0"/>
                  </a:lnTo>
                  <a:lnTo>
                    <a:pt x="77812" y="49530"/>
                  </a:lnTo>
                  <a:lnTo>
                    <a:pt x="15240" y="4953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62230"/>
                  </a:lnTo>
                  <a:lnTo>
                    <a:pt x="0" y="120650"/>
                  </a:lnTo>
                  <a:lnTo>
                    <a:pt x="15240" y="120650"/>
                  </a:lnTo>
                  <a:lnTo>
                    <a:pt x="15240" y="62230"/>
                  </a:lnTo>
                  <a:lnTo>
                    <a:pt x="77812" y="62230"/>
                  </a:lnTo>
                  <a:lnTo>
                    <a:pt x="77812" y="120650"/>
                  </a:lnTo>
                  <a:lnTo>
                    <a:pt x="94576" y="120650"/>
                  </a:lnTo>
                  <a:lnTo>
                    <a:pt x="94576" y="62230"/>
                  </a:lnTo>
                  <a:lnTo>
                    <a:pt x="94576" y="49530"/>
                  </a:lnTo>
                  <a:lnTo>
                    <a:pt x="94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998368" y="5873496"/>
              <a:ext cx="388905" cy="12372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452806" y="5872066"/>
              <a:ext cx="2829210" cy="15868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21320" y="6274879"/>
              <a:ext cx="320230" cy="12058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13274" y="6274879"/>
              <a:ext cx="668083" cy="12201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546889" y="6271736"/>
              <a:ext cx="131063" cy="12515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731389" y="6305359"/>
              <a:ext cx="76295" cy="123539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827490" y="6274727"/>
              <a:ext cx="94615" cy="120650"/>
            </a:xfrm>
            <a:custGeom>
              <a:avLst/>
              <a:gdLst/>
              <a:ahLst/>
              <a:cxnLst/>
              <a:rect l="l" t="t" r="r" b="b"/>
              <a:pathLst>
                <a:path w="94614" h="120650">
                  <a:moveTo>
                    <a:pt x="94589" y="0"/>
                  </a:moveTo>
                  <a:lnTo>
                    <a:pt x="79349" y="0"/>
                  </a:lnTo>
                  <a:lnTo>
                    <a:pt x="79349" y="49530"/>
                  </a:lnTo>
                  <a:lnTo>
                    <a:pt x="16764" y="49530"/>
                  </a:lnTo>
                  <a:lnTo>
                    <a:pt x="16764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62230"/>
                  </a:lnTo>
                  <a:lnTo>
                    <a:pt x="0" y="120650"/>
                  </a:lnTo>
                  <a:lnTo>
                    <a:pt x="16764" y="120650"/>
                  </a:lnTo>
                  <a:lnTo>
                    <a:pt x="16764" y="62230"/>
                  </a:lnTo>
                  <a:lnTo>
                    <a:pt x="79349" y="62230"/>
                  </a:lnTo>
                  <a:lnTo>
                    <a:pt x="79349" y="120650"/>
                  </a:lnTo>
                  <a:lnTo>
                    <a:pt x="94589" y="120650"/>
                  </a:lnTo>
                  <a:lnTo>
                    <a:pt x="94589" y="62230"/>
                  </a:lnTo>
                  <a:lnTo>
                    <a:pt x="94589" y="49530"/>
                  </a:lnTo>
                  <a:lnTo>
                    <a:pt x="945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984563" y="6305359"/>
              <a:ext cx="167830" cy="91535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3172967" y="6274307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120396"/>
                  </a:moveTo>
                  <a:lnTo>
                    <a:pt x="0" y="120396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203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13354" y="6305359"/>
              <a:ext cx="160115" cy="9153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394900" y="6378606"/>
              <a:ext cx="18415" cy="40005"/>
            </a:xfrm>
            <a:custGeom>
              <a:avLst/>
              <a:gdLst/>
              <a:ahLst/>
              <a:cxnLst/>
              <a:rect l="l" t="t" r="r" b="b"/>
              <a:pathLst>
                <a:path w="18414" h="40004">
                  <a:moveTo>
                    <a:pt x="4572" y="39623"/>
                  </a:moveTo>
                  <a:lnTo>
                    <a:pt x="0" y="33527"/>
                  </a:lnTo>
                  <a:lnTo>
                    <a:pt x="6096" y="30479"/>
                  </a:lnTo>
                  <a:lnTo>
                    <a:pt x="9144" y="24383"/>
                  </a:lnTo>
                  <a:lnTo>
                    <a:pt x="9144" y="16763"/>
                  </a:lnTo>
                  <a:lnTo>
                    <a:pt x="1524" y="16763"/>
                  </a:lnTo>
                  <a:lnTo>
                    <a:pt x="1524" y="0"/>
                  </a:lnTo>
                  <a:lnTo>
                    <a:pt x="18288" y="0"/>
                  </a:lnTo>
                  <a:lnTo>
                    <a:pt x="18288" y="22859"/>
                  </a:lnTo>
                  <a:lnTo>
                    <a:pt x="16764" y="27431"/>
                  </a:lnTo>
                  <a:lnTo>
                    <a:pt x="15240" y="30479"/>
                  </a:lnTo>
                  <a:lnTo>
                    <a:pt x="12192" y="35051"/>
                  </a:lnTo>
                  <a:lnTo>
                    <a:pt x="9144" y="38099"/>
                  </a:lnTo>
                  <a:lnTo>
                    <a:pt x="4572" y="39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78720" y="6274879"/>
              <a:ext cx="870870" cy="12201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4367783" y="6274307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39" h="120650">
                  <a:moveTo>
                    <a:pt x="15240" y="120396"/>
                  </a:moveTo>
                  <a:lnTo>
                    <a:pt x="0" y="120396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203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451794" y="6274879"/>
              <a:ext cx="899921" cy="15401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421820" y="6305359"/>
              <a:ext cx="327945" cy="9153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774150" y="6274879"/>
              <a:ext cx="280606" cy="122015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6082188" y="6378511"/>
              <a:ext cx="17145" cy="40005"/>
            </a:xfrm>
            <a:custGeom>
              <a:avLst/>
              <a:gdLst/>
              <a:ahLst/>
              <a:cxnLst/>
              <a:rect l="l" t="t" r="r" b="b"/>
              <a:pathLst>
                <a:path w="17145" h="40004">
                  <a:moveTo>
                    <a:pt x="3048" y="39719"/>
                  </a:moveTo>
                  <a:lnTo>
                    <a:pt x="0" y="33623"/>
                  </a:lnTo>
                  <a:lnTo>
                    <a:pt x="3048" y="32099"/>
                  </a:lnTo>
                  <a:lnTo>
                    <a:pt x="4572" y="30575"/>
                  </a:lnTo>
                  <a:lnTo>
                    <a:pt x="9144" y="21431"/>
                  </a:lnTo>
                  <a:lnTo>
                    <a:pt x="9144" y="16859"/>
                  </a:lnTo>
                  <a:lnTo>
                    <a:pt x="0" y="16859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27527"/>
                  </a:lnTo>
                  <a:lnTo>
                    <a:pt x="13716" y="30575"/>
                  </a:lnTo>
                  <a:lnTo>
                    <a:pt x="12192" y="35147"/>
                  </a:lnTo>
                  <a:lnTo>
                    <a:pt x="7620" y="38195"/>
                  </a:lnTo>
                  <a:lnTo>
                    <a:pt x="3048" y="39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172200" y="6305359"/>
              <a:ext cx="301942" cy="9153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498336" y="6274307"/>
              <a:ext cx="280892" cy="15611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844760" y="6274879"/>
              <a:ext cx="1808892" cy="12211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8700986" y="6274879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40" y="33629"/>
                  </a:moveTo>
                  <a:lnTo>
                    <a:pt x="0" y="33629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3629"/>
                  </a:lnTo>
                  <a:close/>
                </a:path>
                <a:path w="15240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743664" y="6305359"/>
              <a:ext cx="70199" cy="9001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425892" y="6471666"/>
              <a:ext cx="96012" cy="12506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44859" y="6506718"/>
              <a:ext cx="71628" cy="9001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39347" y="6505194"/>
              <a:ext cx="431768" cy="9153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813274" y="6883527"/>
              <a:ext cx="1566386" cy="12372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443668" y="6883527"/>
              <a:ext cx="951737" cy="15411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471606" y="6882002"/>
              <a:ext cx="994409" cy="15868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540787" y="6883622"/>
              <a:ext cx="382809" cy="15401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946457" y="6883907"/>
              <a:ext cx="196786" cy="12325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211823" y="6886670"/>
              <a:ext cx="1183576" cy="15401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460932" y="6915626"/>
              <a:ext cx="74771" cy="12201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7557033" y="6883717"/>
              <a:ext cx="94615" cy="121920"/>
            </a:xfrm>
            <a:custGeom>
              <a:avLst/>
              <a:gdLst/>
              <a:ahLst/>
              <a:cxnLst/>
              <a:rect l="l" t="t" r="r" b="b"/>
              <a:pathLst>
                <a:path w="94615" h="121920">
                  <a:moveTo>
                    <a:pt x="94589" y="0"/>
                  </a:moveTo>
                  <a:lnTo>
                    <a:pt x="79349" y="0"/>
                  </a:lnTo>
                  <a:lnTo>
                    <a:pt x="79349" y="50800"/>
                  </a:lnTo>
                  <a:lnTo>
                    <a:pt x="15240" y="5080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3500"/>
                  </a:lnTo>
                  <a:lnTo>
                    <a:pt x="0" y="121920"/>
                  </a:lnTo>
                  <a:lnTo>
                    <a:pt x="15240" y="121920"/>
                  </a:lnTo>
                  <a:lnTo>
                    <a:pt x="15240" y="63500"/>
                  </a:lnTo>
                  <a:lnTo>
                    <a:pt x="79349" y="63500"/>
                  </a:lnTo>
                  <a:lnTo>
                    <a:pt x="79349" y="121920"/>
                  </a:lnTo>
                  <a:lnTo>
                    <a:pt x="94589" y="121920"/>
                  </a:lnTo>
                  <a:lnTo>
                    <a:pt x="94589" y="63500"/>
                  </a:lnTo>
                  <a:lnTo>
                    <a:pt x="94589" y="50800"/>
                  </a:lnTo>
                  <a:lnTo>
                    <a:pt x="945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714202" y="6883907"/>
              <a:ext cx="288226" cy="12325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022240" y="6915626"/>
              <a:ext cx="79343" cy="91535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167116" y="6882002"/>
              <a:ext cx="131159" cy="12506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347138" y="6883907"/>
              <a:ext cx="290893" cy="123253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661272" y="6886670"/>
              <a:ext cx="218122" cy="120490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8900159" y="6987539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5">
                  <a:moveTo>
                    <a:pt x="18287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828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7" name="object 107"/>
          <p:cNvGrpSpPr/>
          <p:nvPr/>
        </p:nvGrpSpPr>
        <p:grpSpPr>
          <a:xfrm>
            <a:off x="6179820" y="4287011"/>
            <a:ext cx="3256915" cy="1143000"/>
            <a:chOff x="6179820" y="4287011"/>
            <a:chExt cx="3256915" cy="1143000"/>
          </a:xfrm>
        </p:grpSpPr>
        <p:pic>
          <p:nvPicPr>
            <p:cNvPr id="108" name="object 10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179820" y="4287011"/>
              <a:ext cx="1839467" cy="274320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6368796" y="4591811"/>
              <a:ext cx="3068320" cy="832485"/>
            </a:xfrm>
            <a:custGeom>
              <a:avLst/>
              <a:gdLst/>
              <a:ahLst/>
              <a:cxnLst/>
              <a:rect l="l" t="t" r="r" b="b"/>
              <a:pathLst>
                <a:path w="3068320" h="832485">
                  <a:moveTo>
                    <a:pt x="3067811" y="832104"/>
                  </a:moveTo>
                  <a:lnTo>
                    <a:pt x="0" y="832104"/>
                  </a:lnTo>
                  <a:lnTo>
                    <a:pt x="0" y="0"/>
                  </a:lnTo>
                  <a:lnTo>
                    <a:pt x="3067811" y="0"/>
                  </a:lnTo>
                  <a:lnTo>
                    <a:pt x="3067811" y="832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322659" y="4631658"/>
              <a:ext cx="158686" cy="9778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537733" y="4633245"/>
              <a:ext cx="181546" cy="9925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8775192" y="4799076"/>
              <a:ext cx="342900" cy="101600"/>
            </a:xfrm>
            <a:custGeom>
              <a:avLst/>
              <a:gdLst/>
              <a:ahLst/>
              <a:cxnLst/>
              <a:rect l="l" t="t" r="r" b="b"/>
              <a:pathLst>
                <a:path w="342900" h="101600">
                  <a:moveTo>
                    <a:pt x="38100" y="53352"/>
                  </a:moveTo>
                  <a:lnTo>
                    <a:pt x="0" y="53352"/>
                  </a:lnTo>
                  <a:lnTo>
                    <a:pt x="0" y="73152"/>
                  </a:lnTo>
                  <a:lnTo>
                    <a:pt x="38100" y="73152"/>
                  </a:lnTo>
                  <a:lnTo>
                    <a:pt x="38100" y="53352"/>
                  </a:lnTo>
                  <a:close/>
                </a:path>
                <a:path w="342900" h="101600">
                  <a:moveTo>
                    <a:pt x="70104" y="12"/>
                  </a:moveTo>
                  <a:lnTo>
                    <a:pt x="50292" y="12"/>
                  </a:lnTo>
                  <a:lnTo>
                    <a:pt x="50292" y="99060"/>
                  </a:lnTo>
                  <a:lnTo>
                    <a:pt x="70104" y="99060"/>
                  </a:lnTo>
                  <a:lnTo>
                    <a:pt x="70104" y="12"/>
                  </a:lnTo>
                  <a:close/>
                </a:path>
                <a:path w="342900" h="101600">
                  <a:moveTo>
                    <a:pt x="152971" y="69151"/>
                  </a:moveTo>
                  <a:lnTo>
                    <a:pt x="147091" y="40195"/>
                  </a:lnTo>
                  <a:lnTo>
                    <a:pt x="145351" y="37147"/>
                  </a:lnTo>
                  <a:lnTo>
                    <a:pt x="139585" y="32270"/>
                  </a:lnTo>
                  <a:lnTo>
                    <a:pt x="134683" y="29591"/>
                  </a:lnTo>
                  <a:lnTo>
                    <a:pt x="134683" y="52387"/>
                  </a:lnTo>
                  <a:lnTo>
                    <a:pt x="134683" y="56959"/>
                  </a:lnTo>
                  <a:lnTo>
                    <a:pt x="107251" y="56959"/>
                  </a:lnTo>
                  <a:lnTo>
                    <a:pt x="107251" y="47815"/>
                  </a:lnTo>
                  <a:lnTo>
                    <a:pt x="113347" y="41719"/>
                  </a:lnTo>
                  <a:lnTo>
                    <a:pt x="116395" y="40195"/>
                  </a:lnTo>
                  <a:lnTo>
                    <a:pt x="124015" y="40195"/>
                  </a:lnTo>
                  <a:lnTo>
                    <a:pt x="128587" y="41719"/>
                  </a:lnTo>
                  <a:lnTo>
                    <a:pt x="130111" y="44767"/>
                  </a:lnTo>
                  <a:lnTo>
                    <a:pt x="133159" y="47815"/>
                  </a:lnTo>
                  <a:lnTo>
                    <a:pt x="134683" y="52387"/>
                  </a:lnTo>
                  <a:lnTo>
                    <a:pt x="134683" y="29591"/>
                  </a:lnTo>
                  <a:lnTo>
                    <a:pt x="133540" y="28956"/>
                  </a:lnTo>
                  <a:lnTo>
                    <a:pt x="126911" y="27076"/>
                  </a:lnTo>
                  <a:lnTo>
                    <a:pt x="119443" y="26479"/>
                  </a:lnTo>
                  <a:lnTo>
                    <a:pt x="110299" y="26479"/>
                  </a:lnTo>
                  <a:lnTo>
                    <a:pt x="87947" y="56959"/>
                  </a:lnTo>
                  <a:lnTo>
                    <a:pt x="87833" y="58585"/>
                  </a:lnTo>
                  <a:lnTo>
                    <a:pt x="87439" y="64579"/>
                  </a:lnTo>
                  <a:lnTo>
                    <a:pt x="87439" y="73723"/>
                  </a:lnTo>
                  <a:lnTo>
                    <a:pt x="120967" y="101155"/>
                  </a:lnTo>
                  <a:lnTo>
                    <a:pt x="128587" y="101155"/>
                  </a:lnTo>
                  <a:lnTo>
                    <a:pt x="136207" y="99631"/>
                  </a:lnTo>
                  <a:lnTo>
                    <a:pt x="140779" y="95059"/>
                  </a:lnTo>
                  <a:lnTo>
                    <a:pt x="146875" y="92011"/>
                  </a:lnTo>
                  <a:lnTo>
                    <a:pt x="149161" y="87439"/>
                  </a:lnTo>
                  <a:lnTo>
                    <a:pt x="152971" y="79819"/>
                  </a:lnTo>
                  <a:lnTo>
                    <a:pt x="133159" y="76771"/>
                  </a:lnTo>
                  <a:lnTo>
                    <a:pt x="133159" y="79819"/>
                  </a:lnTo>
                  <a:lnTo>
                    <a:pt x="131635" y="82867"/>
                  </a:lnTo>
                  <a:lnTo>
                    <a:pt x="128587" y="84391"/>
                  </a:lnTo>
                  <a:lnTo>
                    <a:pt x="127063" y="85915"/>
                  </a:lnTo>
                  <a:lnTo>
                    <a:pt x="124015" y="87439"/>
                  </a:lnTo>
                  <a:lnTo>
                    <a:pt x="117919" y="87439"/>
                  </a:lnTo>
                  <a:lnTo>
                    <a:pt x="113347" y="84391"/>
                  </a:lnTo>
                  <a:lnTo>
                    <a:pt x="107251" y="78295"/>
                  </a:lnTo>
                  <a:lnTo>
                    <a:pt x="105727" y="75247"/>
                  </a:lnTo>
                  <a:lnTo>
                    <a:pt x="105727" y="69151"/>
                  </a:lnTo>
                  <a:lnTo>
                    <a:pt x="152971" y="69151"/>
                  </a:lnTo>
                  <a:close/>
                </a:path>
                <a:path w="342900" h="101600">
                  <a:moveTo>
                    <a:pt x="230784" y="28003"/>
                  </a:moveTo>
                  <a:lnTo>
                    <a:pt x="210972" y="28003"/>
                  </a:lnTo>
                  <a:lnTo>
                    <a:pt x="197256" y="64579"/>
                  </a:lnTo>
                  <a:lnTo>
                    <a:pt x="197256" y="69151"/>
                  </a:lnTo>
                  <a:lnTo>
                    <a:pt x="195732" y="70675"/>
                  </a:lnTo>
                  <a:lnTo>
                    <a:pt x="194208" y="73723"/>
                  </a:lnTo>
                  <a:lnTo>
                    <a:pt x="194208" y="76771"/>
                  </a:lnTo>
                  <a:lnTo>
                    <a:pt x="189636" y="64579"/>
                  </a:lnTo>
                  <a:lnTo>
                    <a:pt x="177444" y="28003"/>
                  </a:lnTo>
                  <a:lnTo>
                    <a:pt x="157543" y="28003"/>
                  </a:lnTo>
                  <a:lnTo>
                    <a:pt x="185064" y="99631"/>
                  </a:lnTo>
                  <a:lnTo>
                    <a:pt x="201828" y="99631"/>
                  </a:lnTo>
                  <a:lnTo>
                    <a:pt x="211074" y="76771"/>
                  </a:lnTo>
                  <a:lnTo>
                    <a:pt x="230784" y="28003"/>
                  </a:lnTo>
                  <a:close/>
                </a:path>
                <a:path w="342900" h="101600">
                  <a:moveTo>
                    <a:pt x="300977" y="69151"/>
                  </a:moveTo>
                  <a:lnTo>
                    <a:pt x="286651" y="32270"/>
                  </a:lnTo>
                  <a:lnTo>
                    <a:pt x="281076" y="29171"/>
                  </a:lnTo>
                  <a:lnTo>
                    <a:pt x="281076" y="52387"/>
                  </a:lnTo>
                  <a:lnTo>
                    <a:pt x="281076" y="56959"/>
                  </a:lnTo>
                  <a:lnTo>
                    <a:pt x="253644" y="56959"/>
                  </a:lnTo>
                  <a:lnTo>
                    <a:pt x="253644" y="52387"/>
                  </a:lnTo>
                  <a:lnTo>
                    <a:pt x="255168" y="47815"/>
                  </a:lnTo>
                  <a:lnTo>
                    <a:pt x="258216" y="44767"/>
                  </a:lnTo>
                  <a:lnTo>
                    <a:pt x="259740" y="41719"/>
                  </a:lnTo>
                  <a:lnTo>
                    <a:pt x="264312" y="40195"/>
                  </a:lnTo>
                  <a:lnTo>
                    <a:pt x="271932" y="40195"/>
                  </a:lnTo>
                  <a:lnTo>
                    <a:pt x="274980" y="41719"/>
                  </a:lnTo>
                  <a:lnTo>
                    <a:pt x="278028" y="44767"/>
                  </a:lnTo>
                  <a:lnTo>
                    <a:pt x="279552" y="47815"/>
                  </a:lnTo>
                  <a:lnTo>
                    <a:pt x="281076" y="52387"/>
                  </a:lnTo>
                  <a:lnTo>
                    <a:pt x="281076" y="29171"/>
                  </a:lnTo>
                  <a:lnTo>
                    <a:pt x="280695" y="28956"/>
                  </a:lnTo>
                  <a:lnTo>
                    <a:pt x="274167" y="27076"/>
                  </a:lnTo>
                  <a:lnTo>
                    <a:pt x="267360" y="26479"/>
                  </a:lnTo>
                  <a:lnTo>
                    <a:pt x="259905" y="27076"/>
                  </a:lnTo>
                  <a:lnTo>
                    <a:pt x="234403" y="56007"/>
                  </a:lnTo>
                  <a:lnTo>
                    <a:pt x="234340" y="56959"/>
                  </a:lnTo>
                  <a:lnTo>
                    <a:pt x="234226" y="58585"/>
                  </a:lnTo>
                  <a:lnTo>
                    <a:pt x="252882" y="97917"/>
                  </a:lnTo>
                  <a:lnTo>
                    <a:pt x="268884" y="101155"/>
                  </a:lnTo>
                  <a:lnTo>
                    <a:pt x="276504" y="101155"/>
                  </a:lnTo>
                  <a:lnTo>
                    <a:pt x="282600" y="99631"/>
                  </a:lnTo>
                  <a:lnTo>
                    <a:pt x="288696" y="95059"/>
                  </a:lnTo>
                  <a:lnTo>
                    <a:pt x="293268" y="92011"/>
                  </a:lnTo>
                  <a:lnTo>
                    <a:pt x="295630" y="87439"/>
                  </a:lnTo>
                  <a:lnTo>
                    <a:pt x="296405" y="85915"/>
                  </a:lnTo>
                  <a:lnTo>
                    <a:pt x="299453" y="79819"/>
                  </a:lnTo>
                  <a:lnTo>
                    <a:pt x="281076" y="76771"/>
                  </a:lnTo>
                  <a:lnTo>
                    <a:pt x="278028" y="82867"/>
                  </a:lnTo>
                  <a:lnTo>
                    <a:pt x="276504" y="84391"/>
                  </a:lnTo>
                  <a:lnTo>
                    <a:pt x="273456" y="85915"/>
                  </a:lnTo>
                  <a:lnTo>
                    <a:pt x="271932" y="87439"/>
                  </a:lnTo>
                  <a:lnTo>
                    <a:pt x="264312" y="87439"/>
                  </a:lnTo>
                  <a:lnTo>
                    <a:pt x="255168" y="78295"/>
                  </a:lnTo>
                  <a:lnTo>
                    <a:pt x="253644" y="75247"/>
                  </a:lnTo>
                  <a:lnTo>
                    <a:pt x="253644" y="69151"/>
                  </a:lnTo>
                  <a:lnTo>
                    <a:pt x="300977" y="69151"/>
                  </a:lnTo>
                  <a:close/>
                </a:path>
                <a:path w="342900" h="101600">
                  <a:moveTo>
                    <a:pt x="342900" y="0"/>
                  </a:moveTo>
                  <a:lnTo>
                    <a:pt x="323088" y="0"/>
                  </a:lnTo>
                  <a:lnTo>
                    <a:pt x="323088" y="99060"/>
                  </a:lnTo>
                  <a:lnTo>
                    <a:pt x="342900" y="9906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596759" y="4966716"/>
              <a:ext cx="187833" cy="12734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483382" y="4630197"/>
              <a:ext cx="2768155" cy="799433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9262872" y="5137403"/>
              <a:ext cx="20320" cy="99060"/>
            </a:xfrm>
            <a:custGeom>
              <a:avLst/>
              <a:gdLst/>
              <a:ahLst/>
              <a:cxnLst/>
              <a:rect l="l" t="t" r="r" b="b"/>
              <a:pathLst>
                <a:path w="20320" h="99060">
                  <a:moveTo>
                    <a:pt x="19812" y="99060"/>
                  </a:moveTo>
                  <a:lnTo>
                    <a:pt x="0" y="99060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99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6" name="object 116"/>
          <p:cNvGrpSpPr/>
          <p:nvPr/>
        </p:nvGrpSpPr>
        <p:grpSpPr>
          <a:xfrm>
            <a:off x="6137147" y="2983992"/>
            <a:ext cx="441959" cy="137160"/>
            <a:chOff x="6137147" y="2983992"/>
            <a:chExt cx="441959" cy="137160"/>
          </a:xfrm>
        </p:grpSpPr>
        <p:sp>
          <p:nvSpPr>
            <p:cNvPr id="117" name="object 117"/>
            <p:cNvSpPr/>
            <p:nvPr/>
          </p:nvSpPr>
          <p:spPr>
            <a:xfrm>
              <a:off x="6137147" y="2983992"/>
              <a:ext cx="441959" cy="137160"/>
            </a:xfrm>
            <a:custGeom>
              <a:avLst/>
              <a:gdLst/>
              <a:ahLst/>
              <a:cxnLst/>
              <a:rect l="l" t="t" r="r" b="b"/>
              <a:pathLst>
                <a:path w="441959" h="137160">
                  <a:moveTo>
                    <a:pt x="441959" y="137159"/>
                  </a:moveTo>
                  <a:lnTo>
                    <a:pt x="0" y="137159"/>
                  </a:lnTo>
                  <a:lnTo>
                    <a:pt x="0" y="0"/>
                  </a:lnTo>
                  <a:lnTo>
                    <a:pt x="441959" y="0"/>
                  </a:lnTo>
                  <a:lnTo>
                    <a:pt x="441959" y="137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262205" y="3005327"/>
              <a:ext cx="215265" cy="111760"/>
            </a:xfrm>
            <a:custGeom>
              <a:avLst/>
              <a:gdLst/>
              <a:ahLst/>
              <a:cxnLst/>
              <a:rect l="l" t="t" r="r" b="b"/>
              <a:pathLst>
                <a:path w="215264" h="111760">
                  <a:moveTo>
                    <a:pt x="28956" y="23050"/>
                  </a:moveTo>
                  <a:lnTo>
                    <a:pt x="25908" y="20002"/>
                  </a:lnTo>
                  <a:lnTo>
                    <a:pt x="24384" y="18478"/>
                  </a:lnTo>
                  <a:lnTo>
                    <a:pt x="24384" y="24574"/>
                  </a:lnTo>
                  <a:lnTo>
                    <a:pt x="24384" y="27622"/>
                  </a:lnTo>
                  <a:lnTo>
                    <a:pt x="22860" y="29146"/>
                  </a:lnTo>
                  <a:lnTo>
                    <a:pt x="22860" y="30670"/>
                  </a:lnTo>
                  <a:lnTo>
                    <a:pt x="21336" y="30670"/>
                  </a:lnTo>
                  <a:lnTo>
                    <a:pt x="21336" y="32194"/>
                  </a:lnTo>
                  <a:lnTo>
                    <a:pt x="18288" y="32194"/>
                  </a:lnTo>
                  <a:lnTo>
                    <a:pt x="18288" y="33718"/>
                  </a:lnTo>
                  <a:lnTo>
                    <a:pt x="6096" y="33718"/>
                  </a:lnTo>
                  <a:lnTo>
                    <a:pt x="6096" y="20002"/>
                  </a:lnTo>
                  <a:lnTo>
                    <a:pt x="18288" y="20002"/>
                  </a:lnTo>
                  <a:lnTo>
                    <a:pt x="19812" y="21526"/>
                  </a:lnTo>
                  <a:lnTo>
                    <a:pt x="21336" y="21526"/>
                  </a:lnTo>
                  <a:lnTo>
                    <a:pt x="22860" y="23050"/>
                  </a:lnTo>
                  <a:lnTo>
                    <a:pt x="22860" y="24574"/>
                  </a:lnTo>
                  <a:lnTo>
                    <a:pt x="24384" y="24574"/>
                  </a:lnTo>
                  <a:lnTo>
                    <a:pt x="24384" y="18478"/>
                  </a:lnTo>
                  <a:lnTo>
                    <a:pt x="21336" y="16954"/>
                  </a:lnTo>
                  <a:lnTo>
                    <a:pt x="24384" y="16954"/>
                  </a:lnTo>
                  <a:lnTo>
                    <a:pt x="24384" y="15430"/>
                  </a:lnTo>
                  <a:lnTo>
                    <a:pt x="27432" y="12382"/>
                  </a:lnTo>
                  <a:lnTo>
                    <a:pt x="27432" y="6197"/>
                  </a:lnTo>
                  <a:lnTo>
                    <a:pt x="25908" y="4673"/>
                  </a:lnTo>
                  <a:lnTo>
                    <a:pt x="22860" y="1625"/>
                  </a:lnTo>
                  <a:lnTo>
                    <a:pt x="22860" y="9245"/>
                  </a:lnTo>
                  <a:lnTo>
                    <a:pt x="22860" y="10858"/>
                  </a:lnTo>
                  <a:lnTo>
                    <a:pt x="21336" y="12382"/>
                  </a:lnTo>
                  <a:lnTo>
                    <a:pt x="21336" y="13906"/>
                  </a:lnTo>
                  <a:lnTo>
                    <a:pt x="19812" y="15430"/>
                  </a:lnTo>
                  <a:lnTo>
                    <a:pt x="6096" y="15430"/>
                  </a:lnTo>
                  <a:lnTo>
                    <a:pt x="6096" y="4673"/>
                  </a:lnTo>
                  <a:lnTo>
                    <a:pt x="19812" y="4673"/>
                  </a:lnTo>
                  <a:lnTo>
                    <a:pt x="21336" y="6197"/>
                  </a:lnTo>
                  <a:lnTo>
                    <a:pt x="21336" y="7721"/>
                  </a:lnTo>
                  <a:lnTo>
                    <a:pt x="22860" y="9245"/>
                  </a:lnTo>
                  <a:lnTo>
                    <a:pt x="22860" y="1625"/>
                  </a:lnTo>
                  <a:lnTo>
                    <a:pt x="21336" y="1625"/>
                  </a:lnTo>
                  <a:lnTo>
                    <a:pt x="19812" y="101"/>
                  </a:lnTo>
                  <a:lnTo>
                    <a:pt x="0" y="101"/>
                  </a:lnTo>
                  <a:lnTo>
                    <a:pt x="0" y="36766"/>
                  </a:lnTo>
                  <a:lnTo>
                    <a:pt x="22860" y="36766"/>
                  </a:lnTo>
                  <a:lnTo>
                    <a:pt x="25908" y="33718"/>
                  </a:lnTo>
                  <a:lnTo>
                    <a:pt x="27432" y="33718"/>
                  </a:lnTo>
                  <a:lnTo>
                    <a:pt x="27432" y="32194"/>
                  </a:lnTo>
                  <a:lnTo>
                    <a:pt x="28956" y="30670"/>
                  </a:lnTo>
                  <a:lnTo>
                    <a:pt x="28956" y="23050"/>
                  </a:lnTo>
                  <a:close/>
                </a:path>
                <a:path w="215264" h="111760">
                  <a:moveTo>
                    <a:pt x="62484" y="91630"/>
                  </a:moveTo>
                  <a:lnTo>
                    <a:pt x="60960" y="88582"/>
                  </a:lnTo>
                  <a:lnTo>
                    <a:pt x="60960" y="87058"/>
                  </a:lnTo>
                  <a:lnTo>
                    <a:pt x="57912" y="85534"/>
                  </a:lnTo>
                  <a:lnTo>
                    <a:pt x="54864" y="82486"/>
                  </a:lnTo>
                  <a:lnTo>
                    <a:pt x="48768" y="82486"/>
                  </a:lnTo>
                  <a:lnTo>
                    <a:pt x="47244" y="84010"/>
                  </a:lnTo>
                  <a:lnTo>
                    <a:pt x="44196" y="85534"/>
                  </a:lnTo>
                  <a:lnTo>
                    <a:pt x="42672" y="85534"/>
                  </a:lnTo>
                  <a:lnTo>
                    <a:pt x="41148" y="87058"/>
                  </a:lnTo>
                  <a:lnTo>
                    <a:pt x="41148" y="90106"/>
                  </a:lnTo>
                  <a:lnTo>
                    <a:pt x="39624" y="91630"/>
                  </a:lnTo>
                  <a:lnTo>
                    <a:pt x="39624" y="105448"/>
                  </a:lnTo>
                  <a:lnTo>
                    <a:pt x="44196" y="110020"/>
                  </a:lnTo>
                  <a:lnTo>
                    <a:pt x="47244" y="111544"/>
                  </a:lnTo>
                  <a:lnTo>
                    <a:pt x="56388" y="111544"/>
                  </a:lnTo>
                  <a:lnTo>
                    <a:pt x="62484" y="105448"/>
                  </a:lnTo>
                  <a:lnTo>
                    <a:pt x="62484" y="102400"/>
                  </a:lnTo>
                  <a:lnTo>
                    <a:pt x="57912" y="100876"/>
                  </a:lnTo>
                  <a:lnTo>
                    <a:pt x="57912" y="103924"/>
                  </a:lnTo>
                  <a:lnTo>
                    <a:pt x="56388" y="105448"/>
                  </a:lnTo>
                  <a:lnTo>
                    <a:pt x="56388" y="106972"/>
                  </a:lnTo>
                  <a:lnTo>
                    <a:pt x="54864" y="106972"/>
                  </a:lnTo>
                  <a:lnTo>
                    <a:pt x="53340" y="108496"/>
                  </a:lnTo>
                  <a:lnTo>
                    <a:pt x="48768" y="108496"/>
                  </a:lnTo>
                  <a:lnTo>
                    <a:pt x="44196" y="103924"/>
                  </a:lnTo>
                  <a:lnTo>
                    <a:pt x="44196" y="91630"/>
                  </a:lnTo>
                  <a:lnTo>
                    <a:pt x="45720" y="90106"/>
                  </a:lnTo>
                  <a:lnTo>
                    <a:pt x="47244" y="87058"/>
                  </a:lnTo>
                  <a:lnTo>
                    <a:pt x="54864" y="87058"/>
                  </a:lnTo>
                  <a:lnTo>
                    <a:pt x="54864" y="88582"/>
                  </a:lnTo>
                  <a:lnTo>
                    <a:pt x="56388" y="88582"/>
                  </a:lnTo>
                  <a:lnTo>
                    <a:pt x="57912" y="90106"/>
                  </a:lnTo>
                  <a:lnTo>
                    <a:pt x="57912" y="93154"/>
                  </a:lnTo>
                  <a:lnTo>
                    <a:pt x="62484" y="91630"/>
                  </a:lnTo>
                  <a:close/>
                </a:path>
                <a:path w="215264" h="111760">
                  <a:moveTo>
                    <a:pt x="65532" y="36766"/>
                  </a:moveTo>
                  <a:lnTo>
                    <a:pt x="64008" y="35242"/>
                  </a:lnTo>
                  <a:lnTo>
                    <a:pt x="64008" y="13906"/>
                  </a:lnTo>
                  <a:lnTo>
                    <a:pt x="62484" y="13906"/>
                  </a:lnTo>
                  <a:lnTo>
                    <a:pt x="62484" y="12382"/>
                  </a:lnTo>
                  <a:lnTo>
                    <a:pt x="60960" y="10858"/>
                  </a:lnTo>
                  <a:lnTo>
                    <a:pt x="59436" y="10858"/>
                  </a:lnTo>
                  <a:lnTo>
                    <a:pt x="57912" y="9245"/>
                  </a:lnTo>
                  <a:lnTo>
                    <a:pt x="48768" y="9245"/>
                  </a:lnTo>
                  <a:lnTo>
                    <a:pt x="47244" y="10858"/>
                  </a:lnTo>
                  <a:lnTo>
                    <a:pt x="45720" y="10858"/>
                  </a:lnTo>
                  <a:lnTo>
                    <a:pt x="41148" y="15430"/>
                  </a:lnTo>
                  <a:lnTo>
                    <a:pt x="41148" y="18478"/>
                  </a:lnTo>
                  <a:lnTo>
                    <a:pt x="45720" y="18478"/>
                  </a:lnTo>
                  <a:lnTo>
                    <a:pt x="45720" y="16954"/>
                  </a:lnTo>
                  <a:lnTo>
                    <a:pt x="48768" y="13906"/>
                  </a:lnTo>
                  <a:lnTo>
                    <a:pt x="56388" y="13906"/>
                  </a:lnTo>
                  <a:lnTo>
                    <a:pt x="57912" y="15430"/>
                  </a:lnTo>
                  <a:lnTo>
                    <a:pt x="59436" y="15430"/>
                  </a:lnTo>
                  <a:lnTo>
                    <a:pt x="59436" y="20002"/>
                  </a:lnTo>
                  <a:lnTo>
                    <a:pt x="59436" y="24574"/>
                  </a:lnTo>
                  <a:lnTo>
                    <a:pt x="59436" y="30670"/>
                  </a:lnTo>
                  <a:lnTo>
                    <a:pt x="57912" y="32194"/>
                  </a:lnTo>
                  <a:lnTo>
                    <a:pt x="56388" y="32194"/>
                  </a:lnTo>
                  <a:lnTo>
                    <a:pt x="56388" y="33718"/>
                  </a:lnTo>
                  <a:lnTo>
                    <a:pt x="54864" y="33718"/>
                  </a:lnTo>
                  <a:lnTo>
                    <a:pt x="53340" y="35242"/>
                  </a:lnTo>
                  <a:lnTo>
                    <a:pt x="48768" y="35242"/>
                  </a:lnTo>
                  <a:lnTo>
                    <a:pt x="45720" y="32194"/>
                  </a:lnTo>
                  <a:lnTo>
                    <a:pt x="45720" y="27622"/>
                  </a:lnTo>
                  <a:lnTo>
                    <a:pt x="47244" y="27622"/>
                  </a:lnTo>
                  <a:lnTo>
                    <a:pt x="47244" y="26098"/>
                  </a:lnTo>
                  <a:lnTo>
                    <a:pt x="51816" y="26098"/>
                  </a:lnTo>
                  <a:lnTo>
                    <a:pt x="54864" y="24574"/>
                  </a:lnTo>
                  <a:lnTo>
                    <a:pt x="59436" y="24574"/>
                  </a:lnTo>
                  <a:lnTo>
                    <a:pt x="59436" y="20002"/>
                  </a:lnTo>
                  <a:lnTo>
                    <a:pt x="57912" y="21526"/>
                  </a:lnTo>
                  <a:lnTo>
                    <a:pt x="48768" y="21526"/>
                  </a:lnTo>
                  <a:lnTo>
                    <a:pt x="47244" y="23050"/>
                  </a:lnTo>
                  <a:lnTo>
                    <a:pt x="44196" y="23050"/>
                  </a:lnTo>
                  <a:lnTo>
                    <a:pt x="44196" y="24574"/>
                  </a:lnTo>
                  <a:lnTo>
                    <a:pt x="42672" y="24574"/>
                  </a:lnTo>
                  <a:lnTo>
                    <a:pt x="42672" y="26098"/>
                  </a:lnTo>
                  <a:lnTo>
                    <a:pt x="41148" y="26098"/>
                  </a:lnTo>
                  <a:lnTo>
                    <a:pt x="41148" y="33718"/>
                  </a:lnTo>
                  <a:lnTo>
                    <a:pt x="44196" y="36766"/>
                  </a:lnTo>
                  <a:lnTo>
                    <a:pt x="47244" y="38290"/>
                  </a:lnTo>
                  <a:lnTo>
                    <a:pt x="53340" y="38290"/>
                  </a:lnTo>
                  <a:lnTo>
                    <a:pt x="54864" y="36766"/>
                  </a:lnTo>
                  <a:lnTo>
                    <a:pt x="56388" y="36766"/>
                  </a:lnTo>
                  <a:lnTo>
                    <a:pt x="57912" y="35242"/>
                  </a:lnTo>
                  <a:lnTo>
                    <a:pt x="59436" y="33718"/>
                  </a:lnTo>
                  <a:lnTo>
                    <a:pt x="59436" y="35242"/>
                  </a:lnTo>
                  <a:lnTo>
                    <a:pt x="60960" y="36766"/>
                  </a:lnTo>
                  <a:lnTo>
                    <a:pt x="65532" y="36766"/>
                  </a:lnTo>
                  <a:close/>
                </a:path>
                <a:path w="215264" h="111760">
                  <a:moveTo>
                    <a:pt x="96100" y="93154"/>
                  </a:moveTo>
                  <a:lnTo>
                    <a:pt x="94576" y="88582"/>
                  </a:lnTo>
                  <a:lnTo>
                    <a:pt x="91440" y="87058"/>
                  </a:lnTo>
                  <a:lnTo>
                    <a:pt x="91440" y="93154"/>
                  </a:lnTo>
                  <a:lnTo>
                    <a:pt x="91440" y="100876"/>
                  </a:lnTo>
                  <a:lnTo>
                    <a:pt x="89916" y="103924"/>
                  </a:lnTo>
                  <a:lnTo>
                    <a:pt x="85344" y="108496"/>
                  </a:lnTo>
                  <a:lnTo>
                    <a:pt x="80772" y="108496"/>
                  </a:lnTo>
                  <a:lnTo>
                    <a:pt x="76200" y="103924"/>
                  </a:lnTo>
                  <a:lnTo>
                    <a:pt x="74676" y="100876"/>
                  </a:lnTo>
                  <a:lnTo>
                    <a:pt x="74676" y="93154"/>
                  </a:lnTo>
                  <a:lnTo>
                    <a:pt x="77724" y="90106"/>
                  </a:lnTo>
                  <a:lnTo>
                    <a:pt x="79248" y="87058"/>
                  </a:lnTo>
                  <a:lnTo>
                    <a:pt x="85344" y="87058"/>
                  </a:lnTo>
                  <a:lnTo>
                    <a:pt x="91440" y="93154"/>
                  </a:lnTo>
                  <a:lnTo>
                    <a:pt x="91440" y="87058"/>
                  </a:lnTo>
                  <a:lnTo>
                    <a:pt x="89916" y="84010"/>
                  </a:lnTo>
                  <a:lnTo>
                    <a:pt x="86868" y="82486"/>
                  </a:lnTo>
                  <a:lnTo>
                    <a:pt x="79248" y="82486"/>
                  </a:lnTo>
                  <a:lnTo>
                    <a:pt x="76200" y="84010"/>
                  </a:lnTo>
                  <a:lnTo>
                    <a:pt x="71628" y="88582"/>
                  </a:lnTo>
                  <a:lnTo>
                    <a:pt x="70104" y="91630"/>
                  </a:lnTo>
                  <a:lnTo>
                    <a:pt x="70104" y="102400"/>
                  </a:lnTo>
                  <a:lnTo>
                    <a:pt x="73152" y="108496"/>
                  </a:lnTo>
                  <a:lnTo>
                    <a:pt x="79248" y="111544"/>
                  </a:lnTo>
                  <a:lnTo>
                    <a:pt x="86868" y="111544"/>
                  </a:lnTo>
                  <a:lnTo>
                    <a:pt x="89916" y="110020"/>
                  </a:lnTo>
                  <a:lnTo>
                    <a:pt x="91440" y="108496"/>
                  </a:lnTo>
                  <a:lnTo>
                    <a:pt x="92964" y="106972"/>
                  </a:lnTo>
                  <a:lnTo>
                    <a:pt x="94576" y="105448"/>
                  </a:lnTo>
                  <a:lnTo>
                    <a:pt x="94576" y="103924"/>
                  </a:lnTo>
                  <a:lnTo>
                    <a:pt x="96100" y="100876"/>
                  </a:lnTo>
                  <a:lnTo>
                    <a:pt x="96100" y="93154"/>
                  </a:lnTo>
                  <a:close/>
                </a:path>
                <a:path w="215264" h="111760">
                  <a:moveTo>
                    <a:pt x="105257" y="10858"/>
                  </a:moveTo>
                  <a:lnTo>
                    <a:pt x="100672" y="10858"/>
                  </a:lnTo>
                  <a:lnTo>
                    <a:pt x="100672" y="101"/>
                  </a:lnTo>
                  <a:lnTo>
                    <a:pt x="96100" y="3149"/>
                  </a:lnTo>
                  <a:lnTo>
                    <a:pt x="96100" y="10858"/>
                  </a:lnTo>
                  <a:lnTo>
                    <a:pt x="96100" y="13906"/>
                  </a:lnTo>
                  <a:lnTo>
                    <a:pt x="96100" y="18491"/>
                  </a:lnTo>
                  <a:lnTo>
                    <a:pt x="96100" y="27635"/>
                  </a:lnTo>
                  <a:lnTo>
                    <a:pt x="91440" y="27635"/>
                  </a:lnTo>
                  <a:lnTo>
                    <a:pt x="91440" y="29159"/>
                  </a:lnTo>
                  <a:lnTo>
                    <a:pt x="89916" y="32207"/>
                  </a:lnTo>
                  <a:lnTo>
                    <a:pt x="88392" y="32207"/>
                  </a:lnTo>
                  <a:lnTo>
                    <a:pt x="88392" y="33731"/>
                  </a:lnTo>
                  <a:lnTo>
                    <a:pt x="80772" y="33731"/>
                  </a:lnTo>
                  <a:lnTo>
                    <a:pt x="77724" y="30683"/>
                  </a:lnTo>
                  <a:lnTo>
                    <a:pt x="76200" y="27635"/>
                  </a:lnTo>
                  <a:lnTo>
                    <a:pt x="76200" y="20015"/>
                  </a:lnTo>
                  <a:lnTo>
                    <a:pt x="77724" y="16967"/>
                  </a:lnTo>
                  <a:lnTo>
                    <a:pt x="80772" y="13919"/>
                  </a:lnTo>
                  <a:lnTo>
                    <a:pt x="86868" y="13919"/>
                  </a:lnTo>
                  <a:lnTo>
                    <a:pt x="88392" y="15443"/>
                  </a:lnTo>
                  <a:lnTo>
                    <a:pt x="89916" y="15443"/>
                  </a:lnTo>
                  <a:lnTo>
                    <a:pt x="89916" y="16967"/>
                  </a:lnTo>
                  <a:lnTo>
                    <a:pt x="91440" y="18491"/>
                  </a:lnTo>
                  <a:lnTo>
                    <a:pt x="96100" y="18491"/>
                  </a:lnTo>
                  <a:lnTo>
                    <a:pt x="94576" y="15443"/>
                  </a:lnTo>
                  <a:lnTo>
                    <a:pt x="92964" y="13919"/>
                  </a:lnTo>
                  <a:lnTo>
                    <a:pt x="96100" y="13906"/>
                  </a:lnTo>
                  <a:lnTo>
                    <a:pt x="96100" y="10858"/>
                  </a:lnTo>
                  <a:lnTo>
                    <a:pt x="91440" y="10858"/>
                  </a:lnTo>
                  <a:lnTo>
                    <a:pt x="91440" y="12395"/>
                  </a:lnTo>
                  <a:lnTo>
                    <a:pt x="89916" y="10871"/>
                  </a:lnTo>
                  <a:lnTo>
                    <a:pt x="86868" y="9245"/>
                  </a:lnTo>
                  <a:lnTo>
                    <a:pt x="82296" y="9245"/>
                  </a:lnTo>
                  <a:lnTo>
                    <a:pt x="80772" y="10871"/>
                  </a:lnTo>
                  <a:lnTo>
                    <a:pt x="77724" y="10871"/>
                  </a:lnTo>
                  <a:lnTo>
                    <a:pt x="74676" y="13919"/>
                  </a:lnTo>
                  <a:lnTo>
                    <a:pt x="73152" y="16967"/>
                  </a:lnTo>
                  <a:lnTo>
                    <a:pt x="73152" y="18491"/>
                  </a:lnTo>
                  <a:lnTo>
                    <a:pt x="71628" y="21539"/>
                  </a:lnTo>
                  <a:lnTo>
                    <a:pt x="71628" y="29159"/>
                  </a:lnTo>
                  <a:lnTo>
                    <a:pt x="73152" y="32207"/>
                  </a:lnTo>
                  <a:lnTo>
                    <a:pt x="76200" y="33731"/>
                  </a:lnTo>
                  <a:lnTo>
                    <a:pt x="77724" y="36779"/>
                  </a:lnTo>
                  <a:lnTo>
                    <a:pt x="80772" y="38303"/>
                  </a:lnTo>
                  <a:lnTo>
                    <a:pt x="86868" y="38303"/>
                  </a:lnTo>
                  <a:lnTo>
                    <a:pt x="89916" y="36779"/>
                  </a:lnTo>
                  <a:lnTo>
                    <a:pt x="91440" y="35255"/>
                  </a:lnTo>
                  <a:lnTo>
                    <a:pt x="94576" y="33731"/>
                  </a:lnTo>
                  <a:lnTo>
                    <a:pt x="96100" y="30683"/>
                  </a:lnTo>
                  <a:lnTo>
                    <a:pt x="96100" y="35242"/>
                  </a:lnTo>
                  <a:lnTo>
                    <a:pt x="99148" y="38290"/>
                  </a:lnTo>
                  <a:lnTo>
                    <a:pt x="103720" y="38290"/>
                  </a:lnTo>
                  <a:lnTo>
                    <a:pt x="105257" y="36766"/>
                  </a:lnTo>
                  <a:lnTo>
                    <a:pt x="105257" y="33718"/>
                  </a:lnTo>
                  <a:lnTo>
                    <a:pt x="100672" y="33718"/>
                  </a:lnTo>
                  <a:lnTo>
                    <a:pt x="100672" y="13906"/>
                  </a:lnTo>
                  <a:lnTo>
                    <a:pt x="105257" y="13906"/>
                  </a:lnTo>
                  <a:lnTo>
                    <a:pt x="105257" y="10858"/>
                  </a:lnTo>
                  <a:close/>
                </a:path>
                <a:path w="215264" h="111760">
                  <a:moveTo>
                    <a:pt x="125056" y="84023"/>
                  </a:moveTo>
                  <a:lnTo>
                    <a:pt x="120484" y="84023"/>
                  </a:lnTo>
                  <a:lnTo>
                    <a:pt x="120484" y="103924"/>
                  </a:lnTo>
                  <a:lnTo>
                    <a:pt x="117436" y="106972"/>
                  </a:lnTo>
                  <a:lnTo>
                    <a:pt x="109816" y="106972"/>
                  </a:lnTo>
                  <a:lnTo>
                    <a:pt x="108292" y="105448"/>
                  </a:lnTo>
                  <a:lnTo>
                    <a:pt x="108292" y="84023"/>
                  </a:lnTo>
                  <a:lnTo>
                    <a:pt x="103720" y="84023"/>
                  </a:lnTo>
                  <a:lnTo>
                    <a:pt x="103720" y="106972"/>
                  </a:lnTo>
                  <a:lnTo>
                    <a:pt x="105244" y="108496"/>
                  </a:lnTo>
                  <a:lnTo>
                    <a:pt x="105244" y="110020"/>
                  </a:lnTo>
                  <a:lnTo>
                    <a:pt x="108292" y="110020"/>
                  </a:lnTo>
                  <a:lnTo>
                    <a:pt x="109816" y="111544"/>
                  </a:lnTo>
                  <a:lnTo>
                    <a:pt x="115912" y="111544"/>
                  </a:lnTo>
                  <a:lnTo>
                    <a:pt x="118960" y="110020"/>
                  </a:lnTo>
                  <a:lnTo>
                    <a:pt x="120484" y="106972"/>
                  </a:lnTo>
                  <a:lnTo>
                    <a:pt x="120484" y="111544"/>
                  </a:lnTo>
                  <a:lnTo>
                    <a:pt x="125056" y="111544"/>
                  </a:lnTo>
                  <a:lnTo>
                    <a:pt x="125056" y="84023"/>
                  </a:lnTo>
                  <a:close/>
                </a:path>
                <a:path w="215264" h="111760">
                  <a:moveTo>
                    <a:pt x="138772" y="20002"/>
                  </a:moveTo>
                  <a:lnTo>
                    <a:pt x="137248" y="15430"/>
                  </a:lnTo>
                  <a:lnTo>
                    <a:pt x="135724" y="13906"/>
                  </a:lnTo>
                  <a:lnTo>
                    <a:pt x="134200" y="12382"/>
                  </a:lnTo>
                  <a:lnTo>
                    <a:pt x="134200" y="16954"/>
                  </a:lnTo>
                  <a:lnTo>
                    <a:pt x="134200" y="21526"/>
                  </a:lnTo>
                  <a:lnTo>
                    <a:pt x="118960" y="21526"/>
                  </a:lnTo>
                  <a:lnTo>
                    <a:pt x="118960" y="18478"/>
                  </a:lnTo>
                  <a:lnTo>
                    <a:pt x="123532" y="13906"/>
                  </a:lnTo>
                  <a:lnTo>
                    <a:pt x="131152" y="13906"/>
                  </a:lnTo>
                  <a:lnTo>
                    <a:pt x="134200" y="16954"/>
                  </a:lnTo>
                  <a:lnTo>
                    <a:pt x="134200" y="12382"/>
                  </a:lnTo>
                  <a:lnTo>
                    <a:pt x="132676" y="10858"/>
                  </a:lnTo>
                  <a:lnTo>
                    <a:pt x="131152" y="9245"/>
                  </a:lnTo>
                  <a:lnTo>
                    <a:pt x="123532" y="9245"/>
                  </a:lnTo>
                  <a:lnTo>
                    <a:pt x="120484" y="10858"/>
                  </a:lnTo>
                  <a:lnTo>
                    <a:pt x="115912" y="15430"/>
                  </a:lnTo>
                  <a:lnTo>
                    <a:pt x="114388" y="20002"/>
                  </a:lnTo>
                  <a:lnTo>
                    <a:pt x="114388" y="29146"/>
                  </a:lnTo>
                  <a:lnTo>
                    <a:pt x="115912" y="32194"/>
                  </a:lnTo>
                  <a:lnTo>
                    <a:pt x="120484" y="36766"/>
                  </a:lnTo>
                  <a:lnTo>
                    <a:pt x="123532" y="38290"/>
                  </a:lnTo>
                  <a:lnTo>
                    <a:pt x="129628" y="38290"/>
                  </a:lnTo>
                  <a:lnTo>
                    <a:pt x="132676" y="36766"/>
                  </a:lnTo>
                  <a:lnTo>
                    <a:pt x="134200" y="35242"/>
                  </a:lnTo>
                  <a:lnTo>
                    <a:pt x="137248" y="33718"/>
                  </a:lnTo>
                  <a:lnTo>
                    <a:pt x="138772" y="32194"/>
                  </a:lnTo>
                  <a:lnTo>
                    <a:pt x="138772" y="29146"/>
                  </a:lnTo>
                  <a:lnTo>
                    <a:pt x="134200" y="29146"/>
                  </a:lnTo>
                  <a:lnTo>
                    <a:pt x="134200" y="30670"/>
                  </a:lnTo>
                  <a:lnTo>
                    <a:pt x="131152" y="33718"/>
                  </a:lnTo>
                  <a:lnTo>
                    <a:pt x="123532" y="33718"/>
                  </a:lnTo>
                  <a:lnTo>
                    <a:pt x="120484" y="30670"/>
                  </a:lnTo>
                  <a:lnTo>
                    <a:pt x="118960" y="27622"/>
                  </a:lnTo>
                  <a:lnTo>
                    <a:pt x="118960" y="24574"/>
                  </a:lnTo>
                  <a:lnTo>
                    <a:pt x="138772" y="24574"/>
                  </a:lnTo>
                  <a:lnTo>
                    <a:pt x="138772" y="21526"/>
                  </a:lnTo>
                  <a:lnTo>
                    <a:pt x="138772" y="20002"/>
                  </a:lnTo>
                  <a:close/>
                </a:path>
                <a:path w="215264" h="111760">
                  <a:moveTo>
                    <a:pt x="157060" y="88595"/>
                  </a:moveTo>
                  <a:lnTo>
                    <a:pt x="154012" y="85547"/>
                  </a:lnTo>
                  <a:lnTo>
                    <a:pt x="154012" y="84023"/>
                  </a:lnTo>
                  <a:lnTo>
                    <a:pt x="150964" y="84023"/>
                  </a:lnTo>
                  <a:lnTo>
                    <a:pt x="149440" y="82499"/>
                  </a:lnTo>
                  <a:lnTo>
                    <a:pt x="143344" y="82499"/>
                  </a:lnTo>
                  <a:lnTo>
                    <a:pt x="140296" y="84023"/>
                  </a:lnTo>
                  <a:lnTo>
                    <a:pt x="138772" y="87071"/>
                  </a:lnTo>
                  <a:lnTo>
                    <a:pt x="138772" y="84023"/>
                  </a:lnTo>
                  <a:lnTo>
                    <a:pt x="134200" y="84023"/>
                  </a:lnTo>
                  <a:lnTo>
                    <a:pt x="134200" y="111544"/>
                  </a:lnTo>
                  <a:lnTo>
                    <a:pt x="138772" y="111544"/>
                  </a:lnTo>
                  <a:lnTo>
                    <a:pt x="138772" y="93167"/>
                  </a:lnTo>
                  <a:lnTo>
                    <a:pt x="140296" y="90119"/>
                  </a:lnTo>
                  <a:lnTo>
                    <a:pt x="143344" y="87071"/>
                  </a:lnTo>
                  <a:lnTo>
                    <a:pt x="149440" y="87071"/>
                  </a:lnTo>
                  <a:lnTo>
                    <a:pt x="149440" y="88595"/>
                  </a:lnTo>
                  <a:lnTo>
                    <a:pt x="150964" y="88595"/>
                  </a:lnTo>
                  <a:lnTo>
                    <a:pt x="152488" y="90119"/>
                  </a:lnTo>
                  <a:lnTo>
                    <a:pt x="152488" y="111544"/>
                  </a:lnTo>
                  <a:lnTo>
                    <a:pt x="157060" y="111544"/>
                  </a:lnTo>
                  <a:lnTo>
                    <a:pt x="157060" y="88595"/>
                  </a:lnTo>
                  <a:close/>
                </a:path>
                <a:path w="215264" h="111760">
                  <a:moveTo>
                    <a:pt x="161645" y="10858"/>
                  </a:moveTo>
                  <a:lnTo>
                    <a:pt x="160121" y="10858"/>
                  </a:lnTo>
                  <a:lnTo>
                    <a:pt x="158597" y="9245"/>
                  </a:lnTo>
                  <a:lnTo>
                    <a:pt x="155549" y="9245"/>
                  </a:lnTo>
                  <a:lnTo>
                    <a:pt x="154025" y="10858"/>
                  </a:lnTo>
                  <a:lnTo>
                    <a:pt x="152501" y="10858"/>
                  </a:lnTo>
                  <a:lnTo>
                    <a:pt x="152501" y="12382"/>
                  </a:lnTo>
                  <a:lnTo>
                    <a:pt x="150977" y="13906"/>
                  </a:lnTo>
                  <a:lnTo>
                    <a:pt x="150977" y="10858"/>
                  </a:lnTo>
                  <a:lnTo>
                    <a:pt x="146405" y="10858"/>
                  </a:lnTo>
                  <a:lnTo>
                    <a:pt x="146405" y="36766"/>
                  </a:lnTo>
                  <a:lnTo>
                    <a:pt x="150977" y="36766"/>
                  </a:lnTo>
                  <a:lnTo>
                    <a:pt x="150977" y="21526"/>
                  </a:lnTo>
                  <a:lnTo>
                    <a:pt x="152501" y="20002"/>
                  </a:lnTo>
                  <a:lnTo>
                    <a:pt x="152501" y="16954"/>
                  </a:lnTo>
                  <a:lnTo>
                    <a:pt x="154025" y="15430"/>
                  </a:lnTo>
                  <a:lnTo>
                    <a:pt x="155549" y="15430"/>
                  </a:lnTo>
                  <a:lnTo>
                    <a:pt x="155549" y="13906"/>
                  </a:lnTo>
                  <a:lnTo>
                    <a:pt x="158597" y="13906"/>
                  </a:lnTo>
                  <a:lnTo>
                    <a:pt x="158597" y="15430"/>
                  </a:lnTo>
                  <a:lnTo>
                    <a:pt x="160121" y="15430"/>
                  </a:lnTo>
                  <a:lnTo>
                    <a:pt x="161645" y="10858"/>
                  </a:lnTo>
                  <a:close/>
                </a:path>
                <a:path w="215264" h="111760">
                  <a:moveTo>
                    <a:pt x="172300" y="10769"/>
                  </a:moveTo>
                  <a:lnTo>
                    <a:pt x="167728" y="10769"/>
                  </a:lnTo>
                  <a:lnTo>
                    <a:pt x="167728" y="38201"/>
                  </a:lnTo>
                  <a:lnTo>
                    <a:pt x="172300" y="38201"/>
                  </a:lnTo>
                  <a:lnTo>
                    <a:pt x="172300" y="10769"/>
                  </a:lnTo>
                  <a:close/>
                </a:path>
                <a:path w="215264" h="111760">
                  <a:moveTo>
                    <a:pt x="172300" y="101"/>
                  </a:moveTo>
                  <a:lnTo>
                    <a:pt x="167728" y="101"/>
                  </a:lnTo>
                  <a:lnTo>
                    <a:pt x="167728" y="4673"/>
                  </a:lnTo>
                  <a:lnTo>
                    <a:pt x="172300" y="4673"/>
                  </a:lnTo>
                  <a:lnTo>
                    <a:pt x="172300" y="101"/>
                  </a:lnTo>
                  <a:close/>
                </a:path>
                <a:path w="215264" h="111760">
                  <a:moveTo>
                    <a:pt x="176885" y="84112"/>
                  </a:moveTo>
                  <a:lnTo>
                    <a:pt x="172212" y="84112"/>
                  </a:lnTo>
                  <a:lnTo>
                    <a:pt x="172212" y="73444"/>
                  </a:lnTo>
                  <a:lnTo>
                    <a:pt x="167640" y="76492"/>
                  </a:lnTo>
                  <a:lnTo>
                    <a:pt x="167640" y="84112"/>
                  </a:lnTo>
                  <a:lnTo>
                    <a:pt x="163068" y="84112"/>
                  </a:lnTo>
                  <a:lnTo>
                    <a:pt x="163068" y="87160"/>
                  </a:lnTo>
                  <a:lnTo>
                    <a:pt x="167640" y="87160"/>
                  </a:lnTo>
                  <a:lnTo>
                    <a:pt x="167640" y="110020"/>
                  </a:lnTo>
                  <a:lnTo>
                    <a:pt x="169164" y="110020"/>
                  </a:lnTo>
                  <a:lnTo>
                    <a:pt x="170688" y="111544"/>
                  </a:lnTo>
                  <a:lnTo>
                    <a:pt x="176885" y="111544"/>
                  </a:lnTo>
                  <a:lnTo>
                    <a:pt x="176885" y="106972"/>
                  </a:lnTo>
                  <a:lnTo>
                    <a:pt x="172212" y="106972"/>
                  </a:lnTo>
                  <a:lnTo>
                    <a:pt x="172212" y="87160"/>
                  </a:lnTo>
                  <a:lnTo>
                    <a:pt x="176885" y="87160"/>
                  </a:lnTo>
                  <a:lnTo>
                    <a:pt x="176885" y="84112"/>
                  </a:lnTo>
                  <a:close/>
                </a:path>
                <a:path w="215264" h="111760">
                  <a:moveTo>
                    <a:pt x="201256" y="18478"/>
                  </a:moveTo>
                  <a:lnTo>
                    <a:pt x="199732" y="16954"/>
                  </a:lnTo>
                  <a:lnTo>
                    <a:pt x="199732" y="13906"/>
                  </a:lnTo>
                  <a:lnTo>
                    <a:pt x="196684" y="10858"/>
                  </a:lnTo>
                  <a:lnTo>
                    <a:pt x="195160" y="10858"/>
                  </a:lnTo>
                  <a:lnTo>
                    <a:pt x="193636" y="9245"/>
                  </a:lnTo>
                  <a:lnTo>
                    <a:pt x="186016" y="9245"/>
                  </a:lnTo>
                  <a:lnTo>
                    <a:pt x="184492" y="10858"/>
                  </a:lnTo>
                  <a:lnTo>
                    <a:pt x="181444" y="10858"/>
                  </a:lnTo>
                  <a:lnTo>
                    <a:pt x="179920" y="12382"/>
                  </a:lnTo>
                  <a:lnTo>
                    <a:pt x="179920" y="13906"/>
                  </a:lnTo>
                  <a:lnTo>
                    <a:pt x="178396" y="13906"/>
                  </a:lnTo>
                  <a:lnTo>
                    <a:pt x="178396" y="18478"/>
                  </a:lnTo>
                  <a:lnTo>
                    <a:pt x="182968" y="18478"/>
                  </a:lnTo>
                  <a:lnTo>
                    <a:pt x="182968" y="15430"/>
                  </a:lnTo>
                  <a:lnTo>
                    <a:pt x="184492" y="13906"/>
                  </a:lnTo>
                  <a:lnTo>
                    <a:pt x="193636" y="13906"/>
                  </a:lnTo>
                  <a:lnTo>
                    <a:pt x="195160" y="15430"/>
                  </a:lnTo>
                  <a:lnTo>
                    <a:pt x="195160" y="20002"/>
                  </a:lnTo>
                  <a:lnTo>
                    <a:pt x="195160" y="24574"/>
                  </a:lnTo>
                  <a:lnTo>
                    <a:pt x="195160" y="32194"/>
                  </a:lnTo>
                  <a:lnTo>
                    <a:pt x="193636" y="32194"/>
                  </a:lnTo>
                  <a:lnTo>
                    <a:pt x="192112" y="33718"/>
                  </a:lnTo>
                  <a:lnTo>
                    <a:pt x="190588" y="33718"/>
                  </a:lnTo>
                  <a:lnTo>
                    <a:pt x="189064" y="35242"/>
                  </a:lnTo>
                  <a:lnTo>
                    <a:pt x="186016" y="35242"/>
                  </a:lnTo>
                  <a:lnTo>
                    <a:pt x="184492" y="33718"/>
                  </a:lnTo>
                  <a:lnTo>
                    <a:pt x="182968" y="33718"/>
                  </a:lnTo>
                  <a:lnTo>
                    <a:pt x="182968" y="32194"/>
                  </a:lnTo>
                  <a:lnTo>
                    <a:pt x="181444" y="30670"/>
                  </a:lnTo>
                  <a:lnTo>
                    <a:pt x="181444" y="29146"/>
                  </a:lnTo>
                  <a:lnTo>
                    <a:pt x="182968" y="27622"/>
                  </a:lnTo>
                  <a:lnTo>
                    <a:pt x="182968" y="26098"/>
                  </a:lnTo>
                  <a:lnTo>
                    <a:pt x="189064" y="26098"/>
                  </a:lnTo>
                  <a:lnTo>
                    <a:pt x="192112" y="24574"/>
                  </a:lnTo>
                  <a:lnTo>
                    <a:pt x="195160" y="24574"/>
                  </a:lnTo>
                  <a:lnTo>
                    <a:pt x="195160" y="20002"/>
                  </a:lnTo>
                  <a:lnTo>
                    <a:pt x="193636" y="21526"/>
                  </a:lnTo>
                  <a:lnTo>
                    <a:pt x="184492" y="21526"/>
                  </a:lnTo>
                  <a:lnTo>
                    <a:pt x="182968" y="23050"/>
                  </a:lnTo>
                  <a:lnTo>
                    <a:pt x="181444" y="23050"/>
                  </a:lnTo>
                  <a:lnTo>
                    <a:pt x="176872" y="27622"/>
                  </a:lnTo>
                  <a:lnTo>
                    <a:pt x="176872" y="32194"/>
                  </a:lnTo>
                  <a:lnTo>
                    <a:pt x="182968" y="38290"/>
                  </a:lnTo>
                  <a:lnTo>
                    <a:pt x="189064" y="38290"/>
                  </a:lnTo>
                  <a:lnTo>
                    <a:pt x="190588" y="36766"/>
                  </a:lnTo>
                  <a:lnTo>
                    <a:pt x="193636" y="36766"/>
                  </a:lnTo>
                  <a:lnTo>
                    <a:pt x="195160" y="35242"/>
                  </a:lnTo>
                  <a:lnTo>
                    <a:pt x="196684" y="33718"/>
                  </a:lnTo>
                  <a:lnTo>
                    <a:pt x="196684" y="36766"/>
                  </a:lnTo>
                  <a:lnTo>
                    <a:pt x="201256" y="36766"/>
                  </a:lnTo>
                  <a:lnTo>
                    <a:pt x="201256" y="24574"/>
                  </a:lnTo>
                  <a:lnTo>
                    <a:pt x="201256" y="18478"/>
                  </a:lnTo>
                  <a:close/>
                </a:path>
                <a:path w="215264" h="111760">
                  <a:moveTo>
                    <a:pt x="214795" y="0"/>
                  </a:moveTo>
                  <a:lnTo>
                    <a:pt x="208686" y="0"/>
                  </a:lnTo>
                  <a:lnTo>
                    <a:pt x="208686" y="38100"/>
                  </a:lnTo>
                  <a:lnTo>
                    <a:pt x="214795" y="38100"/>
                  </a:lnTo>
                  <a:lnTo>
                    <a:pt x="214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9" name="object 119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8353044" y="3026664"/>
            <a:ext cx="1124711" cy="242316"/>
          </a:xfrm>
          <a:prstGeom prst="rect">
            <a:avLst/>
          </a:prstGeom>
        </p:spPr>
      </p:pic>
      <p:grpSp>
        <p:nvGrpSpPr>
          <p:cNvPr id="120" name="object 120"/>
          <p:cNvGrpSpPr/>
          <p:nvPr/>
        </p:nvGrpSpPr>
        <p:grpSpPr>
          <a:xfrm>
            <a:off x="8353044" y="3351276"/>
            <a:ext cx="410209" cy="128905"/>
            <a:chOff x="8353044" y="3351276"/>
            <a:chExt cx="410209" cy="128905"/>
          </a:xfrm>
        </p:grpSpPr>
        <p:sp>
          <p:nvSpPr>
            <p:cNvPr id="121" name="object 121"/>
            <p:cNvSpPr/>
            <p:nvPr/>
          </p:nvSpPr>
          <p:spPr>
            <a:xfrm>
              <a:off x="8353044" y="3351276"/>
              <a:ext cx="410209" cy="127000"/>
            </a:xfrm>
            <a:custGeom>
              <a:avLst/>
              <a:gdLst/>
              <a:ahLst/>
              <a:cxnLst/>
              <a:rect l="l" t="t" r="r" b="b"/>
              <a:pathLst>
                <a:path w="410209" h="127000">
                  <a:moveTo>
                    <a:pt x="409955" y="126491"/>
                  </a:moveTo>
                  <a:lnTo>
                    <a:pt x="0" y="126491"/>
                  </a:lnTo>
                  <a:lnTo>
                    <a:pt x="0" y="0"/>
                  </a:lnTo>
                  <a:lnTo>
                    <a:pt x="409955" y="0"/>
                  </a:lnTo>
                  <a:lnTo>
                    <a:pt x="409955" y="126491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470671" y="3368522"/>
              <a:ext cx="201295" cy="111760"/>
            </a:xfrm>
            <a:custGeom>
              <a:avLst/>
              <a:gdLst/>
              <a:ahLst/>
              <a:cxnLst/>
              <a:rect l="l" t="t" r="r" b="b"/>
              <a:pathLst>
                <a:path w="201295" h="111760">
                  <a:moveTo>
                    <a:pt x="25628" y="72669"/>
                  </a:moveTo>
                  <a:lnTo>
                    <a:pt x="19519" y="72669"/>
                  </a:lnTo>
                  <a:lnTo>
                    <a:pt x="19519" y="110769"/>
                  </a:lnTo>
                  <a:lnTo>
                    <a:pt x="25628" y="110769"/>
                  </a:lnTo>
                  <a:lnTo>
                    <a:pt x="25628" y="72669"/>
                  </a:lnTo>
                  <a:close/>
                </a:path>
                <a:path w="201295" h="111760">
                  <a:moveTo>
                    <a:pt x="28956" y="22948"/>
                  </a:moveTo>
                  <a:lnTo>
                    <a:pt x="25908" y="19900"/>
                  </a:lnTo>
                  <a:lnTo>
                    <a:pt x="24384" y="18376"/>
                  </a:lnTo>
                  <a:lnTo>
                    <a:pt x="24384" y="25996"/>
                  </a:lnTo>
                  <a:lnTo>
                    <a:pt x="24384" y="27520"/>
                  </a:lnTo>
                  <a:lnTo>
                    <a:pt x="22860" y="29044"/>
                  </a:lnTo>
                  <a:lnTo>
                    <a:pt x="22860" y="30568"/>
                  </a:lnTo>
                  <a:lnTo>
                    <a:pt x="21336" y="32092"/>
                  </a:lnTo>
                  <a:lnTo>
                    <a:pt x="19812" y="32092"/>
                  </a:lnTo>
                  <a:lnTo>
                    <a:pt x="19812" y="33616"/>
                  </a:lnTo>
                  <a:lnTo>
                    <a:pt x="6096" y="33616"/>
                  </a:lnTo>
                  <a:lnTo>
                    <a:pt x="6096" y="19900"/>
                  </a:lnTo>
                  <a:lnTo>
                    <a:pt x="16764" y="19900"/>
                  </a:lnTo>
                  <a:lnTo>
                    <a:pt x="18288" y="21424"/>
                  </a:lnTo>
                  <a:lnTo>
                    <a:pt x="21336" y="21424"/>
                  </a:lnTo>
                  <a:lnTo>
                    <a:pt x="21336" y="22948"/>
                  </a:lnTo>
                  <a:lnTo>
                    <a:pt x="22860" y="22948"/>
                  </a:lnTo>
                  <a:lnTo>
                    <a:pt x="22860" y="24472"/>
                  </a:lnTo>
                  <a:lnTo>
                    <a:pt x="24384" y="25996"/>
                  </a:lnTo>
                  <a:lnTo>
                    <a:pt x="24384" y="18376"/>
                  </a:lnTo>
                  <a:lnTo>
                    <a:pt x="21336" y="18376"/>
                  </a:lnTo>
                  <a:lnTo>
                    <a:pt x="22860" y="16852"/>
                  </a:lnTo>
                  <a:lnTo>
                    <a:pt x="27432" y="12280"/>
                  </a:lnTo>
                  <a:lnTo>
                    <a:pt x="27432" y="7708"/>
                  </a:lnTo>
                  <a:lnTo>
                    <a:pt x="25908" y="6096"/>
                  </a:lnTo>
                  <a:lnTo>
                    <a:pt x="25908" y="4572"/>
                  </a:lnTo>
                  <a:lnTo>
                    <a:pt x="22860" y="1524"/>
                  </a:lnTo>
                  <a:lnTo>
                    <a:pt x="22860" y="9232"/>
                  </a:lnTo>
                  <a:lnTo>
                    <a:pt x="22860" y="12280"/>
                  </a:lnTo>
                  <a:lnTo>
                    <a:pt x="21336" y="12280"/>
                  </a:lnTo>
                  <a:lnTo>
                    <a:pt x="21336" y="15328"/>
                  </a:lnTo>
                  <a:lnTo>
                    <a:pt x="16764" y="15328"/>
                  </a:lnTo>
                  <a:lnTo>
                    <a:pt x="15240" y="16852"/>
                  </a:lnTo>
                  <a:lnTo>
                    <a:pt x="6096" y="16852"/>
                  </a:lnTo>
                  <a:lnTo>
                    <a:pt x="6096" y="4572"/>
                  </a:lnTo>
                  <a:lnTo>
                    <a:pt x="18288" y="4572"/>
                  </a:lnTo>
                  <a:lnTo>
                    <a:pt x="19812" y="6096"/>
                  </a:lnTo>
                  <a:lnTo>
                    <a:pt x="21336" y="6096"/>
                  </a:lnTo>
                  <a:lnTo>
                    <a:pt x="21336" y="7708"/>
                  </a:lnTo>
                  <a:lnTo>
                    <a:pt x="22860" y="9232"/>
                  </a:lnTo>
                  <a:lnTo>
                    <a:pt x="22860" y="1524"/>
                  </a:lnTo>
                  <a:lnTo>
                    <a:pt x="21336" y="1524"/>
                  </a:lnTo>
                  <a:lnTo>
                    <a:pt x="19812" y="0"/>
                  </a:lnTo>
                  <a:lnTo>
                    <a:pt x="0" y="0"/>
                  </a:lnTo>
                  <a:lnTo>
                    <a:pt x="0" y="38188"/>
                  </a:lnTo>
                  <a:lnTo>
                    <a:pt x="19812" y="38188"/>
                  </a:lnTo>
                  <a:lnTo>
                    <a:pt x="21336" y="36664"/>
                  </a:lnTo>
                  <a:lnTo>
                    <a:pt x="24384" y="36664"/>
                  </a:lnTo>
                  <a:lnTo>
                    <a:pt x="24384" y="35140"/>
                  </a:lnTo>
                  <a:lnTo>
                    <a:pt x="25908" y="35140"/>
                  </a:lnTo>
                  <a:lnTo>
                    <a:pt x="27432" y="33616"/>
                  </a:lnTo>
                  <a:lnTo>
                    <a:pt x="27432" y="32092"/>
                  </a:lnTo>
                  <a:lnTo>
                    <a:pt x="28956" y="30568"/>
                  </a:lnTo>
                  <a:lnTo>
                    <a:pt x="28956" y="22948"/>
                  </a:lnTo>
                  <a:close/>
                </a:path>
                <a:path w="201295" h="111760">
                  <a:moveTo>
                    <a:pt x="65532" y="36664"/>
                  </a:moveTo>
                  <a:lnTo>
                    <a:pt x="64008" y="35140"/>
                  </a:lnTo>
                  <a:lnTo>
                    <a:pt x="64008" y="15328"/>
                  </a:lnTo>
                  <a:lnTo>
                    <a:pt x="62484" y="13804"/>
                  </a:lnTo>
                  <a:lnTo>
                    <a:pt x="62484" y="12280"/>
                  </a:lnTo>
                  <a:lnTo>
                    <a:pt x="60960" y="10756"/>
                  </a:lnTo>
                  <a:lnTo>
                    <a:pt x="47244" y="10756"/>
                  </a:lnTo>
                  <a:lnTo>
                    <a:pt x="45720" y="12280"/>
                  </a:lnTo>
                  <a:lnTo>
                    <a:pt x="44196" y="12280"/>
                  </a:lnTo>
                  <a:lnTo>
                    <a:pt x="42672" y="13804"/>
                  </a:lnTo>
                  <a:lnTo>
                    <a:pt x="42672" y="15328"/>
                  </a:lnTo>
                  <a:lnTo>
                    <a:pt x="41148" y="16852"/>
                  </a:lnTo>
                  <a:lnTo>
                    <a:pt x="41148" y="18376"/>
                  </a:lnTo>
                  <a:lnTo>
                    <a:pt x="45720" y="18376"/>
                  </a:lnTo>
                  <a:lnTo>
                    <a:pt x="45720" y="16852"/>
                  </a:lnTo>
                  <a:lnTo>
                    <a:pt x="47244" y="15328"/>
                  </a:lnTo>
                  <a:lnTo>
                    <a:pt x="48768" y="15328"/>
                  </a:lnTo>
                  <a:lnTo>
                    <a:pt x="48768" y="13804"/>
                  </a:lnTo>
                  <a:lnTo>
                    <a:pt x="56388" y="13804"/>
                  </a:lnTo>
                  <a:lnTo>
                    <a:pt x="59436" y="16852"/>
                  </a:lnTo>
                  <a:lnTo>
                    <a:pt x="59436" y="21424"/>
                  </a:lnTo>
                  <a:lnTo>
                    <a:pt x="59436" y="24472"/>
                  </a:lnTo>
                  <a:lnTo>
                    <a:pt x="59436" y="30568"/>
                  </a:lnTo>
                  <a:lnTo>
                    <a:pt x="54864" y="35140"/>
                  </a:lnTo>
                  <a:lnTo>
                    <a:pt x="47244" y="35140"/>
                  </a:lnTo>
                  <a:lnTo>
                    <a:pt x="47244" y="33616"/>
                  </a:lnTo>
                  <a:lnTo>
                    <a:pt x="45720" y="33616"/>
                  </a:lnTo>
                  <a:lnTo>
                    <a:pt x="45720" y="29044"/>
                  </a:lnTo>
                  <a:lnTo>
                    <a:pt x="48768" y="25996"/>
                  </a:lnTo>
                  <a:lnTo>
                    <a:pt x="54864" y="25996"/>
                  </a:lnTo>
                  <a:lnTo>
                    <a:pt x="57912" y="24472"/>
                  </a:lnTo>
                  <a:lnTo>
                    <a:pt x="59436" y="24472"/>
                  </a:lnTo>
                  <a:lnTo>
                    <a:pt x="59436" y="21424"/>
                  </a:lnTo>
                  <a:lnTo>
                    <a:pt x="54864" y="21424"/>
                  </a:lnTo>
                  <a:lnTo>
                    <a:pt x="51816" y="22948"/>
                  </a:lnTo>
                  <a:lnTo>
                    <a:pt x="45720" y="22948"/>
                  </a:lnTo>
                  <a:lnTo>
                    <a:pt x="44196" y="24472"/>
                  </a:lnTo>
                  <a:lnTo>
                    <a:pt x="42672" y="24472"/>
                  </a:lnTo>
                  <a:lnTo>
                    <a:pt x="42672" y="25996"/>
                  </a:lnTo>
                  <a:lnTo>
                    <a:pt x="41148" y="27520"/>
                  </a:lnTo>
                  <a:lnTo>
                    <a:pt x="41148" y="35140"/>
                  </a:lnTo>
                  <a:lnTo>
                    <a:pt x="44196" y="38188"/>
                  </a:lnTo>
                  <a:lnTo>
                    <a:pt x="54864" y="38188"/>
                  </a:lnTo>
                  <a:lnTo>
                    <a:pt x="56388" y="36664"/>
                  </a:lnTo>
                  <a:lnTo>
                    <a:pt x="57912" y="36664"/>
                  </a:lnTo>
                  <a:lnTo>
                    <a:pt x="59436" y="35140"/>
                  </a:lnTo>
                  <a:lnTo>
                    <a:pt x="60960" y="36664"/>
                  </a:lnTo>
                  <a:lnTo>
                    <a:pt x="60960" y="38188"/>
                  </a:lnTo>
                  <a:lnTo>
                    <a:pt x="65532" y="38188"/>
                  </a:lnTo>
                  <a:lnTo>
                    <a:pt x="65532" y="36664"/>
                  </a:lnTo>
                  <a:close/>
                </a:path>
                <a:path w="201295" h="111760">
                  <a:moveTo>
                    <a:pt x="96012" y="90004"/>
                  </a:moveTo>
                  <a:lnTo>
                    <a:pt x="92964" y="86956"/>
                  </a:lnTo>
                  <a:lnTo>
                    <a:pt x="91440" y="85432"/>
                  </a:lnTo>
                  <a:lnTo>
                    <a:pt x="91440" y="91528"/>
                  </a:lnTo>
                  <a:lnTo>
                    <a:pt x="91440" y="103822"/>
                  </a:lnTo>
                  <a:lnTo>
                    <a:pt x="88392" y="106870"/>
                  </a:lnTo>
                  <a:lnTo>
                    <a:pt x="85344" y="108394"/>
                  </a:lnTo>
                  <a:lnTo>
                    <a:pt x="80772" y="108394"/>
                  </a:lnTo>
                  <a:lnTo>
                    <a:pt x="76200" y="103822"/>
                  </a:lnTo>
                  <a:lnTo>
                    <a:pt x="76200" y="91528"/>
                  </a:lnTo>
                  <a:lnTo>
                    <a:pt x="80772" y="86956"/>
                  </a:lnTo>
                  <a:lnTo>
                    <a:pt x="85344" y="86956"/>
                  </a:lnTo>
                  <a:lnTo>
                    <a:pt x="88392" y="88480"/>
                  </a:lnTo>
                  <a:lnTo>
                    <a:pt x="91440" y="91528"/>
                  </a:lnTo>
                  <a:lnTo>
                    <a:pt x="91440" y="85432"/>
                  </a:lnTo>
                  <a:lnTo>
                    <a:pt x="89916" y="83908"/>
                  </a:lnTo>
                  <a:lnTo>
                    <a:pt x="77724" y="83908"/>
                  </a:lnTo>
                  <a:lnTo>
                    <a:pt x="74676" y="86956"/>
                  </a:lnTo>
                  <a:lnTo>
                    <a:pt x="72224" y="88188"/>
                  </a:lnTo>
                  <a:lnTo>
                    <a:pt x="71628" y="86969"/>
                  </a:lnTo>
                  <a:lnTo>
                    <a:pt x="71628" y="92049"/>
                  </a:lnTo>
                  <a:lnTo>
                    <a:pt x="71628" y="101282"/>
                  </a:lnTo>
                  <a:lnTo>
                    <a:pt x="70104" y="100774"/>
                  </a:lnTo>
                  <a:lnTo>
                    <a:pt x="68580" y="103822"/>
                  </a:lnTo>
                  <a:lnTo>
                    <a:pt x="68580" y="105346"/>
                  </a:lnTo>
                  <a:lnTo>
                    <a:pt x="65532" y="108394"/>
                  </a:lnTo>
                  <a:lnTo>
                    <a:pt x="60960" y="108394"/>
                  </a:lnTo>
                  <a:lnTo>
                    <a:pt x="57912" y="106870"/>
                  </a:lnTo>
                  <a:lnTo>
                    <a:pt x="56388" y="105346"/>
                  </a:lnTo>
                  <a:lnTo>
                    <a:pt x="56388" y="103822"/>
                  </a:lnTo>
                  <a:lnTo>
                    <a:pt x="54864" y="100774"/>
                  </a:lnTo>
                  <a:lnTo>
                    <a:pt x="54864" y="94589"/>
                  </a:lnTo>
                  <a:lnTo>
                    <a:pt x="56388" y="91541"/>
                  </a:lnTo>
                  <a:lnTo>
                    <a:pt x="57912" y="90017"/>
                  </a:lnTo>
                  <a:lnTo>
                    <a:pt x="57912" y="88493"/>
                  </a:lnTo>
                  <a:lnTo>
                    <a:pt x="60960" y="86969"/>
                  </a:lnTo>
                  <a:lnTo>
                    <a:pt x="65532" y="86969"/>
                  </a:lnTo>
                  <a:lnTo>
                    <a:pt x="68580" y="90017"/>
                  </a:lnTo>
                  <a:lnTo>
                    <a:pt x="68580" y="93065"/>
                  </a:lnTo>
                  <a:lnTo>
                    <a:pt x="71628" y="92049"/>
                  </a:lnTo>
                  <a:lnTo>
                    <a:pt x="71628" y="86969"/>
                  </a:lnTo>
                  <a:lnTo>
                    <a:pt x="68580" y="83921"/>
                  </a:lnTo>
                  <a:lnTo>
                    <a:pt x="57912" y="83921"/>
                  </a:lnTo>
                  <a:lnTo>
                    <a:pt x="56388" y="85445"/>
                  </a:lnTo>
                  <a:lnTo>
                    <a:pt x="54864" y="85445"/>
                  </a:lnTo>
                  <a:lnTo>
                    <a:pt x="53340" y="88493"/>
                  </a:lnTo>
                  <a:lnTo>
                    <a:pt x="50292" y="91541"/>
                  </a:lnTo>
                  <a:lnTo>
                    <a:pt x="50292" y="102298"/>
                  </a:lnTo>
                  <a:lnTo>
                    <a:pt x="53340" y="108394"/>
                  </a:lnTo>
                  <a:lnTo>
                    <a:pt x="56388" y="111442"/>
                  </a:lnTo>
                  <a:lnTo>
                    <a:pt x="68580" y="111442"/>
                  </a:lnTo>
                  <a:lnTo>
                    <a:pt x="71628" y="108394"/>
                  </a:lnTo>
                  <a:lnTo>
                    <a:pt x="72644" y="106362"/>
                  </a:lnTo>
                  <a:lnTo>
                    <a:pt x="74676" y="108394"/>
                  </a:lnTo>
                  <a:lnTo>
                    <a:pt x="76200" y="111442"/>
                  </a:lnTo>
                  <a:lnTo>
                    <a:pt x="88392" y="111442"/>
                  </a:lnTo>
                  <a:lnTo>
                    <a:pt x="89916" y="109918"/>
                  </a:lnTo>
                  <a:lnTo>
                    <a:pt x="92964" y="109918"/>
                  </a:lnTo>
                  <a:lnTo>
                    <a:pt x="94488" y="108394"/>
                  </a:lnTo>
                  <a:lnTo>
                    <a:pt x="94488" y="105346"/>
                  </a:lnTo>
                  <a:lnTo>
                    <a:pt x="96012" y="103822"/>
                  </a:lnTo>
                  <a:lnTo>
                    <a:pt x="96012" y="90004"/>
                  </a:lnTo>
                  <a:close/>
                </a:path>
                <a:path w="201295" h="111760">
                  <a:moveTo>
                    <a:pt x="105156" y="10756"/>
                  </a:moveTo>
                  <a:lnTo>
                    <a:pt x="100584" y="10756"/>
                  </a:lnTo>
                  <a:lnTo>
                    <a:pt x="100584" y="1612"/>
                  </a:lnTo>
                  <a:lnTo>
                    <a:pt x="96012" y="4660"/>
                  </a:lnTo>
                  <a:lnTo>
                    <a:pt x="96012" y="10756"/>
                  </a:lnTo>
                  <a:lnTo>
                    <a:pt x="96012" y="13804"/>
                  </a:lnTo>
                  <a:lnTo>
                    <a:pt x="96012" y="18376"/>
                  </a:lnTo>
                  <a:lnTo>
                    <a:pt x="96012" y="29044"/>
                  </a:lnTo>
                  <a:lnTo>
                    <a:pt x="91440" y="27520"/>
                  </a:lnTo>
                  <a:lnTo>
                    <a:pt x="91440" y="30568"/>
                  </a:lnTo>
                  <a:lnTo>
                    <a:pt x="86868" y="35140"/>
                  </a:lnTo>
                  <a:lnTo>
                    <a:pt x="82296" y="35140"/>
                  </a:lnTo>
                  <a:lnTo>
                    <a:pt x="77724" y="30568"/>
                  </a:lnTo>
                  <a:lnTo>
                    <a:pt x="76200" y="27520"/>
                  </a:lnTo>
                  <a:lnTo>
                    <a:pt x="76200" y="21424"/>
                  </a:lnTo>
                  <a:lnTo>
                    <a:pt x="77724" y="18376"/>
                  </a:lnTo>
                  <a:lnTo>
                    <a:pt x="82296" y="13804"/>
                  </a:lnTo>
                  <a:lnTo>
                    <a:pt x="86868" y="13804"/>
                  </a:lnTo>
                  <a:lnTo>
                    <a:pt x="89916" y="16852"/>
                  </a:lnTo>
                  <a:lnTo>
                    <a:pt x="91440" y="19900"/>
                  </a:lnTo>
                  <a:lnTo>
                    <a:pt x="96012" y="18376"/>
                  </a:lnTo>
                  <a:lnTo>
                    <a:pt x="94488" y="15328"/>
                  </a:lnTo>
                  <a:lnTo>
                    <a:pt x="92964" y="13804"/>
                  </a:lnTo>
                  <a:lnTo>
                    <a:pt x="96012" y="13804"/>
                  </a:lnTo>
                  <a:lnTo>
                    <a:pt x="96012" y="10756"/>
                  </a:lnTo>
                  <a:lnTo>
                    <a:pt x="91440" y="10756"/>
                  </a:lnTo>
                  <a:lnTo>
                    <a:pt x="91440" y="12280"/>
                  </a:lnTo>
                  <a:lnTo>
                    <a:pt x="89916" y="10756"/>
                  </a:lnTo>
                  <a:lnTo>
                    <a:pt x="79248" y="10756"/>
                  </a:lnTo>
                  <a:lnTo>
                    <a:pt x="77724" y="12280"/>
                  </a:lnTo>
                  <a:lnTo>
                    <a:pt x="76200" y="12280"/>
                  </a:lnTo>
                  <a:lnTo>
                    <a:pt x="74676" y="13804"/>
                  </a:lnTo>
                  <a:lnTo>
                    <a:pt x="73152" y="16852"/>
                  </a:lnTo>
                  <a:lnTo>
                    <a:pt x="73152" y="18376"/>
                  </a:lnTo>
                  <a:lnTo>
                    <a:pt x="71628" y="21424"/>
                  </a:lnTo>
                  <a:lnTo>
                    <a:pt x="71628" y="29044"/>
                  </a:lnTo>
                  <a:lnTo>
                    <a:pt x="73152" y="32092"/>
                  </a:lnTo>
                  <a:lnTo>
                    <a:pt x="77724" y="36664"/>
                  </a:lnTo>
                  <a:lnTo>
                    <a:pt x="80772" y="38188"/>
                  </a:lnTo>
                  <a:lnTo>
                    <a:pt x="89916" y="38188"/>
                  </a:lnTo>
                  <a:lnTo>
                    <a:pt x="91440" y="35140"/>
                  </a:lnTo>
                  <a:lnTo>
                    <a:pt x="94488" y="33616"/>
                  </a:lnTo>
                  <a:lnTo>
                    <a:pt x="96012" y="32092"/>
                  </a:lnTo>
                  <a:lnTo>
                    <a:pt x="96012" y="36664"/>
                  </a:lnTo>
                  <a:lnTo>
                    <a:pt x="97536" y="36664"/>
                  </a:lnTo>
                  <a:lnTo>
                    <a:pt x="97536" y="38188"/>
                  </a:lnTo>
                  <a:lnTo>
                    <a:pt x="105156" y="38188"/>
                  </a:lnTo>
                  <a:lnTo>
                    <a:pt x="105156" y="33616"/>
                  </a:lnTo>
                  <a:lnTo>
                    <a:pt x="100584" y="33616"/>
                  </a:lnTo>
                  <a:lnTo>
                    <a:pt x="100584" y="13804"/>
                  </a:lnTo>
                  <a:lnTo>
                    <a:pt x="105156" y="13804"/>
                  </a:lnTo>
                  <a:lnTo>
                    <a:pt x="105156" y="10756"/>
                  </a:lnTo>
                  <a:close/>
                </a:path>
                <a:path w="201295" h="111760">
                  <a:moveTo>
                    <a:pt x="126580" y="83908"/>
                  </a:moveTo>
                  <a:lnTo>
                    <a:pt x="122008" y="83908"/>
                  </a:lnTo>
                  <a:lnTo>
                    <a:pt x="122008" y="102298"/>
                  </a:lnTo>
                  <a:lnTo>
                    <a:pt x="120484" y="103822"/>
                  </a:lnTo>
                  <a:lnTo>
                    <a:pt x="120484" y="105346"/>
                  </a:lnTo>
                  <a:lnTo>
                    <a:pt x="117436" y="108394"/>
                  </a:lnTo>
                  <a:lnTo>
                    <a:pt x="111340" y="108394"/>
                  </a:lnTo>
                  <a:lnTo>
                    <a:pt x="111340" y="106870"/>
                  </a:lnTo>
                  <a:lnTo>
                    <a:pt x="109816" y="106870"/>
                  </a:lnTo>
                  <a:lnTo>
                    <a:pt x="109816" y="105346"/>
                  </a:lnTo>
                  <a:lnTo>
                    <a:pt x="108292" y="103822"/>
                  </a:lnTo>
                  <a:lnTo>
                    <a:pt x="108292" y="83908"/>
                  </a:lnTo>
                  <a:lnTo>
                    <a:pt x="103632" y="83908"/>
                  </a:lnTo>
                  <a:lnTo>
                    <a:pt x="103632" y="105346"/>
                  </a:lnTo>
                  <a:lnTo>
                    <a:pt x="105156" y="106870"/>
                  </a:lnTo>
                  <a:lnTo>
                    <a:pt x="105156" y="108394"/>
                  </a:lnTo>
                  <a:lnTo>
                    <a:pt x="106768" y="109918"/>
                  </a:lnTo>
                  <a:lnTo>
                    <a:pt x="108292" y="111442"/>
                  </a:lnTo>
                  <a:lnTo>
                    <a:pt x="117436" y="111442"/>
                  </a:lnTo>
                  <a:lnTo>
                    <a:pt x="120484" y="109918"/>
                  </a:lnTo>
                  <a:lnTo>
                    <a:pt x="121246" y="108394"/>
                  </a:lnTo>
                  <a:lnTo>
                    <a:pt x="122008" y="106870"/>
                  </a:lnTo>
                  <a:lnTo>
                    <a:pt x="122008" y="111442"/>
                  </a:lnTo>
                  <a:lnTo>
                    <a:pt x="126580" y="111442"/>
                  </a:lnTo>
                  <a:lnTo>
                    <a:pt x="126580" y="106870"/>
                  </a:lnTo>
                  <a:lnTo>
                    <a:pt x="126580" y="83908"/>
                  </a:lnTo>
                  <a:close/>
                </a:path>
                <a:path w="201295" h="111760">
                  <a:moveTo>
                    <a:pt x="138785" y="19913"/>
                  </a:moveTo>
                  <a:lnTo>
                    <a:pt x="135737" y="13817"/>
                  </a:lnTo>
                  <a:lnTo>
                    <a:pt x="134213" y="12293"/>
                  </a:lnTo>
                  <a:lnTo>
                    <a:pt x="134213" y="19913"/>
                  </a:lnTo>
                  <a:lnTo>
                    <a:pt x="134213" y="21437"/>
                  </a:lnTo>
                  <a:lnTo>
                    <a:pt x="118973" y="21437"/>
                  </a:lnTo>
                  <a:lnTo>
                    <a:pt x="118973" y="19913"/>
                  </a:lnTo>
                  <a:lnTo>
                    <a:pt x="120497" y="16865"/>
                  </a:lnTo>
                  <a:lnTo>
                    <a:pt x="122021" y="15341"/>
                  </a:lnTo>
                  <a:lnTo>
                    <a:pt x="123545" y="15341"/>
                  </a:lnTo>
                  <a:lnTo>
                    <a:pt x="125069" y="13817"/>
                  </a:lnTo>
                  <a:lnTo>
                    <a:pt x="129641" y="13817"/>
                  </a:lnTo>
                  <a:lnTo>
                    <a:pt x="132689" y="16865"/>
                  </a:lnTo>
                  <a:lnTo>
                    <a:pt x="132689" y="18389"/>
                  </a:lnTo>
                  <a:lnTo>
                    <a:pt x="134213" y="19913"/>
                  </a:lnTo>
                  <a:lnTo>
                    <a:pt x="134213" y="12293"/>
                  </a:lnTo>
                  <a:lnTo>
                    <a:pt x="132689" y="10769"/>
                  </a:lnTo>
                  <a:lnTo>
                    <a:pt x="120497" y="10769"/>
                  </a:lnTo>
                  <a:lnTo>
                    <a:pt x="117449" y="13817"/>
                  </a:lnTo>
                  <a:lnTo>
                    <a:pt x="114401" y="19913"/>
                  </a:lnTo>
                  <a:lnTo>
                    <a:pt x="114401" y="29057"/>
                  </a:lnTo>
                  <a:lnTo>
                    <a:pt x="117449" y="35153"/>
                  </a:lnTo>
                  <a:lnTo>
                    <a:pt x="123545" y="38201"/>
                  </a:lnTo>
                  <a:lnTo>
                    <a:pt x="132689" y="38201"/>
                  </a:lnTo>
                  <a:lnTo>
                    <a:pt x="134213" y="36677"/>
                  </a:lnTo>
                  <a:lnTo>
                    <a:pt x="137261" y="35153"/>
                  </a:lnTo>
                  <a:lnTo>
                    <a:pt x="138785" y="32105"/>
                  </a:lnTo>
                  <a:lnTo>
                    <a:pt x="138785" y="29057"/>
                  </a:lnTo>
                  <a:lnTo>
                    <a:pt x="134213" y="29057"/>
                  </a:lnTo>
                  <a:lnTo>
                    <a:pt x="134213" y="30581"/>
                  </a:lnTo>
                  <a:lnTo>
                    <a:pt x="131165" y="33629"/>
                  </a:lnTo>
                  <a:lnTo>
                    <a:pt x="129641" y="33629"/>
                  </a:lnTo>
                  <a:lnTo>
                    <a:pt x="128117" y="35153"/>
                  </a:lnTo>
                  <a:lnTo>
                    <a:pt x="125069" y="35153"/>
                  </a:lnTo>
                  <a:lnTo>
                    <a:pt x="118973" y="29057"/>
                  </a:lnTo>
                  <a:lnTo>
                    <a:pt x="118973" y="26009"/>
                  </a:lnTo>
                  <a:lnTo>
                    <a:pt x="138785" y="26009"/>
                  </a:lnTo>
                  <a:lnTo>
                    <a:pt x="138785" y="21437"/>
                  </a:lnTo>
                  <a:lnTo>
                    <a:pt x="138785" y="19913"/>
                  </a:lnTo>
                  <a:close/>
                </a:path>
                <a:path w="201295" h="111760">
                  <a:moveTo>
                    <a:pt x="157060" y="86956"/>
                  </a:moveTo>
                  <a:lnTo>
                    <a:pt x="155536" y="86956"/>
                  </a:lnTo>
                  <a:lnTo>
                    <a:pt x="155536" y="85432"/>
                  </a:lnTo>
                  <a:lnTo>
                    <a:pt x="154012" y="85432"/>
                  </a:lnTo>
                  <a:lnTo>
                    <a:pt x="152488" y="83908"/>
                  </a:lnTo>
                  <a:lnTo>
                    <a:pt x="144868" y="83908"/>
                  </a:lnTo>
                  <a:lnTo>
                    <a:pt x="141820" y="85432"/>
                  </a:lnTo>
                  <a:lnTo>
                    <a:pt x="140296" y="88480"/>
                  </a:lnTo>
                  <a:lnTo>
                    <a:pt x="140296" y="83908"/>
                  </a:lnTo>
                  <a:lnTo>
                    <a:pt x="135724" y="83908"/>
                  </a:lnTo>
                  <a:lnTo>
                    <a:pt x="135724" y="111442"/>
                  </a:lnTo>
                  <a:lnTo>
                    <a:pt x="140296" y="111442"/>
                  </a:lnTo>
                  <a:lnTo>
                    <a:pt x="140296" y="90004"/>
                  </a:lnTo>
                  <a:lnTo>
                    <a:pt x="141820" y="90004"/>
                  </a:lnTo>
                  <a:lnTo>
                    <a:pt x="143344" y="88480"/>
                  </a:lnTo>
                  <a:lnTo>
                    <a:pt x="144868" y="86956"/>
                  </a:lnTo>
                  <a:lnTo>
                    <a:pt x="149440" y="86956"/>
                  </a:lnTo>
                  <a:lnTo>
                    <a:pt x="152488" y="90004"/>
                  </a:lnTo>
                  <a:lnTo>
                    <a:pt x="152488" y="111442"/>
                  </a:lnTo>
                  <a:lnTo>
                    <a:pt x="157060" y="111442"/>
                  </a:lnTo>
                  <a:lnTo>
                    <a:pt x="157060" y="86956"/>
                  </a:lnTo>
                  <a:close/>
                </a:path>
                <a:path w="201295" h="111760">
                  <a:moveTo>
                    <a:pt x="161632" y="12280"/>
                  </a:moveTo>
                  <a:lnTo>
                    <a:pt x="160108" y="10756"/>
                  </a:lnTo>
                  <a:lnTo>
                    <a:pt x="154012" y="10756"/>
                  </a:lnTo>
                  <a:lnTo>
                    <a:pt x="152488" y="12280"/>
                  </a:lnTo>
                  <a:lnTo>
                    <a:pt x="150964" y="15328"/>
                  </a:lnTo>
                  <a:lnTo>
                    <a:pt x="150964" y="10756"/>
                  </a:lnTo>
                  <a:lnTo>
                    <a:pt x="146392" y="10756"/>
                  </a:lnTo>
                  <a:lnTo>
                    <a:pt x="146392" y="38188"/>
                  </a:lnTo>
                  <a:lnTo>
                    <a:pt x="150964" y="38188"/>
                  </a:lnTo>
                  <a:lnTo>
                    <a:pt x="150964" y="21424"/>
                  </a:lnTo>
                  <a:lnTo>
                    <a:pt x="152488" y="19900"/>
                  </a:lnTo>
                  <a:lnTo>
                    <a:pt x="152488" y="16852"/>
                  </a:lnTo>
                  <a:lnTo>
                    <a:pt x="154012" y="15328"/>
                  </a:lnTo>
                  <a:lnTo>
                    <a:pt x="160108" y="15328"/>
                  </a:lnTo>
                  <a:lnTo>
                    <a:pt x="161632" y="12280"/>
                  </a:lnTo>
                  <a:close/>
                </a:path>
                <a:path w="201295" h="111760">
                  <a:moveTo>
                    <a:pt x="172300" y="10668"/>
                  </a:moveTo>
                  <a:lnTo>
                    <a:pt x="167728" y="10668"/>
                  </a:lnTo>
                  <a:lnTo>
                    <a:pt x="167728" y="38100"/>
                  </a:lnTo>
                  <a:lnTo>
                    <a:pt x="172300" y="38100"/>
                  </a:lnTo>
                  <a:lnTo>
                    <a:pt x="172300" y="10668"/>
                  </a:lnTo>
                  <a:close/>
                </a:path>
                <a:path w="201295" h="111760">
                  <a:moveTo>
                    <a:pt x="172300" y="0"/>
                  </a:moveTo>
                  <a:lnTo>
                    <a:pt x="167728" y="0"/>
                  </a:lnTo>
                  <a:lnTo>
                    <a:pt x="167728" y="6096"/>
                  </a:lnTo>
                  <a:lnTo>
                    <a:pt x="172300" y="6096"/>
                  </a:lnTo>
                  <a:lnTo>
                    <a:pt x="172300" y="0"/>
                  </a:lnTo>
                  <a:close/>
                </a:path>
                <a:path w="201295" h="111760">
                  <a:moveTo>
                    <a:pt x="178409" y="111442"/>
                  </a:moveTo>
                  <a:lnTo>
                    <a:pt x="176885" y="106870"/>
                  </a:lnTo>
                  <a:lnTo>
                    <a:pt x="172212" y="106870"/>
                  </a:lnTo>
                  <a:lnTo>
                    <a:pt x="172212" y="87058"/>
                  </a:lnTo>
                  <a:lnTo>
                    <a:pt x="176885" y="87058"/>
                  </a:lnTo>
                  <a:lnTo>
                    <a:pt x="176885" y="84010"/>
                  </a:lnTo>
                  <a:lnTo>
                    <a:pt x="172212" y="84010"/>
                  </a:lnTo>
                  <a:lnTo>
                    <a:pt x="172212" y="74866"/>
                  </a:lnTo>
                  <a:lnTo>
                    <a:pt x="167640" y="77914"/>
                  </a:lnTo>
                  <a:lnTo>
                    <a:pt x="167640" y="84010"/>
                  </a:lnTo>
                  <a:lnTo>
                    <a:pt x="164592" y="84010"/>
                  </a:lnTo>
                  <a:lnTo>
                    <a:pt x="164592" y="87058"/>
                  </a:lnTo>
                  <a:lnTo>
                    <a:pt x="167640" y="87058"/>
                  </a:lnTo>
                  <a:lnTo>
                    <a:pt x="167640" y="108394"/>
                  </a:lnTo>
                  <a:lnTo>
                    <a:pt x="170688" y="111442"/>
                  </a:lnTo>
                  <a:lnTo>
                    <a:pt x="178409" y="111442"/>
                  </a:lnTo>
                  <a:close/>
                </a:path>
                <a:path w="201295" h="111760">
                  <a:moveTo>
                    <a:pt x="201269" y="33616"/>
                  </a:moveTo>
                  <a:lnTo>
                    <a:pt x="199745" y="30568"/>
                  </a:lnTo>
                  <a:lnTo>
                    <a:pt x="199745" y="13804"/>
                  </a:lnTo>
                  <a:lnTo>
                    <a:pt x="196697" y="10756"/>
                  </a:lnTo>
                  <a:lnTo>
                    <a:pt x="182981" y="10756"/>
                  </a:lnTo>
                  <a:lnTo>
                    <a:pt x="181457" y="12280"/>
                  </a:lnTo>
                  <a:lnTo>
                    <a:pt x="179933" y="12280"/>
                  </a:lnTo>
                  <a:lnTo>
                    <a:pt x="179933" y="13804"/>
                  </a:lnTo>
                  <a:lnTo>
                    <a:pt x="178409" y="15328"/>
                  </a:lnTo>
                  <a:lnTo>
                    <a:pt x="178409" y="16852"/>
                  </a:lnTo>
                  <a:lnTo>
                    <a:pt x="176885" y="18376"/>
                  </a:lnTo>
                  <a:lnTo>
                    <a:pt x="181457" y="18376"/>
                  </a:lnTo>
                  <a:lnTo>
                    <a:pt x="182981" y="16852"/>
                  </a:lnTo>
                  <a:lnTo>
                    <a:pt x="182981" y="15328"/>
                  </a:lnTo>
                  <a:lnTo>
                    <a:pt x="184505" y="15328"/>
                  </a:lnTo>
                  <a:lnTo>
                    <a:pt x="186029" y="13804"/>
                  </a:lnTo>
                  <a:lnTo>
                    <a:pt x="193649" y="13804"/>
                  </a:lnTo>
                  <a:lnTo>
                    <a:pt x="195173" y="15328"/>
                  </a:lnTo>
                  <a:lnTo>
                    <a:pt x="195173" y="21424"/>
                  </a:lnTo>
                  <a:lnTo>
                    <a:pt x="195173" y="24472"/>
                  </a:lnTo>
                  <a:lnTo>
                    <a:pt x="195173" y="30568"/>
                  </a:lnTo>
                  <a:lnTo>
                    <a:pt x="193649" y="32092"/>
                  </a:lnTo>
                  <a:lnTo>
                    <a:pt x="193649" y="33616"/>
                  </a:lnTo>
                  <a:lnTo>
                    <a:pt x="192125" y="33616"/>
                  </a:lnTo>
                  <a:lnTo>
                    <a:pt x="190601" y="35140"/>
                  </a:lnTo>
                  <a:lnTo>
                    <a:pt x="184505" y="35140"/>
                  </a:lnTo>
                  <a:lnTo>
                    <a:pt x="181457" y="32092"/>
                  </a:lnTo>
                  <a:lnTo>
                    <a:pt x="181457" y="29044"/>
                  </a:lnTo>
                  <a:lnTo>
                    <a:pt x="182981" y="29044"/>
                  </a:lnTo>
                  <a:lnTo>
                    <a:pt x="182981" y="27520"/>
                  </a:lnTo>
                  <a:lnTo>
                    <a:pt x="184505" y="27520"/>
                  </a:lnTo>
                  <a:lnTo>
                    <a:pt x="184505" y="25996"/>
                  </a:lnTo>
                  <a:lnTo>
                    <a:pt x="192125" y="25996"/>
                  </a:lnTo>
                  <a:lnTo>
                    <a:pt x="193649" y="24472"/>
                  </a:lnTo>
                  <a:lnTo>
                    <a:pt x="195173" y="24472"/>
                  </a:lnTo>
                  <a:lnTo>
                    <a:pt x="195173" y="21424"/>
                  </a:lnTo>
                  <a:lnTo>
                    <a:pt x="190601" y="21424"/>
                  </a:lnTo>
                  <a:lnTo>
                    <a:pt x="187553" y="22948"/>
                  </a:lnTo>
                  <a:lnTo>
                    <a:pt x="182981" y="22948"/>
                  </a:lnTo>
                  <a:lnTo>
                    <a:pt x="181457" y="24472"/>
                  </a:lnTo>
                  <a:lnTo>
                    <a:pt x="178409" y="24472"/>
                  </a:lnTo>
                  <a:lnTo>
                    <a:pt x="178409" y="27520"/>
                  </a:lnTo>
                  <a:lnTo>
                    <a:pt x="176885" y="27520"/>
                  </a:lnTo>
                  <a:lnTo>
                    <a:pt x="176885" y="33616"/>
                  </a:lnTo>
                  <a:lnTo>
                    <a:pt x="181457" y="38188"/>
                  </a:lnTo>
                  <a:lnTo>
                    <a:pt x="190601" y="38188"/>
                  </a:lnTo>
                  <a:lnTo>
                    <a:pt x="192125" y="36664"/>
                  </a:lnTo>
                  <a:lnTo>
                    <a:pt x="195173" y="36664"/>
                  </a:lnTo>
                  <a:lnTo>
                    <a:pt x="196697" y="35140"/>
                  </a:lnTo>
                  <a:lnTo>
                    <a:pt x="196697" y="38188"/>
                  </a:lnTo>
                  <a:lnTo>
                    <a:pt x="201269" y="38188"/>
                  </a:lnTo>
                  <a:lnTo>
                    <a:pt x="201269" y="336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3" name="object 123"/>
          <p:cNvGrpSpPr/>
          <p:nvPr/>
        </p:nvGrpSpPr>
        <p:grpSpPr>
          <a:xfrm>
            <a:off x="8919971" y="3334988"/>
            <a:ext cx="411480" cy="354965"/>
            <a:chOff x="8919971" y="3334988"/>
            <a:chExt cx="411480" cy="354965"/>
          </a:xfrm>
        </p:grpSpPr>
        <p:pic>
          <p:nvPicPr>
            <p:cNvPr id="124" name="object 12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919971" y="3334988"/>
              <a:ext cx="411480" cy="184594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8919971" y="3563111"/>
              <a:ext cx="411480" cy="127000"/>
            </a:xfrm>
            <a:custGeom>
              <a:avLst/>
              <a:gdLst/>
              <a:ahLst/>
              <a:cxnLst/>
              <a:rect l="l" t="t" r="r" b="b"/>
              <a:pathLst>
                <a:path w="411479" h="127000">
                  <a:moveTo>
                    <a:pt x="411480" y="126491"/>
                  </a:moveTo>
                  <a:lnTo>
                    <a:pt x="0" y="126491"/>
                  </a:lnTo>
                  <a:lnTo>
                    <a:pt x="0" y="0"/>
                  </a:lnTo>
                  <a:lnTo>
                    <a:pt x="411480" y="0"/>
                  </a:lnTo>
                  <a:lnTo>
                    <a:pt x="411480" y="1264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068460" y="3611117"/>
              <a:ext cx="137795" cy="50800"/>
            </a:xfrm>
            <a:custGeom>
              <a:avLst/>
              <a:gdLst/>
              <a:ahLst/>
              <a:cxnLst/>
              <a:rect l="l" t="t" r="r" b="b"/>
              <a:pathLst>
                <a:path w="137795" h="50800">
                  <a:moveTo>
                    <a:pt x="29057" y="12192"/>
                  </a:moveTo>
                  <a:lnTo>
                    <a:pt x="27533" y="9144"/>
                  </a:lnTo>
                  <a:lnTo>
                    <a:pt x="27533" y="7620"/>
                  </a:lnTo>
                  <a:lnTo>
                    <a:pt x="26009" y="6096"/>
                  </a:lnTo>
                  <a:lnTo>
                    <a:pt x="26009" y="4572"/>
                  </a:lnTo>
                  <a:lnTo>
                    <a:pt x="22961" y="3048"/>
                  </a:lnTo>
                  <a:lnTo>
                    <a:pt x="21437" y="1524"/>
                  </a:lnTo>
                  <a:lnTo>
                    <a:pt x="19913" y="1524"/>
                  </a:lnTo>
                  <a:lnTo>
                    <a:pt x="16865" y="0"/>
                  </a:lnTo>
                  <a:lnTo>
                    <a:pt x="12293" y="0"/>
                  </a:lnTo>
                  <a:lnTo>
                    <a:pt x="9245" y="1524"/>
                  </a:lnTo>
                  <a:lnTo>
                    <a:pt x="7721" y="1524"/>
                  </a:lnTo>
                  <a:lnTo>
                    <a:pt x="4673" y="3048"/>
                  </a:lnTo>
                  <a:lnTo>
                    <a:pt x="3149" y="3048"/>
                  </a:lnTo>
                  <a:lnTo>
                    <a:pt x="3149" y="6096"/>
                  </a:lnTo>
                  <a:lnTo>
                    <a:pt x="1524" y="7620"/>
                  </a:lnTo>
                  <a:lnTo>
                    <a:pt x="1524" y="15240"/>
                  </a:lnTo>
                  <a:lnTo>
                    <a:pt x="3149" y="16764"/>
                  </a:lnTo>
                  <a:lnTo>
                    <a:pt x="4673" y="18288"/>
                  </a:lnTo>
                  <a:lnTo>
                    <a:pt x="6197" y="18288"/>
                  </a:lnTo>
                  <a:lnTo>
                    <a:pt x="7721" y="19812"/>
                  </a:lnTo>
                  <a:lnTo>
                    <a:pt x="10769" y="19812"/>
                  </a:lnTo>
                  <a:lnTo>
                    <a:pt x="13817" y="21336"/>
                  </a:lnTo>
                  <a:lnTo>
                    <a:pt x="16865" y="21336"/>
                  </a:lnTo>
                  <a:lnTo>
                    <a:pt x="19913" y="22860"/>
                  </a:lnTo>
                  <a:lnTo>
                    <a:pt x="21437" y="24384"/>
                  </a:lnTo>
                  <a:lnTo>
                    <a:pt x="22961" y="24384"/>
                  </a:lnTo>
                  <a:lnTo>
                    <a:pt x="22961" y="25908"/>
                  </a:lnTo>
                  <a:lnTo>
                    <a:pt x="24485" y="25908"/>
                  </a:lnTo>
                  <a:lnTo>
                    <a:pt x="24485" y="30480"/>
                  </a:lnTo>
                  <a:lnTo>
                    <a:pt x="21437" y="33528"/>
                  </a:lnTo>
                  <a:lnTo>
                    <a:pt x="19913" y="33528"/>
                  </a:lnTo>
                  <a:lnTo>
                    <a:pt x="18389" y="35153"/>
                  </a:lnTo>
                  <a:lnTo>
                    <a:pt x="10769" y="35153"/>
                  </a:lnTo>
                  <a:lnTo>
                    <a:pt x="9245" y="33528"/>
                  </a:lnTo>
                  <a:lnTo>
                    <a:pt x="7721" y="33528"/>
                  </a:lnTo>
                  <a:lnTo>
                    <a:pt x="6197" y="32004"/>
                  </a:lnTo>
                  <a:lnTo>
                    <a:pt x="6197" y="30480"/>
                  </a:lnTo>
                  <a:lnTo>
                    <a:pt x="4673" y="28956"/>
                  </a:lnTo>
                  <a:lnTo>
                    <a:pt x="4673" y="25908"/>
                  </a:lnTo>
                  <a:lnTo>
                    <a:pt x="0" y="25908"/>
                  </a:lnTo>
                  <a:lnTo>
                    <a:pt x="0" y="32004"/>
                  </a:lnTo>
                  <a:lnTo>
                    <a:pt x="4673" y="36677"/>
                  </a:lnTo>
                  <a:lnTo>
                    <a:pt x="7721" y="38201"/>
                  </a:lnTo>
                  <a:lnTo>
                    <a:pt x="9245" y="38201"/>
                  </a:lnTo>
                  <a:lnTo>
                    <a:pt x="12293" y="39725"/>
                  </a:lnTo>
                  <a:lnTo>
                    <a:pt x="18389" y="39725"/>
                  </a:lnTo>
                  <a:lnTo>
                    <a:pt x="19913" y="38201"/>
                  </a:lnTo>
                  <a:lnTo>
                    <a:pt x="22961" y="38201"/>
                  </a:lnTo>
                  <a:lnTo>
                    <a:pt x="26009" y="35153"/>
                  </a:lnTo>
                  <a:lnTo>
                    <a:pt x="27533" y="33528"/>
                  </a:lnTo>
                  <a:lnTo>
                    <a:pt x="29057" y="32004"/>
                  </a:lnTo>
                  <a:lnTo>
                    <a:pt x="29057" y="24384"/>
                  </a:lnTo>
                  <a:lnTo>
                    <a:pt x="27533" y="22860"/>
                  </a:lnTo>
                  <a:lnTo>
                    <a:pt x="27533" y="21336"/>
                  </a:lnTo>
                  <a:lnTo>
                    <a:pt x="24485" y="19812"/>
                  </a:lnTo>
                  <a:lnTo>
                    <a:pt x="22961" y="18288"/>
                  </a:lnTo>
                  <a:lnTo>
                    <a:pt x="21437" y="18288"/>
                  </a:lnTo>
                  <a:lnTo>
                    <a:pt x="18389" y="16764"/>
                  </a:lnTo>
                  <a:lnTo>
                    <a:pt x="15341" y="16764"/>
                  </a:lnTo>
                  <a:lnTo>
                    <a:pt x="10769" y="15240"/>
                  </a:lnTo>
                  <a:lnTo>
                    <a:pt x="7721" y="15240"/>
                  </a:lnTo>
                  <a:lnTo>
                    <a:pt x="7721" y="13716"/>
                  </a:lnTo>
                  <a:lnTo>
                    <a:pt x="6197" y="12192"/>
                  </a:lnTo>
                  <a:lnTo>
                    <a:pt x="6197" y="7620"/>
                  </a:lnTo>
                  <a:lnTo>
                    <a:pt x="9245" y="4572"/>
                  </a:lnTo>
                  <a:lnTo>
                    <a:pt x="16865" y="4572"/>
                  </a:lnTo>
                  <a:lnTo>
                    <a:pt x="19913" y="6096"/>
                  </a:lnTo>
                  <a:lnTo>
                    <a:pt x="21437" y="6096"/>
                  </a:lnTo>
                  <a:lnTo>
                    <a:pt x="22961" y="7620"/>
                  </a:lnTo>
                  <a:lnTo>
                    <a:pt x="22961" y="12192"/>
                  </a:lnTo>
                  <a:lnTo>
                    <a:pt x="29057" y="12192"/>
                  </a:lnTo>
                  <a:close/>
                </a:path>
                <a:path w="137795" h="50800">
                  <a:moveTo>
                    <a:pt x="48094" y="774"/>
                  </a:moveTo>
                  <a:lnTo>
                    <a:pt x="41998" y="774"/>
                  </a:lnTo>
                  <a:lnTo>
                    <a:pt x="41998" y="38874"/>
                  </a:lnTo>
                  <a:lnTo>
                    <a:pt x="48094" y="38874"/>
                  </a:lnTo>
                  <a:lnTo>
                    <a:pt x="48094" y="774"/>
                  </a:lnTo>
                  <a:close/>
                </a:path>
                <a:path w="137795" h="50800">
                  <a:moveTo>
                    <a:pt x="58000" y="10680"/>
                  </a:moveTo>
                  <a:lnTo>
                    <a:pt x="53428" y="10680"/>
                  </a:lnTo>
                  <a:lnTo>
                    <a:pt x="53428" y="38112"/>
                  </a:lnTo>
                  <a:lnTo>
                    <a:pt x="58000" y="38112"/>
                  </a:lnTo>
                  <a:lnTo>
                    <a:pt x="58000" y="10680"/>
                  </a:lnTo>
                  <a:close/>
                </a:path>
                <a:path w="137795" h="50800">
                  <a:moveTo>
                    <a:pt x="58000" y="1536"/>
                  </a:moveTo>
                  <a:lnTo>
                    <a:pt x="53428" y="1536"/>
                  </a:lnTo>
                  <a:lnTo>
                    <a:pt x="53428" y="6108"/>
                  </a:lnTo>
                  <a:lnTo>
                    <a:pt x="58000" y="6108"/>
                  </a:lnTo>
                  <a:lnTo>
                    <a:pt x="58000" y="1536"/>
                  </a:lnTo>
                  <a:close/>
                </a:path>
                <a:path w="137795" h="50800">
                  <a:moveTo>
                    <a:pt x="85445" y="10680"/>
                  </a:moveTo>
                  <a:lnTo>
                    <a:pt x="80873" y="10680"/>
                  </a:lnTo>
                  <a:lnTo>
                    <a:pt x="80873" y="15252"/>
                  </a:lnTo>
                  <a:lnTo>
                    <a:pt x="80873" y="18300"/>
                  </a:lnTo>
                  <a:lnTo>
                    <a:pt x="80873" y="30492"/>
                  </a:lnTo>
                  <a:lnTo>
                    <a:pt x="77825" y="33540"/>
                  </a:lnTo>
                  <a:lnTo>
                    <a:pt x="76301" y="35153"/>
                  </a:lnTo>
                  <a:lnTo>
                    <a:pt x="71729" y="35153"/>
                  </a:lnTo>
                  <a:lnTo>
                    <a:pt x="70205" y="33540"/>
                  </a:lnTo>
                  <a:lnTo>
                    <a:pt x="67157" y="30492"/>
                  </a:lnTo>
                  <a:lnTo>
                    <a:pt x="67157" y="18300"/>
                  </a:lnTo>
                  <a:lnTo>
                    <a:pt x="70205" y="15252"/>
                  </a:lnTo>
                  <a:lnTo>
                    <a:pt x="77825" y="15252"/>
                  </a:lnTo>
                  <a:lnTo>
                    <a:pt x="80873" y="18300"/>
                  </a:lnTo>
                  <a:lnTo>
                    <a:pt x="80873" y="15252"/>
                  </a:lnTo>
                  <a:lnTo>
                    <a:pt x="79349" y="12204"/>
                  </a:lnTo>
                  <a:lnTo>
                    <a:pt x="76301" y="10680"/>
                  </a:lnTo>
                  <a:lnTo>
                    <a:pt x="68681" y="10680"/>
                  </a:lnTo>
                  <a:lnTo>
                    <a:pt x="64109" y="15252"/>
                  </a:lnTo>
                  <a:lnTo>
                    <a:pt x="62585" y="18300"/>
                  </a:lnTo>
                  <a:lnTo>
                    <a:pt x="62585" y="19824"/>
                  </a:lnTo>
                  <a:lnTo>
                    <a:pt x="61061" y="22872"/>
                  </a:lnTo>
                  <a:lnTo>
                    <a:pt x="61061" y="28968"/>
                  </a:lnTo>
                  <a:lnTo>
                    <a:pt x="62585" y="32016"/>
                  </a:lnTo>
                  <a:lnTo>
                    <a:pt x="64109" y="35153"/>
                  </a:lnTo>
                  <a:lnTo>
                    <a:pt x="70205" y="38201"/>
                  </a:lnTo>
                  <a:lnTo>
                    <a:pt x="79349" y="38201"/>
                  </a:lnTo>
                  <a:lnTo>
                    <a:pt x="80873" y="35153"/>
                  </a:lnTo>
                  <a:lnTo>
                    <a:pt x="80873" y="42773"/>
                  </a:lnTo>
                  <a:lnTo>
                    <a:pt x="79349" y="44297"/>
                  </a:lnTo>
                  <a:lnTo>
                    <a:pt x="77825" y="44297"/>
                  </a:lnTo>
                  <a:lnTo>
                    <a:pt x="77825" y="45821"/>
                  </a:lnTo>
                  <a:lnTo>
                    <a:pt x="70205" y="45821"/>
                  </a:lnTo>
                  <a:lnTo>
                    <a:pt x="68681" y="44297"/>
                  </a:lnTo>
                  <a:lnTo>
                    <a:pt x="67157" y="44297"/>
                  </a:lnTo>
                  <a:lnTo>
                    <a:pt x="67157" y="41249"/>
                  </a:lnTo>
                  <a:lnTo>
                    <a:pt x="62585" y="41249"/>
                  </a:lnTo>
                  <a:lnTo>
                    <a:pt x="62585" y="44297"/>
                  </a:lnTo>
                  <a:lnTo>
                    <a:pt x="67157" y="48869"/>
                  </a:lnTo>
                  <a:lnTo>
                    <a:pt x="70205" y="50393"/>
                  </a:lnTo>
                  <a:lnTo>
                    <a:pt x="76301" y="50393"/>
                  </a:lnTo>
                  <a:lnTo>
                    <a:pt x="77825" y="48869"/>
                  </a:lnTo>
                  <a:lnTo>
                    <a:pt x="80873" y="48869"/>
                  </a:lnTo>
                  <a:lnTo>
                    <a:pt x="83921" y="45821"/>
                  </a:lnTo>
                  <a:lnTo>
                    <a:pt x="83921" y="44297"/>
                  </a:lnTo>
                  <a:lnTo>
                    <a:pt x="85445" y="42773"/>
                  </a:lnTo>
                  <a:lnTo>
                    <a:pt x="85445" y="10680"/>
                  </a:lnTo>
                  <a:close/>
                </a:path>
                <a:path w="137795" h="50800">
                  <a:moveTo>
                    <a:pt x="117449" y="16764"/>
                  </a:moveTo>
                  <a:lnTo>
                    <a:pt x="115925" y="15240"/>
                  </a:lnTo>
                  <a:lnTo>
                    <a:pt x="115925" y="13716"/>
                  </a:lnTo>
                  <a:lnTo>
                    <a:pt x="114401" y="12192"/>
                  </a:lnTo>
                  <a:lnTo>
                    <a:pt x="112877" y="12192"/>
                  </a:lnTo>
                  <a:lnTo>
                    <a:pt x="111353" y="10668"/>
                  </a:lnTo>
                  <a:lnTo>
                    <a:pt x="103733" y="10668"/>
                  </a:lnTo>
                  <a:lnTo>
                    <a:pt x="99161" y="15240"/>
                  </a:lnTo>
                  <a:lnTo>
                    <a:pt x="99161" y="1524"/>
                  </a:lnTo>
                  <a:lnTo>
                    <a:pt x="94589" y="1524"/>
                  </a:lnTo>
                  <a:lnTo>
                    <a:pt x="94589" y="38201"/>
                  </a:lnTo>
                  <a:lnTo>
                    <a:pt x="99161" y="38201"/>
                  </a:lnTo>
                  <a:lnTo>
                    <a:pt x="99161" y="19812"/>
                  </a:lnTo>
                  <a:lnTo>
                    <a:pt x="100685" y="18288"/>
                  </a:lnTo>
                  <a:lnTo>
                    <a:pt x="100685" y="16764"/>
                  </a:lnTo>
                  <a:lnTo>
                    <a:pt x="102209" y="16764"/>
                  </a:lnTo>
                  <a:lnTo>
                    <a:pt x="102209" y="15240"/>
                  </a:lnTo>
                  <a:lnTo>
                    <a:pt x="109829" y="15240"/>
                  </a:lnTo>
                  <a:lnTo>
                    <a:pt x="112877" y="18288"/>
                  </a:lnTo>
                  <a:lnTo>
                    <a:pt x="112877" y="38201"/>
                  </a:lnTo>
                  <a:lnTo>
                    <a:pt x="117449" y="38201"/>
                  </a:lnTo>
                  <a:lnTo>
                    <a:pt x="117449" y="16764"/>
                  </a:lnTo>
                  <a:close/>
                </a:path>
                <a:path w="137795" h="50800">
                  <a:moveTo>
                    <a:pt x="137350" y="38201"/>
                  </a:moveTo>
                  <a:lnTo>
                    <a:pt x="135826" y="35153"/>
                  </a:lnTo>
                  <a:lnTo>
                    <a:pt x="132778" y="35153"/>
                  </a:lnTo>
                  <a:lnTo>
                    <a:pt x="132778" y="33528"/>
                  </a:lnTo>
                  <a:lnTo>
                    <a:pt x="131254" y="33528"/>
                  </a:lnTo>
                  <a:lnTo>
                    <a:pt x="131254" y="15240"/>
                  </a:lnTo>
                  <a:lnTo>
                    <a:pt x="135826" y="15240"/>
                  </a:lnTo>
                  <a:lnTo>
                    <a:pt x="135826" y="10668"/>
                  </a:lnTo>
                  <a:lnTo>
                    <a:pt x="131254" y="10668"/>
                  </a:lnTo>
                  <a:lnTo>
                    <a:pt x="131254" y="1524"/>
                  </a:lnTo>
                  <a:lnTo>
                    <a:pt x="126682" y="4572"/>
                  </a:lnTo>
                  <a:lnTo>
                    <a:pt x="126682" y="10668"/>
                  </a:lnTo>
                  <a:lnTo>
                    <a:pt x="123545" y="10668"/>
                  </a:lnTo>
                  <a:lnTo>
                    <a:pt x="123545" y="15240"/>
                  </a:lnTo>
                  <a:lnTo>
                    <a:pt x="126682" y="15240"/>
                  </a:lnTo>
                  <a:lnTo>
                    <a:pt x="126682" y="33528"/>
                  </a:lnTo>
                  <a:lnTo>
                    <a:pt x="128206" y="35153"/>
                  </a:lnTo>
                  <a:lnTo>
                    <a:pt x="128206" y="38201"/>
                  </a:lnTo>
                  <a:lnTo>
                    <a:pt x="131254" y="38201"/>
                  </a:lnTo>
                  <a:lnTo>
                    <a:pt x="132778" y="39725"/>
                  </a:lnTo>
                  <a:lnTo>
                    <a:pt x="134302" y="39725"/>
                  </a:lnTo>
                  <a:lnTo>
                    <a:pt x="135826" y="38201"/>
                  </a:lnTo>
                  <a:lnTo>
                    <a:pt x="137350" y="382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object 127"/>
          <p:cNvGrpSpPr/>
          <p:nvPr/>
        </p:nvGrpSpPr>
        <p:grpSpPr>
          <a:xfrm>
            <a:off x="8919971" y="3794759"/>
            <a:ext cx="411480" cy="127000"/>
            <a:chOff x="8919971" y="3794759"/>
            <a:chExt cx="411480" cy="127000"/>
          </a:xfrm>
        </p:grpSpPr>
        <p:sp>
          <p:nvSpPr>
            <p:cNvPr id="128" name="object 128"/>
            <p:cNvSpPr/>
            <p:nvPr/>
          </p:nvSpPr>
          <p:spPr>
            <a:xfrm>
              <a:off x="8919971" y="3794759"/>
              <a:ext cx="411480" cy="127000"/>
            </a:xfrm>
            <a:custGeom>
              <a:avLst/>
              <a:gdLst/>
              <a:ahLst/>
              <a:cxnLst/>
              <a:rect l="l" t="t" r="r" b="b"/>
              <a:pathLst>
                <a:path w="411479" h="127000">
                  <a:moveTo>
                    <a:pt x="411480" y="126491"/>
                  </a:moveTo>
                  <a:lnTo>
                    <a:pt x="0" y="126491"/>
                  </a:lnTo>
                  <a:lnTo>
                    <a:pt x="0" y="0"/>
                  </a:lnTo>
                  <a:lnTo>
                    <a:pt x="411480" y="0"/>
                  </a:lnTo>
                  <a:lnTo>
                    <a:pt x="411480" y="1264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9056268" y="3844581"/>
              <a:ext cx="158750" cy="38735"/>
            </a:xfrm>
            <a:custGeom>
              <a:avLst/>
              <a:gdLst/>
              <a:ahLst/>
              <a:cxnLst/>
              <a:rect l="l" t="t" r="r" b="b"/>
              <a:pathLst>
                <a:path w="158750" h="38735">
                  <a:moveTo>
                    <a:pt x="35140" y="0"/>
                  </a:moveTo>
                  <a:lnTo>
                    <a:pt x="29044" y="0"/>
                  </a:lnTo>
                  <a:lnTo>
                    <a:pt x="19900" y="25908"/>
                  </a:lnTo>
                  <a:lnTo>
                    <a:pt x="18376" y="28956"/>
                  </a:lnTo>
                  <a:lnTo>
                    <a:pt x="18376" y="32004"/>
                  </a:lnTo>
                  <a:lnTo>
                    <a:pt x="16852" y="30480"/>
                  </a:lnTo>
                  <a:lnTo>
                    <a:pt x="16852" y="28956"/>
                  </a:lnTo>
                  <a:lnTo>
                    <a:pt x="15328" y="25908"/>
                  </a:lnTo>
                  <a:lnTo>
                    <a:pt x="7620" y="0"/>
                  </a:lnTo>
                  <a:lnTo>
                    <a:pt x="0" y="0"/>
                  </a:lnTo>
                  <a:lnTo>
                    <a:pt x="0" y="36576"/>
                  </a:lnTo>
                  <a:lnTo>
                    <a:pt x="4572" y="36576"/>
                  </a:lnTo>
                  <a:lnTo>
                    <a:pt x="4572" y="4572"/>
                  </a:lnTo>
                  <a:lnTo>
                    <a:pt x="15328" y="36576"/>
                  </a:lnTo>
                  <a:lnTo>
                    <a:pt x="19900" y="36576"/>
                  </a:lnTo>
                  <a:lnTo>
                    <a:pt x="30568" y="6096"/>
                  </a:lnTo>
                  <a:lnTo>
                    <a:pt x="30568" y="36576"/>
                  </a:lnTo>
                  <a:lnTo>
                    <a:pt x="35140" y="36576"/>
                  </a:lnTo>
                  <a:lnTo>
                    <a:pt x="35140" y="0"/>
                  </a:lnTo>
                  <a:close/>
                </a:path>
                <a:path w="158750" h="38735">
                  <a:moveTo>
                    <a:pt x="56476" y="10668"/>
                  </a:moveTo>
                  <a:lnTo>
                    <a:pt x="51904" y="10668"/>
                  </a:lnTo>
                  <a:lnTo>
                    <a:pt x="51904" y="36576"/>
                  </a:lnTo>
                  <a:lnTo>
                    <a:pt x="56476" y="36576"/>
                  </a:lnTo>
                  <a:lnTo>
                    <a:pt x="56476" y="10668"/>
                  </a:lnTo>
                  <a:close/>
                </a:path>
                <a:path w="158750" h="38735">
                  <a:moveTo>
                    <a:pt x="56476" y="0"/>
                  </a:moveTo>
                  <a:lnTo>
                    <a:pt x="51904" y="0"/>
                  </a:lnTo>
                  <a:lnTo>
                    <a:pt x="51904" y="4572"/>
                  </a:lnTo>
                  <a:lnTo>
                    <a:pt x="56476" y="4572"/>
                  </a:lnTo>
                  <a:lnTo>
                    <a:pt x="56476" y="0"/>
                  </a:lnTo>
                  <a:close/>
                </a:path>
                <a:path w="158750" h="38735">
                  <a:moveTo>
                    <a:pt x="83908" y="0"/>
                  </a:moveTo>
                  <a:lnTo>
                    <a:pt x="79336" y="0"/>
                  </a:lnTo>
                  <a:lnTo>
                    <a:pt x="79336" y="12192"/>
                  </a:lnTo>
                  <a:lnTo>
                    <a:pt x="79336" y="18288"/>
                  </a:lnTo>
                  <a:lnTo>
                    <a:pt x="79336" y="30480"/>
                  </a:lnTo>
                  <a:lnTo>
                    <a:pt x="76288" y="33528"/>
                  </a:lnTo>
                  <a:lnTo>
                    <a:pt x="68668" y="33528"/>
                  </a:lnTo>
                  <a:lnTo>
                    <a:pt x="65620" y="30480"/>
                  </a:lnTo>
                  <a:lnTo>
                    <a:pt x="65620" y="16764"/>
                  </a:lnTo>
                  <a:lnTo>
                    <a:pt x="68668" y="13716"/>
                  </a:lnTo>
                  <a:lnTo>
                    <a:pt x="76288" y="13716"/>
                  </a:lnTo>
                  <a:lnTo>
                    <a:pt x="77812" y="15240"/>
                  </a:lnTo>
                  <a:lnTo>
                    <a:pt x="79336" y="18288"/>
                  </a:lnTo>
                  <a:lnTo>
                    <a:pt x="79336" y="12192"/>
                  </a:lnTo>
                  <a:lnTo>
                    <a:pt x="77812" y="10668"/>
                  </a:lnTo>
                  <a:lnTo>
                    <a:pt x="76288" y="10668"/>
                  </a:lnTo>
                  <a:lnTo>
                    <a:pt x="74764" y="9144"/>
                  </a:lnTo>
                  <a:lnTo>
                    <a:pt x="70192" y="9144"/>
                  </a:lnTo>
                  <a:lnTo>
                    <a:pt x="67144" y="10668"/>
                  </a:lnTo>
                  <a:lnTo>
                    <a:pt x="65620" y="10668"/>
                  </a:lnTo>
                  <a:lnTo>
                    <a:pt x="62572" y="13716"/>
                  </a:lnTo>
                  <a:lnTo>
                    <a:pt x="62572" y="16764"/>
                  </a:lnTo>
                  <a:lnTo>
                    <a:pt x="61048" y="18288"/>
                  </a:lnTo>
                  <a:lnTo>
                    <a:pt x="61048" y="28956"/>
                  </a:lnTo>
                  <a:lnTo>
                    <a:pt x="62572" y="30480"/>
                  </a:lnTo>
                  <a:lnTo>
                    <a:pt x="62572" y="33528"/>
                  </a:lnTo>
                  <a:lnTo>
                    <a:pt x="65620" y="36576"/>
                  </a:lnTo>
                  <a:lnTo>
                    <a:pt x="68668" y="36576"/>
                  </a:lnTo>
                  <a:lnTo>
                    <a:pt x="70192" y="38100"/>
                  </a:lnTo>
                  <a:lnTo>
                    <a:pt x="76288" y="38100"/>
                  </a:lnTo>
                  <a:lnTo>
                    <a:pt x="77812" y="36576"/>
                  </a:lnTo>
                  <a:lnTo>
                    <a:pt x="79336" y="33528"/>
                  </a:lnTo>
                  <a:lnTo>
                    <a:pt x="79336" y="36576"/>
                  </a:lnTo>
                  <a:lnTo>
                    <a:pt x="83908" y="36576"/>
                  </a:lnTo>
                  <a:lnTo>
                    <a:pt x="83908" y="0"/>
                  </a:lnTo>
                  <a:close/>
                </a:path>
                <a:path w="158750" h="38735">
                  <a:moveTo>
                    <a:pt x="115912" y="0"/>
                  </a:moveTo>
                  <a:lnTo>
                    <a:pt x="111340" y="0"/>
                  </a:lnTo>
                  <a:lnTo>
                    <a:pt x="111340" y="13716"/>
                  </a:lnTo>
                  <a:lnTo>
                    <a:pt x="111340" y="18288"/>
                  </a:lnTo>
                  <a:lnTo>
                    <a:pt x="111340" y="30480"/>
                  </a:lnTo>
                  <a:lnTo>
                    <a:pt x="108292" y="33528"/>
                  </a:lnTo>
                  <a:lnTo>
                    <a:pt x="100672" y="33528"/>
                  </a:lnTo>
                  <a:lnTo>
                    <a:pt x="97624" y="30480"/>
                  </a:lnTo>
                  <a:lnTo>
                    <a:pt x="96100" y="27432"/>
                  </a:lnTo>
                  <a:lnTo>
                    <a:pt x="96100" y="19812"/>
                  </a:lnTo>
                  <a:lnTo>
                    <a:pt x="97624" y="16764"/>
                  </a:lnTo>
                  <a:lnTo>
                    <a:pt x="100672" y="13716"/>
                  </a:lnTo>
                  <a:lnTo>
                    <a:pt x="108292" y="13716"/>
                  </a:lnTo>
                  <a:lnTo>
                    <a:pt x="109816" y="15240"/>
                  </a:lnTo>
                  <a:lnTo>
                    <a:pt x="111340" y="18288"/>
                  </a:lnTo>
                  <a:lnTo>
                    <a:pt x="111340" y="13716"/>
                  </a:lnTo>
                  <a:lnTo>
                    <a:pt x="109816" y="12192"/>
                  </a:lnTo>
                  <a:lnTo>
                    <a:pt x="109816" y="10668"/>
                  </a:lnTo>
                  <a:lnTo>
                    <a:pt x="108292" y="10668"/>
                  </a:lnTo>
                  <a:lnTo>
                    <a:pt x="106768" y="9144"/>
                  </a:lnTo>
                  <a:lnTo>
                    <a:pt x="100672" y="9144"/>
                  </a:lnTo>
                  <a:lnTo>
                    <a:pt x="99148" y="10668"/>
                  </a:lnTo>
                  <a:lnTo>
                    <a:pt x="97624" y="10668"/>
                  </a:lnTo>
                  <a:lnTo>
                    <a:pt x="94576" y="13716"/>
                  </a:lnTo>
                  <a:lnTo>
                    <a:pt x="93052" y="16764"/>
                  </a:lnTo>
                  <a:lnTo>
                    <a:pt x="93052" y="18288"/>
                  </a:lnTo>
                  <a:lnTo>
                    <a:pt x="91528" y="21336"/>
                  </a:lnTo>
                  <a:lnTo>
                    <a:pt x="91528" y="25908"/>
                  </a:lnTo>
                  <a:lnTo>
                    <a:pt x="93052" y="28956"/>
                  </a:lnTo>
                  <a:lnTo>
                    <a:pt x="93052" y="30480"/>
                  </a:lnTo>
                  <a:lnTo>
                    <a:pt x="94576" y="33528"/>
                  </a:lnTo>
                  <a:lnTo>
                    <a:pt x="97624" y="36576"/>
                  </a:lnTo>
                  <a:lnTo>
                    <a:pt x="99148" y="36576"/>
                  </a:lnTo>
                  <a:lnTo>
                    <a:pt x="102196" y="38100"/>
                  </a:lnTo>
                  <a:lnTo>
                    <a:pt x="106768" y="38100"/>
                  </a:lnTo>
                  <a:lnTo>
                    <a:pt x="109816" y="36576"/>
                  </a:lnTo>
                  <a:lnTo>
                    <a:pt x="111340" y="33528"/>
                  </a:lnTo>
                  <a:lnTo>
                    <a:pt x="111340" y="36576"/>
                  </a:lnTo>
                  <a:lnTo>
                    <a:pt x="115912" y="36576"/>
                  </a:lnTo>
                  <a:lnTo>
                    <a:pt x="115912" y="0"/>
                  </a:lnTo>
                  <a:close/>
                </a:path>
                <a:path w="158750" h="38735">
                  <a:moveTo>
                    <a:pt x="130390" y="469"/>
                  </a:moveTo>
                  <a:lnTo>
                    <a:pt x="124307" y="469"/>
                  </a:lnTo>
                  <a:lnTo>
                    <a:pt x="124307" y="38569"/>
                  </a:lnTo>
                  <a:lnTo>
                    <a:pt x="130390" y="38569"/>
                  </a:lnTo>
                  <a:lnTo>
                    <a:pt x="130390" y="469"/>
                  </a:lnTo>
                  <a:close/>
                </a:path>
                <a:path w="158750" h="38735">
                  <a:moveTo>
                    <a:pt x="158686" y="15240"/>
                  </a:moveTo>
                  <a:lnTo>
                    <a:pt x="155638" y="13716"/>
                  </a:lnTo>
                  <a:lnTo>
                    <a:pt x="154114" y="10668"/>
                  </a:lnTo>
                  <a:lnTo>
                    <a:pt x="154114" y="16764"/>
                  </a:lnTo>
                  <a:lnTo>
                    <a:pt x="154114" y="21336"/>
                  </a:lnTo>
                  <a:lnTo>
                    <a:pt x="138874" y="21336"/>
                  </a:lnTo>
                  <a:lnTo>
                    <a:pt x="138874" y="18288"/>
                  </a:lnTo>
                  <a:lnTo>
                    <a:pt x="143446" y="13716"/>
                  </a:lnTo>
                  <a:lnTo>
                    <a:pt x="151066" y="13716"/>
                  </a:lnTo>
                  <a:lnTo>
                    <a:pt x="154114" y="16764"/>
                  </a:lnTo>
                  <a:lnTo>
                    <a:pt x="154114" y="10668"/>
                  </a:lnTo>
                  <a:lnTo>
                    <a:pt x="151066" y="9144"/>
                  </a:lnTo>
                  <a:lnTo>
                    <a:pt x="143446" y="9144"/>
                  </a:lnTo>
                  <a:lnTo>
                    <a:pt x="140398" y="10668"/>
                  </a:lnTo>
                  <a:lnTo>
                    <a:pt x="137248" y="13716"/>
                  </a:lnTo>
                  <a:lnTo>
                    <a:pt x="135724" y="15240"/>
                  </a:lnTo>
                  <a:lnTo>
                    <a:pt x="134200" y="19812"/>
                  </a:lnTo>
                  <a:lnTo>
                    <a:pt x="134200" y="28956"/>
                  </a:lnTo>
                  <a:lnTo>
                    <a:pt x="135724" y="32004"/>
                  </a:lnTo>
                  <a:lnTo>
                    <a:pt x="137248" y="33528"/>
                  </a:lnTo>
                  <a:lnTo>
                    <a:pt x="140398" y="36576"/>
                  </a:lnTo>
                  <a:lnTo>
                    <a:pt x="143446" y="38100"/>
                  </a:lnTo>
                  <a:lnTo>
                    <a:pt x="149542" y="38100"/>
                  </a:lnTo>
                  <a:lnTo>
                    <a:pt x="152590" y="36576"/>
                  </a:lnTo>
                  <a:lnTo>
                    <a:pt x="154114" y="35052"/>
                  </a:lnTo>
                  <a:lnTo>
                    <a:pt x="157162" y="33528"/>
                  </a:lnTo>
                  <a:lnTo>
                    <a:pt x="158686" y="32004"/>
                  </a:lnTo>
                  <a:lnTo>
                    <a:pt x="158686" y="28956"/>
                  </a:lnTo>
                  <a:lnTo>
                    <a:pt x="154114" y="28956"/>
                  </a:lnTo>
                  <a:lnTo>
                    <a:pt x="154114" y="30480"/>
                  </a:lnTo>
                  <a:lnTo>
                    <a:pt x="152590" y="32004"/>
                  </a:lnTo>
                  <a:lnTo>
                    <a:pt x="151066" y="32004"/>
                  </a:lnTo>
                  <a:lnTo>
                    <a:pt x="149542" y="33528"/>
                  </a:lnTo>
                  <a:lnTo>
                    <a:pt x="143446" y="33528"/>
                  </a:lnTo>
                  <a:lnTo>
                    <a:pt x="140398" y="30480"/>
                  </a:lnTo>
                  <a:lnTo>
                    <a:pt x="138874" y="27432"/>
                  </a:lnTo>
                  <a:lnTo>
                    <a:pt x="138874" y="24384"/>
                  </a:lnTo>
                  <a:lnTo>
                    <a:pt x="158686" y="24384"/>
                  </a:lnTo>
                  <a:lnTo>
                    <a:pt x="158686" y="21336"/>
                  </a:lnTo>
                  <a:lnTo>
                    <a:pt x="158686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0" name="object 130"/>
          <p:cNvGrpSpPr/>
          <p:nvPr/>
        </p:nvGrpSpPr>
        <p:grpSpPr>
          <a:xfrm>
            <a:off x="8919971" y="4003548"/>
            <a:ext cx="411480" cy="127000"/>
            <a:chOff x="8919971" y="4003548"/>
            <a:chExt cx="411480" cy="127000"/>
          </a:xfrm>
        </p:grpSpPr>
        <p:sp>
          <p:nvSpPr>
            <p:cNvPr id="131" name="object 131"/>
            <p:cNvSpPr/>
            <p:nvPr/>
          </p:nvSpPr>
          <p:spPr>
            <a:xfrm>
              <a:off x="8919971" y="4003548"/>
              <a:ext cx="411480" cy="127000"/>
            </a:xfrm>
            <a:custGeom>
              <a:avLst/>
              <a:gdLst/>
              <a:ahLst/>
              <a:cxnLst/>
              <a:rect l="l" t="t" r="r" b="b"/>
              <a:pathLst>
                <a:path w="411479" h="127000">
                  <a:moveTo>
                    <a:pt x="411480" y="126491"/>
                  </a:moveTo>
                  <a:lnTo>
                    <a:pt x="0" y="126491"/>
                  </a:lnTo>
                  <a:lnTo>
                    <a:pt x="0" y="0"/>
                  </a:lnTo>
                  <a:lnTo>
                    <a:pt x="411480" y="0"/>
                  </a:lnTo>
                  <a:lnTo>
                    <a:pt x="411480" y="1264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9080741" y="4058132"/>
              <a:ext cx="105410" cy="48895"/>
            </a:xfrm>
            <a:custGeom>
              <a:avLst/>
              <a:gdLst/>
              <a:ahLst/>
              <a:cxnLst/>
              <a:rect l="l" t="t" r="r" b="b"/>
              <a:pathLst>
                <a:path w="105409" h="48895">
                  <a:moveTo>
                    <a:pt x="28956" y="0"/>
                  </a:moveTo>
                  <a:lnTo>
                    <a:pt x="24384" y="0"/>
                  </a:lnTo>
                  <a:lnTo>
                    <a:pt x="24384" y="15240"/>
                  </a:lnTo>
                  <a:lnTo>
                    <a:pt x="4572" y="15240"/>
                  </a:lnTo>
                  <a:lnTo>
                    <a:pt x="4572" y="0"/>
                  </a:lnTo>
                  <a:lnTo>
                    <a:pt x="0" y="0"/>
                  </a:lnTo>
                  <a:lnTo>
                    <a:pt x="0" y="36576"/>
                  </a:lnTo>
                  <a:lnTo>
                    <a:pt x="4572" y="36576"/>
                  </a:lnTo>
                  <a:lnTo>
                    <a:pt x="4572" y="19812"/>
                  </a:lnTo>
                  <a:lnTo>
                    <a:pt x="24384" y="19812"/>
                  </a:lnTo>
                  <a:lnTo>
                    <a:pt x="24384" y="36576"/>
                  </a:lnTo>
                  <a:lnTo>
                    <a:pt x="28956" y="36576"/>
                  </a:lnTo>
                  <a:lnTo>
                    <a:pt x="28956" y="0"/>
                  </a:lnTo>
                  <a:close/>
                </a:path>
                <a:path w="105409" h="48895">
                  <a:moveTo>
                    <a:pt x="45720" y="9144"/>
                  </a:moveTo>
                  <a:lnTo>
                    <a:pt x="41148" y="9144"/>
                  </a:lnTo>
                  <a:lnTo>
                    <a:pt x="41148" y="36576"/>
                  </a:lnTo>
                  <a:lnTo>
                    <a:pt x="45720" y="36576"/>
                  </a:lnTo>
                  <a:lnTo>
                    <a:pt x="45720" y="9144"/>
                  </a:lnTo>
                  <a:close/>
                </a:path>
                <a:path w="105409" h="48895">
                  <a:moveTo>
                    <a:pt x="45720" y="0"/>
                  </a:moveTo>
                  <a:lnTo>
                    <a:pt x="41148" y="0"/>
                  </a:lnTo>
                  <a:lnTo>
                    <a:pt x="41148" y="4572"/>
                  </a:lnTo>
                  <a:lnTo>
                    <a:pt x="45720" y="4572"/>
                  </a:lnTo>
                  <a:lnTo>
                    <a:pt x="45720" y="0"/>
                  </a:lnTo>
                  <a:close/>
                </a:path>
                <a:path w="105409" h="48895">
                  <a:moveTo>
                    <a:pt x="74676" y="9144"/>
                  </a:moveTo>
                  <a:lnTo>
                    <a:pt x="70104" y="9144"/>
                  </a:lnTo>
                  <a:lnTo>
                    <a:pt x="70104" y="13716"/>
                  </a:lnTo>
                  <a:lnTo>
                    <a:pt x="70104" y="19812"/>
                  </a:lnTo>
                  <a:lnTo>
                    <a:pt x="70104" y="25908"/>
                  </a:lnTo>
                  <a:lnTo>
                    <a:pt x="68580" y="28956"/>
                  </a:lnTo>
                  <a:lnTo>
                    <a:pt x="67056" y="30480"/>
                  </a:lnTo>
                  <a:lnTo>
                    <a:pt x="67056" y="32004"/>
                  </a:lnTo>
                  <a:lnTo>
                    <a:pt x="64008" y="33528"/>
                  </a:lnTo>
                  <a:lnTo>
                    <a:pt x="60960" y="33528"/>
                  </a:lnTo>
                  <a:lnTo>
                    <a:pt x="57912" y="32004"/>
                  </a:lnTo>
                  <a:lnTo>
                    <a:pt x="56388" y="30480"/>
                  </a:lnTo>
                  <a:lnTo>
                    <a:pt x="56388" y="28956"/>
                  </a:lnTo>
                  <a:lnTo>
                    <a:pt x="54864" y="25908"/>
                  </a:lnTo>
                  <a:lnTo>
                    <a:pt x="54864" y="19812"/>
                  </a:lnTo>
                  <a:lnTo>
                    <a:pt x="56388" y="16764"/>
                  </a:lnTo>
                  <a:lnTo>
                    <a:pt x="57912" y="15240"/>
                  </a:lnTo>
                  <a:lnTo>
                    <a:pt x="57912" y="13716"/>
                  </a:lnTo>
                  <a:lnTo>
                    <a:pt x="65532" y="13716"/>
                  </a:lnTo>
                  <a:lnTo>
                    <a:pt x="68580" y="16764"/>
                  </a:lnTo>
                  <a:lnTo>
                    <a:pt x="70104" y="19812"/>
                  </a:lnTo>
                  <a:lnTo>
                    <a:pt x="70104" y="13716"/>
                  </a:lnTo>
                  <a:lnTo>
                    <a:pt x="68580" y="10668"/>
                  </a:lnTo>
                  <a:lnTo>
                    <a:pt x="65532" y="9144"/>
                  </a:lnTo>
                  <a:lnTo>
                    <a:pt x="57912" y="9144"/>
                  </a:lnTo>
                  <a:lnTo>
                    <a:pt x="56388" y="10668"/>
                  </a:lnTo>
                  <a:lnTo>
                    <a:pt x="53340" y="12192"/>
                  </a:lnTo>
                  <a:lnTo>
                    <a:pt x="53340" y="13716"/>
                  </a:lnTo>
                  <a:lnTo>
                    <a:pt x="51816" y="16764"/>
                  </a:lnTo>
                  <a:lnTo>
                    <a:pt x="50292" y="18288"/>
                  </a:lnTo>
                  <a:lnTo>
                    <a:pt x="50292" y="27432"/>
                  </a:lnTo>
                  <a:lnTo>
                    <a:pt x="53340" y="33528"/>
                  </a:lnTo>
                  <a:lnTo>
                    <a:pt x="54864" y="35052"/>
                  </a:lnTo>
                  <a:lnTo>
                    <a:pt x="57912" y="36576"/>
                  </a:lnTo>
                  <a:lnTo>
                    <a:pt x="67056" y="36576"/>
                  </a:lnTo>
                  <a:lnTo>
                    <a:pt x="70104" y="33528"/>
                  </a:lnTo>
                  <a:lnTo>
                    <a:pt x="70104" y="38188"/>
                  </a:lnTo>
                  <a:lnTo>
                    <a:pt x="68580" y="39712"/>
                  </a:lnTo>
                  <a:lnTo>
                    <a:pt x="68580" y="42760"/>
                  </a:lnTo>
                  <a:lnTo>
                    <a:pt x="67056" y="42760"/>
                  </a:lnTo>
                  <a:lnTo>
                    <a:pt x="65532" y="44284"/>
                  </a:lnTo>
                  <a:lnTo>
                    <a:pt x="57912" y="44284"/>
                  </a:lnTo>
                  <a:lnTo>
                    <a:pt x="57912" y="42760"/>
                  </a:lnTo>
                  <a:lnTo>
                    <a:pt x="56388" y="42760"/>
                  </a:lnTo>
                  <a:lnTo>
                    <a:pt x="56388" y="39712"/>
                  </a:lnTo>
                  <a:lnTo>
                    <a:pt x="51816" y="39712"/>
                  </a:lnTo>
                  <a:lnTo>
                    <a:pt x="51816" y="44284"/>
                  </a:lnTo>
                  <a:lnTo>
                    <a:pt x="53340" y="45808"/>
                  </a:lnTo>
                  <a:lnTo>
                    <a:pt x="59436" y="48856"/>
                  </a:lnTo>
                  <a:lnTo>
                    <a:pt x="64008" y="48856"/>
                  </a:lnTo>
                  <a:lnTo>
                    <a:pt x="67056" y="47332"/>
                  </a:lnTo>
                  <a:lnTo>
                    <a:pt x="68580" y="47332"/>
                  </a:lnTo>
                  <a:lnTo>
                    <a:pt x="71628" y="44284"/>
                  </a:lnTo>
                  <a:lnTo>
                    <a:pt x="73152" y="42760"/>
                  </a:lnTo>
                  <a:lnTo>
                    <a:pt x="73152" y="41236"/>
                  </a:lnTo>
                  <a:lnTo>
                    <a:pt x="74676" y="38188"/>
                  </a:lnTo>
                  <a:lnTo>
                    <a:pt x="74676" y="9144"/>
                  </a:lnTo>
                  <a:close/>
                </a:path>
                <a:path w="105409" h="48895">
                  <a:moveTo>
                    <a:pt x="105156" y="13716"/>
                  </a:moveTo>
                  <a:lnTo>
                    <a:pt x="103632" y="12192"/>
                  </a:lnTo>
                  <a:lnTo>
                    <a:pt x="103632" y="10668"/>
                  </a:lnTo>
                  <a:lnTo>
                    <a:pt x="102108" y="10668"/>
                  </a:lnTo>
                  <a:lnTo>
                    <a:pt x="100584" y="9144"/>
                  </a:lnTo>
                  <a:lnTo>
                    <a:pt x="92964" y="9144"/>
                  </a:lnTo>
                  <a:lnTo>
                    <a:pt x="89916" y="10668"/>
                  </a:lnTo>
                  <a:lnTo>
                    <a:pt x="88392" y="12192"/>
                  </a:lnTo>
                  <a:lnTo>
                    <a:pt x="88392" y="0"/>
                  </a:lnTo>
                  <a:lnTo>
                    <a:pt x="83820" y="0"/>
                  </a:lnTo>
                  <a:lnTo>
                    <a:pt x="83820" y="36576"/>
                  </a:lnTo>
                  <a:lnTo>
                    <a:pt x="88392" y="36576"/>
                  </a:lnTo>
                  <a:lnTo>
                    <a:pt x="88392" y="16764"/>
                  </a:lnTo>
                  <a:lnTo>
                    <a:pt x="91440" y="13716"/>
                  </a:lnTo>
                  <a:lnTo>
                    <a:pt x="99060" y="13716"/>
                  </a:lnTo>
                  <a:lnTo>
                    <a:pt x="99060" y="15240"/>
                  </a:lnTo>
                  <a:lnTo>
                    <a:pt x="100584" y="15240"/>
                  </a:lnTo>
                  <a:lnTo>
                    <a:pt x="100584" y="36576"/>
                  </a:lnTo>
                  <a:lnTo>
                    <a:pt x="105156" y="36576"/>
                  </a:lnTo>
                  <a:lnTo>
                    <a:pt x="10515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3" name="object 13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6074664" y="2260092"/>
            <a:ext cx="934212" cy="115824"/>
          </a:xfrm>
          <a:prstGeom prst="rect">
            <a:avLst/>
          </a:prstGeom>
        </p:spPr>
      </p:pic>
      <p:grpSp>
        <p:nvGrpSpPr>
          <p:cNvPr id="134" name="object 134"/>
          <p:cNvGrpSpPr/>
          <p:nvPr/>
        </p:nvGrpSpPr>
        <p:grpSpPr>
          <a:xfrm>
            <a:off x="6001511" y="2517266"/>
            <a:ext cx="3572510" cy="320675"/>
            <a:chOff x="6001511" y="2517266"/>
            <a:chExt cx="3572510" cy="320675"/>
          </a:xfrm>
        </p:grpSpPr>
        <p:sp>
          <p:nvSpPr>
            <p:cNvPr id="135" name="object 135"/>
            <p:cNvSpPr/>
            <p:nvPr/>
          </p:nvSpPr>
          <p:spPr>
            <a:xfrm>
              <a:off x="6001511" y="2523743"/>
              <a:ext cx="3572510" cy="283845"/>
            </a:xfrm>
            <a:custGeom>
              <a:avLst/>
              <a:gdLst/>
              <a:ahLst/>
              <a:cxnLst/>
              <a:rect l="l" t="t" r="r" b="b"/>
              <a:pathLst>
                <a:path w="3572509" h="283844">
                  <a:moveTo>
                    <a:pt x="3572255" y="283464"/>
                  </a:moveTo>
                  <a:lnTo>
                    <a:pt x="0" y="283464"/>
                  </a:lnTo>
                  <a:lnTo>
                    <a:pt x="0" y="0"/>
                  </a:lnTo>
                  <a:lnTo>
                    <a:pt x="3572255" y="0"/>
                  </a:lnTo>
                  <a:lnTo>
                    <a:pt x="3572255" y="283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115811" y="2517266"/>
              <a:ext cx="3184493" cy="320421"/>
            </a:xfrm>
            <a:prstGeom prst="rect">
              <a:avLst/>
            </a:prstGeom>
          </p:spPr>
        </p:pic>
      </p:grpSp>
      <p:grpSp>
        <p:nvGrpSpPr>
          <p:cNvPr id="137" name="object 137"/>
          <p:cNvGrpSpPr/>
          <p:nvPr/>
        </p:nvGrpSpPr>
        <p:grpSpPr>
          <a:xfrm>
            <a:off x="7671816" y="4172711"/>
            <a:ext cx="599440" cy="137160"/>
            <a:chOff x="7671816" y="4172711"/>
            <a:chExt cx="599440" cy="137160"/>
          </a:xfrm>
        </p:grpSpPr>
        <p:sp>
          <p:nvSpPr>
            <p:cNvPr id="138" name="object 138"/>
            <p:cNvSpPr/>
            <p:nvPr/>
          </p:nvSpPr>
          <p:spPr>
            <a:xfrm>
              <a:off x="7671816" y="4172711"/>
              <a:ext cx="599440" cy="137160"/>
            </a:xfrm>
            <a:custGeom>
              <a:avLst/>
              <a:gdLst/>
              <a:ahLst/>
              <a:cxnLst/>
              <a:rect l="l" t="t" r="r" b="b"/>
              <a:pathLst>
                <a:path w="599440" h="137160">
                  <a:moveTo>
                    <a:pt x="598932" y="137160"/>
                  </a:moveTo>
                  <a:lnTo>
                    <a:pt x="0" y="137160"/>
                  </a:lnTo>
                  <a:lnTo>
                    <a:pt x="0" y="0"/>
                  </a:lnTo>
                  <a:lnTo>
                    <a:pt x="598932" y="0"/>
                  </a:lnTo>
                  <a:lnTo>
                    <a:pt x="598932" y="137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7819352" y="4225963"/>
              <a:ext cx="320675" cy="40005"/>
            </a:xfrm>
            <a:custGeom>
              <a:avLst/>
              <a:gdLst/>
              <a:ahLst/>
              <a:cxnLst/>
              <a:rect l="l" t="t" r="r" b="b"/>
              <a:pathLst>
                <a:path w="320675" h="40004">
                  <a:moveTo>
                    <a:pt x="30568" y="1524"/>
                  </a:moveTo>
                  <a:lnTo>
                    <a:pt x="25996" y="1524"/>
                  </a:lnTo>
                  <a:lnTo>
                    <a:pt x="25996" y="27432"/>
                  </a:lnTo>
                  <a:lnTo>
                    <a:pt x="24472" y="30480"/>
                  </a:lnTo>
                  <a:lnTo>
                    <a:pt x="21424" y="33528"/>
                  </a:lnTo>
                  <a:lnTo>
                    <a:pt x="18376" y="35052"/>
                  </a:lnTo>
                  <a:lnTo>
                    <a:pt x="10668" y="35052"/>
                  </a:lnTo>
                  <a:lnTo>
                    <a:pt x="6096" y="30480"/>
                  </a:lnTo>
                  <a:lnTo>
                    <a:pt x="6096" y="1524"/>
                  </a:lnTo>
                  <a:lnTo>
                    <a:pt x="0" y="1524"/>
                  </a:lnTo>
                  <a:lnTo>
                    <a:pt x="0" y="27432"/>
                  </a:lnTo>
                  <a:lnTo>
                    <a:pt x="1524" y="30480"/>
                  </a:lnTo>
                  <a:lnTo>
                    <a:pt x="1524" y="32004"/>
                  </a:lnTo>
                  <a:lnTo>
                    <a:pt x="3048" y="35052"/>
                  </a:lnTo>
                  <a:lnTo>
                    <a:pt x="4572" y="36576"/>
                  </a:lnTo>
                  <a:lnTo>
                    <a:pt x="7620" y="38100"/>
                  </a:lnTo>
                  <a:lnTo>
                    <a:pt x="9144" y="38100"/>
                  </a:lnTo>
                  <a:lnTo>
                    <a:pt x="12192" y="39624"/>
                  </a:lnTo>
                  <a:lnTo>
                    <a:pt x="19900" y="39624"/>
                  </a:lnTo>
                  <a:lnTo>
                    <a:pt x="22948" y="38100"/>
                  </a:lnTo>
                  <a:lnTo>
                    <a:pt x="24472" y="36576"/>
                  </a:lnTo>
                  <a:lnTo>
                    <a:pt x="27520" y="36576"/>
                  </a:lnTo>
                  <a:lnTo>
                    <a:pt x="28282" y="35052"/>
                  </a:lnTo>
                  <a:lnTo>
                    <a:pt x="29044" y="33528"/>
                  </a:lnTo>
                  <a:lnTo>
                    <a:pt x="29044" y="32004"/>
                  </a:lnTo>
                  <a:lnTo>
                    <a:pt x="30568" y="28956"/>
                  </a:lnTo>
                  <a:lnTo>
                    <a:pt x="30568" y="1524"/>
                  </a:lnTo>
                  <a:close/>
                </a:path>
                <a:path w="320675" h="40004">
                  <a:moveTo>
                    <a:pt x="64096" y="15240"/>
                  </a:moveTo>
                  <a:lnTo>
                    <a:pt x="62572" y="15240"/>
                  </a:lnTo>
                  <a:lnTo>
                    <a:pt x="62572" y="12192"/>
                  </a:lnTo>
                  <a:lnTo>
                    <a:pt x="59524" y="12192"/>
                  </a:lnTo>
                  <a:lnTo>
                    <a:pt x="58000" y="10668"/>
                  </a:lnTo>
                  <a:lnTo>
                    <a:pt x="50380" y="10668"/>
                  </a:lnTo>
                  <a:lnTo>
                    <a:pt x="45808" y="15240"/>
                  </a:lnTo>
                  <a:lnTo>
                    <a:pt x="45808" y="10668"/>
                  </a:lnTo>
                  <a:lnTo>
                    <a:pt x="42760" y="10668"/>
                  </a:lnTo>
                  <a:lnTo>
                    <a:pt x="42760" y="38100"/>
                  </a:lnTo>
                  <a:lnTo>
                    <a:pt x="47332" y="38100"/>
                  </a:lnTo>
                  <a:lnTo>
                    <a:pt x="47332" y="18288"/>
                  </a:lnTo>
                  <a:lnTo>
                    <a:pt x="50380" y="15240"/>
                  </a:lnTo>
                  <a:lnTo>
                    <a:pt x="56476" y="15240"/>
                  </a:lnTo>
                  <a:lnTo>
                    <a:pt x="59524" y="18288"/>
                  </a:lnTo>
                  <a:lnTo>
                    <a:pt x="59524" y="38100"/>
                  </a:lnTo>
                  <a:lnTo>
                    <a:pt x="64096" y="38100"/>
                  </a:lnTo>
                  <a:lnTo>
                    <a:pt x="64096" y="15240"/>
                  </a:lnTo>
                  <a:close/>
                </a:path>
                <a:path w="320675" h="40004">
                  <a:moveTo>
                    <a:pt x="77812" y="10668"/>
                  </a:moveTo>
                  <a:lnTo>
                    <a:pt x="73240" y="10668"/>
                  </a:lnTo>
                  <a:lnTo>
                    <a:pt x="73240" y="38100"/>
                  </a:lnTo>
                  <a:lnTo>
                    <a:pt x="77812" y="38100"/>
                  </a:lnTo>
                  <a:lnTo>
                    <a:pt x="77812" y="10668"/>
                  </a:lnTo>
                  <a:close/>
                </a:path>
                <a:path w="320675" h="40004">
                  <a:moveTo>
                    <a:pt x="77812" y="1524"/>
                  </a:moveTo>
                  <a:lnTo>
                    <a:pt x="73240" y="1524"/>
                  </a:lnTo>
                  <a:lnTo>
                    <a:pt x="73240" y="6096"/>
                  </a:lnTo>
                  <a:lnTo>
                    <a:pt x="77812" y="6096"/>
                  </a:lnTo>
                  <a:lnTo>
                    <a:pt x="77812" y="1524"/>
                  </a:lnTo>
                  <a:close/>
                </a:path>
                <a:path w="320675" h="40004">
                  <a:moveTo>
                    <a:pt x="94576" y="10668"/>
                  </a:moveTo>
                  <a:lnTo>
                    <a:pt x="90004" y="10668"/>
                  </a:lnTo>
                  <a:lnTo>
                    <a:pt x="90004" y="1524"/>
                  </a:lnTo>
                  <a:lnTo>
                    <a:pt x="85432" y="4572"/>
                  </a:lnTo>
                  <a:lnTo>
                    <a:pt x="85432" y="10668"/>
                  </a:lnTo>
                  <a:lnTo>
                    <a:pt x="80860" y="10668"/>
                  </a:lnTo>
                  <a:lnTo>
                    <a:pt x="80860" y="15240"/>
                  </a:lnTo>
                  <a:lnTo>
                    <a:pt x="85432" y="15240"/>
                  </a:lnTo>
                  <a:lnTo>
                    <a:pt x="85432" y="36576"/>
                  </a:lnTo>
                  <a:lnTo>
                    <a:pt x="86956" y="38100"/>
                  </a:lnTo>
                  <a:lnTo>
                    <a:pt x="88480" y="38100"/>
                  </a:lnTo>
                  <a:lnTo>
                    <a:pt x="90004" y="39624"/>
                  </a:lnTo>
                  <a:lnTo>
                    <a:pt x="93052" y="39624"/>
                  </a:lnTo>
                  <a:lnTo>
                    <a:pt x="94576" y="38100"/>
                  </a:lnTo>
                  <a:lnTo>
                    <a:pt x="94576" y="35052"/>
                  </a:lnTo>
                  <a:lnTo>
                    <a:pt x="90004" y="35052"/>
                  </a:lnTo>
                  <a:lnTo>
                    <a:pt x="90004" y="15240"/>
                  </a:lnTo>
                  <a:lnTo>
                    <a:pt x="94576" y="15240"/>
                  </a:lnTo>
                  <a:lnTo>
                    <a:pt x="94576" y="10668"/>
                  </a:lnTo>
                  <a:close/>
                </a:path>
                <a:path w="320675" h="40004">
                  <a:moveTo>
                    <a:pt x="111353" y="33528"/>
                  </a:moveTo>
                  <a:lnTo>
                    <a:pt x="106781" y="33528"/>
                  </a:lnTo>
                  <a:lnTo>
                    <a:pt x="106781" y="38100"/>
                  </a:lnTo>
                  <a:lnTo>
                    <a:pt x="111353" y="38100"/>
                  </a:lnTo>
                  <a:lnTo>
                    <a:pt x="111353" y="33528"/>
                  </a:lnTo>
                  <a:close/>
                </a:path>
                <a:path w="320675" h="40004">
                  <a:moveTo>
                    <a:pt x="111353" y="10668"/>
                  </a:moveTo>
                  <a:lnTo>
                    <a:pt x="106781" y="10668"/>
                  </a:lnTo>
                  <a:lnTo>
                    <a:pt x="106781" y="16764"/>
                  </a:lnTo>
                  <a:lnTo>
                    <a:pt x="111353" y="16764"/>
                  </a:lnTo>
                  <a:lnTo>
                    <a:pt x="111353" y="10668"/>
                  </a:lnTo>
                  <a:close/>
                </a:path>
                <a:path w="320675" h="40004">
                  <a:moveTo>
                    <a:pt x="166306" y="10668"/>
                  </a:moveTo>
                  <a:lnTo>
                    <a:pt x="164782" y="7620"/>
                  </a:lnTo>
                  <a:lnTo>
                    <a:pt x="164782" y="6096"/>
                  </a:lnTo>
                  <a:lnTo>
                    <a:pt x="160210" y="1524"/>
                  </a:lnTo>
                  <a:lnTo>
                    <a:pt x="160210" y="7620"/>
                  </a:lnTo>
                  <a:lnTo>
                    <a:pt x="160210" y="15240"/>
                  </a:lnTo>
                  <a:lnTo>
                    <a:pt x="157162" y="18288"/>
                  </a:lnTo>
                  <a:lnTo>
                    <a:pt x="141922" y="18288"/>
                  </a:lnTo>
                  <a:lnTo>
                    <a:pt x="141922" y="6096"/>
                  </a:lnTo>
                  <a:lnTo>
                    <a:pt x="158686" y="6096"/>
                  </a:lnTo>
                  <a:lnTo>
                    <a:pt x="160210" y="7620"/>
                  </a:lnTo>
                  <a:lnTo>
                    <a:pt x="160210" y="1524"/>
                  </a:lnTo>
                  <a:lnTo>
                    <a:pt x="137261" y="1524"/>
                  </a:lnTo>
                  <a:lnTo>
                    <a:pt x="137261" y="38100"/>
                  </a:lnTo>
                  <a:lnTo>
                    <a:pt x="141922" y="38100"/>
                  </a:lnTo>
                  <a:lnTo>
                    <a:pt x="141922" y="22860"/>
                  </a:lnTo>
                  <a:lnTo>
                    <a:pt x="160210" y="22860"/>
                  </a:lnTo>
                  <a:lnTo>
                    <a:pt x="164782" y="18288"/>
                  </a:lnTo>
                  <a:lnTo>
                    <a:pt x="166306" y="15240"/>
                  </a:lnTo>
                  <a:lnTo>
                    <a:pt x="166306" y="10668"/>
                  </a:lnTo>
                  <a:close/>
                </a:path>
                <a:path w="320675" h="40004">
                  <a:moveTo>
                    <a:pt x="199834" y="10668"/>
                  </a:moveTo>
                  <a:lnTo>
                    <a:pt x="196786" y="4572"/>
                  </a:lnTo>
                  <a:lnTo>
                    <a:pt x="193738" y="3048"/>
                  </a:lnTo>
                  <a:lnTo>
                    <a:pt x="192214" y="1524"/>
                  </a:lnTo>
                  <a:lnTo>
                    <a:pt x="189166" y="0"/>
                  </a:lnTo>
                  <a:lnTo>
                    <a:pt x="181546" y="0"/>
                  </a:lnTo>
                  <a:lnTo>
                    <a:pt x="172402" y="4572"/>
                  </a:lnTo>
                  <a:lnTo>
                    <a:pt x="170878" y="6096"/>
                  </a:lnTo>
                  <a:lnTo>
                    <a:pt x="166306" y="15240"/>
                  </a:lnTo>
                  <a:lnTo>
                    <a:pt x="166306" y="22860"/>
                  </a:lnTo>
                  <a:lnTo>
                    <a:pt x="169354" y="28956"/>
                  </a:lnTo>
                  <a:lnTo>
                    <a:pt x="170878" y="33528"/>
                  </a:lnTo>
                  <a:lnTo>
                    <a:pt x="172402" y="35052"/>
                  </a:lnTo>
                  <a:lnTo>
                    <a:pt x="175450" y="36576"/>
                  </a:lnTo>
                  <a:lnTo>
                    <a:pt x="176974" y="38100"/>
                  </a:lnTo>
                  <a:lnTo>
                    <a:pt x="180022" y="39624"/>
                  </a:lnTo>
                  <a:lnTo>
                    <a:pt x="189166" y="39624"/>
                  </a:lnTo>
                  <a:lnTo>
                    <a:pt x="195262" y="36576"/>
                  </a:lnTo>
                  <a:lnTo>
                    <a:pt x="196786" y="33528"/>
                  </a:lnTo>
                  <a:lnTo>
                    <a:pt x="199834" y="30480"/>
                  </a:lnTo>
                  <a:lnTo>
                    <a:pt x="199834" y="27432"/>
                  </a:lnTo>
                  <a:lnTo>
                    <a:pt x="195262" y="25908"/>
                  </a:lnTo>
                  <a:lnTo>
                    <a:pt x="195262" y="28956"/>
                  </a:lnTo>
                  <a:lnTo>
                    <a:pt x="192214" y="32004"/>
                  </a:lnTo>
                  <a:lnTo>
                    <a:pt x="189166" y="33528"/>
                  </a:lnTo>
                  <a:lnTo>
                    <a:pt x="187642" y="35052"/>
                  </a:lnTo>
                  <a:lnTo>
                    <a:pt x="180022" y="35052"/>
                  </a:lnTo>
                  <a:lnTo>
                    <a:pt x="178498" y="33528"/>
                  </a:lnTo>
                  <a:lnTo>
                    <a:pt x="175450" y="32004"/>
                  </a:lnTo>
                  <a:lnTo>
                    <a:pt x="173926" y="30480"/>
                  </a:lnTo>
                  <a:lnTo>
                    <a:pt x="173926" y="27432"/>
                  </a:lnTo>
                  <a:lnTo>
                    <a:pt x="172402" y="25908"/>
                  </a:lnTo>
                  <a:lnTo>
                    <a:pt x="172402" y="15240"/>
                  </a:lnTo>
                  <a:lnTo>
                    <a:pt x="173926" y="12192"/>
                  </a:lnTo>
                  <a:lnTo>
                    <a:pt x="173926" y="9144"/>
                  </a:lnTo>
                  <a:lnTo>
                    <a:pt x="176974" y="6096"/>
                  </a:lnTo>
                  <a:lnTo>
                    <a:pt x="180022" y="4572"/>
                  </a:lnTo>
                  <a:lnTo>
                    <a:pt x="189166" y="4572"/>
                  </a:lnTo>
                  <a:lnTo>
                    <a:pt x="193738" y="9144"/>
                  </a:lnTo>
                  <a:lnTo>
                    <a:pt x="195262" y="12192"/>
                  </a:lnTo>
                  <a:lnTo>
                    <a:pt x="199834" y="10668"/>
                  </a:lnTo>
                  <a:close/>
                </a:path>
                <a:path w="320675" h="40004">
                  <a:moveTo>
                    <a:pt x="230314" y="18288"/>
                  </a:moveTo>
                  <a:lnTo>
                    <a:pt x="228790" y="16764"/>
                  </a:lnTo>
                  <a:lnTo>
                    <a:pt x="228790" y="15240"/>
                  </a:lnTo>
                  <a:lnTo>
                    <a:pt x="228790" y="13716"/>
                  </a:lnTo>
                  <a:lnTo>
                    <a:pt x="227266" y="13716"/>
                  </a:lnTo>
                  <a:lnTo>
                    <a:pt x="225742" y="12192"/>
                  </a:lnTo>
                  <a:lnTo>
                    <a:pt x="224218" y="12192"/>
                  </a:lnTo>
                  <a:lnTo>
                    <a:pt x="222694" y="10668"/>
                  </a:lnTo>
                  <a:lnTo>
                    <a:pt x="215074" y="10668"/>
                  </a:lnTo>
                  <a:lnTo>
                    <a:pt x="213550" y="12192"/>
                  </a:lnTo>
                  <a:lnTo>
                    <a:pt x="212026" y="12192"/>
                  </a:lnTo>
                  <a:lnTo>
                    <a:pt x="208978" y="15240"/>
                  </a:lnTo>
                  <a:lnTo>
                    <a:pt x="208978" y="21336"/>
                  </a:lnTo>
                  <a:lnTo>
                    <a:pt x="213550" y="25908"/>
                  </a:lnTo>
                  <a:lnTo>
                    <a:pt x="216598" y="25908"/>
                  </a:lnTo>
                  <a:lnTo>
                    <a:pt x="219646" y="27432"/>
                  </a:lnTo>
                  <a:lnTo>
                    <a:pt x="222694" y="27432"/>
                  </a:lnTo>
                  <a:lnTo>
                    <a:pt x="224218" y="28956"/>
                  </a:lnTo>
                  <a:lnTo>
                    <a:pt x="225742" y="28956"/>
                  </a:lnTo>
                  <a:lnTo>
                    <a:pt x="225742" y="33528"/>
                  </a:lnTo>
                  <a:lnTo>
                    <a:pt x="224218" y="33528"/>
                  </a:lnTo>
                  <a:lnTo>
                    <a:pt x="222694" y="35052"/>
                  </a:lnTo>
                  <a:lnTo>
                    <a:pt x="216598" y="35052"/>
                  </a:lnTo>
                  <a:lnTo>
                    <a:pt x="215074" y="33528"/>
                  </a:lnTo>
                  <a:lnTo>
                    <a:pt x="213550" y="33528"/>
                  </a:lnTo>
                  <a:lnTo>
                    <a:pt x="213550" y="32004"/>
                  </a:lnTo>
                  <a:lnTo>
                    <a:pt x="212026" y="30480"/>
                  </a:lnTo>
                  <a:lnTo>
                    <a:pt x="207454" y="30480"/>
                  </a:lnTo>
                  <a:lnTo>
                    <a:pt x="208978" y="33528"/>
                  </a:lnTo>
                  <a:lnTo>
                    <a:pt x="208978" y="35052"/>
                  </a:lnTo>
                  <a:lnTo>
                    <a:pt x="212026" y="36576"/>
                  </a:lnTo>
                  <a:lnTo>
                    <a:pt x="213550" y="38100"/>
                  </a:lnTo>
                  <a:lnTo>
                    <a:pt x="216598" y="39624"/>
                  </a:lnTo>
                  <a:lnTo>
                    <a:pt x="224218" y="39624"/>
                  </a:lnTo>
                  <a:lnTo>
                    <a:pt x="225742" y="38100"/>
                  </a:lnTo>
                  <a:lnTo>
                    <a:pt x="227266" y="38100"/>
                  </a:lnTo>
                  <a:lnTo>
                    <a:pt x="228790" y="36576"/>
                  </a:lnTo>
                  <a:lnTo>
                    <a:pt x="228790" y="35052"/>
                  </a:lnTo>
                  <a:lnTo>
                    <a:pt x="230314" y="33528"/>
                  </a:lnTo>
                  <a:lnTo>
                    <a:pt x="230314" y="25908"/>
                  </a:lnTo>
                  <a:lnTo>
                    <a:pt x="228790" y="25908"/>
                  </a:lnTo>
                  <a:lnTo>
                    <a:pt x="227266" y="24384"/>
                  </a:lnTo>
                  <a:lnTo>
                    <a:pt x="225742" y="24384"/>
                  </a:lnTo>
                  <a:lnTo>
                    <a:pt x="219646" y="21336"/>
                  </a:lnTo>
                  <a:lnTo>
                    <a:pt x="215074" y="21336"/>
                  </a:lnTo>
                  <a:lnTo>
                    <a:pt x="215074" y="19812"/>
                  </a:lnTo>
                  <a:lnTo>
                    <a:pt x="213550" y="19812"/>
                  </a:lnTo>
                  <a:lnTo>
                    <a:pt x="213550" y="16764"/>
                  </a:lnTo>
                  <a:lnTo>
                    <a:pt x="215074" y="15240"/>
                  </a:lnTo>
                  <a:lnTo>
                    <a:pt x="222694" y="15240"/>
                  </a:lnTo>
                  <a:lnTo>
                    <a:pt x="224218" y="16764"/>
                  </a:lnTo>
                  <a:lnTo>
                    <a:pt x="224218" y="18288"/>
                  </a:lnTo>
                  <a:lnTo>
                    <a:pt x="230314" y="18288"/>
                  </a:lnTo>
                  <a:close/>
                </a:path>
                <a:path w="320675" h="40004">
                  <a:moveTo>
                    <a:pt x="253174" y="0"/>
                  </a:moveTo>
                  <a:lnTo>
                    <a:pt x="248602" y="0"/>
                  </a:lnTo>
                  <a:lnTo>
                    <a:pt x="237934" y="39624"/>
                  </a:lnTo>
                  <a:lnTo>
                    <a:pt x="240982" y="39624"/>
                  </a:lnTo>
                  <a:lnTo>
                    <a:pt x="253174" y="0"/>
                  </a:lnTo>
                  <a:close/>
                </a:path>
                <a:path w="320675" h="40004">
                  <a:moveTo>
                    <a:pt x="309651" y="13716"/>
                  </a:moveTo>
                  <a:lnTo>
                    <a:pt x="306603" y="10668"/>
                  </a:lnTo>
                  <a:lnTo>
                    <a:pt x="297459" y="10668"/>
                  </a:lnTo>
                  <a:lnTo>
                    <a:pt x="294411" y="12192"/>
                  </a:lnTo>
                  <a:lnTo>
                    <a:pt x="292887" y="15240"/>
                  </a:lnTo>
                  <a:lnTo>
                    <a:pt x="292887" y="13716"/>
                  </a:lnTo>
                  <a:lnTo>
                    <a:pt x="291363" y="12192"/>
                  </a:lnTo>
                  <a:lnTo>
                    <a:pt x="289839" y="12192"/>
                  </a:lnTo>
                  <a:lnTo>
                    <a:pt x="288315" y="10668"/>
                  </a:lnTo>
                  <a:lnTo>
                    <a:pt x="282219" y="10668"/>
                  </a:lnTo>
                  <a:lnTo>
                    <a:pt x="280695" y="12192"/>
                  </a:lnTo>
                  <a:lnTo>
                    <a:pt x="279171" y="12192"/>
                  </a:lnTo>
                  <a:lnTo>
                    <a:pt x="277647" y="13716"/>
                  </a:lnTo>
                  <a:lnTo>
                    <a:pt x="277647" y="10668"/>
                  </a:lnTo>
                  <a:lnTo>
                    <a:pt x="273075" y="10668"/>
                  </a:lnTo>
                  <a:lnTo>
                    <a:pt x="273075" y="38100"/>
                  </a:lnTo>
                  <a:lnTo>
                    <a:pt x="277647" y="38100"/>
                  </a:lnTo>
                  <a:lnTo>
                    <a:pt x="277647" y="18288"/>
                  </a:lnTo>
                  <a:lnTo>
                    <a:pt x="280695" y="15240"/>
                  </a:lnTo>
                  <a:lnTo>
                    <a:pt x="286791" y="15240"/>
                  </a:lnTo>
                  <a:lnTo>
                    <a:pt x="288315" y="16764"/>
                  </a:lnTo>
                  <a:lnTo>
                    <a:pt x="288315" y="38100"/>
                  </a:lnTo>
                  <a:lnTo>
                    <a:pt x="294411" y="38100"/>
                  </a:lnTo>
                  <a:lnTo>
                    <a:pt x="294411" y="18288"/>
                  </a:lnTo>
                  <a:lnTo>
                    <a:pt x="297459" y="15240"/>
                  </a:lnTo>
                  <a:lnTo>
                    <a:pt x="303555" y="15240"/>
                  </a:lnTo>
                  <a:lnTo>
                    <a:pt x="305079" y="16764"/>
                  </a:lnTo>
                  <a:lnTo>
                    <a:pt x="305079" y="38100"/>
                  </a:lnTo>
                  <a:lnTo>
                    <a:pt x="309651" y="38100"/>
                  </a:lnTo>
                  <a:lnTo>
                    <a:pt x="309651" y="13716"/>
                  </a:lnTo>
                  <a:close/>
                </a:path>
                <a:path w="320675" h="40004">
                  <a:moveTo>
                    <a:pt x="320319" y="88"/>
                  </a:moveTo>
                  <a:lnTo>
                    <a:pt x="314223" y="88"/>
                  </a:lnTo>
                  <a:lnTo>
                    <a:pt x="314223" y="38188"/>
                  </a:lnTo>
                  <a:lnTo>
                    <a:pt x="320319" y="38188"/>
                  </a:lnTo>
                  <a:lnTo>
                    <a:pt x="320319" y="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9018" y="3890295"/>
            <a:ext cx="479425" cy="148590"/>
            <a:chOff x="529018" y="3890295"/>
            <a:chExt cx="479425" cy="148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018" y="3890295"/>
              <a:ext cx="317277" cy="1480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632" y="3894867"/>
              <a:ext cx="140303" cy="143446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94645" y="4187856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60">
                <a:moveTo>
                  <a:pt x="24383" y="35052"/>
                </a:moveTo>
                <a:lnTo>
                  <a:pt x="13715" y="35052"/>
                </a:lnTo>
                <a:lnTo>
                  <a:pt x="9143" y="33528"/>
                </a:lnTo>
                <a:lnTo>
                  <a:pt x="3047" y="27432"/>
                </a:lnTo>
                <a:lnTo>
                  <a:pt x="0" y="22860"/>
                </a:lnTo>
                <a:lnTo>
                  <a:pt x="0" y="12192"/>
                </a:lnTo>
                <a:lnTo>
                  <a:pt x="1523" y="7620"/>
                </a:lnTo>
                <a:lnTo>
                  <a:pt x="4571" y="4572"/>
                </a:lnTo>
                <a:lnTo>
                  <a:pt x="9143" y="1524"/>
                </a:lnTo>
                <a:lnTo>
                  <a:pt x="13715" y="0"/>
                </a:lnTo>
                <a:lnTo>
                  <a:pt x="24383" y="0"/>
                </a:lnTo>
                <a:lnTo>
                  <a:pt x="27431" y="1524"/>
                </a:lnTo>
                <a:lnTo>
                  <a:pt x="30479" y="4572"/>
                </a:lnTo>
                <a:lnTo>
                  <a:pt x="35051" y="7620"/>
                </a:lnTo>
                <a:lnTo>
                  <a:pt x="36575" y="12192"/>
                </a:lnTo>
                <a:lnTo>
                  <a:pt x="36575" y="22860"/>
                </a:lnTo>
                <a:lnTo>
                  <a:pt x="35051" y="27432"/>
                </a:lnTo>
                <a:lnTo>
                  <a:pt x="28955" y="33528"/>
                </a:lnTo>
                <a:lnTo>
                  <a:pt x="24383" y="35052"/>
                </a:lnTo>
                <a:close/>
              </a:path>
            </a:pathLst>
          </a:custGeom>
          <a:solidFill>
            <a:srgbClr val="0075A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09041" y="4134421"/>
            <a:ext cx="885190" cy="145415"/>
            <a:chOff x="709041" y="4134421"/>
            <a:chExt cx="885190" cy="145415"/>
          </a:xfrm>
        </p:grpSpPr>
        <p:sp>
          <p:nvSpPr>
            <p:cNvPr id="7" name="object 7"/>
            <p:cNvSpPr/>
            <p:nvPr/>
          </p:nvSpPr>
          <p:spPr>
            <a:xfrm>
              <a:off x="709041" y="4134421"/>
              <a:ext cx="208915" cy="143510"/>
            </a:xfrm>
            <a:custGeom>
              <a:avLst/>
              <a:gdLst/>
              <a:ahLst/>
              <a:cxnLst/>
              <a:rect l="l" t="t" r="r" b="b"/>
              <a:pathLst>
                <a:path w="208915" h="143510">
                  <a:moveTo>
                    <a:pt x="134200" y="143446"/>
                  </a:moveTo>
                  <a:lnTo>
                    <a:pt x="116293" y="99161"/>
                  </a:lnTo>
                  <a:lnTo>
                    <a:pt x="110121" y="83921"/>
                  </a:lnTo>
                  <a:lnTo>
                    <a:pt x="89916" y="33934"/>
                  </a:lnTo>
                  <a:lnTo>
                    <a:pt x="89916" y="83921"/>
                  </a:lnTo>
                  <a:lnTo>
                    <a:pt x="41148" y="83921"/>
                  </a:lnTo>
                  <a:lnTo>
                    <a:pt x="57912" y="42672"/>
                  </a:lnTo>
                  <a:lnTo>
                    <a:pt x="60007" y="35610"/>
                  </a:lnTo>
                  <a:lnTo>
                    <a:pt x="63474" y="22098"/>
                  </a:lnTo>
                  <a:lnTo>
                    <a:pt x="65532" y="15240"/>
                  </a:lnTo>
                  <a:lnTo>
                    <a:pt x="66954" y="21272"/>
                  </a:lnTo>
                  <a:lnTo>
                    <a:pt x="68961" y="28003"/>
                  </a:lnTo>
                  <a:lnTo>
                    <a:pt x="71602" y="35814"/>
                  </a:lnTo>
                  <a:lnTo>
                    <a:pt x="74676" y="44196"/>
                  </a:lnTo>
                  <a:lnTo>
                    <a:pt x="89916" y="83921"/>
                  </a:lnTo>
                  <a:lnTo>
                    <a:pt x="89916" y="33934"/>
                  </a:lnTo>
                  <a:lnTo>
                    <a:pt x="82359" y="15240"/>
                  </a:lnTo>
                  <a:lnTo>
                    <a:pt x="76200" y="0"/>
                  </a:lnTo>
                  <a:lnTo>
                    <a:pt x="54864" y="0"/>
                  </a:lnTo>
                  <a:lnTo>
                    <a:pt x="0" y="143446"/>
                  </a:lnTo>
                  <a:lnTo>
                    <a:pt x="19812" y="143446"/>
                  </a:lnTo>
                  <a:lnTo>
                    <a:pt x="36576" y="99161"/>
                  </a:lnTo>
                  <a:lnTo>
                    <a:pt x="96100" y="99161"/>
                  </a:lnTo>
                  <a:lnTo>
                    <a:pt x="112864" y="143446"/>
                  </a:lnTo>
                  <a:lnTo>
                    <a:pt x="134200" y="143446"/>
                  </a:lnTo>
                  <a:close/>
                </a:path>
                <a:path w="208915" h="143510">
                  <a:moveTo>
                    <a:pt x="167259" y="190"/>
                  </a:moveTo>
                  <a:lnTo>
                    <a:pt x="148971" y="190"/>
                  </a:lnTo>
                  <a:lnTo>
                    <a:pt x="148971" y="143446"/>
                  </a:lnTo>
                  <a:lnTo>
                    <a:pt x="167259" y="143446"/>
                  </a:lnTo>
                  <a:lnTo>
                    <a:pt x="167259" y="190"/>
                  </a:lnTo>
                  <a:close/>
                </a:path>
                <a:path w="208915" h="143510">
                  <a:moveTo>
                    <a:pt x="208407" y="190"/>
                  </a:moveTo>
                  <a:lnTo>
                    <a:pt x="190119" y="190"/>
                  </a:lnTo>
                  <a:lnTo>
                    <a:pt x="190119" y="143446"/>
                  </a:lnTo>
                  <a:lnTo>
                    <a:pt x="208407" y="143446"/>
                  </a:lnTo>
                  <a:lnTo>
                    <a:pt x="208407" y="190"/>
                  </a:lnTo>
                  <a:close/>
                </a:path>
              </a:pathLst>
            </a:custGeom>
            <a:solidFill>
              <a:srgbClr val="0075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831" y="4170997"/>
              <a:ext cx="195167" cy="1083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2810" y="4134421"/>
              <a:ext cx="332517" cy="1449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9712" y="4170997"/>
              <a:ext cx="83915" cy="10687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60683" y="4131468"/>
            <a:ext cx="1287208" cy="14792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015043" y="4134421"/>
            <a:ext cx="309880" cy="145415"/>
            <a:chOff x="3015043" y="4134421"/>
            <a:chExt cx="309880" cy="14541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15043" y="4170997"/>
              <a:ext cx="96107" cy="10839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37058" y="4134421"/>
              <a:ext cx="187642" cy="14497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402520" y="4134421"/>
            <a:ext cx="387350" cy="145415"/>
            <a:chOff x="3402520" y="4134421"/>
            <a:chExt cx="387350" cy="14541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02520" y="4134421"/>
              <a:ext cx="306514" cy="14497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33419" y="4171092"/>
              <a:ext cx="56515" cy="107314"/>
            </a:xfrm>
            <a:custGeom>
              <a:avLst/>
              <a:gdLst/>
              <a:ahLst/>
              <a:cxnLst/>
              <a:rect l="l" t="t" r="r" b="b"/>
              <a:pathLst>
                <a:path w="56514" h="107314">
                  <a:moveTo>
                    <a:pt x="18288" y="106775"/>
                  </a:moveTo>
                  <a:lnTo>
                    <a:pt x="0" y="106775"/>
                  </a:lnTo>
                  <a:lnTo>
                    <a:pt x="0" y="3048"/>
                  </a:lnTo>
                  <a:lnTo>
                    <a:pt x="16764" y="3048"/>
                  </a:lnTo>
                  <a:lnTo>
                    <a:pt x="16764" y="18288"/>
                  </a:lnTo>
                  <a:lnTo>
                    <a:pt x="19812" y="10668"/>
                  </a:lnTo>
                  <a:lnTo>
                    <a:pt x="27432" y="3048"/>
                  </a:lnTo>
                  <a:lnTo>
                    <a:pt x="30480" y="1524"/>
                  </a:lnTo>
                  <a:lnTo>
                    <a:pt x="35052" y="0"/>
                  </a:lnTo>
                  <a:lnTo>
                    <a:pt x="44195" y="0"/>
                  </a:lnTo>
                  <a:lnTo>
                    <a:pt x="50292" y="1524"/>
                  </a:lnTo>
                  <a:lnTo>
                    <a:pt x="56387" y="6096"/>
                  </a:lnTo>
                  <a:lnTo>
                    <a:pt x="50292" y="22860"/>
                  </a:lnTo>
                  <a:lnTo>
                    <a:pt x="47244" y="19812"/>
                  </a:lnTo>
                  <a:lnTo>
                    <a:pt x="42672" y="18288"/>
                  </a:lnTo>
                  <a:lnTo>
                    <a:pt x="33528" y="18288"/>
                  </a:lnTo>
                  <a:lnTo>
                    <a:pt x="27432" y="21336"/>
                  </a:lnTo>
                  <a:lnTo>
                    <a:pt x="24384" y="24384"/>
                  </a:lnTo>
                  <a:lnTo>
                    <a:pt x="22859" y="27432"/>
                  </a:lnTo>
                  <a:lnTo>
                    <a:pt x="21336" y="32004"/>
                  </a:lnTo>
                  <a:lnTo>
                    <a:pt x="18288" y="44196"/>
                  </a:lnTo>
                  <a:lnTo>
                    <a:pt x="18288" y="106775"/>
                  </a:lnTo>
                  <a:close/>
                </a:path>
              </a:pathLst>
            </a:custGeom>
            <a:solidFill>
              <a:srgbClr val="0075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640067" y="4364735"/>
            <a:ext cx="88900" cy="145415"/>
          </a:xfrm>
          <a:custGeom>
            <a:avLst/>
            <a:gdLst/>
            <a:ahLst/>
            <a:cxnLst/>
            <a:rect l="l" t="t" r="r" b="b"/>
            <a:pathLst>
              <a:path w="88900" h="145414">
                <a:moveTo>
                  <a:pt x="19812" y="0"/>
                </a:moveTo>
                <a:lnTo>
                  <a:pt x="0" y="0"/>
                </a:lnTo>
                <a:lnTo>
                  <a:pt x="0" y="143256"/>
                </a:lnTo>
                <a:lnTo>
                  <a:pt x="19812" y="143256"/>
                </a:lnTo>
                <a:lnTo>
                  <a:pt x="19812" y="0"/>
                </a:lnTo>
                <a:close/>
              </a:path>
              <a:path w="88900" h="145414">
                <a:moveTo>
                  <a:pt x="88773" y="143459"/>
                </a:moveTo>
                <a:lnTo>
                  <a:pt x="85725" y="128219"/>
                </a:lnTo>
                <a:lnTo>
                  <a:pt x="72009" y="128219"/>
                </a:lnTo>
                <a:lnTo>
                  <a:pt x="70485" y="126695"/>
                </a:lnTo>
                <a:lnTo>
                  <a:pt x="70485" y="125171"/>
                </a:lnTo>
                <a:lnTo>
                  <a:pt x="68961" y="123647"/>
                </a:lnTo>
                <a:lnTo>
                  <a:pt x="68961" y="53441"/>
                </a:lnTo>
                <a:lnTo>
                  <a:pt x="85725" y="53441"/>
                </a:lnTo>
                <a:lnTo>
                  <a:pt x="85725" y="39725"/>
                </a:lnTo>
                <a:lnTo>
                  <a:pt x="68961" y="39725"/>
                </a:lnTo>
                <a:lnTo>
                  <a:pt x="68961" y="4673"/>
                </a:lnTo>
                <a:lnTo>
                  <a:pt x="50673" y="15341"/>
                </a:lnTo>
                <a:lnTo>
                  <a:pt x="50673" y="39725"/>
                </a:lnTo>
                <a:lnTo>
                  <a:pt x="38392" y="39725"/>
                </a:lnTo>
                <a:lnTo>
                  <a:pt x="38392" y="53441"/>
                </a:lnTo>
                <a:lnTo>
                  <a:pt x="50673" y="53441"/>
                </a:lnTo>
                <a:lnTo>
                  <a:pt x="50673" y="123647"/>
                </a:lnTo>
                <a:lnTo>
                  <a:pt x="52197" y="131267"/>
                </a:lnTo>
                <a:lnTo>
                  <a:pt x="56769" y="140411"/>
                </a:lnTo>
                <a:lnTo>
                  <a:pt x="59817" y="141935"/>
                </a:lnTo>
                <a:lnTo>
                  <a:pt x="64389" y="144983"/>
                </a:lnTo>
                <a:lnTo>
                  <a:pt x="84201" y="144983"/>
                </a:lnTo>
                <a:lnTo>
                  <a:pt x="88773" y="1434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8957" y="4402931"/>
            <a:ext cx="289845" cy="108299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166629" y="4364735"/>
            <a:ext cx="2230120" cy="146685"/>
            <a:chOff x="1166629" y="4364735"/>
            <a:chExt cx="2230120" cy="146685"/>
          </a:xfrm>
        </p:grpSpPr>
        <p:sp>
          <p:nvSpPr>
            <p:cNvPr id="21" name="object 21"/>
            <p:cNvSpPr/>
            <p:nvPr/>
          </p:nvSpPr>
          <p:spPr>
            <a:xfrm>
              <a:off x="1166622" y="4364735"/>
              <a:ext cx="170815" cy="146685"/>
            </a:xfrm>
            <a:custGeom>
              <a:avLst/>
              <a:gdLst/>
              <a:ahLst/>
              <a:cxnLst/>
              <a:rect l="l" t="t" r="r" b="b"/>
              <a:pathLst>
                <a:path w="170815" h="146685">
                  <a:moveTo>
                    <a:pt x="95999" y="91630"/>
                  </a:moveTo>
                  <a:lnTo>
                    <a:pt x="82283" y="51917"/>
                  </a:lnTo>
                  <a:lnTo>
                    <a:pt x="77711" y="48094"/>
                  </a:lnTo>
                  <a:lnTo>
                    <a:pt x="77711" y="82397"/>
                  </a:lnTo>
                  <a:lnTo>
                    <a:pt x="19799" y="82397"/>
                  </a:lnTo>
                  <a:lnTo>
                    <a:pt x="19799" y="73253"/>
                  </a:lnTo>
                  <a:lnTo>
                    <a:pt x="22847" y="65633"/>
                  </a:lnTo>
                  <a:lnTo>
                    <a:pt x="28943" y="61061"/>
                  </a:lnTo>
                  <a:lnTo>
                    <a:pt x="33515" y="54965"/>
                  </a:lnTo>
                  <a:lnTo>
                    <a:pt x="41135" y="51917"/>
                  </a:lnTo>
                  <a:lnTo>
                    <a:pt x="57899" y="51917"/>
                  </a:lnTo>
                  <a:lnTo>
                    <a:pt x="65519" y="56489"/>
                  </a:lnTo>
                  <a:lnTo>
                    <a:pt x="70091" y="62585"/>
                  </a:lnTo>
                  <a:lnTo>
                    <a:pt x="74663" y="67157"/>
                  </a:lnTo>
                  <a:lnTo>
                    <a:pt x="76187" y="73253"/>
                  </a:lnTo>
                  <a:lnTo>
                    <a:pt x="77711" y="82397"/>
                  </a:lnTo>
                  <a:lnTo>
                    <a:pt x="77711" y="48094"/>
                  </a:lnTo>
                  <a:lnTo>
                    <a:pt x="75120" y="45910"/>
                  </a:lnTo>
                  <a:lnTo>
                    <a:pt x="67233" y="41630"/>
                  </a:lnTo>
                  <a:lnTo>
                    <a:pt x="58496" y="39052"/>
                  </a:lnTo>
                  <a:lnTo>
                    <a:pt x="48755" y="38201"/>
                  </a:lnTo>
                  <a:lnTo>
                    <a:pt x="38138" y="39052"/>
                  </a:lnTo>
                  <a:lnTo>
                    <a:pt x="3340" y="69646"/>
                  </a:lnTo>
                  <a:lnTo>
                    <a:pt x="0" y="91630"/>
                  </a:lnTo>
                  <a:lnTo>
                    <a:pt x="114" y="96202"/>
                  </a:lnTo>
                  <a:lnTo>
                    <a:pt x="13703" y="132778"/>
                  </a:lnTo>
                  <a:lnTo>
                    <a:pt x="48755" y="146494"/>
                  </a:lnTo>
                  <a:lnTo>
                    <a:pt x="57594" y="145923"/>
                  </a:lnTo>
                  <a:lnTo>
                    <a:pt x="91884" y="120421"/>
                  </a:lnTo>
                  <a:lnTo>
                    <a:pt x="94475" y="112966"/>
                  </a:lnTo>
                  <a:lnTo>
                    <a:pt x="76187" y="109918"/>
                  </a:lnTo>
                  <a:lnTo>
                    <a:pt x="74663" y="117538"/>
                  </a:lnTo>
                  <a:lnTo>
                    <a:pt x="70091" y="123634"/>
                  </a:lnTo>
                  <a:lnTo>
                    <a:pt x="60947" y="129730"/>
                  </a:lnTo>
                  <a:lnTo>
                    <a:pt x="56375" y="131254"/>
                  </a:lnTo>
                  <a:lnTo>
                    <a:pt x="41135" y="131254"/>
                  </a:lnTo>
                  <a:lnTo>
                    <a:pt x="18275" y="96202"/>
                  </a:lnTo>
                  <a:lnTo>
                    <a:pt x="95999" y="96202"/>
                  </a:lnTo>
                  <a:lnTo>
                    <a:pt x="95999" y="91630"/>
                  </a:lnTo>
                  <a:close/>
                </a:path>
                <a:path w="170815" h="146685">
                  <a:moveTo>
                    <a:pt x="128778" y="0"/>
                  </a:moveTo>
                  <a:lnTo>
                    <a:pt x="110490" y="0"/>
                  </a:lnTo>
                  <a:lnTo>
                    <a:pt x="110490" y="143256"/>
                  </a:lnTo>
                  <a:lnTo>
                    <a:pt x="128778" y="143256"/>
                  </a:lnTo>
                  <a:lnTo>
                    <a:pt x="128778" y="0"/>
                  </a:lnTo>
                  <a:close/>
                </a:path>
                <a:path w="170815" h="146685">
                  <a:moveTo>
                    <a:pt x="170776" y="39725"/>
                  </a:moveTo>
                  <a:lnTo>
                    <a:pt x="154012" y="39725"/>
                  </a:lnTo>
                  <a:lnTo>
                    <a:pt x="154012" y="143446"/>
                  </a:lnTo>
                  <a:lnTo>
                    <a:pt x="170776" y="143446"/>
                  </a:lnTo>
                  <a:lnTo>
                    <a:pt x="170776" y="39725"/>
                  </a:lnTo>
                  <a:close/>
                </a:path>
                <a:path w="170815" h="146685">
                  <a:moveTo>
                    <a:pt x="170776" y="1625"/>
                  </a:moveTo>
                  <a:lnTo>
                    <a:pt x="154012" y="1625"/>
                  </a:lnTo>
                  <a:lnTo>
                    <a:pt x="154012" y="21437"/>
                  </a:lnTo>
                  <a:lnTo>
                    <a:pt x="170776" y="21437"/>
                  </a:lnTo>
                  <a:lnTo>
                    <a:pt x="170776" y="1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63313" y="4402931"/>
              <a:ext cx="140303" cy="1052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31048" y="4366355"/>
              <a:ext cx="1865375" cy="14497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474148" y="4366355"/>
            <a:ext cx="311785" cy="145415"/>
            <a:chOff x="3474148" y="4366355"/>
            <a:chExt cx="311785" cy="145415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74148" y="4402931"/>
              <a:ext cx="196786" cy="1082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95318" y="4366355"/>
              <a:ext cx="90011" cy="144875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853910" y="4366355"/>
            <a:ext cx="1185100" cy="14487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118258" y="4363211"/>
            <a:ext cx="1154620" cy="148018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629697" y="4596669"/>
            <a:ext cx="309880" cy="146685"/>
            <a:chOff x="629697" y="4596669"/>
            <a:chExt cx="309880" cy="146685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9697" y="4634769"/>
              <a:ext cx="195262" cy="1083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9344" y="4596669"/>
              <a:ext cx="90011" cy="14649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015555" y="4596669"/>
            <a:ext cx="127000" cy="143510"/>
            <a:chOff x="1015555" y="4596669"/>
            <a:chExt cx="127000" cy="143510"/>
          </a:xfrm>
        </p:grpSpPr>
        <p:sp>
          <p:nvSpPr>
            <p:cNvPr id="33" name="object 33"/>
            <p:cNvSpPr/>
            <p:nvPr/>
          </p:nvSpPr>
          <p:spPr>
            <a:xfrm>
              <a:off x="1015555" y="4596676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5" h="143510">
                  <a:moveTo>
                    <a:pt x="18376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8376" y="143344"/>
                  </a:lnTo>
                  <a:lnTo>
                    <a:pt x="18376" y="39624"/>
                  </a:lnTo>
                  <a:close/>
                </a:path>
                <a:path w="18415" h="143510">
                  <a:moveTo>
                    <a:pt x="18376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376" y="21336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6798" y="4634865"/>
              <a:ext cx="85439" cy="105251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221486" y="4595145"/>
            <a:ext cx="753745" cy="148590"/>
            <a:chOff x="1221486" y="4595145"/>
            <a:chExt cx="753745" cy="148590"/>
          </a:xfrm>
        </p:grpSpPr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21486" y="4595145"/>
              <a:ext cx="213550" cy="1480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67040" y="4634769"/>
              <a:ext cx="297370" cy="10534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85850" y="4634769"/>
              <a:ext cx="189253" cy="108394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594645" y="4892611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60">
                <a:moveTo>
                  <a:pt x="24383" y="35147"/>
                </a:moveTo>
                <a:lnTo>
                  <a:pt x="13715" y="35147"/>
                </a:lnTo>
                <a:lnTo>
                  <a:pt x="9143" y="33623"/>
                </a:lnTo>
                <a:lnTo>
                  <a:pt x="3047" y="27527"/>
                </a:lnTo>
                <a:lnTo>
                  <a:pt x="0" y="22955"/>
                </a:lnTo>
                <a:lnTo>
                  <a:pt x="0" y="12192"/>
                </a:lnTo>
                <a:lnTo>
                  <a:pt x="1523" y="9144"/>
                </a:lnTo>
                <a:lnTo>
                  <a:pt x="4571" y="4572"/>
                </a:lnTo>
                <a:lnTo>
                  <a:pt x="9143" y="1524"/>
                </a:lnTo>
                <a:lnTo>
                  <a:pt x="13715" y="0"/>
                </a:lnTo>
                <a:lnTo>
                  <a:pt x="24383" y="0"/>
                </a:lnTo>
                <a:lnTo>
                  <a:pt x="27431" y="1524"/>
                </a:lnTo>
                <a:lnTo>
                  <a:pt x="30479" y="4572"/>
                </a:lnTo>
                <a:lnTo>
                  <a:pt x="35051" y="7620"/>
                </a:lnTo>
                <a:lnTo>
                  <a:pt x="36575" y="12192"/>
                </a:lnTo>
                <a:lnTo>
                  <a:pt x="36575" y="22955"/>
                </a:lnTo>
                <a:lnTo>
                  <a:pt x="35051" y="27527"/>
                </a:lnTo>
                <a:lnTo>
                  <a:pt x="28955" y="33623"/>
                </a:lnTo>
                <a:lnTo>
                  <a:pt x="24383" y="35147"/>
                </a:lnTo>
                <a:close/>
              </a:path>
            </a:pathLst>
          </a:custGeom>
          <a:solidFill>
            <a:srgbClr val="0075A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677542" y="4839271"/>
            <a:ext cx="777875" cy="145415"/>
            <a:chOff x="1677542" y="4839271"/>
            <a:chExt cx="777875" cy="145415"/>
          </a:xfrm>
        </p:grpSpPr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77542" y="4875847"/>
              <a:ext cx="152495" cy="10829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49850" y="4839271"/>
              <a:ext cx="90011" cy="14487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61197" y="4839271"/>
              <a:ext cx="494156" cy="144874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531649" y="4836223"/>
            <a:ext cx="161639" cy="147923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2752725" y="4838700"/>
            <a:ext cx="170815" cy="146050"/>
            <a:chOff x="2752725" y="4838700"/>
            <a:chExt cx="170815" cy="146050"/>
          </a:xfrm>
        </p:grpSpPr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52725" y="4839271"/>
              <a:ext cx="128111" cy="14487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904743" y="4838700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10">
                  <a:moveTo>
                    <a:pt x="18288" y="143255"/>
                  </a:moveTo>
                  <a:lnTo>
                    <a:pt x="0" y="143255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43255"/>
                  </a:lnTo>
                  <a:close/>
                </a:path>
              </a:pathLst>
            </a:custGeom>
            <a:solidFill>
              <a:srgbClr val="0075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8" name="object 4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993707" y="4875847"/>
            <a:ext cx="85439" cy="108299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3744074" y="5107787"/>
            <a:ext cx="763270" cy="147955"/>
          </a:xfrm>
          <a:custGeom>
            <a:avLst/>
            <a:gdLst/>
            <a:ahLst/>
            <a:cxnLst/>
            <a:rect l="l" t="t" r="r" b="b"/>
            <a:pathLst>
              <a:path w="763270" h="147954">
                <a:moveTo>
                  <a:pt x="56489" y="6096"/>
                </a:moveTo>
                <a:lnTo>
                  <a:pt x="50393" y="1524"/>
                </a:lnTo>
                <a:lnTo>
                  <a:pt x="44297" y="0"/>
                </a:lnTo>
                <a:lnTo>
                  <a:pt x="33629" y="0"/>
                </a:lnTo>
                <a:lnTo>
                  <a:pt x="27533" y="3048"/>
                </a:lnTo>
                <a:lnTo>
                  <a:pt x="22961" y="6096"/>
                </a:lnTo>
                <a:lnTo>
                  <a:pt x="19913" y="10668"/>
                </a:lnTo>
                <a:lnTo>
                  <a:pt x="15240" y="18288"/>
                </a:lnTo>
                <a:lnTo>
                  <a:pt x="15240" y="1524"/>
                </a:lnTo>
                <a:lnTo>
                  <a:pt x="0" y="1524"/>
                </a:lnTo>
                <a:lnTo>
                  <a:pt x="0" y="105244"/>
                </a:lnTo>
                <a:lnTo>
                  <a:pt x="16764" y="105244"/>
                </a:lnTo>
                <a:lnTo>
                  <a:pt x="16764" y="44196"/>
                </a:lnTo>
                <a:lnTo>
                  <a:pt x="18288" y="38100"/>
                </a:lnTo>
                <a:lnTo>
                  <a:pt x="19913" y="30480"/>
                </a:lnTo>
                <a:lnTo>
                  <a:pt x="21437" y="27432"/>
                </a:lnTo>
                <a:lnTo>
                  <a:pt x="27533" y="21336"/>
                </a:lnTo>
                <a:lnTo>
                  <a:pt x="33629" y="18288"/>
                </a:lnTo>
                <a:lnTo>
                  <a:pt x="41249" y="18288"/>
                </a:lnTo>
                <a:lnTo>
                  <a:pt x="50393" y="21336"/>
                </a:lnTo>
                <a:lnTo>
                  <a:pt x="56489" y="6096"/>
                </a:lnTo>
                <a:close/>
              </a:path>
              <a:path w="763270" h="147954">
                <a:moveTo>
                  <a:pt x="163258" y="53340"/>
                </a:moveTo>
                <a:lnTo>
                  <a:pt x="162623" y="44196"/>
                </a:lnTo>
                <a:lnTo>
                  <a:pt x="162534" y="42862"/>
                </a:lnTo>
                <a:lnTo>
                  <a:pt x="162433" y="41363"/>
                </a:lnTo>
                <a:lnTo>
                  <a:pt x="160020" y="30670"/>
                </a:lnTo>
                <a:lnTo>
                  <a:pt x="156197" y="21412"/>
                </a:lnTo>
                <a:lnTo>
                  <a:pt x="151066" y="13716"/>
                </a:lnTo>
                <a:lnTo>
                  <a:pt x="144970" y="8813"/>
                </a:lnTo>
                <a:lnTo>
                  <a:pt x="144970" y="35052"/>
                </a:lnTo>
                <a:lnTo>
                  <a:pt x="144970" y="44196"/>
                </a:lnTo>
                <a:lnTo>
                  <a:pt x="86969" y="44196"/>
                </a:lnTo>
                <a:lnTo>
                  <a:pt x="88493" y="35052"/>
                </a:lnTo>
                <a:lnTo>
                  <a:pt x="91541" y="27432"/>
                </a:lnTo>
                <a:lnTo>
                  <a:pt x="102209" y="16764"/>
                </a:lnTo>
                <a:lnTo>
                  <a:pt x="108305" y="13716"/>
                </a:lnTo>
                <a:lnTo>
                  <a:pt x="125069" y="13716"/>
                </a:lnTo>
                <a:lnTo>
                  <a:pt x="132689" y="18288"/>
                </a:lnTo>
                <a:lnTo>
                  <a:pt x="138785" y="24384"/>
                </a:lnTo>
                <a:lnTo>
                  <a:pt x="141833" y="28956"/>
                </a:lnTo>
                <a:lnTo>
                  <a:pt x="144970" y="35052"/>
                </a:lnTo>
                <a:lnTo>
                  <a:pt x="144970" y="8813"/>
                </a:lnTo>
                <a:lnTo>
                  <a:pt x="143611" y="7708"/>
                </a:lnTo>
                <a:lnTo>
                  <a:pt x="135178" y="3429"/>
                </a:lnTo>
                <a:lnTo>
                  <a:pt x="125907" y="850"/>
                </a:lnTo>
                <a:lnTo>
                  <a:pt x="115925" y="0"/>
                </a:lnTo>
                <a:lnTo>
                  <a:pt x="105943" y="850"/>
                </a:lnTo>
                <a:lnTo>
                  <a:pt x="71920" y="32004"/>
                </a:lnTo>
                <a:lnTo>
                  <a:pt x="68783" y="53340"/>
                </a:lnTo>
                <a:lnTo>
                  <a:pt x="68897" y="57912"/>
                </a:lnTo>
                <a:lnTo>
                  <a:pt x="80873" y="94576"/>
                </a:lnTo>
                <a:lnTo>
                  <a:pt x="117449" y="108292"/>
                </a:lnTo>
                <a:lnTo>
                  <a:pt x="126047" y="107721"/>
                </a:lnTo>
                <a:lnTo>
                  <a:pt x="153555" y="93052"/>
                </a:lnTo>
                <a:lnTo>
                  <a:pt x="157162" y="88671"/>
                </a:lnTo>
                <a:lnTo>
                  <a:pt x="160642" y="82219"/>
                </a:lnTo>
                <a:lnTo>
                  <a:pt x="163258" y="74764"/>
                </a:lnTo>
                <a:lnTo>
                  <a:pt x="144970" y="73240"/>
                </a:lnTo>
                <a:lnTo>
                  <a:pt x="141833" y="79336"/>
                </a:lnTo>
                <a:lnTo>
                  <a:pt x="138785" y="85432"/>
                </a:lnTo>
                <a:lnTo>
                  <a:pt x="129641" y="91528"/>
                </a:lnTo>
                <a:lnTo>
                  <a:pt x="123545" y="93052"/>
                </a:lnTo>
                <a:lnTo>
                  <a:pt x="108305" y="93052"/>
                </a:lnTo>
                <a:lnTo>
                  <a:pt x="86969" y="57912"/>
                </a:lnTo>
                <a:lnTo>
                  <a:pt x="163258" y="57912"/>
                </a:lnTo>
                <a:lnTo>
                  <a:pt x="163258" y="53340"/>
                </a:lnTo>
                <a:close/>
              </a:path>
              <a:path w="763270" h="147954">
                <a:moveTo>
                  <a:pt x="263842" y="70205"/>
                </a:moveTo>
                <a:lnTo>
                  <a:pt x="247078" y="68681"/>
                </a:lnTo>
                <a:lnTo>
                  <a:pt x="245554" y="76301"/>
                </a:lnTo>
                <a:lnTo>
                  <a:pt x="242506" y="83921"/>
                </a:lnTo>
                <a:lnTo>
                  <a:pt x="237845" y="86969"/>
                </a:lnTo>
                <a:lnTo>
                  <a:pt x="233273" y="91541"/>
                </a:lnTo>
                <a:lnTo>
                  <a:pt x="227177" y="93065"/>
                </a:lnTo>
                <a:lnTo>
                  <a:pt x="211937" y="93065"/>
                </a:lnTo>
                <a:lnTo>
                  <a:pt x="205841" y="90017"/>
                </a:lnTo>
                <a:lnTo>
                  <a:pt x="192125" y="53340"/>
                </a:lnTo>
                <a:lnTo>
                  <a:pt x="192671" y="43891"/>
                </a:lnTo>
                <a:lnTo>
                  <a:pt x="213461" y="13716"/>
                </a:lnTo>
                <a:lnTo>
                  <a:pt x="227177" y="13716"/>
                </a:lnTo>
                <a:lnTo>
                  <a:pt x="233273" y="16764"/>
                </a:lnTo>
                <a:lnTo>
                  <a:pt x="236321" y="19812"/>
                </a:lnTo>
                <a:lnTo>
                  <a:pt x="240982" y="22860"/>
                </a:lnTo>
                <a:lnTo>
                  <a:pt x="244030" y="28956"/>
                </a:lnTo>
                <a:lnTo>
                  <a:pt x="245554" y="35052"/>
                </a:lnTo>
                <a:lnTo>
                  <a:pt x="262318" y="32004"/>
                </a:lnTo>
                <a:lnTo>
                  <a:pt x="235991" y="2286"/>
                </a:lnTo>
                <a:lnTo>
                  <a:pt x="221081" y="0"/>
                </a:lnTo>
                <a:lnTo>
                  <a:pt x="211937" y="0"/>
                </a:lnTo>
                <a:lnTo>
                  <a:pt x="177050" y="31292"/>
                </a:lnTo>
                <a:lnTo>
                  <a:pt x="173837" y="54864"/>
                </a:lnTo>
                <a:lnTo>
                  <a:pt x="174675" y="66890"/>
                </a:lnTo>
                <a:lnTo>
                  <a:pt x="193433" y="100584"/>
                </a:lnTo>
                <a:lnTo>
                  <a:pt x="221081" y="108305"/>
                </a:lnTo>
                <a:lnTo>
                  <a:pt x="229044" y="107708"/>
                </a:lnTo>
                <a:lnTo>
                  <a:pt x="262128" y="78778"/>
                </a:lnTo>
                <a:lnTo>
                  <a:pt x="263842" y="70205"/>
                </a:lnTo>
                <a:close/>
              </a:path>
              <a:path w="763270" h="147954">
                <a:moveTo>
                  <a:pt x="364528" y="51816"/>
                </a:moveTo>
                <a:lnTo>
                  <a:pt x="350812" y="13716"/>
                </a:lnTo>
                <a:lnTo>
                  <a:pt x="346240" y="9906"/>
                </a:lnTo>
                <a:lnTo>
                  <a:pt x="346240" y="53340"/>
                </a:lnTo>
                <a:lnTo>
                  <a:pt x="345694" y="63042"/>
                </a:lnTo>
                <a:lnTo>
                  <a:pt x="324904" y="93052"/>
                </a:lnTo>
                <a:lnTo>
                  <a:pt x="308140" y="93052"/>
                </a:lnTo>
                <a:lnTo>
                  <a:pt x="285762" y="61544"/>
                </a:lnTo>
                <a:lnTo>
                  <a:pt x="285280" y="53340"/>
                </a:lnTo>
                <a:lnTo>
                  <a:pt x="285381" y="51816"/>
                </a:lnTo>
                <a:lnTo>
                  <a:pt x="285851" y="44526"/>
                </a:lnTo>
                <a:lnTo>
                  <a:pt x="308140" y="13716"/>
                </a:lnTo>
                <a:lnTo>
                  <a:pt x="324904" y="13716"/>
                </a:lnTo>
                <a:lnTo>
                  <a:pt x="346240" y="53340"/>
                </a:lnTo>
                <a:lnTo>
                  <a:pt x="346240" y="9906"/>
                </a:lnTo>
                <a:lnTo>
                  <a:pt x="343623" y="7708"/>
                </a:lnTo>
                <a:lnTo>
                  <a:pt x="335572" y="3429"/>
                </a:lnTo>
                <a:lnTo>
                  <a:pt x="326377" y="850"/>
                </a:lnTo>
                <a:lnTo>
                  <a:pt x="315760" y="0"/>
                </a:lnTo>
                <a:lnTo>
                  <a:pt x="306895" y="596"/>
                </a:lnTo>
                <a:lnTo>
                  <a:pt x="271373" y="29146"/>
                </a:lnTo>
                <a:lnTo>
                  <a:pt x="266992" y="53340"/>
                </a:lnTo>
                <a:lnTo>
                  <a:pt x="267843" y="66255"/>
                </a:lnTo>
                <a:lnTo>
                  <a:pt x="270421" y="77431"/>
                </a:lnTo>
                <a:lnTo>
                  <a:pt x="270510" y="77609"/>
                </a:lnTo>
                <a:lnTo>
                  <a:pt x="274701" y="86868"/>
                </a:lnTo>
                <a:lnTo>
                  <a:pt x="315760" y="108292"/>
                </a:lnTo>
                <a:lnTo>
                  <a:pt x="322592" y="107988"/>
                </a:lnTo>
                <a:lnTo>
                  <a:pt x="353860" y="93052"/>
                </a:lnTo>
                <a:lnTo>
                  <a:pt x="355384" y="91528"/>
                </a:lnTo>
                <a:lnTo>
                  <a:pt x="358432" y="83908"/>
                </a:lnTo>
                <a:lnTo>
                  <a:pt x="361315" y="77609"/>
                </a:lnTo>
                <a:lnTo>
                  <a:pt x="361365" y="77431"/>
                </a:lnTo>
                <a:lnTo>
                  <a:pt x="363194" y="70154"/>
                </a:lnTo>
                <a:lnTo>
                  <a:pt x="364223" y="61544"/>
                </a:lnTo>
                <a:lnTo>
                  <a:pt x="364528" y="51816"/>
                </a:lnTo>
                <a:close/>
              </a:path>
              <a:path w="763270" h="147954">
                <a:moveTo>
                  <a:pt x="474345" y="1524"/>
                </a:moveTo>
                <a:lnTo>
                  <a:pt x="456057" y="1524"/>
                </a:lnTo>
                <a:lnTo>
                  <a:pt x="433197" y="65532"/>
                </a:lnTo>
                <a:lnTo>
                  <a:pt x="430149" y="73240"/>
                </a:lnTo>
                <a:lnTo>
                  <a:pt x="427101" y="85432"/>
                </a:lnTo>
                <a:lnTo>
                  <a:pt x="424053" y="77812"/>
                </a:lnTo>
                <a:lnTo>
                  <a:pt x="422529" y="71716"/>
                </a:lnTo>
                <a:lnTo>
                  <a:pt x="419481" y="64008"/>
                </a:lnTo>
                <a:lnTo>
                  <a:pt x="398145" y="1524"/>
                </a:lnTo>
                <a:lnTo>
                  <a:pt x="379768" y="1524"/>
                </a:lnTo>
                <a:lnTo>
                  <a:pt x="419481" y="105244"/>
                </a:lnTo>
                <a:lnTo>
                  <a:pt x="434721" y="105244"/>
                </a:lnTo>
                <a:lnTo>
                  <a:pt x="474345" y="1524"/>
                </a:lnTo>
                <a:close/>
              </a:path>
              <a:path w="763270" h="147954">
                <a:moveTo>
                  <a:pt x="575030" y="53340"/>
                </a:moveTo>
                <a:lnTo>
                  <a:pt x="574370" y="44196"/>
                </a:lnTo>
                <a:lnTo>
                  <a:pt x="574281" y="42862"/>
                </a:lnTo>
                <a:lnTo>
                  <a:pt x="574167" y="41363"/>
                </a:lnTo>
                <a:lnTo>
                  <a:pt x="571601" y="30670"/>
                </a:lnTo>
                <a:lnTo>
                  <a:pt x="567309" y="21412"/>
                </a:lnTo>
                <a:lnTo>
                  <a:pt x="561314" y="13716"/>
                </a:lnTo>
                <a:lnTo>
                  <a:pt x="556742" y="9893"/>
                </a:lnTo>
                <a:lnTo>
                  <a:pt x="556742" y="44196"/>
                </a:lnTo>
                <a:lnTo>
                  <a:pt x="498729" y="44196"/>
                </a:lnTo>
                <a:lnTo>
                  <a:pt x="498729" y="35052"/>
                </a:lnTo>
                <a:lnTo>
                  <a:pt x="501777" y="27432"/>
                </a:lnTo>
                <a:lnTo>
                  <a:pt x="507873" y="22860"/>
                </a:lnTo>
                <a:lnTo>
                  <a:pt x="512445" y="16764"/>
                </a:lnTo>
                <a:lnTo>
                  <a:pt x="520166" y="13716"/>
                </a:lnTo>
                <a:lnTo>
                  <a:pt x="536930" y="13716"/>
                </a:lnTo>
                <a:lnTo>
                  <a:pt x="544550" y="18288"/>
                </a:lnTo>
                <a:lnTo>
                  <a:pt x="549122" y="24384"/>
                </a:lnTo>
                <a:lnTo>
                  <a:pt x="553694" y="28956"/>
                </a:lnTo>
                <a:lnTo>
                  <a:pt x="555218" y="35052"/>
                </a:lnTo>
                <a:lnTo>
                  <a:pt x="556742" y="44196"/>
                </a:lnTo>
                <a:lnTo>
                  <a:pt x="556742" y="9893"/>
                </a:lnTo>
                <a:lnTo>
                  <a:pt x="554151" y="7708"/>
                </a:lnTo>
                <a:lnTo>
                  <a:pt x="546265" y="3429"/>
                </a:lnTo>
                <a:lnTo>
                  <a:pt x="537527" y="850"/>
                </a:lnTo>
                <a:lnTo>
                  <a:pt x="527786" y="0"/>
                </a:lnTo>
                <a:lnTo>
                  <a:pt x="517105" y="850"/>
                </a:lnTo>
                <a:lnTo>
                  <a:pt x="482346" y="32004"/>
                </a:lnTo>
                <a:lnTo>
                  <a:pt x="479031" y="53340"/>
                </a:lnTo>
                <a:lnTo>
                  <a:pt x="479145" y="57912"/>
                </a:lnTo>
                <a:lnTo>
                  <a:pt x="492633" y="94576"/>
                </a:lnTo>
                <a:lnTo>
                  <a:pt x="527786" y="108292"/>
                </a:lnTo>
                <a:lnTo>
                  <a:pt x="536625" y="107721"/>
                </a:lnTo>
                <a:lnTo>
                  <a:pt x="564629" y="93052"/>
                </a:lnTo>
                <a:lnTo>
                  <a:pt x="568172" y="88671"/>
                </a:lnTo>
                <a:lnTo>
                  <a:pt x="571550" y="82219"/>
                </a:lnTo>
                <a:lnTo>
                  <a:pt x="573506" y="74764"/>
                </a:lnTo>
                <a:lnTo>
                  <a:pt x="555218" y="73240"/>
                </a:lnTo>
                <a:lnTo>
                  <a:pt x="553694" y="79336"/>
                </a:lnTo>
                <a:lnTo>
                  <a:pt x="549122" y="85432"/>
                </a:lnTo>
                <a:lnTo>
                  <a:pt x="539978" y="91528"/>
                </a:lnTo>
                <a:lnTo>
                  <a:pt x="535406" y="93052"/>
                </a:lnTo>
                <a:lnTo>
                  <a:pt x="520166" y="93052"/>
                </a:lnTo>
                <a:lnTo>
                  <a:pt x="497205" y="57912"/>
                </a:lnTo>
                <a:lnTo>
                  <a:pt x="575030" y="57912"/>
                </a:lnTo>
                <a:lnTo>
                  <a:pt x="575030" y="53340"/>
                </a:lnTo>
                <a:close/>
              </a:path>
              <a:path w="763270" h="147954">
                <a:moveTo>
                  <a:pt x="738187" y="1524"/>
                </a:moveTo>
                <a:lnTo>
                  <a:pt x="721423" y="1524"/>
                </a:lnTo>
                <a:lnTo>
                  <a:pt x="698563" y="62484"/>
                </a:lnTo>
                <a:lnTo>
                  <a:pt x="695515" y="70192"/>
                </a:lnTo>
                <a:lnTo>
                  <a:pt x="693991" y="77812"/>
                </a:lnTo>
                <a:lnTo>
                  <a:pt x="692467" y="86956"/>
                </a:lnTo>
                <a:lnTo>
                  <a:pt x="688086" y="74193"/>
                </a:lnTo>
                <a:lnTo>
                  <a:pt x="686257" y="68275"/>
                </a:lnTo>
                <a:lnTo>
                  <a:pt x="684847" y="62484"/>
                </a:lnTo>
                <a:lnTo>
                  <a:pt x="661987" y="1524"/>
                </a:lnTo>
                <a:lnTo>
                  <a:pt x="643699" y="1524"/>
                </a:lnTo>
                <a:lnTo>
                  <a:pt x="644893" y="4711"/>
                </a:lnTo>
                <a:lnTo>
                  <a:pt x="640651" y="1524"/>
                </a:lnTo>
                <a:lnTo>
                  <a:pt x="634466" y="0"/>
                </a:lnTo>
                <a:lnTo>
                  <a:pt x="623798" y="0"/>
                </a:lnTo>
                <a:lnTo>
                  <a:pt x="617702" y="3048"/>
                </a:lnTo>
                <a:lnTo>
                  <a:pt x="613130" y="6096"/>
                </a:lnTo>
                <a:lnTo>
                  <a:pt x="610082" y="10668"/>
                </a:lnTo>
                <a:lnTo>
                  <a:pt x="605510" y="18288"/>
                </a:lnTo>
                <a:lnTo>
                  <a:pt x="605510" y="1524"/>
                </a:lnTo>
                <a:lnTo>
                  <a:pt x="590270" y="1524"/>
                </a:lnTo>
                <a:lnTo>
                  <a:pt x="590270" y="105244"/>
                </a:lnTo>
                <a:lnTo>
                  <a:pt x="607034" y="105244"/>
                </a:lnTo>
                <a:lnTo>
                  <a:pt x="607034" y="44196"/>
                </a:lnTo>
                <a:lnTo>
                  <a:pt x="608558" y="38100"/>
                </a:lnTo>
                <a:lnTo>
                  <a:pt x="610082" y="30480"/>
                </a:lnTo>
                <a:lnTo>
                  <a:pt x="611606" y="27432"/>
                </a:lnTo>
                <a:lnTo>
                  <a:pt x="617702" y="21336"/>
                </a:lnTo>
                <a:lnTo>
                  <a:pt x="623798" y="18288"/>
                </a:lnTo>
                <a:lnTo>
                  <a:pt x="631418" y="18288"/>
                </a:lnTo>
                <a:lnTo>
                  <a:pt x="640651" y="21336"/>
                </a:lnTo>
                <a:lnTo>
                  <a:pt x="646061" y="7810"/>
                </a:lnTo>
                <a:lnTo>
                  <a:pt x="683323" y="106768"/>
                </a:lnTo>
                <a:lnTo>
                  <a:pt x="681799" y="108292"/>
                </a:lnTo>
                <a:lnTo>
                  <a:pt x="681799" y="109816"/>
                </a:lnTo>
                <a:lnTo>
                  <a:pt x="678751" y="117436"/>
                </a:lnTo>
                <a:lnTo>
                  <a:pt x="677227" y="122008"/>
                </a:lnTo>
                <a:lnTo>
                  <a:pt x="674179" y="125056"/>
                </a:lnTo>
                <a:lnTo>
                  <a:pt x="672655" y="128104"/>
                </a:lnTo>
                <a:lnTo>
                  <a:pt x="669607" y="129628"/>
                </a:lnTo>
                <a:lnTo>
                  <a:pt x="668083" y="129628"/>
                </a:lnTo>
                <a:lnTo>
                  <a:pt x="665035" y="131152"/>
                </a:lnTo>
                <a:lnTo>
                  <a:pt x="657415" y="131152"/>
                </a:lnTo>
                <a:lnTo>
                  <a:pt x="654367" y="129628"/>
                </a:lnTo>
                <a:lnTo>
                  <a:pt x="651319" y="129628"/>
                </a:lnTo>
                <a:lnTo>
                  <a:pt x="652843" y="146392"/>
                </a:lnTo>
                <a:lnTo>
                  <a:pt x="657415" y="147916"/>
                </a:lnTo>
                <a:lnTo>
                  <a:pt x="669607" y="147916"/>
                </a:lnTo>
                <a:lnTo>
                  <a:pt x="674179" y="146392"/>
                </a:lnTo>
                <a:lnTo>
                  <a:pt x="678751" y="143344"/>
                </a:lnTo>
                <a:lnTo>
                  <a:pt x="683323" y="141820"/>
                </a:lnTo>
                <a:lnTo>
                  <a:pt x="686371" y="137248"/>
                </a:lnTo>
                <a:lnTo>
                  <a:pt x="689419" y="131152"/>
                </a:lnTo>
                <a:lnTo>
                  <a:pt x="692467" y="126580"/>
                </a:lnTo>
                <a:lnTo>
                  <a:pt x="695515" y="118960"/>
                </a:lnTo>
                <a:lnTo>
                  <a:pt x="698563" y="108292"/>
                </a:lnTo>
                <a:lnTo>
                  <a:pt x="706488" y="86956"/>
                </a:lnTo>
                <a:lnTo>
                  <a:pt x="738187" y="1524"/>
                </a:lnTo>
                <a:close/>
              </a:path>
              <a:path w="763270" h="147954">
                <a:moveTo>
                  <a:pt x="762673" y="85432"/>
                </a:moveTo>
                <a:lnTo>
                  <a:pt x="742759" y="85432"/>
                </a:lnTo>
                <a:lnTo>
                  <a:pt x="742759" y="105244"/>
                </a:lnTo>
                <a:lnTo>
                  <a:pt x="751903" y="105244"/>
                </a:lnTo>
                <a:lnTo>
                  <a:pt x="751903" y="115912"/>
                </a:lnTo>
                <a:lnTo>
                  <a:pt x="748855" y="118960"/>
                </a:lnTo>
                <a:lnTo>
                  <a:pt x="745807" y="125056"/>
                </a:lnTo>
                <a:lnTo>
                  <a:pt x="741235" y="126580"/>
                </a:lnTo>
                <a:lnTo>
                  <a:pt x="745807" y="134200"/>
                </a:lnTo>
                <a:lnTo>
                  <a:pt x="751903" y="131152"/>
                </a:lnTo>
                <a:lnTo>
                  <a:pt x="756475" y="128104"/>
                </a:lnTo>
                <a:lnTo>
                  <a:pt x="757999" y="123532"/>
                </a:lnTo>
                <a:lnTo>
                  <a:pt x="761149" y="118960"/>
                </a:lnTo>
                <a:lnTo>
                  <a:pt x="762673" y="112864"/>
                </a:lnTo>
                <a:lnTo>
                  <a:pt x="762673" y="85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4592206" y="5071109"/>
            <a:ext cx="770255" cy="145415"/>
            <a:chOff x="4592206" y="5071109"/>
            <a:chExt cx="770255" cy="145415"/>
          </a:xfrm>
        </p:grpSpPr>
        <p:sp>
          <p:nvSpPr>
            <p:cNvPr id="51" name="object 51"/>
            <p:cNvSpPr/>
            <p:nvPr/>
          </p:nvSpPr>
          <p:spPr>
            <a:xfrm>
              <a:off x="4592205" y="5071109"/>
              <a:ext cx="170815" cy="145415"/>
            </a:xfrm>
            <a:custGeom>
              <a:avLst/>
              <a:gdLst/>
              <a:ahLst/>
              <a:cxnLst/>
              <a:rect l="l" t="t" r="r" b="b"/>
              <a:pathLst>
                <a:path w="170814" h="145414">
                  <a:moveTo>
                    <a:pt x="95986" y="90017"/>
                  </a:moveTo>
                  <a:lnTo>
                    <a:pt x="95338" y="80873"/>
                  </a:lnTo>
                  <a:lnTo>
                    <a:pt x="95237" y="79540"/>
                  </a:lnTo>
                  <a:lnTo>
                    <a:pt x="95135" y="78041"/>
                  </a:lnTo>
                  <a:lnTo>
                    <a:pt x="92557" y="67348"/>
                  </a:lnTo>
                  <a:lnTo>
                    <a:pt x="88277" y="58089"/>
                  </a:lnTo>
                  <a:lnTo>
                    <a:pt x="82270" y="50393"/>
                  </a:lnTo>
                  <a:lnTo>
                    <a:pt x="77698" y="46570"/>
                  </a:lnTo>
                  <a:lnTo>
                    <a:pt x="77698" y="80873"/>
                  </a:lnTo>
                  <a:lnTo>
                    <a:pt x="19697" y="80873"/>
                  </a:lnTo>
                  <a:lnTo>
                    <a:pt x="19697" y="71729"/>
                  </a:lnTo>
                  <a:lnTo>
                    <a:pt x="22745" y="64109"/>
                  </a:lnTo>
                  <a:lnTo>
                    <a:pt x="28841" y="59537"/>
                  </a:lnTo>
                  <a:lnTo>
                    <a:pt x="33413" y="53441"/>
                  </a:lnTo>
                  <a:lnTo>
                    <a:pt x="41122" y="50393"/>
                  </a:lnTo>
                  <a:lnTo>
                    <a:pt x="57886" y="50393"/>
                  </a:lnTo>
                  <a:lnTo>
                    <a:pt x="65506" y="54965"/>
                  </a:lnTo>
                  <a:lnTo>
                    <a:pt x="70078" y="61061"/>
                  </a:lnTo>
                  <a:lnTo>
                    <a:pt x="74650" y="65633"/>
                  </a:lnTo>
                  <a:lnTo>
                    <a:pt x="76174" y="71729"/>
                  </a:lnTo>
                  <a:lnTo>
                    <a:pt x="77698" y="80873"/>
                  </a:lnTo>
                  <a:lnTo>
                    <a:pt x="77698" y="46570"/>
                  </a:lnTo>
                  <a:lnTo>
                    <a:pt x="75107" y="44386"/>
                  </a:lnTo>
                  <a:lnTo>
                    <a:pt x="67221" y="40106"/>
                  </a:lnTo>
                  <a:lnTo>
                    <a:pt x="58483" y="37528"/>
                  </a:lnTo>
                  <a:lnTo>
                    <a:pt x="48742" y="36677"/>
                  </a:lnTo>
                  <a:lnTo>
                    <a:pt x="38074" y="37528"/>
                  </a:lnTo>
                  <a:lnTo>
                    <a:pt x="3314" y="68681"/>
                  </a:lnTo>
                  <a:lnTo>
                    <a:pt x="647" y="80873"/>
                  </a:lnTo>
                  <a:lnTo>
                    <a:pt x="0" y="90017"/>
                  </a:lnTo>
                  <a:lnTo>
                    <a:pt x="13601" y="131254"/>
                  </a:lnTo>
                  <a:lnTo>
                    <a:pt x="48742" y="144970"/>
                  </a:lnTo>
                  <a:lnTo>
                    <a:pt x="57581" y="144399"/>
                  </a:lnTo>
                  <a:lnTo>
                    <a:pt x="91871" y="118897"/>
                  </a:lnTo>
                  <a:lnTo>
                    <a:pt x="94462" y="111442"/>
                  </a:lnTo>
                  <a:lnTo>
                    <a:pt x="76174" y="109918"/>
                  </a:lnTo>
                  <a:lnTo>
                    <a:pt x="74650" y="116014"/>
                  </a:lnTo>
                  <a:lnTo>
                    <a:pt x="70078" y="122110"/>
                  </a:lnTo>
                  <a:lnTo>
                    <a:pt x="60934" y="128206"/>
                  </a:lnTo>
                  <a:lnTo>
                    <a:pt x="56362" y="129730"/>
                  </a:lnTo>
                  <a:lnTo>
                    <a:pt x="41122" y="129730"/>
                  </a:lnTo>
                  <a:lnTo>
                    <a:pt x="18173" y="94589"/>
                  </a:lnTo>
                  <a:lnTo>
                    <a:pt x="95986" y="94589"/>
                  </a:lnTo>
                  <a:lnTo>
                    <a:pt x="95986" y="90017"/>
                  </a:lnTo>
                  <a:close/>
                </a:path>
                <a:path w="170814" h="145414">
                  <a:moveTo>
                    <a:pt x="127609" y="762"/>
                  </a:moveTo>
                  <a:lnTo>
                    <a:pt x="109334" y="762"/>
                  </a:lnTo>
                  <a:lnTo>
                    <a:pt x="109334" y="144030"/>
                  </a:lnTo>
                  <a:lnTo>
                    <a:pt x="127609" y="144030"/>
                  </a:lnTo>
                  <a:lnTo>
                    <a:pt x="127609" y="762"/>
                  </a:lnTo>
                  <a:close/>
                </a:path>
                <a:path w="170814" h="145414">
                  <a:moveTo>
                    <a:pt x="170662" y="38201"/>
                  </a:moveTo>
                  <a:lnTo>
                    <a:pt x="153898" y="38201"/>
                  </a:lnTo>
                  <a:lnTo>
                    <a:pt x="153898" y="141922"/>
                  </a:lnTo>
                  <a:lnTo>
                    <a:pt x="170662" y="141922"/>
                  </a:lnTo>
                  <a:lnTo>
                    <a:pt x="170662" y="38201"/>
                  </a:lnTo>
                  <a:close/>
                </a:path>
                <a:path w="170814" h="145414">
                  <a:moveTo>
                    <a:pt x="170662" y="0"/>
                  </a:moveTo>
                  <a:lnTo>
                    <a:pt x="153898" y="0"/>
                  </a:lnTo>
                  <a:lnTo>
                    <a:pt x="153898" y="19913"/>
                  </a:lnTo>
                  <a:lnTo>
                    <a:pt x="170662" y="19913"/>
                  </a:lnTo>
                  <a:lnTo>
                    <a:pt x="1706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88884" y="5107781"/>
              <a:ext cx="140303" cy="10525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956619" y="5071109"/>
              <a:ext cx="17145" cy="142240"/>
            </a:xfrm>
            <a:custGeom>
              <a:avLst/>
              <a:gdLst/>
              <a:ahLst/>
              <a:cxnLst/>
              <a:rect l="l" t="t" r="r" b="b"/>
              <a:pathLst>
                <a:path w="17145" h="142239">
                  <a:moveTo>
                    <a:pt x="16764" y="38201"/>
                  </a:moveTo>
                  <a:lnTo>
                    <a:pt x="0" y="38201"/>
                  </a:lnTo>
                  <a:lnTo>
                    <a:pt x="0" y="141922"/>
                  </a:lnTo>
                  <a:lnTo>
                    <a:pt x="16764" y="141922"/>
                  </a:lnTo>
                  <a:lnTo>
                    <a:pt x="16764" y="38201"/>
                  </a:lnTo>
                  <a:close/>
                </a:path>
                <a:path w="17145" h="142239">
                  <a:moveTo>
                    <a:pt x="16764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6764" y="19913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99386" y="5074158"/>
              <a:ext cx="362902" cy="141922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5430964" y="5068061"/>
            <a:ext cx="1426210" cy="187960"/>
            <a:chOff x="5430964" y="5068061"/>
            <a:chExt cx="1426210" cy="187960"/>
          </a:xfrm>
        </p:grpSpPr>
        <p:pic>
          <p:nvPicPr>
            <p:cNvPr id="56" name="object 5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30964" y="5068061"/>
              <a:ext cx="1113377" cy="18764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547383" y="5071110"/>
              <a:ext cx="18415" cy="142240"/>
            </a:xfrm>
            <a:custGeom>
              <a:avLst/>
              <a:gdLst/>
              <a:ahLst/>
              <a:cxnLst/>
              <a:rect l="l" t="t" r="r" b="b"/>
              <a:pathLst>
                <a:path w="18415" h="142239">
                  <a:moveTo>
                    <a:pt x="18288" y="38201"/>
                  </a:moveTo>
                  <a:lnTo>
                    <a:pt x="0" y="38201"/>
                  </a:lnTo>
                  <a:lnTo>
                    <a:pt x="0" y="141922"/>
                  </a:lnTo>
                  <a:lnTo>
                    <a:pt x="18288" y="141922"/>
                  </a:lnTo>
                  <a:lnTo>
                    <a:pt x="18288" y="38201"/>
                  </a:lnTo>
                  <a:close/>
                </a:path>
                <a:path w="18415" h="142239">
                  <a:moveTo>
                    <a:pt x="18288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8288" y="19913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588251" y="5071871"/>
              <a:ext cx="186404" cy="14420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800563" y="5107781"/>
              <a:ext cx="56515" cy="105410"/>
            </a:xfrm>
            <a:custGeom>
              <a:avLst/>
              <a:gdLst/>
              <a:ahLst/>
              <a:cxnLst/>
              <a:rect l="l" t="t" r="r" b="b"/>
              <a:pathLst>
                <a:path w="56515" h="105410">
                  <a:moveTo>
                    <a:pt x="18288" y="105251"/>
                  </a:moveTo>
                  <a:lnTo>
                    <a:pt x="0" y="105251"/>
                  </a:lnTo>
                  <a:lnTo>
                    <a:pt x="0" y="1523"/>
                  </a:lnTo>
                  <a:lnTo>
                    <a:pt x="15240" y="1523"/>
                  </a:lnTo>
                  <a:lnTo>
                    <a:pt x="15240" y="18287"/>
                  </a:lnTo>
                  <a:lnTo>
                    <a:pt x="19812" y="10667"/>
                  </a:lnTo>
                  <a:lnTo>
                    <a:pt x="22859" y="6095"/>
                  </a:lnTo>
                  <a:lnTo>
                    <a:pt x="27432" y="3047"/>
                  </a:lnTo>
                  <a:lnTo>
                    <a:pt x="33528" y="0"/>
                  </a:lnTo>
                  <a:lnTo>
                    <a:pt x="44195" y="0"/>
                  </a:lnTo>
                  <a:lnTo>
                    <a:pt x="50387" y="1523"/>
                  </a:lnTo>
                  <a:lnTo>
                    <a:pt x="56483" y="6095"/>
                  </a:lnTo>
                  <a:lnTo>
                    <a:pt x="50387" y="21335"/>
                  </a:lnTo>
                  <a:lnTo>
                    <a:pt x="41148" y="18287"/>
                  </a:lnTo>
                  <a:lnTo>
                    <a:pt x="33528" y="18287"/>
                  </a:lnTo>
                  <a:lnTo>
                    <a:pt x="27432" y="21335"/>
                  </a:lnTo>
                  <a:lnTo>
                    <a:pt x="21336" y="27431"/>
                  </a:lnTo>
                  <a:lnTo>
                    <a:pt x="19812" y="30479"/>
                  </a:lnTo>
                  <a:lnTo>
                    <a:pt x="18288" y="38099"/>
                  </a:lnTo>
                  <a:lnTo>
                    <a:pt x="18288" y="105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6910387" y="5107780"/>
            <a:ext cx="621030" cy="134620"/>
            <a:chOff x="6910387" y="5107780"/>
            <a:chExt cx="621030" cy="134620"/>
          </a:xfrm>
        </p:grpSpPr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10387" y="5107780"/>
              <a:ext cx="186118" cy="10829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16317" y="5107780"/>
              <a:ext cx="259270" cy="10829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01496" y="5107780"/>
              <a:ext cx="83915" cy="105251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7509796" y="5193220"/>
              <a:ext cx="21590" cy="48895"/>
            </a:xfrm>
            <a:custGeom>
              <a:avLst/>
              <a:gdLst/>
              <a:ahLst/>
              <a:cxnLst/>
              <a:rect l="l" t="t" r="r" b="b"/>
              <a:pathLst>
                <a:path w="21590" h="48895">
                  <a:moveTo>
                    <a:pt x="4572" y="48768"/>
                  </a:moveTo>
                  <a:lnTo>
                    <a:pt x="0" y="41148"/>
                  </a:lnTo>
                  <a:lnTo>
                    <a:pt x="4572" y="39624"/>
                  </a:lnTo>
                  <a:lnTo>
                    <a:pt x="7620" y="36576"/>
                  </a:lnTo>
                  <a:lnTo>
                    <a:pt x="10668" y="30480"/>
                  </a:lnTo>
                  <a:lnTo>
                    <a:pt x="10668" y="25908"/>
                  </a:lnTo>
                  <a:lnTo>
                    <a:pt x="12192" y="19812"/>
                  </a:lnTo>
                  <a:lnTo>
                    <a:pt x="1524" y="19812"/>
                  </a:lnTo>
                  <a:lnTo>
                    <a:pt x="1524" y="0"/>
                  </a:lnTo>
                  <a:lnTo>
                    <a:pt x="21336" y="0"/>
                  </a:lnTo>
                  <a:lnTo>
                    <a:pt x="21336" y="27432"/>
                  </a:lnTo>
                  <a:lnTo>
                    <a:pt x="19812" y="33528"/>
                  </a:lnTo>
                  <a:lnTo>
                    <a:pt x="18288" y="38100"/>
                  </a:lnTo>
                  <a:lnTo>
                    <a:pt x="15240" y="42672"/>
                  </a:lnTo>
                  <a:lnTo>
                    <a:pt x="10668" y="45720"/>
                  </a:lnTo>
                  <a:lnTo>
                    <a:pt x="4572" y="48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7611998" y="5071109"/>
            <a:ext cx="727710" cy="184785"/>
            <a:chOff x="7611998" y="5071109"/>
            <a:chExt cx="727710" cy="184785"/>
          </a:xfrm>
        </p:grpSpPr>
        <p:pic>
          <p:nvPicPr>
            <p:cNvPr id="66" name="object 6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611998" y="5107781"/>
              <a:ext cx="154019" cy="10829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785830" y="5071109"/>
              <a:ext cx="88487" cy="14497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897177" y="5107781"/>
              <a:ext cx="190690" cy="108299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8107680" y="5071109"/>
              <a:ext cx="17145" cy="142240"/>
            </a:xfrm>
            <a:custGeom>
              <a:avLst/>
              <a:gdLst/>
              <a:ahLst/>
              <a:cxnLst/>
              <a:rect l="l" t="t" r="r" b="b"/>
              <a:pathLst>
                <a:path w="17145" h="142239">
                  <a:moveTo>
                    <a:pt x="16764" y="38201"/>
                  </a:moveTo>
                  <a:lnTo>
                    <a:pt x="0" y="38201"/>
                  </a:lnTo>
                  <a:lnTo>
                    <a:pt x="0" y="141922"/>
                  </a:lnTo>
                  <a:lnTo>
                    <a:pt x="16764" y="141922"/>
                  </a:lnTo>
                  <a:lnTo>
                    <a:pt x="16764" y="38201"/>
                  </a:lnTo>
                  <a:close/>
                </a:path>
                <a:path w="17145" h="142239">
                  <a:moveTo>
                    <a:pt x="16764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6764" y="19913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150352" y="5107781"/>
              <a:ext cx="189166" cy="147923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414194" y="5071205"/>
            <a:ext cx="257746" cy="144875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8749759" y="5071109"/>
            <a:ext cx="1101725" cy="145415"/>
            <a:chOff x="8749759" y="5071109"/>
            <a:chExt cx="1101725" cy="145415"/>
          </a:xfrm>
        </p:grpSpPr>
        <p:pic>
          <p:nvPicPr>
            <p:cNvPr id="73" name="object 7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749759" y="5107781"/>
              <a:ext cx="248602" cy="108299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9024264" y="5071109"/>
              <a:ext cx="17145" cy="142240"/>
            </a:xfrm>
            <a:custGeom>
              <a:avLst/>
              <a:gdLst/>
              <a:ahLst/>
              <a:cxnLst/>
              <a:rect l="l" t="t" r="r" b="b"/>
              <a:pathLst>
                <a:path w="17145" h="142239">
                  <a:moveTo>
                    <a:pt x="16764" y="38201"/>
                  </a:moveTo>
                  <a:lnTo>
                    <a:pt x="0" y="38201"/>
                  </a:lnTo>
                  <a:lnTo>
                    <a:pt x="0" y="141922"/>
                  </a:lnTo>
                  <a:lnTo>
                    <a:pt x="16764" y="141922"/>
                  </a:lnTo>
                  <a:lnTo>
                    <a:pt x="16764" y="38201"/>
                  </a:lnTo>
                  <a:close/>
                </a:path>
                <a:path w="17145" h="142239">
                  <a:moveTo>
                    <a:pt x="16764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6764" y="19913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066942" y="5074158"/>
              <a:ext cx="247078" cy="14192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340024" y="5107781"/>
              <a:ext cx="294322" cy="10829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661778" y="5107781"/>
              <a:ext cx="189166" cy="108299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963733" y="5348763"/>
            <a:ext cx="96107" cy="109918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117752" y="5348763"/>
            <a:ext cx="402431" cy="149542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4759928" y="5775959"/>
            <a:ext cx="811530" cy="171450"/>
            <a:chOff x="4759928" y="5775959"/>
            <a:chExt cx="811530" cy="171450"/>
          </a:xfrm>
        </p:grpSpPr>
        <p:pic>
          <p:nvPicPr>
            <p:cNvPr id="81" name="object 8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759928" y="5812631"/>
              <a:ext cx="196691" cy="10829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976431" y="5775959"/>
              <a:ext cx="294417" cy="14497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293709" y="5775959"/>
              <a:ext cx="231838" cy="14497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5549932" y="5898070"/>
              <a:ext cx="21590" cy="48895"/>
            </a:xfrm>
            <a:custGeom>
              <a:avLst/>
              <a:gdLst/>
              <a:ahLst/>
              <a:cxnLst/>
              <a:rect l="l" t="t" r="r" b="b"/>
              <a:pathLst>
                <a:path w="21589" h="48895">
                  <a:moveTo>
                    <a:pt x="4572" y="48768"/>
                  </a:moveTo>
                  <a:lnTo>
                    <a:pt x="0" y="41148"/>
                  </a:lnTo>
                  <a:lnTo>
                    <a:pt x="3048" y="39624"/>
                  </a:lnTo>
                  <a:lnTo>
                    <a:pt x="6096" y="36576"/>
                  </a:lnTo>
                  <a:lnTo>
                    <a:pt x="9144" y="30480"/>
                  </a:lnTo>
                  <a:lnTo>
                    <a:pt x="10668" y="25908"/>
                  </a:lnTo>
                  <a:lnTo>
                    <a:pt x="10668" y="19812"/>
                  </a:lnTo>
                  <a:lnTo>
                    <a:pt x="1524" y="19812"/>
                  </a:lnTo>
                  <a:lnTo>
                    <a:pt x="1524" y="0"/>
                  </a:lnTo>
                  <a:lnTo>
                    <a:pt x="21336" y="0"/>
                  </a:lnTo>
                  <a:lnTo>
                    <a:pt x="21336" y="27432"/>
                  </a:lnTo>
                  <a:lnTo>
                    <a:pt x="19812" y="33528"/>
                  </a:lnTo>
                  <a:lnTo>
                    <a:pt x="13716" y="42672"/>
                  </a:lnTo>
                  <a:lnTo>
                    <a:pt x="10668" y="45720"/>
                  </a:lnTo>
                  <a:lnTo>
                    <a:pt x="4572" y="48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5662803" y="5775959"/>
            <a:ext cx="494665" cy="145415"/>
            <a:chOff x="5662803" y="5775959"/>
            <a:chExt cx="494665" cy="145415"/>
          </a:xfrm>
        </p:grpSpPr>
        <p:sp>
          <p:nvSpPr>
            <p:cNvPr id="86" name="object 86"/>
            <p:cNvSpPr/>
            <p:nvPr/>
          </p:nvSpPr>
          <p:spPr>
            <a:xfrm>
              <a:off x="5662803" y="5775960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10">
                  <a:moveTo>
                    <a:pt x="16764" y="39624"/>
                  </a:moveTo>
                  <a:lnTo>
                    <a:pt x="0" y="39624"/>
                  </a:lnTo>
                  <a:lnTo>
                    <a:pt x="0" y="143357"/>
                  </a:lnTo>
                  <a:lnTo>
                    <a:pt x="16764" y="143357"/>
                  </a:lnTo>
                  <a:lnTo>
                    <a:pt x="16764" y="39624"/>
                  </a:lnTo>
                  <a:close/>
                </a:path>
                <a:path w="17145" h="143510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703951" y="5812631"/>
              <a:ext cx="85439" cy="10525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809202" y="5775959"/>
              <a:ext cx="85439" cy="14192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925109" y="5775960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10">
                  <a:moveTo>
                    <a:pt x="18288" y="39624"/>
                  </a:moveTo>
                  <a:lnTo>
                    <a:pt x="0" y="39624"/>
                  </a:lnTo>
                  <a:lnTo>
                    <a:pt x="0" y="143357"/>
                  </a:lnTo>
                  <a:lnTo>
                    <a:pt x="18288" y="143357"/>
                  </a:lnTo>
                  <a:lnTo>
                    <a:pt x="18288" y="39624"/>
                  </a:lnTo>
                  <a:close/>
                </a:path>
                <a:path w="18414" h="143510">
                  <a:moveTo>
                    <a:pt x="1828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8288" y="1981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967698" y="5775959"/>
              <a:ext cx="189262" cy="144970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7204709" y="5772911"/>
            <a:ext cx="161734" cy="148018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7416736" y="5775959"/>
            <a:ext cx="389255" cy="145415"/>
            <a:chOff x="7416736" y="5775959"/>
            <a:chExt cx="389255" cy="145415"/>
          </a:xfrm>
        </p:grpSpPr>
        <p:pic>
          <p:nvPicPr>
            <p:cNvPr id="93" name="object 9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416736" y="5812631"/>
              <a:ext cx="96107" cy="10829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532656" y="5775959"/>
              <a:ext cx="272986" cy="144970"/>
            </a:xfrm>
            <a:prstGeom prst="rect">
              <a:avLst/>
            </a:prstGeom>
          </p:spPr>
        </p:pic>
      </p:grpSp>
      <p:pic>
        <p:nvPicPr>
          <p:cNvPr id="95" name="object 95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7869745" y="5775959"/>
            <a:ext cx="300418" cy="144970"/>
          </a:xfrm>
          <a:prstGeom prst="rect">
            <a:avLst/>
          </a:prstGeom>
        </p:spPr>
      </p:pic>
      <p:grpSp>
        <p:nvGrpSpPr>
          <p:cNvPr id="96" name="object 96"/>
          <p:cNvGrpSpPr/>
          <p:nvPr/>
        </p:nvGrpSpPr>
        <p:grpSpPr>
          <a:xfrm>
            <a:off x="8249507" y="5775959"/>
            <a:ext cx="170815" cy="145415"/>
            <a:chOff x="8249507" y="5775959"/>
            <a:chExt cx="170815" cy="145415"/>
          </a:xfrm>
        </p:grpSpPr>
        <p:pic>
          <p:nvPicPr>
            <p:cNvPr id="97" name="object 9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49507" y="5775959"/>
              <a:ext cx="129635" cy="144970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8401811" y="5775960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5" h="143510">
                  <a:moveTo>
                    <a:pt x="18287" y="143255"/>
                  </a:moveTo>
                  <a:lnTo>
                    <a:pt x="0" y="143255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432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9" name="object 99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15302" y="4836223"/>
            <a:ext cx="6913625" cy="1800225"/>
          </a:xfrm>
          <a:prstGeom prst="rect">
            <a:avLst/>
          </a:prstGeom>
        </p:spPr>
      </p:pic>
      <p:sp>
        <p:nvSpPr>
          <p:cNvPr id="100" name="object 100"/>
          <p:cNvSpPr/>
          <p:nvPr/>
        </p:nvSpPr>
        <p:spPr>
          <a:xfrm>
            <a:off x="9083040" y="589788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21336" y="21335"/>
                </a:moveTo>
                <a:lnTo>
                  <a:pt x="0" y="21335"/>
                </a:lnTo>
                <a:lnTo>
                  <a:pt x="0" y="0"/>
                </a:lnTo>
                <a:lnTo>
                  <a:pt x="21336" y="0"/>
                </a:lnTo>
                <a:lnTo>
                  <a:pt x="21336" y="21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1" name="object 10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5308949" y="6017037"/>
            <a:ext cx="92879" cy="146399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9373552" y="6016942"/>
            <a:ext cx="232410" cy="186690"/>
            <a:chOff x="9373552" y="6016942"/>
            <a:chExt cx="232410" cy="186690"/>
          </a:xfrm>
        </p:grpSpPr>
        <p:sp>
          <p:nvSpPr>
            <p:cNvPr id="103" name="object 103"/>
            <p:cNvSpPr/>
            <p:nvPr/>
          </p:nvSpPr>
          <p:spPr>
            <a:xfrm>
              <a:off x="9373540" y="6016955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10">
                  <a:moveTo>
                    <a:pt x="16865" y="39712"/>
                  </a:moveTo>
                  <a:lnTo>
                    <a:pt x="0" y="39712"/>
                  </a:lnTo>
                  <a:lnTo>
                    <a:pt x="0" y="143446"/>
                  </a:lnTo>
                  <a:lnTo>
                    <a:pt x="16865" y="143446"/>
                  </a:lnTo>
                  <a:lnTo>
                    <a:pt x="16865" y="39712"/>
                  </a:lnTo>
                  <a:close/>
                </a:path>
                <a:path w="17145" h="143510">
                  <a:moveTo>
                    <a:pt x="16865" y="0"/>
                  </a:moveTo>
                  <a:lnTo>
                    <a:pt x="0" y="0"/>
                  </a:lnTo>
                  <a:lnTo>
                    <a:pt x="0" y="21424"/>
                  </a:lnTo>
                  <a:lnTo>
                    <a:pt x="16865" y="21424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416225" y="6055137"/>
              <a:ext cx="189166" cy="148018"/>
            </a:xfrm>
            <a:prstGeom prst="rect">
              <a:avLst/>
            </a:prstGeom>
          </p:spPr>
        </p:pic>
      </p:grpSp>
      <p:grpSp>
        <p:nvGrpSpPr>
          <p:cNvPr id="105" name="object 105"/>
          <p:cNvGrpSpPr/>
          <p:nvPr/>
        </p:nvGrpSpPr>
        <p:grpSpPr>
          <a:xfrm>
            <a:off x="9677018" y="6015513"/>
            <a:ext cx="337185" cy="147955"/>
            <a:chOff x="9677018" y="6015513"/>
            <a:chExt cx="337185" cy="147955"/>
          </a:xfrm>
        </p:grpSpPr>
        <p:sp>
          <p:nvSpPr>
            <p:cNvPr id="106" name="object 106"/>
            <p:cNvSpPr/>
            <p:nvPr/>
          </p:nvSpPr>
          <p:spPr>
            <a:xfrm>
              <a:off x="9677006" y="6015520"/>
              <a:ext cx="83185" cy="145415"/>
            </a:xfrm>
            <a:custGeom>
              <a:avLst/>
              <a:gdLst/>
              <a:ahLst/>
              <a:cxnLst/>
              <a:rect l="l" t="t" r="r" b="b"/>
              <a:pathLst>
                <a:path w="83184" h="145414">
                  <a:moveTo>
                    <a:pt x="61061" y="1524"/>
                  </a:moveTo>
                  <a:lnTo>
                    <a:pt x="54965" y="0"/>
                  </a:lnTo>
                  <a:lnTo>
                    <a:pt x="36677" y="0"/>
                  </a:lnTo>
                  <a:lnTo>
                    <a:pt x="30581" y="1524"/>
                  </a:lnTo>
                  <a:lnTo>
                    <a:pt x="27533" y="4572"/>
                  </a:lnTo>
                  <a:lnTo>
                    <a:pt x="22961" y="6096"/>
                  </a:lnTo>
                  <a:lnTo>
                    <a:pt x="19913" y="10668"/>
                  </a:lnTo>
                  <a:lnTo>
                    <a:pt x="18389" y="15240"/>
                  </a:lnTo>
                  <a:lnTo>
                    <a:pt x="16865" y="18288"/>
                  </a:lnTo>
                  <a:lnTo>
                    <a:pt x="16865" y="41148"/>
                  </a:lnTo>
                  <a:lnTo>
                    <a:pt x="0" y="41148"/>
                  </a:lnTo>
                  <a:lnTo>
                    <a:pt x="0" y="54864"/>
                  </a:lnTo>
                  <a:lnTo>
                    <a:pt x="16865" y="54864"/>
                  </a:lnTo>
                  <a:lnTo>
                    <a:pt x="16865" y="144881"/>
                  </a:lnTo>
                  <a:lnTo>
                    <a:pt x="33629" y="144881"/>
                  </a:lnTo>
                  <a:lnTo>
                    <a:pt x="33629" y="54864"/>
                  </a:lnTo>
                  <a:lnTo>
                    <a:pt x="53441" y="54864"/>
                  </a:lnTo>
                  <a:lnTo>
                    <a:pt x="53441" y="41148"/>
                  </a:lnTo>
                  <a:lnTo>
                    <a:pt x="33629" y="41148"/>
                  </a:lnTo>
                  <a:lnTo>
                    <a:pt x="33629" y="25908"/>
                  </a:lnTo>
                  <a:lnTo>
                    <a:pt x="35153" y="21336"/>
                  </a:lnTo>
                  <a:lnTo>
                    <a:pt x="39725" y="16764"/>
                  </a:lnTo>
                  <a:lnTo>
                    <a:pt x="42773" y="15240"/>
                  </a:lnTo>
                  <a:lnTo>
                    <a:pt x="51917" y="15240"/>
                  </a:lnTo>
                  <a:lnTo>
                    <a:pt x="54965" y="16764"/>
                  </a:lnTo>
                  <a:lnTo>
                    <a:pt x="58013" y="16764"/>
                  </a:lnTo>
                  <a:lnTo>
                    <a:pt x="61061" y="1524"/>
                  </a:lnTo>
                  <a:close/>
                </a:path>
                <a:path w="83184" h="145414">
                  <a:moveTo>
                    <a:pt x="82689" y="1231"/>
                  </a:moveTo>
                  <a:lnTo>
                    <a:pt x="64389" y="1231"/>
                  </a:lnTo>
                  <a:lnTo>
                    <a:pt x="64389" y="144487"/>
                  </a:lnTo>
                  <a:lnTo>
                    <a:pt x="82689" y="144487"/>
                  </a:lnTo>
                  <a:lnTo>
                    <a:pt x="82689" y="12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783889" y="6056661"/>
              <a:ext cx="83915" cy="10677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889045" y="6017037"/>
              <a:ext cx="125063" cy="146399"/>
            </a:xfrm>
            <a:prstGeom prst="rect">
              <a:avLst/>
            </a:prstGeom>
          </p:spPr>
        </p:pic>
      </p:grpSp>
      <p:pic>
        <p:nvPicPr>
          <p:cNvPr id="109" name="object 10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7345108" y="5775959"/>
            <a:ext cx="2005584" cy="655987"/>
          </a:xfrm>
          <a:prstGeom prst="rect">
            <a:avLst/>
          </a:prstGeom>
        </p:spPr>
      </p:pic>
      <p:sp>
        <p:nvSpPr>
          <p:cNvPr id="110" name="object 110"/>
          <p:cNvSpPr/>
          <p:nvPr/>
        </p:nvSpPr>
        <p:spPr>
          <a:xfrm>
            <a:off x="594645" y="677522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4383" y="36671"/>
                </a:moveTo>
                <a:lnTo>
                  <a:pt x="13715" y="36671"/>
                </a:lnTo>
                <a:lnTo>
                  <a:pt x="9143" y="35147"/>
                </a:lnTo>
                <a:lnTo>
                  <a:pt x="6095" y="32099"/>
                </a:lnTo>
                <a:lnTo>
                  <a:pt x="0" y="22955"/>
                </a:lnTo>
                <a:lnTo>
                  <a:pt x="0" y="12192"/>
                </a:lnTo>
                <a:lnTo>
                  <a:pt x="1523" y="9144"/>
                </a:lnTo>
                <a:lnTo>
                  <a:pt x="9143" y="1524"/>
                </a:lnTo>
                <a:lnTo>
                  <a:pt x="13715" y="0"/>
                </a:lnTo>
                <a:lnTo>
                  <a:pt x="24383" y="0"/>
                </a:lnTo>
                <a:lnTo>
                  <a:pt x="27431" y="1524"/>
                </a:lnTo>
                <a:lnTo>
                  <a:pt x="30479" y="4572"/>
                </a:lnTo>
                <a:lnTo>
                  <a:pt x="35051" y="7620"/>
                </a:lnTo>
                <a:lnTo>
                  <a:pt x="36575" y="12192"/>
                </a:lnTo>
                <a:lnTo>
                  <a:pt x="36575" y="22955"/>
                </a:lnTo>
                <a:lnTo>
                  <a:pt x="35051" y="27527"/>
                </a:lnTo>
                <a:lnTo>
                  <a:pt x="28955" y="33623"/>
                </a:lnTo>
                <a:lnTo>
                  <a:pt x="24383" y="36671"/>
                </a:lnTo>
                <a:close/>
              </a:path>
            </a:pathLst>
          </a:custGeom>
          <a:solidFill>
            <a:srgbClr val="0075A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1" name="object 111"/>
          <p:cNvGrpSpPr/>
          <p:nvPr/>
        </p:nvGrpSpPr>
        <p:grpSpPr>
          <a:xfrm>
            <a:off x="725804" y="6721887"/>
            <a:ext cx="857250" cy="145415"/>
            <a:chOff x="725804" y="6721887"/>
            <a:chExt cx="857250" cy="145415"/>
          </a:xfrm>
        </p:grpSpPr>
        <p:pic>
          <p:nvPicPr>
            <p:cNvPr id="112" name="object 11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25804" y="6721887"/>
              <a:ext cx="332517" cy="14487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79658" y="6761511"/>
              <a:ext cx="83820" cy="10525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89481" y="6721887"/>
              <a:ext cx="285178" cy="14487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499044" y="6758463"/>
              <a:ext cx="83915" cy="106775"/>
            </a:xfrm>
            <a:prstGeom prst="rect">
              <a:avLst/>
            </a:prstGeom>
          </p:spPr>
        </p:pic>
      </p:grpSp>
      <p:pic>
        <p:nvPicPr>
          <p:cNvPr id="116" name="object 11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650015" y="6720364"/>
            <a:ext cx="161734" cy="146399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1871186" y="6724935"/>
            <a:ext cx="350805" cy="141827"/>
          </a:xfrm>
          <a:prstGeom prst="rect">
            <a:avLst/>
          </a:prstGeom>
        </p:spPr>
      </p:pic>
      <p:grpSp>
        <p:nvGrpSpPr>
          <p:cNvPr id="118" name="object 118"/>
          <p:cNvGrpSpPr/>
          <p:nvPr/>
        </p:nvGrpSpPr>
        <p:grpSpPr>
          <a:xfrm>
            <a:off x="1997773" y="6953725"/>
            <a:ext cx="607060" cy="145415"/>
            <a:chOff x="1997773" y="6953725"/>
            <a:chExt cx="607060" cy="145415"/>
          </a:xfrm>
        </p:grpSpPr>
        <p:pic>
          <p:nvPicPr>
            <p:cNvPr id="119" name="object 11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997773" y="6953725"/>
              <a:ext cx="90011" cy="14497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2119782" y="6953732"/>
              <a:ext cx="59690" cy="144145"/>
            </a:xfrm>
            <a:custGeom>
              <a:avLst/>
              <a:gdLst/>
              <a:ahLst/>
              <a:cxnLst/>
              <a:rect l="l" t="t" r="r" b="b"/>
              <a:pathLst>
                <a:path w="59689" h="144145">
                  <a:moveTo>
                    <a:pt x="18288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8288" y="143344"/>
                  </a:lnTo>
                  <a:lnTo>
                    <a:pt x="18288" y="39624"/>
                  </a:lnTo>
                  <a:close/>
                </a:path>
                <a:path w="59689" h="144145">
                  <a:moveTo>
                    <a:pt x="1828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8288" y="19812"/>
                  </a:lnTo>
                  <a:lnTo>
                    <a:pt x="18288" y="0"/>
                  </a:lnTo>
                  <a:close/>
                </a:path>
                <a:path w="59689" h="144145">
                  <a:moveTo>
                    <a:pt x="59537" y="292"/>
                  </a:moveTo>
                  <a:lnTo>
                    <a:pt x="41249" y="292"/>
                  </a:lnTo>
                  <a:lnTo>
                    <a:pt x="41249" y="143535"/>
                  </a:lnTo>
                  <a:lnTo>
                    <a:pt x="59537" y="143535"/>
                  </a:lnTo>
                  <a:lnTo>
                    <a:pt x="59537" y="2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203703" y="6956773"/>
              <a:ext cx="146399" cy="141922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372963" y="6953726"/>
              <a:ext cx="231838" cy="144970"/>
            </a:xfrm>
            <a:prstGeom prst="rect">
              <a:avLst/>
            </a:prstGeom>
          </p:spPr>
        </p:pic>
      </p:grpSp>
      <p:pic>
        <p:nvPicPr>
          <p:cNvPr id="123" name="object 123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366355" y="6953725"/>
            <a:ext cx="256222" cy="144970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18350" y="6950678"/>
            <a:ext cx="1991868" cy="430244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7569231" y="6953725"/>
            <a:ext cx="125063" cy="144970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764494" y="6990397"/>
            <a:ext cx="298894" cy="108299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148828" y="6953725"/>
            <a:ext cx="195262" cy="144970"/>
          </a:xfrm>
          <a:prstGeom prst="rect">
            <a:avLst/>
          </a:prstGeom>
        </p:spPr>
      </p:pic>
      <p:grpSp>
        <p:nvGrpSpPr>
          <p:cNvPr id="128" name="object 128"/>
          <p:cNvGrpSpPr/>
          <p:nvPr/>
        </p:nvGrpSpPr>
        <p:grpSpPr>
          <a:xfrm>
            <a:off x="8400477" y="6950678"/>
            <a:ext cx="573405" cy="148590"/>
            <a:chOff x="8400477" y="6950678"/>
            <a:chExt cx="573405" cy="148590"/>
          </a:xfrm>
        </p:grpSpPr>
        <p:pic>
          <p:nvPicPr>
            <p:cNvPr id="129" name="object 12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400477" y="6950678"/>
              <a:ext cx="158591" cy="148018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580500" y="6953726"/>
              <a:ext cx="199738" cy="14497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806147" y="6990397"/>
              <a:ext cx="167735" cy="108299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9033415" y="6953725"/>
            <a:ext cx="837565" cy="323850"/>
            <a:chOff x="9033415" y="6953725"/>
            <a:chExt cx="837565" cy="323850"/>
          </a:xfrm>
        </p:grpSpPr>
        <p:sp>
          <p:nvSpPr>
            <p:cNvPr id="133" name="object 133"/>
            <p:cNvSpPr/>
            <p:nvPr/>
          </p:nvSpPr>
          <p:spPr>
            <a:xfrm>
              <a:off x="9849611" y="7075931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90">
                  <a:moveTo>
                    <a:pt x="21335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213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033415" y="6953725"/>
              <a:ext cx="779430" cy="323469"/>
            </a:xfrm>
            <a:prstGeom prst="rect">
              <a:avLst/>
            </a:prstGeom>
          </p:spPr>
        </p:pic>
      </p:grpSp>
      <p:grpSp>
        <p:nvGrpSpPr>
          <p:cNvPr id="135" name="object 135"/>
          <p:cNvGrpSpPr/>
          <p:nvPr/>
        </p:nvGrpSpPr>
        <p:grpSpPr>
          <a:xfrm>
            <a:off x="2588037" y="6950678"/>
            <a:ext cx="6097270" cy="430530"/>
            <a:chOff x="2588037" y="6950678"/>
            <a:chExt cx="6097270" cy="430530"/>
          </a:xfrm>
        </p:grpSpPr>
        <p:pic>
          <p:nvPicPr>
            <p:cNvPr id="136" name="object 13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688717" y="6950678"/>
              <a:ext cx="5945124" cy="430244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588037" y="7232903"/>
              <a:ext cx="288226" cy="108394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8663939" y="7318248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90">
                  <a:moveTo>
                    <a:pt x="21336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213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9" name="object 139"/>
          <p:cNvGrpSpPr/>
          <p:nvPr/>
        </p:nvGrpSpPr>
        <p:grpSpPr>
          <a:xfrm>
            <a:off x="574833" y="295941"/>
            <a:ext cx="831215" cy="233679"/>
            <a:chOff x="574833" y="295941"/>
            <a:chExt cx="831215" cy="233679"/>
          </a:xfrm>
        </p:grpSpPr>
        <p:pic>
          <p:nvPicPr>
            <p:cNvPr id="140" name="object 14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74833" y="297465"/>
              <a:ext cx="94488" cy="74771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93800" y="295941"/>
              <a:ext cx="146399" cy="18764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70680" y="349377"/>
              <a:ext cx="118967" cy="13420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27747" y="346329"/>
              <a:ext cx="260794" cy="18307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322165" y="346329"/>
              <a:ext cx="83820" cy="134207"/>
            </a:xfrm>
            <a:prstGeom prst="rect">
              <a:avLst/>
            </a:prstGeom>
          </p:spPr>
        </p:pic>
      </p:grpSp>
      <p:grpSp>
        <p:nvGrpSpPr>
          <p:cNvPr id="145" name="object 145"/>
          <p:cNvGrpSpPr/>
          <p:nvPr/>
        </p:nvGrpSpPr>
        <p:grpSpPr>
          <a:xfrm>
            <a:off x="1462373" y="298704"/>
            <a:ext cx="653415" cy="185420"/>
            <a:chOff x="1462373" y="298704"/>
            <a:chExt cx="653415" cy="185420"/>
          </a:xfrm>
        </p:grpSpPr>
        <p:sp>
          <p:nvSpPr>
            <p:cNvPr id="146" name="object 146"/>
            <p:cNvSpPr/>
            <p:nvPr/>
          </p:nvSpPr>
          <p:spPr>
            <a:xfrm>
              <a:off x="1462366" y="298703"/>
              <a:ext cx="232410" cy="182245"/>
            </a:xfrm>
            <a:custGeom>
              <a:avLst/>
              <a:gdLst/>
              <a:ahLst/>
              <a:cxnLst/>
              <a:rect l="l" t="t" r="r" b="b"/>
              <a:pathLst>
                <a:path w="232410" h="182245">
                  <a:moveTo>
                    <a:pt x="181546" y="181838"/>
                  </a:moveTo>
                  <a:lnTo>
                    <a:pt x="165290" y="140690"/>
                  </a:lnTo>
                  <a:lnTo>
                    <a:pt x="153212" y="110109"/>
                  </a:lnTo>
                  <a:lnTo>
                    <a:pt x="126682" y="42964"/>
                  </a:lnTo>
                  <a:lnTo>
                    <a:pt x="114388" y="11861"/>
                  </a:lnTo>
                  <a:lnTo>
                    <a:pt x="114388" y="110109"/>
                  </a:lnTo>
                  <a:lnTo>
                    <a:pt x="65620" y="110109"/>
                  </a:lnTo>
                  <a:lnTo>
                    <a:pt x="90004" y="42964"/>
                  </a:lnTo>
                  <a:lnTo>
                    <a:pt x="114388" y="110109"/>
                  </a:lnTo>
                  <a:lnTo>
                    <a:pt x="114388" y="11861"/>
                  </a:lnTo>
                  <a:lnTo>
                    <a:pt x="109816" y="292"/>
                  </a:lnTo>
                  <a:lnTo>
                    <a:pt x="70192" y="292"/>
                  </a:lnTo>
                  <a:lnTo>
                    <a:pt x="0" y="181838"/>
                  </a:lnTo>
                  <a:lnTo>
                    <a:pt x="39712" y="181838"/>
                  </a:lnTo>
                  <a:lnTo>
                    <a:pt x="53428" y="140690"/>
                  </a:lnTo>
                  <a:lnTo>
                    <a:pt x="126580" y="140690"/>
                  </a:lnTo>
                  <a:lnTo>
                    <a:pt x="141922" y="181838"/>
                  </a:lnTo>
                  <a:lnTo>
                    <a:pt x="181546" y="181838"/>
                  </a:lnTo>
                  <a:close/>
                </a:path>
                <a:path w="232410" h="182245">
                  <a:moveTo>
                    <a:pt x="232308" y="0"/>
                  </a:moveTo>
                  <a:lnTo>
                    <a:pt x="197269" y="0"/>
                  </a:lnTo>
                  <a:lnTo>
                    <a:pt x="197269" y="181356"/>
                  </a:lnTo>
                  <a:lnTo>
                    <a:pt x="232308" y="181356"/>
                  </a:lnTo>
                  <a:lnTo>
                    <a:pt x="23230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732407" y="298989"/>
              <a:ext cx="251650" cy="184594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2007108" y="298703"/>
              <a:ext cx="108585" cy="182245"/>
            </a:xfrm>
            <a:custGeom>
              <a:avLst/>
              <a:gdLst/>
              <a:ahLst/>
              <a:cxnLst/>
              <a:rect l="l" t="t" r="r" b="b"/>
              <a:pathLst>
                <a:path w="108585" h="182245">
                  <a:moveTo>
                    <a:pt x="35039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39" y="181356"/>
                  </a:lnTo>
                  <a:lnTo>
                    <a:pt x="35039" y="0"/>
                  </a:lnTo>
                  <a:close/>
                </a:path>
                <a:path w="108585" h="182245">
                  <a:moveTo>
                    <a:pt x="108102" y="50673"/>
                  </a:moveTo>
                  <a:lnTo>
                    <a:pt x="73050" y="50673"/>
                  </a:lnTo>
                  <a:lnTo>
                    <a:pt x="73050" y="181927"/>
                  </a:lnTo>
                  <a:lnTo>
                    <a:pt x="108102" y="181927"/>
                  </a:lnTo>
                  <a:lnTo>
                    <a:pt x="108102" y="50673"/>
                  </a:lnTo>
                  <a:close/>
                </a:path>
                <a:path w="108585" h="182245">
                  <a:moveTo>
                    <a:pt x="108102" y="381"/>
                  </a:moveTo>
                  <a:lnTo>
                    <a:pt x="73050" y="381"/>
                  </a:lnTo>
                  <a:lnTo>
                    <a:pt x="73050" y="32385"/>
                  </a:lnTo>
                  <a:lnTo>
                    <a:pt x="108102" y="32385"/>
                  </a:lnTo>
                  <a:lnTo>
                    <a:pt x="108102" y="38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9" name="object 149"/>
          <p:cNvGrpSpPr/>
          <p:nvPr/>
        </p:nvGrpSpPr>
        <p:grpSpPr>
          <a:xfrm>
            <a:off x="2215895" y="298704"/>
            <a:ext cx="351155" cy="185420"/>
            <a:chOff x="2215895" y="298704"/>
            <a:chExt cx="351155" cy="185420"/>
          </a:xfrm>
        </p:grpSpPr>
        <p:sp>
          <p:nvSpPr>
            <p:cNvPr id="150" name="object 150"/>
            <p:cNvSpPr/>
            <p:nvPr/>
          </p:nvSpPr>
          <p:spPr>
            <a:xfrm>
              <a:off x="2215895" y="298704"/>
              <a:ext cx="36830" cy="181610"/>
            </a:xfrm>
            <a:custGeom>
              <a:avLst/>
              <a:gdLst/>
              <a:ahLst/>
              <a:cxnLst/>
              <a:rect l="l" t="t" r="r" b="b"/>
              <a:pathLst>
                <a:path w="36830" h="181609">
                  <a:moveTo>
                    <a:pt x="36575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13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281427" y="346328"/>
              <a:ext cx="135826" cy="137255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446210" y="346329"/>
              <a:ext cx="120491" cy="134207"/>
            </a:xfrm>
            <a:prstGeom prst="rect">
              <a:avLst/>
            </a:prstGeom>
          </p:spPr>
        </p:pic>
      </p:grpSp>
      <p:grpSp>
        <p:nvGrpSpPr>
          <p:cNvPr id="153" name="object 153"/>
          <p:cNvGrpSpPr/>
          <p:nvPr/>
        </p:nvGrpSpPr>
        <p:grpSpPr>
          <a:xfrm>
            <a:off x="2650521" y="298989"/>
            <a:ext cx="802640" cy="184785"/>
            <a:chOff x="2650521" y="298989"/>
            <a:chExt cx="802640" cy="184785"/>
          </a:xfrm>
        </p:grpSpPr>
        <p:sp>
          <p:nvSpPr>
            <p:cNvPr id="154" name="object 154"/>
            <p:cNvSpPr/>
            <p:nvPr/>
          </p:nvSpPr>
          <p:spPr>
            <a:xfrm>
              <a:off x="2650515" y="298995"/>
              <a:ext cx="581660" cy="184785"/>
            </a:xfrm>
            <a:custGeom>
              <a:avLst/>
              <a:gdLst/>
              <a:ahLst/>
              <a:cxnLst/>
              <a:rect l="l" t="t" r="r" b="b"/>
              <a:pathLst>
                <a:path w="581660" h="184784">
                  <a:moveTo>
                    <a:pt x="236410" y="0"/>
                  </a:moveTo>
                  <a:lnTo>
                    <a:pt x="199834" y="0"/>
                  </a:lnTo>
                  <a:lnTo>
                    <a:pt x="172402" y="126682"/>
                  </a:lnTo>
                  <a:lnTo>
                    <a:pt x="140398" y="0"/>
                  </a:lnTo>
                  <a:lnTo>
                    <a:pt x="97637" y="0"/>
                  </a:lnTo>
                  <a:lnTo>
                    <a:pt x="64109" y="125158"/>
                  </a:lnTo>
                  <a:lnTo>
                    <a:pt x="36677" y="0"/>
                  </a:lnTo>
                  <a:lnTo>
                    <a:pt x="0" y="0"/>
                  </a:lnTo>
                  <a:lnTo>
                    <a:pt x="42773" y="181546"/>
                  </a:lnTo>
                  <a:lnTo>
                    <a:pt x="82397" y="181546"/>
                  </a:lnTo>
                  <a:lnTo>
                    <a:pt x="118973" y="45808"/>
                  </a:lnTo>
                  <a:lnTo>
                    <a:pt x="154114" y="181546"/>
                  </a:lnTo>
                  <a:lnTo>
                    <a:pt x="193738" y="181546"/>
                  </a:lnTo>
                  <a:lnTo>
                    <a:pt x="236410" y="0"/>
                  </a:lnTo>
                  <a:close/>
                </a:path>
                <a:path w="581660" h="184784">
                  <a:moveTo>
                    <a:pt x="363004" y="181546"/>
                  </a:moveTo>
                  <a:lnTo>
                    <a:pt x="362902" y="181356"/>
                  </a:lnTo>
                  <a:lnTo>
                    <a:pt x="356908" y="169354"/>
                  </a:lnTo>
                  <a:lnTo>
                    <a:pt x="356908" y="166306"/>
                  </a:lnTo>
                  <a:lnTo>
                    <a:pt x="356908" y="163258"/>
                  </a:lnTo>
                  <a:lnTo>
                    <a:pt x="355892" y="160210"/>
                  </a:lnTo>
                  <a:lnTo>
                    <a:pt x="355384" y="158686"/>
                  </a:lnTo>
                  <a:lnTo>
                    <a:pt x="353860" y="149542"/>
                  </a:lnTo>
                  <a:lnTo>
                    <a:pt x="353910" y="137350"/>
                  </a:lnTo>
                  <a:lnTo>
                    <a:pt x="354584" y="119062"/>
                  </a:lnTo>
                  <a:lnTo>
                    <a:pt x="354698" y="116014"/>
                  </a:lnTo>
                  <a:lnTo>
                    <a:pt x="354812" y="112966"/>
                  </a:lnTo>
                  <a:lnTo>
                    <a:pt x="354901" y="110680"/>
                  </a:lnTo>
                  <a:lnTo>
                    <a:pt x="354977" y="108381"/>
                  </a:lnTo>
                  <a:lnTo>
                    <a:pt x="355066" y="106070"/>
                  </a:lnTo>
                  <a:lnTo>
                    <a:pt x="355155" y="103720"/>
                  </a:lnTo>
                  <a:lnTo>
                    <a:pt x="355231" y="101460"/>
                  </a:lnTo>
                  <a:lnTo>
                    <a:pt x="355333" y="96100"/>
                  </a:lnTo>
                  <a:lnTo>
                    <a:pt x="355092" y="87083"/>
                  </a:lnTo>
                  <a:lnTo>
                    <a:pt x="354241" y="78384"/>
                  </a:lnTo>
                  <a:lnTo>
                    <a:pt x="354114" y="77812"/>
                  </a:lnTo>
                  <a:lnTo>
                    <a:pt x="353136" y="73240"/>
                  </a:lnTo>
                  <a:lnTo>
                    <a:pt x="334048" y="53428"/>
                  </a:lnTo>
                  <a:lnTo>
                    <a:pt x="327736" y="50558"/>
                  </a:lnTo>
                  <a:lnTo>
                    <a:pt x="320141" y="48666"/>
                  </a:lnTo>
                  <a:lnTo>
                    <a:pt x="311111" y="47650"/>
                  </a:lnTo>
                  <a:lnTo>
                    <a:pt x="300520" y="47332"/>
                  </a:lnTo>
                  <a:lnTo>
                    <a:pt x="287896" y="47904"/>
                  </a:lnTo>
                  <a:lnTo>
                    <a:pt x="250558" y="67906"/>
                  </a:lnTo>
                  <a:lnTo>
                    <a:pt x="242506" y="83908"/>
                  </a:lnTo>
                  <a:lnTo>
                    <a:pt x="274612" y="90004"/>
                  </a:lnTo>
                  <a:lnTo>
                    <a:pt x="276136" y="83908"/>
                  </a:lnTo>
                  <a:lnTo>
                    <a:pt x="279184" y="79336"/>
                  </a:lnTo>
                  <a:lnTo>
                    <a:pt x="283756" y="77812"/>
                  </a:lnTo>
                  <a:lnTo>
                    <a:pt x="286804" y="74764"/>
                  </a:lnTo>
                  <a:lnTo>
                    <a:pt x="291376" y="73240"/>
                  </a:lnTo>
                  <a:lnTo>
                    <a:pt x="306616" y="73240"/>
                  </a:lnTo>
                  <a:lnTo>
                    <a:pt x="312712" y="74764"/>
                  </a:lnTo>
                  <a:lnTo>
                    <a:pt x="318808" y="80860"/>
                  </a:lnTo>
                  <a:lnTo>
                    <a:pt x="320332" y="85432"/>
                  </a:lnTo>
                  <a:lnTo>
                    <a:pt x="320332" y="96100"/>
                  </a:lnTo>
                  <a:lnTo>
                    <a:pt x="320332" y="119062"/>
                  </a:lnTo>
                  <a:lnTo>
                    <a:pt x="320332" y="141922"/>
                  </a:lnTo>
                  <a:lnTo>
                    <a:pt x="318808" y="146494"/>
                  </a:lnTo>
                  <a:lnTo>
                    <a:pt x="315760" y="151066"/>
                  </a:lnTo>
                  <a:lnTo>
                    <a:pt x="311188" y="154114"/>
                  </a:lnTo>
                  <a:lnTo>
                    <a:pt x="298996" y="160210"/>
                  </a:lnTo>
                  <a:lnTo>
                    <a:pt x="288328" y="160210"/>
                  </a:lnTo>
                  <a:lnTo>
                    <a:pt x="279184" y="154114"/>
                  </a:lnTo>
                  <a:lnTo>
                    <a:pt x="276136" y="151066"/>
                  </a:lnTo>
                  <a:lnTo>
                    <a:pt x="274612" y="146494"/>
                  </a:lnTo>
                  <a:lnTo>
                    <a:pt x="274612" y="137350"/>
                  </a:lnTo>
                  <a:lnTo>
                    <a:pt x="276136" y="132778"/>
                  </a:lnTo>
                  <a:lnTo>
                    <a:pt x="280708" y="129730"/>
                  </a:lnTo>
                  <a:lnTo>
                    <a:pt x="289852" y="125158"/>
                  </a:lnTo>
                  <a:lnTo>
                    <a:pt x="300520" y="123634"/>
                  </a:lnTo>
                  <a:lnTo>
                    <a:pt x="309664" y="122110"/>
                  </a:lnTo>
                  <a:lnTo>
                    <a:pt x="317284" y="119062"/>
                  </a:lnTo>
                  <a:lnTo>
                    <a:pt x="320332" y="119062"/>
                  </a:lnTo>
                  <a:lnTo>
                    <a:pt x="320332" y="96100"/>
                  </a:lnTo>
                  <a:lnTo>
                    <a:pt x="307568" y="99339"/>
                  </a:lnTo>
                  <a:lnTo>
                    <a:pt x="298246" y="101460"/>
                  </a:lnTo>
                  <a:lnTo>
                    <a:pt x="286804" y="103720"/>
                  </a:lnTo>
                  <a:lnTo>
                    <a:pt x="278231" y="106070"/>
                  </a:lnTo>
                  <a:lnTo>
                    <a:pt x="245554" y="125158"/>
                  </a:lnTo>
                  <a:lnTo>
                    <a:pt x="240982" y="131254"/>
                  </a:lnTo>
                  <a:lnTo>
                    <a:pt x="239458" y="137350"/>
                  </a:lnTo>
                  <a:lnTo>
                    <a:pt x="239458" y="144970"/>
                  </a:lnTo>
                  <a:lnTo>
                    <a:pt x="265468" y="181356"/>
                  </a:lnTo>
                  <a:lnTo>
                    <a:pt x="283756" y="184594"/>
                  </a:lnTo>
                  <a:lnTo>
                    <a:pt x="291376" y="184594"/>
                  </a:lnTo>
                  <a:lnTo>
                    <a:pt x="323380" y="166306"/>
                  </a:lnTo>
                  <a:lnTo>
                    <a:pt x="323380" y="167830"/>
                  </a:lnTo>
                  <a:lnTo>
                    <a:pt x="324904" y="169354"/>
                  </a:lnTo>
                  <a:lnTo>
                    <a:pt x="324904" y="170878"/>
                  </a:lnTo>
                  <a:lnTo>
                    <a:pt x="326428" y="175450"/>
                  </a:lnTo>
                  <a:lnTo>
                    <a:pt x="327952" y="178498"/>
                  </a:lnTo>
                  <a:lnTo>
                    <a:pt x="327952" y="181546"/>
                  </a:lnTo>
                  <a:lnTo>
                    <a:pt x="363004" y="181546"/>
                  </a:lnTo>
                  <a:close/>
                </a:path>
                <a:path w="581660" h="184784">
                  <a:moveTo>
                    <a:pt x="448437" y="178498"/>
                  </a:moveTo>
                  <a:lnTo>
                    <a:pt x="445389" y="152590"/>
                  </a:lnTo>
                  <a:lnTo>
                    <a:pt x="439293" y="154114"/>
                  </a:lnTo>
                  <a:lnTo>
                    <a:pt x="434721" y="155638"/>
                  </a:lnTo>
                  <a:lnTo>
                    <a:pt x="428625" y="155638"/>
                  </a:lnTo>
                  <a:lnTo>
                    <a:pt x="427101" y="154114"/>
                  </a:lnTo>
                  <a:lnTo>
                    <a:pt x="425577" y="154114"/>
                  </a:lnTo>
                  <a:lnTo>
                    <a:pt x="422529" y="151066"/>
                  </a:lnTo>
                  <a:lnTo>
                    <a:pt x="422529" y="77812"/>
                  </a:lnTo>
                  <a:lnTo>
                    <a:pt x="445389" y="77812"/>
                  </a:lnTo>
                  <a:lnTo>
                    <a:pt x="445389" y="50380"/>
                  </a:lnTo>
                  <a:lnTo>
                    <a:pt x="422529" y="50380"/>
                  </a:lnTo>
                  <a:lnTo>
                    <a:pt x="422529" y="4572"/>
                  </a:lnTo>
                  <a:lnTo>
                    <a:pt x="387477" y="24472"/>
                  </a:lnTo>
                  <a:lnTo>
                    <a:pt x="387477" y="50380"/>
                  </a:lnTo>
                  <a:lnTo>
                    <a:pt x="370611" y="50380"/>
                  </a:lnTo>
                  <a:lnTo>
                    <a:pt x="370611" y="77812"/>
                  </a:lnTo>
                  <a:lnTo>
                    <a:pt x="387477" y="77812"/>
                  </a:lnTo>
                  <a:lnTo>
                    <a:pt x="387477" y="155638"/>
                  </a:lnTo>
                  <a:lnTo>
                    <a:pt x="389001" y="158686"/>
                  </a:lnTo>
                  <a:lnTo>
                    <a:pt x="389001" y="164782"/>
                  </a:lnTo>
                  <a:lnTo>
                    <a:pt x="390525" y="169354"/>
                  </a:lnTo>
                  <a:lnTo>
                    <a:pt x="393573" y="172402"/>
                  </a:lnTo>
                  <a:lnTo>
                    <a:pt x="395097" y="175450"/>
                  </a:lnTo>
                  <a:lnTo>
                    <a:pt x="404241" y="181546"/>
                  </a:lnTo>
                  <a:lnTo>
                    <a:pt x="408813" y="183070"/>
                  </a:lnTo>
                  <a:lnTo>
                    <a:pt x="414909" y="184594"/>
                  </a:lnTo>
                  <a:lnTo>
                    <a:pt x="421005" y="184594"/>
                  </a:lnTo>
                  <a:lnTo>
                    <a:pt x="428713" y="184289"/>
                  </a:lnTo>
                  <a:lnTo>
                    <a:pt x="435864" y="183261"/>
                  </a:lnTo>
                  <a:lnTo>
                    <a:pt x="442429" y="181381"/>
                  </a:lnTo>
                  <a:lnTo>
                    <a:pt x="448437" y="178498"/>
                  </a:lnTo>
                  <a:close/>
                </a:path>
                <a:path w="581660" h="184784">
                  <a:moveTo>
                    <a:pt x="581126" y="125158"/>
                  </a:moveTo>
                  <a:lnTo>
                    <a:pt x="580999" y="116014"/>
                  </a:lnTo>
                  <a:lnTo>
                    <a:pt x="580885" y="106845"/>
                  </a:lnTo>
                  <a:lnTo>
                    <a:pt x="580326" y="103720"/>
                  </a:lnTo>
                  <a:lnTo>
                    <a:pt x="578078" y="90970"/>
                  </a:lnTo>
                  <a:lnTo>
                    <a:pt x="572973" y="77698"/>
                  </a:lnTo>
                  <a:lnTo>
                    <a:pt x="569976" y="73240"/>
                  </a:lnTo>
                  <a:lnTo>
                    <a:pt x="565886" y="67144"/>
                  </a:lnTo>
                  <a:lnTo>
                    <a:pt x="556171" y="58267"/>
                  </a:lnTo>
                  <a:lnTo>
                    <a:pt x="547598" y="53403"/>
                  </a:lnTo>
                  <a:lnTo>
                    <a:pt x="547598" y="94576"/>
                  </a:lnTo>
                  <a:lnTo>
                    <a:pt x="547598" y="103720"/>
                  </a:lnTo>
                  <a:lnTo>
                    <a:pt x="495681" y="103720"/>
                  </a:lnTo>
                  <a:lnTo>
                    <a:pt x="495681" y="94576"/>
                  </a:lnTo>
                  <a:lnTo>
                    <a:pt x="497306" y="86956"/>
                  </a:lnTo>
                  <a:lnTo>
                    <a:pt x="503402" y="82384"/>
                  </a:lnTo>
                  <a:lnTo>
                    <a:pt x="507974" y="76288"/>
                  </a:lnTo>
                  <a:lnTo>
                    <a:pt x="514070" y="73240"/>
                  </a:lnTo>
                  <a:lnTo>
                    <a:pt x="529310" y="73240"/>
                  </a:lnTo>
                  <a:lnTo>
                    <a:pt x="535406" y="76288"/>
                  </a:lnTo>
                  <a:lnTo>
                    <a:pt x="539978" y="80860"/>
                  </a:lnTo>
                  <a:lnTo>
                    <a:pt x="544550" y="86956"/>
                  </a:lnTo>
                  <a:lnTo>
                    <a:pt x="547598" y="94576"/>
                  </a:lnTo>
                  <a:lnTo>
                    <a:pt x="547598" y="53403"/>
                  </a:lnTo>
                  <a:lnTo>
                    <a:pt x="545312" y="52095"/>
                  </a:lnTo>
                  <a:lnTo>
                    <a:pt x="533222" y="48475"/>
                  </a:lnTo>
                  <a:lnTo>
                    <a:pt x="533031" y="48475"/>
                  </a:lnTo>
                  <a:lnTo>
                    <a:pt x="520166" y="47332"/>
                  </a:lnTo>
                  <a:lnTo>
                    <a:pt x="475869" y="65620"/>
                  </a:lnTo>
                  <a:lnTo>
                    <a:pt x="460222" y="100812"/>
                  </a:lnTo>
                  <a:lnTo>
                    <a:pt x="459105" y="116014"/>
                  </a:lnTo>
                  <a:lnTo>
                    <a:pt x="459968" y="129159"/>
                  </a:lnTo>
                  <a:lnTo>
                    <a:pt x="481977" y="171729"/>
                  </a:lnTo>
                  <a:lnTo>
                    <a:pt x="523214" y="184594"/>
                  </a:lnTo>
                  <a:lnTo>
                    <a:pt x="533184" y="183781"/>
                  </a:lnTo>
                  <a:lnTo>
                    <a:pt x="571220" y="161734"/>
                  </a:lnTo>
                  <a:lnTo>
                    <a:pt x="572985" y="158686"/>
                  </a:lnTo>
                  <a:lnTo>
                    <a:pt x="575830" y="153784"/>
                  </a:lnTo>
                  <a:lnTo>
                    <a:pt x="579602" y="144970"/>
                  </a:lnTo>
                  <a:lnTo>
                    <a:pt x="546074" y="138874"/>
                  </a:lnTo>
                  <a:lnTo>
                    <a:pt x="545998" y="139065"/>
                  </a:lnTo>
                  <a:lnTo>
                    <a:pt x="543026" y="146494"/>
                  </a:lnTo>
                  <a:lnTo>
                    <a:pt x="541502" y="151066"/>
                  </a:lnTo>
                  <a:lnTo>
                    <a:pt x="536930" y="154114"/>
                  </a:lnTo>
                  <a:lnTo>
                    <a:pt x="533882" y="157162"/>
                  </a:lnTo>
                  <a:lnTo>
                    <a:pt x="529310" y="158686"/>
                  </a:lnTo>
                  <a:lnTo>
                    <a:pt x="515594" y="158686"/>
                  </a:lnTo>
                  <a:lnTo>
                    <a:pt x="495681" y="125158"/>
                  </a:lnTo>
                  <a:lnTo>
                    <a:pt x="581126" y="125158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265169" y="298989"/>
              <a:ext cx="187642" cy="181546"/>
            </a:xfrm>
            <a:prstGeom prst="rect">
              <a:avLst/>
            </a:prstGeom>
          </p:spPr>
        </p:pic>
      </p:grpSp>
      <p:grpSp>
        <p:nvGrpSpPr>
          <p:cNvPr id="156" name="object 156"/>
          <p:cNvGrpSpPr/>
          <p:nvPr/>
        </p:nvGrpSpPr>
        <p:grpSpPr>
          <a:xfrm>
            <a:off x="3558063" y="298989"/>
            <a:ext cx="1435735" cy="184785"/>
            <a:chOff x="3558063" y="298989"/>
            <a:chExt cx="1435735" cy="184785"/>
          </a:xfrm>
        </p:grpSpPr>
        <p:sp>
          <p:nvSpPr>
            <p:cNvPr id="157" name="object 157"/>
            <p:cNvSpPr/>
            <p:nvPr/>
          </p:nvSpPr>
          <p:spPr>
            <a:xfrm>
              <a:off x="3558057" y="299084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4" h="180340">
                  <a:moveTo>
                    <a:pt x="33528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69"/>
                  </a:lnTo>
                  <a:close/>
                </a:path>
                <a:path w="33654" h="180340">
                  <a:moveTo>
                    <a:pt x="3352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3528" y="3200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8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631215" y="303657"/>
              <a:ext cx="210502" cy="180022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3861530" y="298989"/>
              <a:ext cx="373665" cy="18459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273391" y="349377"/>
              <a:ext cx="118967" cy="134207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422838" y="303561"/>
              <a:ext cx="207454" cy="180022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4651616" y="299084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718685" y="346329"/>
              <a:ext cx="134207" cy="13725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872704" y="346329"/>
              <a:ext cx="120491" cy="134207"/>
            </a:xfrm>
            <a:prstGeom prst="rect">
              <a:avLst/>
            </a:prstGeom>
          </p:spPr>
        </p:pic>
      </p:grpSp>
      <p:grpSp>
        <p:nvGrpSpPr>
          <p:cNvPr id="165" name="object 165"/>
          <p:cNvGrpSpPr/>
          <p:nvPr/>
        </p:nvGrpSpPr>
        <p:grpSpPr>
          <a:xfrm>
            <a:off x="5095398" y="298704"/>
            <a:ext cx="984250" cy="231140"/>
            <a:chOff x="5095398" y="298704"/>
            <a:chExt cx="984250" cy="231140"/>
          </a:xfrm>
        </p:grpSpPr>
        <p:pic>
          <p:nvPicPr>
            <p:cNvPr id="166" name="object 16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095398" y="346328"/>
              <a:ext cx="396621" cy="137255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522499" y="346328"/>
              <a:ext cx="193643" cy="134207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745194" y="346328"/>
              <a:ext cx="128111" cy="183070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5903976" y="298703"/>
              <a:ext cx="175260" cy="185420"/>
            </a:xfrm>
            <a:custGeom>
              <a:avLst/>
              <a:gdLst/>
              <a:ahLst/>
              <a:cxnLst/>
              <a:rect l="l" t="t" r="r" b="b"/>
              <a:pathLst>
                <a:path w="175260" h="185420">
                  <a:moveTo>
                    <a:pt x="3505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52" y="181356"/>
                  </a:lnTo>
                  <a:lnTo>
                    <a:pt x="35052" y="0"/>
                  </a:lnTo>
                  <a:close/>
                </a:path>
                <a:path w="175260" h="185420">
                  <a:moveTo>
                    <a:pt x="175158" y="125450"/>
                  </a:moveTo>
                  <a:lnTo>
                    <a:pt x="167017" y="77990"/>
                  </a:lnTo>
                  <a:lnTo>
                    <a:pt x="141630" y="53695"/>
                  </a:lnTo>
                  <a:lnTo>
                    <a:pt x="141630" y="94869"/>
                  </a:lnTo>
                  <a:lnTo>
                    <a:pt x="141630" y="104013"/>
                  </a:lnTo>
                  <a:lnTo>
                    <a:pt x="89712" y="104013"/>
                  </a:lnTo>
                  <a:lnTo>
                    <a:pt x="89712" y="94869"/>
                  </a:lnTo>
                  <a:lnTo>
                    <a:pt x="91338" y="87249"/>
                  </a:lnTo>
                  <a:lnTo>
                    <a:pt x="97434" y="82677"/>
                  </a:lnTo>
                  <a:lnTo>
                    <a:pt x="102006" y="76581"/>
                  </a:lnTo>
                  <a:lnTo>
                    <a:pt x="108102" y="73533"/>
                  </a:lnTo>
                  <a:lnTo>
                    <a:pt x="123342" y="73533"/>
                  </a:lnTo>
                  <a:lnTo>
                    <a:pt x="129438" y="76581"/>
                  </a:lnTo>
                  <a:lnTo>
                    <a:pt x="134010" y="81153"/>
                  </a:lnTo>
                  <a:lnTo>
                    <a:pt x="138582" y="87249"/>
                  </a:lnTo>
                  <a:lnTo>
                    <a:pt x="141630" y="94869"/>
                  </a:lnTo>
                  <a:lnTo>
                    <a:pt x="141630" y="53695"/>
                  </a:lnTo>
                  <a:lnTo>
                    <a:pt x="139344" y="52387"/>
                  </a:lnTo>
                  <a:lnTo>
                    <a:pt x="127266" y="48768"/>
                  </a:lnTo>
                  <a:lnTo>
                    <a:pt x="127076" y="48768"/>
                  </a:lnTo>
                  <a:lnTo>
                    <a:pt x="114198" y="47625"/>
                  </a:lnTo>
                  <a:lnTo>
                    <a:pt x="69900" y="65913"/>
                  </a:lnTo>
                  <a:lnTo>
                    <a:pt x="54267" y="101104"/>
                  </a:lnTo>
                  <a:lnTo>
                    <a:pt x="53136" y="116306"/>
                  </a:lnTo>
                  <a:lnTo>
                    <a:pt x="54000" y="129451"/>
                  </a:lnTo>
                  <a:lnTo>
                    <a:pt x="76022" y="172021"/>
                  </a:lnTo>
                  <a:lnTo>
                    <a:pt x="117246" y="184886"/>
                  </a:lnTo>
                  <a:lnTo>
                    <a:pt x="127228" y="184073"/>
                  </a:lnTo>
                  <a:lnTo>
                    <a:pt x="165252" y="162026"/>
                  </a:lnTo>
                  <a:lnTo>
                    <a:pt x="167017" y="158978"/>
                  </a:lnTo>
                  <a:lnTo>
                    <a:pt x="169875" y="154076"/>
                  </a:lnTo>
                  <a:lnTo>
                    <a:pt x="173634" y="145262"/>
                  </a:lnTo>
                  <a:lnTo>
                    <a:pt x="140106" y="139166"/>
                  </a:lnTo>
                  <a:lnTo>
                    <a:pt x="140030" y="139357"/>
                  </a:lnTo>
                  <a:lnTo>
                    <a:pt x="137058" y="146786"/>
                  </a:lnTo>
                  <a:lnTo>
                    <a:pt x="135534" y="151358"/>
                  </a:lnTo>
                  <a:lnTo>
                    <a:pt x="130962" y="154406"/>
                  </a:lnTo>
                  <a:lnTo>
                    <a:pt x="127914" y="157454"/>
                  </a:lnTo>
                  <a:lnTo>
                    <a:pt x="123342" y="158978"/>
                  </a:lnTo>
                  <a:lnTo>
                    <a:pt x="109626" y="158978"/>
                  </a:lnTo>
                  <a:lnTo>
                    <a:pt x="91821" y="139166"/>
                  </a:lnTo>
                  <a:lnTo>
                    <a:pt x="90284" y="132905"/>
                  </a:lnTo>
                  <a:lnTo>
                    <a:pt x="89712" y="125450"/>
                  </a:lnTo>
                  <a:lnTo>
                    <a:pt x="175158" y="125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0" name="object 170"/>
          <p:cNvGrpSpPr/>
          <p:nvPr/>
        </p:nvGrpSpPr>
        <p:grpSpPr>
          <a:xfrm>
            <a:off x="798575" y="605027"/>
            <a:ext cx="976630" cy="205104"/>
            <a:chOff x="798575" y="605027"/>
            <a:chExt cx="976630" cy="205104"/>
          </a:xfrm>
        </p:grpSpPr>
        <p:sp>
          <p:nvSpPr>
            <p:cNvPr id="171" name="object 171"/>
            <p:cNvSpPr/>
            <p:nvPr/>
          </p:nvSpPr>
          <p:spPr>
            <a:xfrm>
              <a:off x="798575" y="605027"/>
              <a:ext cx="32384" cy="160020"/>
            </a:xfrm>
            <a:custGeom>
              <a:avLst/>
              <a:gdLst/>
              <a:ahLst/>
              <a:cxnLst/>
              <a:rect l="l" t="t" r="r" b="b"/>
              <a:pathLst>
                <a:path w="32384" h="160020">
                  <a:moveTo>
                    <a:pt x="32004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63060" y="646842"/>
              <a:ext cx="103727" cy="117443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998791" y="605694"/>
              <a:ext cx="105251" cy="158591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1136040" y="605599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197102" y="605694"/>
              <a:ext cx="111252" cy="161734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1334350" y="605599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384744" y="605599"/>
              <a:ext cx="117348" cy="161734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534096" y="646842"/>
              <a:ext cx="103727" cy="117443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663731" y="646842"/>
              <a:ext cx="111347" cy="163210"/>
            </a:xfrm>
            <a:prstGeom prst="rect">
              <a:avLst/>
            </a:prstGeom>
          </p:spPr>
        </p:pic>
      </p:grpSp>
      <p:grpSp>
        <p:nvGrpSpPr>
          <p:cNvPr id="180" name="object 180"/>
          <p:cNvGrpSpPr/>
          <p:nvPr/>
        </p:nvGrpSpPr>
        <p:grpSpPr>
          <a:xfrm>
            <a:off x="1862137" y="605599"/>
            <a:ext cx="1348740" cy="161925"/>
            <a:chOff x="1862137" y="605599"/>
            <a:chExt cx="1348740" cy="161925"/>
          </a:xfrm>
        </p:grpSpPr>
        <p:pic>
          <p:nvPicPr>
            <p:cNvPr id="181" name="object 18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862137" y="605694"/>
              <a:ext cx="112776" cy="161734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996249" y="608647"/>
              <a:ext cx="306514" cy="158781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328767" y="605599"/>
              <a:ext cx="115919" cy="158686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2470594" y="646842"/>
              <a:ext cx="117443" cy="120586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612421" y="605599"/>
              <a:ext cx="324897" cy="16182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2963227" y="646842"/>
              <a:ext cx="117443" cy="120586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106578" y="646842"/>
              <a:ext cx="103727" cy="117443"/>
            </a:xfrm>
            <a:prstGeom prst="rect">
              <a:avLst/>
            </a:prstGeom>
          </p:spPr>
        </p:pic>
      </p:grpSp>
      <p:pic>
        <p:nvPicPr>
          <p:cNvPr id="188" name="object 188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3298793" y="602551"/>
            <a:ext cx="207454" cy="164877"/>
          </a:xfrm>
          <a:prstGeom prst="rect">
            <a:avLst/>
          </a:prstGeom>
        </p:spPr>
      </p:pic>
      <p:grpSp>
        <p:nvGrpSpPr>
          <p:cNvPr id="189" name="object 189"/>
          <p:cNvGrpSpPr/>
          <p:nvPr/>
        </p:nvGrpSpPr>
        <p:grpSpPr>
          <a:xfrm>
            <a:off x="3562635" y="608647"/>
            <a:ext cx="581660" cy="159385"/>
            <a:chOff x="3562635" y="608647"/>
            <a:chExt cx="581660" cy="159385"/>
          </a:xfrm>
        </p:grpSpPr>
        <p:pic>
          <p:nvPicPr>
            <p:cNvPr id="190" name="object 19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562635" y="608647"/>
              <a:ext cx="364521" cy="158781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946969" y="646842"/>
              <a:ext cx="196786" cy="120491"/>
            </a:xfrm>
            <a:prstGeom prst="rect">
              <a:avLst/>
            </a:prstGeom>
          </p:spPr>
        </p:pic>
      </p:grpSp>
      <p:grpSp>
        <p:nvGrpSpPr>
          <p:cNvPr id="192" name="object 192"/>
          <p:cNvGrpSpPr/>
          <p:nvPr/>
        </p:nvGrpSpPr>
        <p:grpSpPr>
          <a:xfrm>
            <a:off x="4216908" y="605027"/>
            <a:ext cx="770255" cy="162560"/>
            <a:chOff x="4216908" y="605027"/>
            <a:chExt cx="770255" cy="162560"/>
          </a:xfrm>
        </p:grpSpPr>
        <p:pic>
          <p:nvPicPr>
            <p:cNvPr id="193" name="object 19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216908" y="646842"/>
              <a:ext cx="108299" cy="120586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346543" y="646842"/>
              <a:ext cx="118967" cy="120586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4489703" y="605027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79" h="160020">
                  <a:moveTo>
                    <a:pt x="30480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552473" y="649890"/>
              <a:ext cx="103727" cy="117538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688205" y="605694"/>
              <a:ext cx="111252" cy="161734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4824984" y="605027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79" h="160020">
                  <a:moveTo>
                    <a:pt x="30480" y="160020"/>
                  </a:moveTo>
                  <a:lnTo>
                    <a:pt x="0" y="160020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160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880324" y="646842"/>
              <a:ext cx="106775" cy="120491"/>
            </a:xfrm>
            <a:prstGeom prst="rect">
              <a:avLst/>
            </a:prstGeom>
          </p:spPr>
        </p:pic>
      </p:grpSp>
      <p:grpSp>
        <p:nvGrpSpPr>
          <p:cNvPr id="200" name="object 200"/>
          <p:cNvGrpSpPr/>
          <p:nvPr/>
        </p:nvGrpSpPr>
        <p:grpSpPr>
          <a:xfrm>
            <a:off x="5060346" y="605599"/>
            <a:ext cx="730885" cy="204470"/>
            <a:chOff x="5060346" y="605599"/>
            <a:chExt cx="730885" cy="204470"/>
          </a:xfrm>
        </p:grpSpPr>
        <p:pic>
          <p:nvPicPr>
            <p:cNvPr id="201" name="object 20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5060346" y="646842"/>
              <a:ext cx="108299" cy="120586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191505" y="649890"/>
              <a:ext cx="105251" cy="117538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316664" y="608742"/>
              <a:ext cx="140207" cy="158686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5485828" y="605599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79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79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5548407" y="646842"/>
              <a:ext cx="105251" cy="117443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5678042" y="646842"/>
              <a:ext cx="112871" cy="163210"/>
            </a:xfrm>
            <a:prstGeom prst="rect">
              <a:avLst/>
            </a:prstGeom>
          </p:spPr>
        </p:pic>
      </p:grpSp>
      <p:grpSp>
        <p:nvGrpSpPr>
          <p:cNvPr id="207" name="object 207"/>
          <p:cNvGrpSpPr/>
          <p:nvPr/>
        </p:nvGrpSpPr>
        <p:grpSpPr>
          <a:xfrm>
            <a:off x="5871781" y="602646"/>
            <a:ext cx="453390" cy="165100"/>
            <a:chOff x="5871781" y="602646"/>
            <a:chExt cx="453390" cy="165100"/>
          </a:xfrm>
        </p:grpSpPr>
        <p:sp>
          <p:nvSpPr>
            <p:cNvPr id="208" name="object 208"/>
            <p:cNvSpPr/>
            <p:nvPr/>
          </p:nvSpPr>
          <p:spPr>
            <a:xfrm>
              <a:off x="5871781" y="602652"/>
              <a:ext cx="116205" cy="162560"/>
            </a:xfrm>
            <a:custGeom>
              <a:avLst/>
              <a:gdLst/>
              <a:ahLst/>
              <a:cxnLst/>
              <a:rect l="l" t="t" r="r" b="b"/>
              <a:pathLst>
                <a:path w="116204" h="162559">
                  <a:moveTo>
                    <a:pt x="76200" y="4572"/>
                  </a:moveTo>
                  <a:lnTo>
                    <a:pt x="68580" y="1524"/>
                  </a:lnTo>
                  <a:lnTo>
                    <a:pt x="59436" y="0"/>
                  </a:lnTo>
                  <a:lnTo>
                    <a:pt x="42672" y="0"/>
                  </a:lnTo>
                  <a:lnTo>
                    <a:pt x="36576" y="1524"/>
                  </a:lnTo>
                  <a:lnTo>
                    <a:pt x="24384" y="7620"/>
                  </a:lnTo>
                  <a:lnTo>
                    <a:pt x="21336" y="12192"/>
                  </a:lnTo>
                  <a:lnTo>
                    <a:pt x="19812" y="16764"/>
                  </a:lnTo>
                  <a:lnTo>
                    <a:pt x="16764" y="21336"/>
                  </a:lnTo>
                  <a:lnTo>
                    <a:pt x="16764" y="47244"/>
                  </a:lnTo>
                  <a:lnTo>
                    <a:pt x="0" y="47244"/>
                  </a:lnTo>
                  <a:lnTo>
                    <a:pt x="0" y="70104"/>
                  </a:lnTo>
                  <a:lnTo>
                    <a:pt x="16764" y="70104"/>
                  </a:lnTo>
                  <a:lnTo>
                    <a:pt x="16764" y="161632"/>
                  </a:lnTo>
                  <a:lnTo>
                    <a:pt x="47244" y="161632"/>
                  </a:lnTo>
                  <a:lnTo>
                    <a:pt x="47244" y="70104"/>
                  </a:lnTo>
                  <a:lnTo>
                    <a:pt x="68580" y="70104"/>
                  </a:lnTo>
                  <a:lnTo>
                    <a:pt x="68580" y="47244"/>
                  </a:lnTo>
                  <a:lnTo>
                    <a:pt x="47244" y="47244"/>
                  </a:lnTo>
                  <a:lnTo>
                    <a:pt x="47244" y="28956"/>
                  </a:lnTo>
                  <a:lnTo>
                    <a:pt x="51816" y="24384"/>
                  </a:lnTo>
                  <a:lnTo>
                    <a:pt x="68580" y="24384"/>
                  </a:lnTo>
                  <a:lnTo>
                    <a:pt x="73152" y="25908"/>
                  </a:lnTo>
                  <a:lnTo>
                    <a:pt x="76200" y="4572"/>
                  </a:lnTo>
                  <a:close/>
                </a:path>
                <a:path w="116204" h="162559">
                  <a:moveTo>
                    <a:pt x="116014" y="2374"/>
                  </a:moveTo>
                  <a:lnTo>
                    <a:pt x="85534" y="2374"/>
                  </a:lnTo>
                  <a:lnTo>
                    <a:pt x="85534" y="162394"/>
                  </a:lnTo>
                  <a:lnTo>
                    <a:pt x="116014" y="162394"/>
                  </a:lnTo>
                  <a:lnTo>
                    <a:pt x="116014" y="23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6019609" y="649890"/>
              <a:ext cx="105251" cy="117443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6156960" y="605599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79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79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1" name="object 21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6213442" y="605599"/>
              <a:ext cx="111252" cy="161734"/>
            </a:xfrm>
            <a:prstGeom prst="rect">
              <a:avLst/>
            </a:prstGeom>
          </p:spPr>
        </p:pic>
      </p:grpSp>
      <p:grpSp>
        <p:nvGrpSpPr>
          <p:cNvPr id="212" name="object 212"/>
          <p:cNvGrpSpPr/>
          <p:nvPr/>
        </p:nvGrpSpPr>
        <p:grpSpPr>
          <a:xfrm>
            <a:off x="6410134" y="605694"/>
            <a:ext cx="375285" cy="161925"/>
            <a:chOff x="6410134" y="605694"/>
            <a:chExt cx="375285" cy="161925"/>
          </a:xfrm>
        </p:grpSpPr>
        <p:pic>
          <p:nvPicPr>
            <p:cNvPr id="213" name="object 21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6410134" y="646842"/>
              <a:ext cx="108299" cy="120586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544341" y="646842"/>
              <a:ext cx="105251" cy="117443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674071" y="605694"/>
              <a:ext cx="111252" cy="161734"/>
            </a:xfrm>
            <a:prstGeom prst="rect">
              <a:avLst/>
            </a:prstGeom>
          </p:spPr>
        </p:pic>
      </p:grpSp>
      <p:grpSp>
        <p:nvGrpSpPr>
          <p:cNvPr id="216" name="object 216"/>
          <p:cNvGrpSpPr/>
          <p:nvPr/>
        </p:nvGrpSpPr>
        <p:grpSpPr>
          <a:xfrm>
            <a:off x="6878384" y="605599"/>
            <a:ext cx="913765" cy="205104"/>
            <a:chOff x="6878384" y="605599"/>
            <a:chExt cx="913765" cy="205104"/>
          </a:xfrm>
        </p:grpSpPr>
        <p:pic>
          <p:nvPicPr>
            <p:cNvPr id="217" name="object 217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878384" y="646842"/>
              <a:ext cx="184499" cy="120586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7082790" y="605694"/>
              <a:ext cx="112776" cy="161734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7226141" y="649890"/>
              <a:ext cx="103631" cy="117538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7355681" y="646938"/>
              <a:ext cx="108299" cy="120491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7488454" y="605599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79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79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7550944" y="646842"/>
              <a:ext cx="103727" cy="117443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7680579" y="646842"/>
              <a:ext cx="111347" cy="163258"/>
            </a:xfrm>
            <a:prstGeom prst="rect">
              <a:avLst/>
            </a:prstGeom>
          </p:spPr>
        </p:pic>
      </p:grpSp>
      <p:grpSp>
        <p:nvGrpSpPr>
          <p:cNvPr id="224" name="object 224"/>
          <p:cNvGrpSpPr/>
          <p:nvPr/>
        </p:nvGrpSpPr>
        <p:grpSpPr>
          <a:xfrm>
            <a:off x="7878889" y="605027"/>
            <a:ext cx="236854" cy="162560"/>
            <a:chOff x="7878889" y="605027"/>
            <a:chExt cx="236854" cy="162560"/>
          </a:xfrm>
        </p:grpSpPr>
        <p:pic>
          <p:nvPicPr>
            <p:cNvPr id="225" name="object 225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878889" y="646842"/>
              <a:ext cx="118967" cy="120586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8022234" y="605027"/>
              <a:ext cx="93345" cy="160020"/>
            </a:xfrm>
            <a:custGeom>
              <a:avLst/>
              <a:gdLst/>
              <a:ahLst/>
              <a:cxnLst/>
              <a:rect l="l" t="t" r="r" b="b"/>
              <a:pathLst>
                <a:path w="93345" h="160020">
                  <a:moveTo>
                    <a:pt x="30480" y="44869"/>
                  </a:moveTo>
                  <a:lnTo>
                    <a:pt x="0" y="44869"/>
                  </a:lnTo>
                  <a:lnTo>
                    <a:pt x="0" y="159258"/>
                  </a:lnTo>
                  <a:lnTo>
                    <a:pt x="30480" y="159258"/>
                  </a:lnTo>
                  <a:lnTo>
                    <a:pt x="30480" y="44869"/>
                  </a:lnTo>
                  <a:close/>
                </a:path>
                <a:path w="93345" h="160020">
                  <a:moveTo>
                    <a:pt x="30480" y="571"/>
                  </a:moveTo>
                  <a:lnTo>
                    <a:pt x="0" y="571"/>
                  </a:lnTo>
                  <a:lnTo>
                    <a:pt x="0" y="29629"/>
                  </a:lnTo>
                  <a:lnTo>
                    <a:pt x="30480" y="29629"/>
                  </a:lnTo>
                  <a:lnTo>
                    <a:pt x="30480" y="571"/>
                  </a:lnTo>
                  <a:close/>
                </a:path>
                <a:path w="93345" h="160020">
                  <a:moveTo>
                    <a:pt x="93065" y="0"/>
                  </a:moveTo>
                  <a:lnTo>
                    <a:pt x="62572" y="0"/>
                  </a:lnTo>
                  <a:lnTo>
                    <a:pt x="62572" y="160020"/>
                  </a:lnTo>
                  <a:lnTo>
                    <a:pt x="93065" y="160020"/>
                  </a:lnTo>
                  <a:lnTo>
                    <a:pt x="930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7" name="object 227"/>
          <p:cNvGrpSpPr/>
          <p:nvPr/>
        </p:nvGrpSpPr>
        <p:grpSpPr>
          <a:xfrm>
            <a:off x="8200644" y="605027"/>
            <a:ext cx="695960" cy="205104"/>
            <a:chOff x="8200644" y="605027"/>
            <a:chExt cx="695960" cy="205104"/>
          </a:xfrm>
        </p:grpSpPr>
        <p:sp>
          <p:nvSpPr>
            <p:cNvPr id="228" name="object 228"/>
            <p:cNvSpPr/>
            <p:nvPr/>
          </p:nvSpPr>
          <p:spPr>
            <a:xfrm>
              <a:off x="8200644" y="605027"/>
              <a:ext cx="155575" cy="162560"/>
            </a:xfrm>
            <a:custGeom>
              <a:avLst/>
              <a:gdLst/>
              <a:ahLst/>
              <a:cxnLst/>
              <a:rect l="l" t="t" r="r" b="b"/>
              <a:pathLst>
                <a:path w="155575" h="162559">
                  <a:moveTo>
                    <a:pt x="106768" y="113538"/>
                  </a:moveTo>
                  <a:lnTo>
                    <a:pt x="74688" y="90208"/>
                  </a:lnTo>
                  <a:lnTo>
                    <a:pt x="64096" y="87630"/>
                  </a:lnTo>
                  <a:lnTo>
                    <a:pt x="44475" y="82486"/>
                  </a:lnTo>
                  <a:lnTo>
                    <a:pt x="38595" y="80568"/>
                  </a:lnTo>
                  <a:lnTo>
                    <a:pt x="35140" y="78486"/>
                  </a:lnTo>
                  <a:lnTo>
                    <a:pt x="32092" y="75438"/>
                  </a:lnTo>
                  <a:lnTo>
                    <a:pt x="32092" y="70866"/>
                  </a:lnTo>
                  <a:lnTo>
                    <a:pt x="35140" y="67729"/>
                  </a:lnTo>
                  <a:lnTo>
                    <a:pt x="39712" y="64681"/>
                  </a:lnTo>
                  <a:lnTo>
                    <a:pt x="44284" y="63157"/>
                  </a:lnTo>
                  <a:lnTo>
                    <a:pt x="59524" y="63157"/>
                  </a:lnTo>
                  <a:lnTo>
                    <a:pt x="64096" y="64681"/>
                  </a:lnTo>
                  <a:lnTo>
                    <a:pt x="67144" y="67729"/>
                  </a:lnTo>
                  <a:lnTo>
                    <a:pt x="70192" y="69253"/>
                  </a:lnTo>
                  <a:lnTo>
                    <a:pt x="73240" y="73914"/>
                  </a:lnTo>
                  <a:lnTo>
                    <a:pt x="74764" y="76962"/>
                  </a:lnTo>
                  <a:lnTo>
                    <a:pt x="102196" y="72390"/>
                  </a:lnTo>
                  <a:lnTo>
                    <a:pt x="72288" y="43916"/>
                  </a:lnTo>
                  <a:lnTo>
                    <a:pt x="51904" y="41821"/>
                  </a:lnTo>
                  <a:lnTo>
                    <a:pt x="40195" y="42418"/>
                  </a:lnTo>
                  <a:lnTo>
                    <a:pt x="7086" y="63550"/>
                  </a:lnTo>
                  <a:lnTo>
                    <a:pt x="4572" y="76962"/>
                  </a:lnTo>
                  <a:lnTo>
                    <a:pt x="5194" y="84658"/>
                  </a:lnTo>
                  <a:lnTo>
                    <a:pt x="34188" y="109918"/>
                  </a:lnTo>
                  <a:lnTo>
                    <a:pt x="64096" y="118110"/>
                  </a:lnTo>
                  <a:lnTo>
                    <a:pt x="68668" y="119634"/>
                  </a:lnTo>
                  <a:lnTo>
                    <a:pt x="73240" y="119634"/>
                  </a:lnTo>
                  <a:lnTo>
                    <a:pt x="76288" y="122682"/>
                  </a:lnTo>
                  <a:lnTo>
                    <a:pt x="76288" y="130302"/>
                  </a:lnTo>
                  <a:lnTo>
                    <a:pt x="74764" y="133350"/>
                  </a:lnTo>
                  <a:lnTo>
                    <a:pt x="71716" y="134874"/>
                  </a:lnTo>
                  <a:lnTo>
                    <a:pt x="68668" y="137922"/>
                  </a:lnTo>
                  <a:lnTo>
                    <a:pt x="62572" y="139446"/>
                  </a:lnTo>
                  <a:lnTo>
                    <a:pt x="47332" y="139446"/>
                  </a:lnTo>
                  <a:lnTo>
                    <a:pt x="41236" y="137922"/>
                  </a:lnTo>
                  <a:lnTo>
                    <a:pt x="38188" y="134874"/>
                  </a:lnTo>
                  <a:lnTo>
                    <a:pt x="33616" y="131826"/>
                  </a:lnTo>
                  <a:lnTo>
                    <a:pt x="32092" y="127254"/>
                  </a:lnTo>
                  <a:lnTo>
                    <a:pt x="30568" y="121158"/>
                  </a:lnTo>
                  <a:lnTo>
                    <a:pt x="0" y="127254"/>
                  </a:lnTo>
                  <a:lnTo>
                    <a:pt x="24523" y="156540"/>
                  </a:lnTo>
                  <a:lnTo>
                    <a:pt x="54952" y="162407"/>
                  </a:lnTo>
                  <a:lnTo>
                    <a:pt x="66903" y="161556"/>
                  </a:lnTo>
                  <a:lnTo>
                    <a:pt x="103339" y="137541"/>
                  </a:lnTo>
                  <a:lnTo>
                    <a:pt x="106768" y="122682"/>
                  </a:lnTo>
                  <a:lnTo>
                    <a:pt x="106768" y="113538"/>
                  </a:lnTo>
                  <a:close/>
                </a:path>
                <a:path w="155575" h="162559">
                  <a:moveTo>
                    <a:pt x="155448" y="0"/>
                  </a:moveTo>
                  <a:lnTo>
                    <a:pt x="124968" y="0"/>
                  </a:lnTo>
                  <a:lnTo>
                    <a:pt x="124968" y="160020"/>
                  </a:lnTo>
                  <a:lnTo>
                    <a:pt x="155448" y="160020"/>
                  </a:lnTo>
                  <a:lnTo>
                    <a:pt x="1554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" name="object 229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8388286" y="649890"/>
              <a:ext cx="105251" cy="117443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8519540" y="605694"/>
              <a:ext cx="111252" cy="16173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8655176" y="646842"/>
              <a:ext cx="111347" cy="163258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8789384" y="646842"/>
              <a:ext cx="106775" cy="120491"/>
            </a:xfrm>
            <a:prstGeom prst="rect">
              <a:avLst/>
            </a:prstGeom>
          </p:spPr>
        </p:pic>
      </p:grpSp>
      <p:pic>
        <p:nvPicPr>
          <p:cNvPr id="233" name="object 233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7912607" y="1062227"/>
            <a:ext cx="2395728" cy="2322575"/>
          </a:xfrm>
          <a:prstGeom prst="rect">
            <a:avLst/>
          </a:prstGeom>
        </p:spPr>
      </p:pic>
      <p:grpSp>
        <p:nvGrpSpPr>
          <p:cNvPr id="234" name="object 234"/>
          <p:cNvGrpSpPr/>
          <p:nvPr/>
        </p:nvGrpSpPr>
        <p:grpSpPr>
          <a:xfrm>
            <a:off x="606551" y="1305972"/>
            <a:ext cx="791845" cy="145415"/>
            <a:chOff x="606551" y="1305972"/>
            <a:chExt cx="791845" cy="145415"/>
          </a:xfrm>
        </p:grpSpPr>
        <p:sp>
          <p:nvSpPr>
            <p:cNvPr id="235" name="object 235"/>
            <p:cNvSpPr/>
            <p:nvPr/>
          </p:nvSpPr>
          <p:spPr>
            <a:xfrm>
              <a:off x="606551" y="1306067"/>
              <a:ext cx="20320" cy="143510"/>
            </a:xfrm>
            <a:custGeom>
              <a:avLst/>
              <a:gdLst/>
              <a:ahLst/>
              <a:cxnLst/>
              <a:rect l="l" t="t" r="r" b="b"/>
              <a:pathLst>
                <a:path w="20320" h="143509">
                  <a:moveTo>
                    <a:pt x="19812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432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655605" y="1342548"/>
              <a:ext cx="83915" cy="106775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60952" y="1305972"/>
              <a:ext cx="315658" cy="144875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108614" y="1342548"/>
              <a:ext cx="289750" cy="108299"/>
            </a:xfrm>
            <a:prstGeom prst="rect">
              <a:avLst/>
            </a:prstGeom>
          </p:spPr>
        </p:pic>
      </p:grpSp>
      <p:pic>
        <p:nvPicPr>
          <p:cNvPr id="239" name="object 239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1467040" y="1305972"/>
            <a:ext cx="257746" cy="144875"/>
          </a:xfrm>
          <a:prstGeom prst="rect">
            <a:avLst/>
          </a:prstGeom>
        </p:spPr>
      </p:pic>
      <p:grpSp>
        <p:nvGrpSpPr>
          <p:cNvPr id="240" name="object 240"/>
          <p:cNvGrpSpPr/>
          <p:nvPr/>
        </p:nvGrpSpPr>
        <p:grpSpPr>
          <a:xfrm>
            <a:off x="1807178" y="1305813"/>
            <a:ext cx="631825" cy="145415"/>
            <a:chOff x="1807178" y="1305813"/>
            <a:chExt cx="631825" cy="145415"/>
          </a:xfrm>
        </p:grpSpPr>
        <p:pic>
          <p:nvPicPr>
            <p:cNvPr id="241" name="object 241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807178" y="1305972"/>
              <a:ext cx="111347" cy="144875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1944420" y="1305813"/>
              <a:ext cx="241300" cy="143510"/>
            </a:xfrm>
            <a:custGeom>
              <a:avLst/>
              <a:gdLst/>
              <a:ahLst/>
              <a:cxnLst/>
              <a:rect l="l" t="t" r="r" b="b"/>
              <a:pathLst>
                <a:path w="241300" h="143509">
                  <a:moveTo>
                    <a:pt x="96113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0960"/>
                  </a:lnTo>
                  <a:lnTo>
                    <a:pt x="0" y="77470"/>
                  </a:lnTo>
                  <a:lnTo>
                    <a:pt x="0" y="143510"/>
                  </a:lnTo>
                  <a:lnTo>
                    <a:pt x="18288" y="143510"/>
                  </a:lnTo>
                  <a:lnTo>
                    <a:pt x="18288" y="77470"/>
                  </a:lnTo>
                  <a:lnTo>
                    <a:pt x="85445" y="77470"/>
                  </a:lnTo>
                  <a:lnTo>
                    <a:pt x="85445" y="60960"/>
                  </a:lnTo>
                  <a:lnTo>
                    <a:pt x="18288" y="60960"/>
                  </a:lnTo>
                  <a:lnTo>
                    <a:pt x="18288" y="16510"/>
                  </a:lnTo>
                  <a:lnTo>
                    <a:pt x="96113" y="16510"/>
                  </a:lnTo>
                  <a:lnTo>
                    <a:pt x="96113" y="0"/>
                  </a:lnTo>
                  <a:close/>
                </a:path>
                <a:path w="241300" h="143509">
                  <a:moveTo>
                    <a:pt x="161734" y="82550"/>
                  </a:moveTo>
                  <a:lnTo>
                    <a:pt x="106883" y="82550"/>
                  </a:lnTo>
                  <a:lnTo>
                    <a:pt x="106883" y="100838"/>
                  </a:lnTo>
                  <a:lnTo>
                    <a:pt x="161734" y="100838"/>
                  </a:lnTo>
                  <a:lnTo>
                    <a:pt x="161734" y="82550"/>
                  </a:lnTo>
                  <a:close/>
                </a:path>
                <a:path w="241300" h="143509">
                  <a:moveTo>
                    <a:pt x="240995" y="165"/>
                  </a:moveTo>
                  <a:lnTo>
                    <a:pt x="228803" y="165"/>
                  </a:lnTo>
                  <a:lnTo>
                    <a:pt x="225755" y="6261"/>
                  </a:lnTo>
                  <a:lnTo>
                    <a:pt x="221183" y="12357"/>
                  </a:lnTo>
                  <a:lnTo>
                    <a:pt x="213461" y="18453"/>
                  </a:lnTo>
                  <a:lnTo>
                    <a:pt x="207479" y="23647"/>
                  </a:lnTo>
                  <a:lnTo>
                    <a:pt x="201079" y="27978"/>
                  </a:lnTo>
                  <a:lnTo>
                    <a:pt x="194386" y="31737"/>
                  </a:lnTo>
                  <a:lnTo>
                    <a:pt x="187553" y="35217"/>
                  </a:lnTo>
                  <a:lnTo>
                    <a:pt x="187553" y="51981"/>
                  </a:lnTo>
                  <a:lnTo>
                    <a:pt x="193649" y="50457"/>
                  </a:lnTo>
                  <a:lnTo>
                    <a:pt x="199745" y="47409"/>
                  </a:lnTo>
                  <a:lnTo>
                    <a:pt x="205841" y="42837"/>
                  </a:lnTo>
                  <a:lnTo>
                    <a:pt x="213461" y="39789"/>
                  </a:lnTo>
                  <a:lnTo>
                    <a:pt x="222707" y="30645"/>
                  </a:lnTo>
                  <a:lnTo>
                    <a:pt x="222707" y="143510"/>
                  </a:lnTo>
                  <a:lnTo>
                    <a:pt x="240995" y="143510"/>
                  </a:lnTo>
                  <a:lnTo>
                    <a:pt x="240995" y="1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223515" y="1307496"/>
              <a:ext cx="94583" cy="143351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2337911" y="1342548"/>
              <a:ext cx="100679" cy="108299"/>
            </a:xfrm>
            <a:prstGeom prst="rect">
              <a:avLst/>
            </a:prstGeom>
          </p:spPr>
        </p:pic>
      </p:grpSp>
      <p:pic>
        <p:nvPicPr>
          <p:cNvPr id="245" name="object 245"/>
          <p:cNvPicPr/>
          <p:nvPr/>
        </p:nvPicPr>
        <p:blipFill>
          <a:blip r:embed="rId152" cstate="print"/>
          <a:stretch>
            <a:fillRect/>
          </a:stretch>
        </p:blipFill>
        <p:spPr>
          <a:xfrm>
            <a:off x="2505646" y="1308925"/>
            <a:ext cx="1859184" cy="181641"/>
          </a:xfrm>
          <a:prstGeom prst="rect">
            <a:avLst/>
          </a:prstGeom>
        </p:spPr>
      </p:pic>
      <p:grpSp>
        <p:nvGrpSpPr>
          <p:cNvPr id="246" name="object 246"/>
          <p:cNvGrpSpPr/>
          <p:nvPr/>
        </p:nvGrpSpPr>
        <p:grpSpPr>
          <a:xfrm>
            <a:off x="4451794" y="1305560"/>
            <a:ext cx="291465" cy="145415"/>
            <a:chOff x="4451794" y="1305560"/>
            <a:chExt cx="291465" cy="145415"/>
          </a:xfrm>
        </p:grpSpPr>
        <p:sp>
          <p:nvSpPr>
            <p:cNvPr id="247" name="object 247"/>
            <p:cNvSpPr/>
            <p:nvPr/>
          </p:nvSpPr>
          <p:spPr>
            <a:xfrm>
              <a:off x="4451794" y="1305972"/>
              <a:ext cx="52069" cy="143510"/>
            </a:xfrm>
            <a:custGeom>
              <a:avLst/>
              <a:gdLst/>
              <a:ahLst/>
              <a:cxnLst/>
              <a:rect l="l" t="t" r="r" b="b"/>
              <a:pathLst>
                <a:path w="52070" h="143509">
                  <a:moveTo>
                    <a:pt x="51815" y="143351"/>
                  </a:moveTo>
                  <a:lnTo>
                    <a:pt x="35051" y="143351"/>
                  </a:lnTo>
                  <a:lnTo>
                    <a:pt x="35051" y="30480"/>
                  </a:lnTo>
                  <a:lnTo>
                    <a:pt x="30479" y="35052"/>
                  </a:lnTo>
                  <a:lnTo>
                    <a:pt x="24383" y="39624"/>
                  </a:lnTo>
                  <a:lnTo>
                    <a:pt x="18287" y="42672"/>
                  </a:lnTo>
                  <a:lnTo>
                    <a:pt x="10667" y="47244"/>
                  </a:lnTo>
                  <a:lnTo>
                    <a:pt x="4571" y="50292"/>
                  </a:lnTo>
                  <a:lnTo>
                    <a:pt x="0" y="51816"/>
                  </a:lnTo>
                  <a:lnTo>
                    <a:pt x="0" y="35052"/>
                  </a:lnTo>
                  <a:lnTo>
                    <a:pt x="6810" y="31575"/>
                  </a:lnTo>
                  <a:lnTo>
                    <a:pt x="13334" y="27813"/>
                  </a:lnTo>
                  <a:lnTo>
                    <a:pt x="19288" y="23479"/>
                  </a:lnTo>
                  <a:lnTo>
                    <a:pt x="24383" y="18288"/>
                  </a:lnTo>
                  <a:lnTo>
                    <a:pt x="32003" y="12192"/>
                  </a:lnTo>
                  <a:lnTo>
                    <a:pt x="38099" y="6096"/>
                  </a:lnTo>
                  <a:lnTo>
                    <a:pt x="41147" y="0"/>
                  </a:lnTo>
                  <a:lnTo>
                    <a:pt x="51815" y="0"/>
                  </a:lnTo>
                  <a:lnTo>
                    <a:pt x="51815" y="1433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4543329" y="1305560"/>
              <a:ext cx="199739" cy="145288"/>
            </a:xfrm>
            <a:prstGeom prst="rect">
              <a:avLst/>
            </a:prstGeom>
          </p:spPr>
        </p:pic>
      </p:grpSp>
      <p:pic>
        <p:nvPicPr>
          <p:cNvPr id="249" name="object 249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4804124" y="1302829"/>
            <a:ext cx="160115" cy="148018"/>
          </a:xfrm>
          <a:prstGeom prst="rect">
            <a:avLst/>
          </a:prstGeom>
        </p:spPr>
      </p:pic>
      <p:grpSp>
        <p:nvGrpSpPr>
          <p:cNvPr id="250" name="object 250"/>
          <p:cNvGrpSpPr/>
          <p:nvPr/>
        </p:nvGrpSpPr>
        <p:grpSpPr>
          <a:xfrm>
            <a:off x="5025295" y="1302829"/>
            <a:ext cx="492759" cy="148590"/>
            <a:chOff x="5025295" y="1302829"/>
            <a:chExt cx="492759" cy="148590"/>
          </a:xfrm>
        </p:grpSpPr>
        <p:pic>
          <p:nvPicPr>
            <p:cNvPr id="251" name="object 251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5025295" y="1302829"/>
              <a:ext cx="251650" cy="148018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5298948" y="1305978"/>
              <a:ext cx="219075" cy="143510"/>
            </a:xfrm>
            <a:custGeom>
              <a:avLst/>
              <a:gdLst/>
              <a:ahLst/>
              <a:cxnLst/>
              <a:rect l="l" t="t" r="r" b="b"/>
              <a:pathLst>
                <a:path w="219075" h="143509">
                  <a:moveTo>
                    <a:pt x="19812" y="88"/>
                  </a:moveTo>
                  <a:lnTo>
                    <a:pt x="0" y="88"/>
                  </a:lnTo>
                  <a:lnTo>
                    <a:pt x="0" y="143344"/>
                  </a:lnTo>
                  <a:lnTo>
                    <a:pt x="19812" y="143344"/>
                  </a:lnTo>
                  <a:lnTo>
                    <a:pt x="19812" y="88"/>
                  </a:lnTo>
                  <a:close/>
                </a:path>
                <a:path w="219075" h="143509">
                  <a:moveTo>
                    <a:pt x="218973" y="0"/>
                  </a:moveTo>
                  <a:lnTo>
                    <a:pt x="200685" y="0"/>
                  </a:lnTo>
                  <a:lnTo>
                    <a:pt x="171513" y="116395"/>
                  </a:lnTo>
                  <a:lnTo>
                    <a:pt x="170103" y="123532"/>
                  </a:lnTo>
                  <a:lnTo>
                    <a:pt x="168440" y="110947"/>
                  </a:lnTo>
                  <a:lnTo>
                    <a:pt x="165912" y="98196"/>
                  </a:lnTo>
                  <a:lnTo>
                    <a:pt x="159435" y="71628"/>
                  </a:lnTo>
                  <a:lnTo>
                    <a:pt x="139623" y="0"/>
                  </a:lnTo>
                  <a:lnTo>
                    <a:pt x="116763" y="0"/>
                  </a:lnTo>
                  <a:lnTo>
                    <a:pt x="89331" y="96100"/>
                  </a:lnTo>
                  <a:lnTo>
                    <a:pt x="88176" y="99529"/>
                  </a:lnTo>
                  <a:lnTo>
                    <a:pt x="86855" y="105244"/>
                  </a:lnTo>
                  <a:lnTo>
                    <a:pt x="83235" y="123532"/>
                  </a:lnTo>
                  <a:lnTo>
                    <a:pt x="81216" y="115773"/>
                  </a:lnTo>
                  <a:lnTo>
                    <a:pt x="79616" y="108292"/>
                  </a:lnTo>
                  <a:lnTo>
                    <a:pt x="77139" y="93052"/>
                  </a:lnTo>
                  <a:lnTo>
                    <a:pt x="54190" y="0"/>
                  </a:lnTo>
                  <a:lnTo>
                    <a:pt x="35902" y="0"/>
                  </a:lnTo>
                  <a:lnTo>
                    <a:pt x="74091" y="143344"/>
                  </a:lnTo>
                  <a:lnTo>
                    <a:pt x="92379" y="143344"/>
                  </a:lnTo>
                  <a:lnTo>
                    <a:pt x="122859" y="33528"/>
                  </a:lnTo>
                  <a:lnTo>
                    <a:pt x="125907" y="24384"/>
                  </a:lnTo>
                  <a:lnTo>
                    <a:pt x="127431" y="16764"/>
                  </a:lnTo>
                  <a:lnTo>
                    <a:pt x="127431" y="19812"/>
                  </a:lnTo>
                  <a:lnTo>
                    <a:pt x="132003" y="33528"/>
                  </a:lnTo>
                  <a:lnTo>
                    <a:pt x="160959" y="143344"/>
                  </a:lnTo>
                  <a:lnTo>
                    <a:pt x="179247" y="143344"/>
                  </a:lnTo>
                  <a:lnTo>
                    <a:pt x="2189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3" name="object 253"/>
          <p:cNvGrpSpPr/>
          <p:nvPr/>
        </p:nvGrpSpPr>
        <p:grpSpPr>
          <a:xfrm>
            <a:off x="5588126" y="1302829"/>
            <a:ext cx="1080135" cy="187960"/>
            <a:chOff x="5588126" y="1302829"/>
            <a:chExt cx="1080135" cy="187960"/>
          </a:xfrm>
        </p:grpSpPr>
        <p:pic>
          <p:nvPicPr>
            <p:cNvPr id="254" name="object 254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5588126" y="1302829"/>
              <a:ext cx="173831" cy="187737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5787865" y="1345596"/>
              <a:ext cx="83915" cy="105251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5894641" y="1342548"/>
              <a:ext cx="195167" cy="146494"/>
            </a:xfrm>
            <a:prstGeom prst="rect">
              <a:avLst/>
            </a:prstGeom>
          </p:spPr>
        </p:pic>
        <p:sp>
          <p:nvSpPr>
            <p:cNvPr id="257" name="object 257"/>
            <p:cNvSpPr/>
            <p:nvPr/>
          </p:nvSpPr>
          <p:spPr>
            <a:xfrm>
              <a:off x="6115812" y="1305877"/>
              <a:ext cx="257810" cy="143510"/>
            </a:xfrm>
            <a:custGeom>
              <a:avLst/>
              <a:gdLst/>
              <a:ahLst/>
              <a:cxnLst/>
              <a:rect l="l" t="t" r="r" b="b"/>
              <a:pathLst>
                <a:path w="257810" h="143509">
                  <a:moveTo>
                    <a:pt x="54864" y="42773"/>
                  </a:moveTo>
                  <a:lnTo>
                    <a:pt x="48768" y="39725"/>
                  </a:lnTo>
                  <a:lnTo>
                    <a:pt x="44196" y="36677"/>
                  </a:lnTo>
                  <a:lnTo>
                    <a:pt x="33528" y="36677"/>
                  </a:lnTo>
                  <a:lnTo>
                    <a:pt x="30480" y="38201"/>
                  </a:lnTo>
                  <a:lnTo>
                    <a:pt x="25908" y="41249"/>
                  </a:lnTo>
                  <a:lnTo>
                    <a:pt x="22860" y="42773"/>
                  </a:lnTo>
                  <a:lnTo>
                    <a:pt x="19812" y="47345"/>
                  </a:lnTo>
                  <a:lnTo>
                    <a:pt x="15240" y="54965"/>
                  </a:lnTo>
                  <a:lnTo>
                    <a:pt x="15240" y="39725"/>
                  </a:lnTo>
                  <a:lnTo>
                    <a:pt x="0" y="39725"/>
                  </a:lnTo>
                  <a:lnTo>
                    <a:pt x="0" y="143446"/>
                  </a:lnTo>
                  <a:lnTo>
                    <a:pt x="16764" y="143446"/>
                  </a:lnTo>
                  <a:lnTo>
                    <a:pt x="16764" y="80873"/>
                  </a:lnTo>
                  <a:lnTo>
                    <a:pt x="19812" y="68681"/>
                  </a:lnTo>
                  <a:lnTo>
                    <a:pt x="33528" y="54965"/>
                  </a:lnTo>
                  <a:lnTo>
                    <a:pt x="41148" y="54965"/>
                  </a:lnTo>
                  <a:lnTo>
                    <a:pt x="45720" y="56489"/>
                  </a:lnTo>
                  <a:lnTo>
                    <a:pt x="50292" y="59537"/>
                  </a:lnTo>
                  <a:lnTo>
                    <a:pt x="54864" y="42773"/>
                  </a:lnTo>
                  <a:close/>
                </a:path>
                <a:path w="257810" h="143509">
                  <a:moveTo>
                    <a:pt x="224116" y="143446"/>
                  </a:moveTo>
                  <a:lnTo>
                    <a:pt x="206209" y="99161"/>
                  </a:lnTo>
                  <a:lnTo>
                    <a:pt x="200037" y="83921"/>
                  </a:lnTo>
                  <a:lnTo>
                    <a:pt x="179832" y="33934"/>
                  </a:lnTo>
                  <a:lnTo>
                    <a:pt x="179832" y="83921"/>
                  </a:lnTo>
                  <a:lnTo>
                    <a:pt x="131064" y="83921"/>
                  </a:lnTo>
                  <a:lnTo>
                    <a:pt x="147828" y="42672"/>
                  </a:lnTo>
                  <a:lnTo>
                    <a:pt x="149923" y="35610"/>
                  </a:lnTo>
                  <a:lnTo>
                    <a:pt x="153390" y="22098"/>
                  </a:lnTo>
                  <a:lnTo>
                    <a:pt x="155448" y="15240"/>
                  </a:lnTo>
                  <a:lnTo>
                    <a:pt x="156870" y="21272"/>
                  </a:lnTo>
                  <a:lnTo>
                    <a:pt x="158877" y="28003"/>
                  </a:lnTo>
                  <a:lnTo>
                    <a:pt x="161518" y="35814"/>
                  </a:lnTo>
                  <a:lnTo>
                    <a:pt x="164592" y="44196"/>
                  </a:lnTo>
                  <a:lnTo>
                    <a:pt x="179832" y="83921"/>
                  </a:lnTo>
                  <a:lnTo>
                    <a:pt x="179832" y="33934"/>
                  </a:lnTo>
                  <a:lnTo>
                    <a:pt x="172275" y="15240"/>
                  </a:lnTo>
                  <a:lnTo>
                    <a:pt x="166116" y="0"/>
                  </a:lnTo>
                  <a:lnTo>
                    <a:pt x="144780" y="0"/>
                  </a:lnTo>
                  <a:lnTo>
                    <a:pt x="89916" y="143446"/>
                  </a:lnTo>
                  <a:lnTo>
                    <a:pt x="109728" y="143446"/>
                  </a:lnTo>
                  <a:lnTo>
                    <a:pt x="126492" y="99161"/>
                  </a:lnTo>
                  <a:lnTo>
                    <a:pt x="186016" y="99161"/>
                  </a:lnTo>
                  <a:lnTo>
                    <a:pt x="202780" y="143446"/>
                  </a:lnTo>
                  <a:lnTo>
                    <a:pt x="224116" y="143446"/>
                  </a:lnTo>
                  <a:close/>
                </a:path>
                <a:path w="257810" h="143509">
                  <a:moveTo>
                    <a:pt x="257543" y="190"/>
                  </a:moveTo>
                  <a:lnTo>
                    <a:pt x="239268" y="190"/>
                  </a:lnTo>
                  <a:lnTo>
                    <a:pt x="239268" y="143446"/>
                  </a:lnTo>
                  <a:lnTo>
                    <a:pt x="257543" y="143446"/>
                  </a:lnTo>
                  <a:lnTo>
                    <a:pt x="257543" y="1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8" name="object 258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6397942" y="1305972"/>
              <a:ext cx="217741" cy="144875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6651117" y="1305978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09">
                  <a:moveTo>
                    <a:pt x="16764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6764" y="143344"/>
                  </a:lnTo>
                  <a:lnTo>
                    <a:pt x="16764" y="39624"/>
                  </a:lnTo>
                  <a:close/>
                </a:path>
                <a:path w="17145" h="143509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0" name="object 260"/>
          <p:cNvGrpSpPr/>
          <p:nvPr/>
        </p:nvGrpSpPr>
        <p:grpSpPr>
          <a:xfrm>
            <a:off x="6749796" y="1306067"/>
            <a:ext cx="237490" cy="144780"/>
            <a:chOff x="6749796" y="1306067"/>
            <a:chExt cx="237490" cy="144780"/>
          </a:xfrm>
        </p:grpSpPr>
        <p:sp>
          <p:nvSpPr>
            <p:cNvPr id="261" name="object 261"/>
            <p:cNvSpPr/>
            <p:nvPr/>
          </p:nvSpPr>
          <p:spPr>
            <a:xfrm>
              <a:off x="6749796" y="1306067"/>
              <a:ext cx="20320" cy="143510"/>
            </a:xfrm>
            <a:custGeom>
              <a:avLst/>
              <a:gdLst/>
              <a:ahLst/>
              <a:cxnLst/>
              <a:rect l="l" t="t" r="r" b="b"/>
              <a:pathLst>
                <a:path w="20320" h="143509">
                  <a:moveTo>
                    <a:pt x="19811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432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2" name="object 262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6791420" y="1342548"/>
              <a:ext cx="195262" cy="108299"/>
            </a:xfrm>
            <a:prstGeom prst="rect">
              <a:avLst/>
            </a:prstGeom>
          </p:spPr>
        </p:pic>
      </p:grpSp>
      <p:grpSp>
        <p:nvGrpSpPr>
          <p:cNvPr id="263" name="object 263"/>
          <p:cNvGrpSpPr/>
          <p:nvPr/>
        </p:nvGrpSpPr>
        <p:grpSpPr>
          <a:xfrm>
            <a:off x="7058310" y="1302829"/>
            <a:ext cx="572135" cy="187960"/>
            <a:chOff x="7058310" y="1302829"/>
            <a:chExt cx="572135" cy="187960"/>
          </a:xfrm>
        </p:grpSpPr>
        <p:pic>
          <p:nvPicPr>
            <p:cNvPr id="264" name="object 264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7058310" y="1305972"/>
              <a:ext cx="436244" cy="144875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7520463" y="1302829"/>
              <a:ext cx="109823" cy="187737"/>
            </a:xfrm>
            <a:prstGeom prst="rect">
              <a:avLst/>
            </a:prstGeom>
          </p:spPr>
        </p:pic>
      </p:grpSp>
      <p:grpSp>
        <p:nvGrpSpPr>
          <p:cNvPr id="266" name="object 266"/>
          <p:cNvGrpSpPr/>
          <p:nvPr/>
        </p:nvGrpSpPr>
        <p:grpSpPr>
          <a:xfrm>
            <a:off x="7750778" y="1342548"/>
            <a:ext cx="317500" cy="108585"/>
            <a:chOff x="7750778" y="1342548"/>
            <a:chExt cx="317500" cy="108585"/>
          </a:xfrm>
        </p:grpSpPr>
        <p:pic>
          <p:nvPicPr>
            <p:cNvPr id="267" name="object 267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7750778" y="1342548"/>
              <a:ext cx="196691" cy="108299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971948" y="1342548"/>
              <a:ext cx="96012" cy="108299"/>
            </a:xfrm>
            <a:prstGeom prst="rect">
              <a:avLst/>
            </a:prstGeom>
          </p:spPr>
        </p:pic>
      </p:grpSp>
      <p:grpSp>
        <p:nvGrpSpPr>
          <p:cNvPr id="269" name="object 269"/>
          <p:cNvGrpSpPr/>
          <p:nvPr/>
        </p:nvGrpSpPr>
        <p:grpSpPr>
          <a:xfrm>
            <a:off x="602265" y="1548479"/>
            <a:ext cx="405130" cy="145415"/>
            <a:chOff x="602265" y="1548479"/>
            <a:chExt cx="405130" cy="145415"/>
          </a:xfrm>
        </p:grpSpPr>
        <p:pic>
          <p:nvPicPr>
            <p:cNvPr id="270" name="object 270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602265" y="1548479"/>
              <a:ext cx="195167" cy="144970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823436" y="1586674"/>
              <a:ext cx="83820" cy="106775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928687" y="1585150"/>
              <a:ext cx="78740" cy="106680"/>
            </a:xfrm>
            <a:custGeom>
              <a:avLst/>
              <a:gdLst/>
              <a:ahLst/>
              <a:cxnLst/>
              <a:rect l="l" t="t" r="r" b="b"/>
              <a:pathLst>
                <a:path w="78740" h="106680">
                  <a:moveTo>
                    <a:pt x="56388" y="6096"/>
                  </a:moveTo>
                  <a:lnTo>
                    <a:pt x="50292" y="1524"/>
                  </a:lnTo>
                  <a:lnTo>
                    <a:pt x="44196" y="0"/>
                  </a:lnTo>
                  <a:lnTo>
                    <a:pt x="33528" y="0"/>
                  </a:lnTo>
                  <a:lnTo>
                    <a:pt x="27432" y="3048"/>
                  </a:lnTo>
                  <a:lnTo>
                    <a:pt x="22860" y="6096"/>
                  </a:lnTo>
                  <a:lnTo>
                    <a:pt x="19812" y="10668"/>
                  </a:lnTo>
                  <a:lnTo>
                    <a:pt x="15240" y="18288"/>
                  </a:lnTo>
                  <a:lnTo>
                    <a:pt x="15240" y="1524"/>
                  </a:lnTo>
                  <a:lnTo>
                    <a:pt x="0" y="1524"/>
                  </a:lnTo>
                  <a:lnTo>
                    <a:pt x="0" y="105257"/>
                  </a:lnTo>
                  <a:lnTo>
                    <a:pt x="18288" y="105257"/>
                  </a:lnTo>
                  <a:lnTo>
                    <a:pt x="18288" y="36576"/>
                  </a:lnTo>
                  <a:lnTo>
                    <a:pt x="19812" y="30480"/>
                  </a:lnTo>
                  <a:lnTo>
                    <a:pt x="21336" y="27432"/>
                  </a:lnTo>
                  <a:lnTo>
                    <a:pt x="27432" y="21336"/>
                  </a:lnTo>
                  <a:lnTo>
                    <a:pt x="33528" y="18288"/>
                  </a:lnTo>
                  <a:lnTo>
                    <a:pt x="41148" y="18288"/>
                  </a:lnTo>
                  <a:lnTo>
                    <a:pt x="50292" y="21336"/>
                  </a:lnTo>
                  <a:lnTo>
                    <a:pt x="56388" y="6096"/>
                  </a:lnTo>
                  <a:close/>
                </a:path>
                <a:path w="78740" h="106680">
                  <a:moveTo>
                    <a:pt x="78676" y="85153"/>
                  </a:moveTo>
                  <a:lnTo>
                    <a:pt x="57327" y="85153"/>
                  </a:lnTo>
                  <a:lnTo>
                    <a:pt x="57327" y="106489"/>
                  </a:lnTo>
                  <a:lnTo>
                    <a:pt x="78676" y="106489"/>
                  </a:lnTo>
                  <a:lnTo>
                    <a:pt x="78676" y="851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3" name="object 273"/>
          <p:cNvGrpSpPr/>
          <p:nvPr/>
        </p:nvGrpSpPr>
        <p:grpSpPr>
          <a:xfrm>
            <a:off x="1973389" y="1777364"/>
            <a:ext cx="798195" cy="147955"/>
            <a:chOff x="1973389" y="1777364"/>
            <a:chExt cx="798195" cy="147955"/>
          </a:xfrm>
        </p:grpSpPr>
        <p:pic>
          <p:nvPicPr>
            <p:cNvPr id="274" name="object 274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973389" y="1777364"/>
              <a:ext cx="132683" cy="147923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2127510" y="1816988"/>
              <a:ext cx="306508" cy="106775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2459926" y="1781937"/>
              <a:ext cx="311086" cy="141827"/>
            </a:xfrm>
            <a:prstGeom prst="rect">
              <a:avLst/>
            </a:prstGeom>
          </p:spPr>
        </p:pic>
      </p:grpSp>
      <p:grpSp>
        <p:nvGrpSpPr>
          <p:cNvPr id="277" name="object 277"/>
          <p:cNvGrpSpPr/>
          <p:nvPr/>
        </p:nvGrpSpPr>
        <p:grpSpPr>
          <a:xfrm>
            <a:off x="2844260" y="1778888"/>
            <a:ext cx="479425" cy="145415"/>
            <a:chOff x="2844260" y="1778888"/>
            <a:chExt cx="479425" cy="145415"/>
          </a:xfrm>
        </p:grpSpPr>
        <p:pic>
          <p:nvPicPr>
            <p:cNvPr id="278" name="object 278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2844260" y="1778888"/>
              <a:ext cx="308038" cy="144970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3176777" y="1781936"/>
              <a:ext cx="146399" cy="141827"/>
            </a:xfrm>
            <a:prstGeom prst="rect">
              <a:avLst/>
            </a:prstGeom>
          </p:spPr>
        </p:pic>
      </p:grpSp>
      <p:sp>
        <p:nvSpPr>
          <p:cNvPr id="280" name="object 280"/>
          <p:cNvSpPr/>
          <p:nvPr/>
        </p:nvSpPr>
        <p:spPr>
          <a:xfrm>
            <a:off x="3396424" y="1778888"/>
            <a:ext cx="53340" cy="143510"/>
          </a:xfrm>
          <a:custGeom>
            <a:avLst/>
            <a:gdLst/>
            <a:ahLst/>
            <a:cxnLst/>
            <a:rect l="l" t="t" r="r" b="b"/>
            <a:pathLst>
              <a:path w="53339" h="143510">
                <a:moveTo>
                  <a:pt x="53339" y="143351"/>
                </a:moveTo>
                <a:lnTo>
                  <a:pt x="35051" y="143351"/>
                </a:lnTo>
                <a:lnTo>
                  <a:pt x="35051" y="32004"/>
                </a:lnTo>
                <a:lnTo>
                  <a:pt x="30479" y="35052"/>
                </a:lnTo>
                <a:lnTo>
                  <a:pt x="25907" y="39624"/>
                </a:lnTo>
                <a:lnTo>
                  <a:pt x="18287" y="44196"/>
                </a:lnTo>
                <a:lnTo>
                  <a:pt x="0" y="53340"/>
                </a:lnTo>
                <a:lnTo>
                  <a:pt x="0" y="35052"/>
                </a:lnTo>
                <a:lnTo>
                  <a:pt x="7477" y="31575"/>
                </a:lnTo>
                <a:lnTo>
                  <a:pt x="14096" y="27813"/>
                </a:lnTo>
                <a:lnTo>
                  <a:pt x="20145" y="23479"/>
                </a:lnTo>
                <a:lnTo>
                  <a:pt x="25907" y="18288"/>
                </a:lnTo>
                <a:lnTo>
                  <a:pt x="33527" y="12192"/>
                </a:lnTo>
                <a:lnTo>
                  <a:pt x="38099" y="6096"/>
                </a:lnTo>
                <a:lnTo>
                  <a:pt x="41147" y="0"/>
                </a:lnTo>
                <a:lnTo>
                  <a:pt x="53339" y="0"/>
                </a:lnTo>
                <a:lnTo>
                  <a:pt x="53339" y="143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1" name="object 281"/>
          <p:cNvGrpSpPr/>
          <p:nvPr/>
        </p:nvGrpSpPr>
        <p:grpSpPr>
          <a:xfrm>
            <a:off x="3498532" y="1778888"/>
            <a:ext cx="306705" cy="146685"/>
            <a:chOff x="3498532" y="1778888"/>
            <a:chExt cx="306705" cy="146685"/>
          </a:xfrm>
        </p:grpSpPr>
        <p:pic>
          <p:nvPicPr>
            <p:cNvPr id="282" name="object 282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3498532" y="1778888"/>
              <a:ext cx="198310" cy="146399"/>
            </a:xfrm>
            <a:prstGeom prst="rect">
              <a:avLst/>
            </a:prstGeom>
          </p:spPr>
        </p:pic>
        <p:sp>
          <p:nvSpPr>
            <p:cNvPr id="283" name="object 283"/>
            <p:cNvSpPr/>
            <p:nvPr/>
          </p:nvSpPr>
          <p:spPr>
            <a:xfrm>
              <a:off x="3716655" y="1779269"/>
              <a:ext cx="88900" cy="143510"/>
            </a:xfrm>
            <a:custGeom>
              <a:avLst/>
              <a:gdLst/>
              <a:ahLst/>
              <a:cxnLst/>
              <a:rect l="l" t="t" r="r" b="b"/>
              <a:pathLst>
                <a:path w="88900" h="143510">
                  <a:moveTo>
                    <a:pt x="88480" y="125730"/>
                  </a:moveTo>
                  <a:lnTo>
                    <a:pt x="18275" y="125730"/>
                  </a:lnTo>
                  <a:lnTo>
                    <a:pt x="18275" y="0"/>
                  </a:lnTo>
                  <a:lnTo>
                    <a:pt x="0" y="0"/>
                  </a:lnTo>
                  <a:lnTo>
                    <a:pt x="0" y="125730"/>
                  </a:lnTo>
                  <a:lnTo>
                    <a:pt x="0" y="143510"/>
                  </a:lnTo>
                  <a:lnTo>
                    <a:pt x="88480" y="143510"/>
                  </a:lnTo>
                  <a:lnTo>
                    <a:pt x="88480" y="1257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4" name="object 284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3866102" y="1777364"/>
            <a:ext cx="161734" cy="146399"/>
          </a:xfrm>
          <a:prstGeom prst="rect">
            <a:avLst/>
          </a:prstGeom>
        </p:spPr>
      </p:pic>
      <p:grpSp>
        <p:nvGrpSpPr>
          <p:cNvPr id="285" name="object 285"/>
          <p:cNvGrpSpPr/>
          <p:nvPr/>
        </p:nvGrpSpPr>
        <p:grpSpPr>
          <a:xfrm>
            <a:off x="4090320" y="1777364"/>
            <a:ext cx="492759" cy="147955"/>
            <a:chOff x="4090320" y="1777364"/>
            <a:chExt cx="492759" cy="147955"/>
          </a:xfrm>
        </p:grpSpPr>
        <p:pic>
          <p:nvPicPr>
            <p:cNvPr id="286" name="object 286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4090320" y="1777364"/>
              <a:ext cx="250126" cy="147923"/>
            </a:xfrm>
            <a:prstGeom prst="rect">
              <a:avLst/>
            </a:prstGeom>
          </p:spPr>
        </p:pic>
        <p:sp>
          <p:nvSpPr>
            <p:cNvPr id="287" name="object 287"/>
            <p:cNvSpPr/>
            <p:nvPr/>
          </p:nvSpPr>
          <p:spPr>
            <a:xfrm>
              <a:off x="4361688" y="1778507"/>
              <a:ext cx="221615" cy="144145"/>
            </a:xfrm>
            <a:custGeom>
              <a:avLst/>
              <a:gdLst/>
              <a:ahLst/>
              <a:cxnLst/>
              <a:rect l="l" t="t" r="r" b="b"/>
              <a:pathLst>
                <a:path w="221614" h="144144">
                  <a:moveTo>
                    <a:pt x="19812" y="0"/>
                  </a:moveTo>
                  <a:lnTo>
                    <a:pt x="0" y="0"/>
                  </a:lnTo>
                  <a:lnTo>
                    <a:pt x="0" y="143256"/>
                  </a:lnTo>
                  <a:lnTo>
                    <a:pt x="19812" y="143256"/>
                  </a:lnTo>
                  <a:lnTo>
                    <a:pt x="19812" y="0"/>
                  </a:lnTo>
                  <a:close/>
                </a:path>
                <a:path w="221614" h="144144">
                  <a:moveTo>
                    <a:pt x="221259" y="381"/>
                  </a:moveTo>
                  <a:lnTo>
                    <a:pt x="202971" y="381"/>
                  </a:lnTo>
                  <a:lnTo>
                    <a:pt x="173901" y="116776"/>
                  </a:lnTo>
                  <a:lnTo>
                    <a:pt x="172491" y="123926"/>
                  </a:lnTo>
                  <a:lnTo>
                    <a:pt x="170827" y="112001"/>
                  </a:lnTo>
                  <a:lnTo>
                    <a:pt x="168300" y="99352"/>
                  </a:lnTo>
                  <a:lnTo>
                    <a:pt x="165201" y="86423"/>
                  </a:lnTo>
                  <a:lnTo>
                    <a:pt x="141922" y="381"/>
                  </a:lnTo>
                  <a:lnTo>
                    <a:pt x="119062" y="381"/>
                  </a:lnTo>
                  <a:lnTo>
                    <a:pt x="91630" y="98018"/>
                  </a:lnTo>
                  <a:lnTo>
                    <a:pt x="90462" y="100571"/>
                  </a:lnTo>
                  <a:lnTo>
                    <a:pt x="89154" y="105829"/>
                  </a:lnTo>
                  <a:lnTo>
                    <a:pt x="85534" y="123926"/>
                  </a:lnTo>
                  <a:lnTo>
                    <a:pt x="84150" y="116827"/>
                  </a:lnTo>
                  <a:lnTo>
                    <a:pt x="80810" y="102069"/>
                  </a:lnTo>
                  <a:lnTo>
                    <a:pt x="79438" y="94970"/>
                  </a:lnTo>
                  <a:lnTo>
                    <a:pt x="56578" y="381"/>
                  </a:lnTo>
                  <a:lnTo>
                    <a:pt x="38290" y="381"/>
                  </a:lnTo>
                  <a:lnTo>
                    <a:pt x="76390" y="143738"/>
                  </a:lnTo>
                  <a:lnTo>
                    <a:pt x="94678" y="143738"/>
                  </a:lnTo>
                  <a:lnTo>
                    <a:pt x="125158" y="35433"/>
                  </a:lnTo>
                  <a:lnTo>
                    <a:pt x="126682" y="30861"/>
                  </a:lnTo>
                  <a:lnTo>
                    <a:pt x="129730" y="18669"/>
                  </a:lnTo>
                  <a:lnTo>
                    <a:pt x="129730" y="20193"/>
                  </a:lnTo>
                  <a:lnTo>
                    <a:pt x="131254" y="26289"/>
                  </a:lnTo>
                  <a:lnTo>
                    <a:pt x="134302" y="35433"/>
                  </a:lnTo>
                  <a:lnTo>
                    <a:pt x="164871" y="143738"/>
                  </a:lnTo>
                  <a:lnTo>
                    <a:pt x="181635" y="143738"/>
                  </a:lnTo>
                  <a:lnTo>
                    <a:pt x="221259" y="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8" name="object 288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4647057" y="1816988"/>
            <a:ext cx="94488" cy="106775"/>
          </a:xfrm>
          <a:prstGeom prst="rect">
            <a:avLst/>
          </a:prstGeom>
        </p:spPr>
      </p:pic>
      <p:grpSp>
        <p:nvGrpSpPr>
          <p:cNvPr id="289" name="object 289"/>
          <p:cNvGrpSpPr/>
          <p:nvPr/>
        </p:nvGrpSpPr>
        <p:grpSpPr>
          <a:xfrm>
            <a:off x="4804124" y="1778888"/>
            <a:ext cx="338455" cy="184785"/>
            <a:chOff x="4804124" y="1778888"/>
            <a:chExt cx="338455" cy="184785"/>
          </a:xfrm>
        </p:grpSpPr>
        <p:pic>
          <p:nvPicPr>
            <p:cNvPr id="290" name="object 290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4804124" y="1778888"/>
              <a:ext cx="90011" cy="144875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4920043" y="1816988"/>
              <a:ext cx="221933" cy="146494"/>
            </a:xfrm>
            <a:prstGeom prst="rect">
              <a:avLst/>
            </a:prstGeom>
          </p:spPr>
        </p:pic>
      </p:grpSp>
      <p:pic>
        <p:nvPicPr>
          <p:cNvPr id="292" name="object 292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6965251" y="3518058"/>
            <a:ext cx="1153096" cy="106775"/>
          </a:xfrm>
          <a:prstGeom prst="rect">
            <a:avLst/>
          </a:prstGeom>
        </p:spPr>
      </p:pic>
      <p:pic>
        <p:nvPicPr>
          <p:cNvPr id="293" name="object 293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8164067" y="3517391"/>
            <a:ext cx="1885092" cy="108966"/>
          </a:xfrm>
          <a:prstGeom prst="rect">
            <a:avLst/>
          </a:prstGeom>
        </p:spPr>
      </p:pic>
      <p:grpSp>
        <p:nvGrpSpPr>
          <p:cNvPr id="294" name="object 294"/>
          <p:cNvGrpSpPr/>
          <p:nvPr/>
        </p:nvGrpSpPr>
        <p:grpSpPr>
          <a:xfrm>
            <a:off x="565689" y="2158650"/>
            <a:ext cx="947419" cy="183515"/>
            <a:chOff x="565689" y="2158650"/>
            <a:chExt cx="947419" cy="183515"/>
          </a:xfrm>
        </p:grpSpPr>
        <p:pic>
          <p:nvPicPr>
            <p:cNvPr id="295" name="object 295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565689" y="2158745"/>
              <a:ext cx="376142" cy="183070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966787" y="2158745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5" h="143510">
                  <a:moveTo>
                    <a:pt x="18376" y="39624"/>
                  </a:moveTo>
                  <a:lnTo>
                    <a:pt x="0" y="39624"/>
                  </a:lnTo>
                  <a:lnTo>
                    <a:pt x="0" y="143357"/>
                  </a:lnTo>
                  <a:lnTo>
                    <a:pt x="18376" y="143357"/>
                  </a:lnTo>
                  <a:lnTo>
                    <a:pt x="18376" y="39624"/>
                  </a:lnTo>
                  <a:close/>
                </a:path>
                <a:path w="18415" h="143510">
                  <a:moveTo>
                    <a:pt x="18376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376" y="21336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7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014031" y="2158650"/>
              <a:ext cx="274605" cy="146589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317593" y="2196941"/>
              <a:ext cx="195262" cy="108299"/>
            </a:xfrm>
            <a:prstGeom prst="rect">
              <a:avLst/>
            </a:prstGeom>
          </p:spPr>
        </p:pic>
      </p:grpSp>
      <p:grpSp>
        <p:nvGrpSpPr>
          <p:cNvPr id="299" name="object 299"/>
          <p:cNvGrpSpPr/>
          <p:nvPr/>
        </p:nvGrpSpPr>
        <p:grpSpPr>
          <a:xfrm>
            <a:off x="1586007" y="2158745"/>
            <a:ext cx="629920" cy="146685"/>
            <a:chOff x="1586007" y="2158745"/>
            <a:chExt cx="629920" cy="146685"/>
          </a:xfrm>
        </p:grpSpPr>
        <p:pic>
          <p:nvPicPr>
            <p:cNvPr id="300" name="object 300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586007" y="2196845"/>
              <a:ext cx="140303" cy="105346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1749369" y="2158745"/>
              <a:ext cx="246880" cy="146399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020633" y="2158745"/>
              <a:ext cx="195262" cy="146494"/>
            </a:xfrm>
            <a:prstGeom prst="rect">
              <a:avLst/>
            </a:prstGeom>
          </p:spPr>
        </p:pic>
      </p:grpSp>
      <p:grpSp>
        <p:nvGrpSpPr>
          <p:cNvPr id="303" name="object 303"/>
          <p:cNvGrpSpPr/>
          <p:nvPr/>
        </p:nvGrpSpPr>
        <p:grpSpPr>
          <a:xfrm>
            <a:off x="580929" y="2401347"/>
            <a:ext cx="329565" cy="145415"/>
            <a:chOff x="580929" y="2401347"/>
            <a:chExt cx="329565" cy="145415"/>
          </a:xfrm>
        </p:grpSpPr>
        <p:pic>
          <p:nvPicPr>
            <p:cNvPr id="304" name="object 304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580929" y="2401347"/>
              <a:ext cx="112871" cy="144875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718185" y="2437923"/>
              <a:ext cx="192119" cy="108299"/>
            </a:xfrm>
            <a:prstGeom prst="rect">
              <a:avLst/>
            </a:prstGeom>
          </p:spPr>
        </p:pic>
      </p:grpSp>
      <p:grpSp>
        <p:nvGrpSpPr>
          <p:cNvPr id="306" name="object 306"/>
          <p:cNvGrpSpPr/>
          <p:nvPr/>
        </p:nvGrpSpPr>
        <p:grpSpPr>
          <a:xfrm>
            <a:off x="968311" y="2401347"/>
            <a:ext cx="267335" cy="145415"/>
            <a:chOff x="968311" y="2401347"/>
            <a:chExt cx="267335" cy="145415"/>
          </a:xfrm>
        </p:grpSpPr>
        <p:sp>
          <p:nvSpPr>
            <p:cNvPr id="307" name="object 307"/>
            <p:cNvSpPr/>
            <p:nvPr/>
          </p:nvSpPr>
          <p:spPr>
            <a:xfrm>
              <a:off x="968311" y="2404395"/>
              <a:ext cx="50800" cy="142240"/>
            </a:xfrm>
            <a:custGeom>
              <a:avLst/>
              <a:gdLst/>
              <a:ahLst/>
              <a:cxnLst/>
              <a:rect l="l" t="t" r="r" b="b"/>
              <a:pathLst>
                <a:path w="50800" h="142239">
                  <a:moveTo>
                    <a:pt x="30480" y="36576"/>
                  </a:moveTo>
                  <a:lnTo>
                    <a:pt x="12192" y="36576"/>
                  </a:lnTo>
                  <a:lnTo>
                    <a:pt x="12192" y="10668"/>
                  </a:lnTo>
                  <a:lnTo>
                    <a:pt x="30480" y="0"/>
                  </a:lnTo>
                  <a:lnTo>
                    <a:pt x="30480" y="36576"/>
                  </a:lnTo>
                  <a:close/>
                </a:path>
                <a:path w="50800" h="142239">
                  <a:moveTo>
                    <a:pt x="47244" y="50292"/>
                  </a:moveTo>
                  <a:lnTo>
                    <a:pt x="0" y="50292"/>
                  </a:lnTo>
                  <a:lnTo>
                    <a:pt x="0" y="36576"/>
                  </a:lnTo>
                  <a:lnTo>
                    <a:pt x="47244" y="36576"/>
                  </a:lnTo>
                  <a:lnTo>
                    <a:pt x="47244" y="50292"/>
                  </a:lnTo>
                  <a:close/>
                </a:path>
                <a:path w="50800" h="142239">
                  <a:moveTo>
                    <a:pt x="41148" y="141827"/>
                  </a:moveTo>
                  <a:lnTo>
                    <a:pt x="30480" y="141827"/>
                  </a:lnTo>
                  <a:lnTo>
                    <a:pt x="25908" y="140303"/>
                  </a:lnTo>
                  <a:lnTo>
                    <a:pt x="12192" y="120491"/>
                  </a:lnTo>
                  <a:lnTo>
                    <a:pt x="12192" y="50292"/>
                  </a:lnTo>
                  <a:lnTo>
                    <a:pt x="30480" y="50292"/>
                  </a:lnTo>
                  <a:lnTo>
                    <a:pt x="30480" y="118967"/>
                  </a:lnTo>
                  <a:lnTo>
                    <a:pt x="32004" y="120491"/>
                  </a:lnTo>
                  <a:lnTo>
                    <a:pt x="32004" y="122015"/>
                  </a:lnTo>
                  <a:lnTo>
                    <a:pt x="35052" y="125063"/>
                  </a:lnTo>
                  <a:lnTo>
                    <a:pt x="47244" y="125063"/>
                  </a:lnTo>
                  <a:lnTo>
                    <a:pt x="50292" y="140303"/>
                  </a:lnTo>
                  <a:lnTo>
                    <a:pt x="45720" y="140303"/>
                  </a:lnTo>
                  <a:lnTo>
                    <a:pt x="41148" y="1418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8" name="object 308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1039939" y="2401347"/>
              <a:ext cx="195262" cy="144875"/>
            </a:xfrm>
            <a:prstGeom prst="rect">
              <a:avLst/>
            </a:prstGeom>
          </p:spPr>
        </p:pic>
      </p:grpSp>
      <p:grpSp>
        <p:nvGrpSpPr>
          <p:cNvPr id="309" name="object 309"/>
          <p:cNvGrpSpPr/>
          <p:nvPr/>
        </p:nvGrpSpPr>
        <p:grpSpPr>
          <a:xfrm>
            <a:off x="1299305" y="2398299"/>
            <a:ext cx="3705225" cy="147955"/>
            <a:chOff x="1299305" y="2398299"/>
            <a:chExt cx="3705225" cy="147955"/>
          </a:xfrm>
        </p:grpSpPr>
        <p:pic>
          <p:nvPicPr>
            <p:cNvPr id="310" name="object 310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299305" y="2398299"/>
              <a:ext cx="1232344" cy="147923"/>
            </a:xfrm>
            <a:prstGeom prst="rect">
              <a:avLst/>
            </a:prstGeom>
          </p:spPr>
        </p:pic>
        <p:sp>
          <p:nvSpPr>
            <p:cNvPr id="311" name="object 311"/>
            <p:cNvSpPr/>
            <p:nvPr/>
          </p:nvSpPr>
          <p:spPr>
            <a:xfrm>
              <a:off x="2563653" y="2401347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4" h="20319">
                  <a:moveTo>
                    <a:pt x="16764" y="19812"/>
                  </a:moveTo>
                  <a:lnTo>
                    <a:pt x="0" y="19812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19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2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2563653" y="2398299"/>
              <a:ext cx="2440305" cy="147923"/>
            </a:xfrm>
            <a:prstGeom prst="rect">
              <a:avLst/>
            </a:prstGeom>
          </p:spPr>
        </p:pic>
      </p:grpSp>
      <p:grpSp>
        <p:nvGrpSpPr>
          <p:cNvPr id="313" name="object 313"/>
          <p:cNvGrpSpPr/>
          <p:nvPr/>
        </p:nvGrpSpPr>
        <p:grpSpPr>
          <a:xfrm>
            <a:off x="5075586" y="2401347"/>
            <a:ext cx="552450" cy="184785"/>
            <a:chOff x="5075586" y="2401347"/>
            <a:chExt cx="552450" cy="184785"/>
          </a:xfrm>
        </p:grpSpPr>
        <p:pic>
          <p:nvPicPr>
            <p:cNvPr id="314" name="object 314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5075586" y="2404300"/>
              <a:ext cx="298989" cy="141922"/>
            </a:xfrm>
            <a:prstGeom prst="rect">
              <a:avLst/>
            </a:prstGeom>
          </p:spPr>
        </p:pic>
        <p:sp>
          <p:nvSpPr>
            <p:cNvPr id="315" name="object 315"/>
            <p:cNvSpPr/>
            <p:nvPr/>
          </p:nvSpPr>
          <p:spPr>
            <a:xfrm>
              <a:off x="5395912" y="2401353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10">
                  <a:moveTo>
                    <a:pt x="18288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8288" y="143344"/>
                  </a:lnTo>
                  <a:lnTo>
                    <a:pt x="18288" y="39624"/>
                  </a:lnTo>
                  <a:close/>
                </a:path>
                <a:path w="18414" h="143510">
                  <a:moveTo>
                    <a:pt x="1828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8288" y="1981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6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5438584" y="2437923"/>
              <a:ext cx="189166" cy="148018"/>
            </a:xfrm>
            <a:prstGeom prst="rect">
              <a:avLst/>
            </a:prstGeom>
          </p:spPr>
        </p:pic>
      </p:grpSp>
      <p:grpSp>
        <p:nvGrpSpPr>
          <p:cNvPr id="317" name="object 317"/>
          <p:cNvGrpSpPr/>
          <p:nvPr/>
        </p:nvGrpSpPr>
        <p:grpSpPr>
          <a:xfrm>
            <a:off x="5699379" y="2398204"/>
            <a:ext cx="337185" cy="148590"/>
            <a:chOff x="5699379" y="2398204"/>
            <a:chExt cx="337185" cy="148590"/>
          </a:xfrm>
        </p:grpSpPr>
        <p:sp>
          <p:nvSpPr>
            <p:cNvPr id="318" name="object 318"/>
            <p:cNvSpPr/>
            <p:nvPr/>
          </p:nvSpPr>
          <p:spPr>
            <a:xfrm>
              <a:off x="5699379" y="2398204"/>
              <a:ext cx="83185" cy="147320"/>
            </a:xfrm>
            <a:custGeom>
              <a:avLst/>
              <a:gdLst/>
              <a:ahLst/>
              <a:cxnLst/>
              <a:rect l="l" t="t" r="r" b="b"/>
              <a:pathLst>
                <a:path w="83185" h="147319">
                  <a:moveTo>
                    <a:pt x="60960" y="3149"/>
                  </a:moveTo>
                  <a:lnTo>
                    <a:pt x="48768" y="0"/>
                  </a:lnTo>
                  <a:lnTo>
                    <a:pt x="36576" y="0"/>
                  </a:lnTo>
                  <a:lnTo>
                    <a:pt x="18288" y="16865"/>
                  </a:lnTo>
                  <a:lnTo>
                    <a:pt x="16764" y="19913"/>
                  </a:lnTo>
                  <a:lnTo>
                    <a:pt x="15240" y="24485"/>
                  </a:lnTo>
                  <a:lnTo>
                    <a:pt x="15240" y="42773"/>
                  </a:lnTo>
                  <a:lnTo>
                    <a:pt x="0" y="42773"/>
                  </a:lnTo>
                  <a:lnTo>
                    <a:pt x="0" y="56489"/>
                  </a:lnTo>
                  <a:lnTo>
                    <a:pt x="15240" y="56489"/>
                  </a:lnTo>
                  <a:lnTo>
                    <a:pt x="15240" y="146494"/>
                  </a:lnTo>
                  <a:lnTo>
                    <a:pt x="33528" y="146494"/>
                  </a:lnTo>
                  <a:lnTo>
                    <a:pt x="33528" y="56489"/>
                  </a:lnTo>
                  <a:lnTo>
                    <a:pt x="53340" y="56489"/>
                  </a:lnTo>
                  <a:lnTo>
                    <a:pt x="53340" y="42773"/>
                  </a:lnTo>
                  <a:lnTo>
                    <a:pt x="33528" y="42773"/>
                  </a:lnTo>
                  <a:lnTo>
                    <a:pt x="33528" y="27533"/>
                  </a:lnTo>
                  <a:lnTo>
                    <a:pt x="35052" y="22961"/>
                  </a:lnTo>
                  <a:lnTo>
                    <a:pt x="36576" y="19913"/>
                  </a:lnTo>
                  <a:lnTo>
                    <a:pt x="38100" y="18389"/>
                  </a:lnTo>
                  <a:lnTo>
                    <a:pt x="42672" y="16865"/>
                  </a:lnTo>
                  <a:lnTo>
                    <a:pt x="54864" y="16865"/>
                  </a:lnTo>
                  <a:lnTo>
                    <a:pt x="57912" y="18389"/>
                  </a:lnTo>
                  <a:lnTo>
                    <a:pt x="60960" y="3149"/>
                  </a:lnTo>
                  <a:close/>
                </a:path>
                <a:path w="83185" h="147319">
                  <a:moveTo>
                    <a:pt x="82664" y="3619"/>
                  </a:moveTo>
                  <a:lnTo>
                    <a:pt x="64376" y="3619"/>
                  </a:lnTo>
                  <a:lnTo>
                    <a:pt x="64376" y="146888"/>
                  </a:lnTo>
                  <a:lnTo>
                    <a:pt x="82664" y="146888"/>
                  </a:lnTo>
                  <a:lnTo>
                    <a:pt x="82664" y="36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9" name="object 319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5804630" y="2440971"/>
              <a:ext cx="83915" cy="105251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5911405" y="2401347"/>
              <a:ext cx="125158" cy="144875"/>
            </a:xfrm>
            <a:prstGeom prst="rect">
              <a:avLst/>
            </a:prstGeom>
          </p:spPr>
        </p:pic>
      </p:grpSp>
      <p:pic>
        <p:nvPicPr>
          <p:cNvPr id="321" name="object 321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6111240" y="2401347"/>
            <a:ext cx="323278" cy="144875"/>
          </a:xfrm>
          <a:prstGeom prst="rect">
            <a:avLst/>
          </a:prstGeom>
        </p:spPr>
      </p:pic>
      <p:pic>
        <p:nvPicPr>
          <p:cNvPr id="322" name="object 322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6498621" y="2401347"/>
            <a:ext cx="120491" cy="144875"/>
          </a:xfrm>
          <a:prstGeom prst="rect">
            <a:avLst/>
          </a:prstGeom>
        </p:spPr>
      </p:pic>
      <p:grpSp>
        <p:nvGrpSpPr>
          <p:cNvPr id="323" name="object 323"/>
          <p:cNvGrpSpPr/>
          <p:nvPr/>
        </p:nvGrpSpPr>
        <p:grpSpPr>
          <a:xfrm>
            <a:off x="7233761" y="2401347"/>
            <a:ext cx="450215" cy="145415"/>
            <a:chOff x="7233761" y="2401347"/>
            <a:chExt cx="450215" cy="145415"/>
          </a:xfrm>
        </p:grpSpPr>
        <p:sp>
          <p:nvSpPr>
            <p:cNvPr id="324" name="object 324"/>
            <p:cNvSpPr/>
            <p:nvPr/>
          </p:nvSpPr>
          <p:spPr>
            <a:xfrm>
              <a:off x="7233755" y="2401353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10">
                  <a:moveTo>
                    <a:pt x="16764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6764" y="143344"/>
                  </a:lnTo>
                  <a:lnTo>
                    <a:pt x="16764" y="39624"/>
                  </a:lnTo>
                  <a:close/>
                </a:path>
                <a:path w="17145" h="143510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5" name="object 325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277957" y="2401347"/>
              <a:ext cx="295846" cy="144875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593711" y="2401347"/>
              <a:ext cx="89916" cy="144875"/>
            </a:xfrm>
            <a:prstGeom prst="rect">
              <a:avLst/>
            </a:prstGeom>
          </p:spPr>
        </p:pic>
      </p:grpSp>
      <p:grpSp>
        <p:nvGrpSpPr>
          <p:cNvPr id="327" name="object 327"/>
          <p:cNvGrpSpPr/>
          <p:nvPr/>
        </p:nvGrpSpPr>
        <p:grpSpPr>
          <a:xfrm>
            <a:off x="7750778" y="2401347"/>
            <a:ext cx="421005" cy="184785"/>
            <a:chOff x="7750778" y="2401347"/>
            <a:chExt cx="421005" cy="184785"/>
          </a:xfrm>
        </p:grpSpPr>
        <p:pic>
          <p:nvPicPr>
            <p:cNvPr id="328" name="object 328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750778" y="2401347"/>
              <a:ext cx="201263" cy="144875"/>
            </a:xfrm>
            <a:prstGeom prst="rect">
              <a:avLst/>
            </a:prstGeom>
          </p:spPr>
        </p:pic>
        <p:sp>
          <p:nvSpPr>
            <p:cNvPr id="329" name="object 329"/>
            <p:cNvSpPr/>
            <p:nvPr/>
          </p:nvSpPr>
          <p:spPr>
            <a:xfrm>
              <a:off x="7978038" y="2401353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5" h="143510">
                  <a:moveTo>
                    <a:pt x="18288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8288" y="143344"/>
                  </a:lnTo>
                  <a:lnTo>
                    <a:pt x="18288" y="39624"/>
                  </a:lnTo>
                  <a:close/>
                </a:path>
                <a:path w="18415" h="143510">
                  <a:moveTo>
                    <a:pt x="1828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8288" y="1981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8019287" y="2401824"/>
              <a:ext cx="152400" cy="184118"/>
            </a:xfrm>
            <a:prstGeom prst="rect">
              <a:avLst/>
            </a:prstGeom>
          </p:spPr>
        </p:pic>
      </p:grpSp>
      <p:pic>
        <p:nvPicPr>
          <p:cNvPr id="331" name="object 331"/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565689" y="2633186"/>
            <a:ext cx="338518" cy="144970"/>
          </a:xfrm>
          <a:prstGeom prst="rect">
            <a:avLst/>
          </a:prstGeom>
        </p:spPr>
      </p:pic>
      <p:grpSp>
        <p:nvGrpSpPr>
          <p:cNvPr id="332" name="object 332"/>
          <p:cNvGrpSpPr/>
          <p:nvPr/>
        </p:nvGrpSpPr>
        <p:grpSpPr>
          <a:xfrm>
            <a:off x="971446" y="2630138"/>
            <a:ext cx="2599055" cy="187960"/>
            <a:chOff x="971446" y="2630138"/>
            <a:chExt cx="2599055" cy="187960"/>
          </a:xfrm>
        </p:grpSpPr>
        <p:pic>
          <p:nvPicPr>
            <p:cNvPr id="333" name="object 333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971446" y="2633186"/>
              <a:ext cx="1303885" cy="144970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2299716" y="2630138"/>
              <a:ext cx="1270539" cy="187642"/>
            </a:xfrm>
            <a:prstGeom prst="rect">
              <a:avLst/>
            </a:prstGeom>
          </p:spPr>
        </p:pic>
      </p:grpSp>
      <p:pic>
        <p:nvPicPr>
          <p:cNvPr id="335" name="object 335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6637401" y="2401824"/>
            <a:ext cx="625316" cy="376332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3600735" y="2633186"/>
            <a:ext cx="126587" cy="144970"/>
          </a:xfrm>
          <a:prstGeom prst="rect">
            <a:avLst/>
          </a:prstGeom>
        </p:spPr>
      </p:pic>
      <p:grpSp>
        <p:nvGrpSpPr>
          <p:cNvPr id="337" name="object 337"/>
          <p:cNvGrpSpPr/>
          <p:nvPr/>
        </p:nvGrpSpPr>
        <p:grpSpPr>
          <a:xfrm>
            <a:off x="3799046" y="2632710"/>
            <a:ext cx="428625" cy="146050"/>
            <a:chOff x="3799046" y="2632710"/>
            <a:chExt cx="428625" cy="146050"/>
          </a:xfrm>
        </p:grpSpPr>
        <p:pic>
          <p:nvPicPr>
            <p:cNvPr id="338" name="object 338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3799046" y="2633186"/>
              <a:ext cx="204311" cy="143446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4026312" y="2632710"/>
              <a:ext cx="201263" cy="145446"/>
            </a:xfrm>
            <a:prstGeom prst="rect">
              <a:avLst/>
            </a:prstGeom>
          </p:spPr>
        </p:pic>
      </p:grpSp>
      <p:grpSp>
        <p:nvGrpSpPr>
          <p:cNvPr id="340" name="object 340"/>
          <p:cNvGrpSpPr/>
          <p:nvPr/>
        </p:nvGrpSpPr>
        <p:grpSpPr>
          <a:xfrm>
            <a:off x="4290155" y="2630138"/>
            <a:ext cx="963930" cy="151130"/>
            <a:chOff x="4290155" y="2630138"/>
            <a:chExt cx="963930" cy="151130"/>
          </a:xfrm>
        </p:grpSpPr>
        <p:pic>
          <p:nvPicPr>
            <p:cNvPr id="341" name="object 341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290155" y="2630138"/>
              <a:ext cx="250126" cy="148018"/>
            </a:xfrm>
            <a:prstGeom prst="rect">
              <a:avLst/>
            </a:prstGeom>
          </p:spPr>
        </p:pic>
        <p:sp>
          <p:nvSpPr>
            <p:cNvPr id="342" name="object 342"/>
            <p:cNvSpPr/>
            <p:nvPr/>
          </p:nvSpPr>
          <p:spPr>
            <a:xfrm>
              <a:off x="4561332" y="2633192"/>
              <a:ext cx="398780" cy="144145"/>
            </a:xfrm>
            <a:custGeom>
              <a:avLst/>
              <a:gdLst/>
              <a:ahLst/>
              <a:cxnLst/>
              <a:rect l="l" t="t" r="r" b="b"/>
              <a:pathLst>
                <a:path w="398779" h="144144">
                  <a:moveTo>
                    <a:pt x="19799" y="292"/>
                  </a:moveTo>
                  <a:lnTo>
                    <a:pt x="0" y="292"/>
                  </a:lnTo>
                  <a:lnTo>
                    <a:pt x="0" y="143535"/>
                  </a:lnTo>
                  <a:lnTo>
                    <a:pt x="19799" y="143535"/>
                  </a:lnTo>
                  <a:lnTo>
                    <a:pt x="19799" y="292"/>
                  </a:lnTo>
                  <a:close/>
                </a:path>
                <a:path w="398779" h="144144">
                  <a:moveTo>
                    <a:pt x="221449" y="0"/>
                  </a:moveTo>
                  <a:lnTo>
                    <a:pt x="201637" y="0"/>
                  </a:lnTo>
                  <a:lnTo>
                    <a:pt x="178689" y="91541"/>
                  </a:lnTo>
                  <a:lnTo>
                    <a:pt x="176657" y="100406"/>
                  </a:lnTo>
                  <a:lnTo>
                    <a:pt x="175069" y="108724"/>
                  </a:lnTo>
                  <a:lnTo>
                    <a:pt x="172593" y="123634"/>
                  </a:lnTo>
                  <a:lnTo>
                    <a:pt x="170256" y="110985"/>
                  </a:lnTo>
                  <a:lnTo>
                    <a:pt x="167640" y="98209"/>
                  </a:lnTo>
                  <a:lnTo>
                    <a:pt x="164439" y="85178"/>
                  </a:lnTo>
                  <a:lnTo>
                    <a:pt x="160401" y="71729"/>
                  </a:lnTo>
                  <a:lnTo>
                    <a:pt x="140589" y="0"/>
                  </a:lnTo>
                  <a:lnTo>
                    <a:pt x="117729" y="0"/>
                  </a:lnTo>
                  <a:lnTo>
                    <a:pt x="90297" y="96113"/>
                  </a:lnTo>
                  <a:lnTo>
                    <a:pt x="89763" y="99542"/>
                  </a:lnTo>
                  <a:lnTo>
                    <a:pt x="86436" y="113296"/>
                  </a:lnTo>
                  <a:lnTo>
                    <a:pt x="84201" y="123634"/>
                  </a:lnTo>
                  <a:lnTo>
                    <a:pt x="81724" y="108343"/>
                  </a:lnTo>
                  <a:lnTo>
                    <a:pt x="80124" y="100838"/>
                  </a:lnTo>
                  <a:lnTo>
                    <a:pt x="78105" y="93065"/>
                  </a:lnTo>
                  <a:lnTo>
                    <a:pt x="56667" y="0"/>
                  </a:lnTo>
                  <a:lnTo>
                    <a:pt x="36855" y="0"/>
                  </a:lnTo>
                  <a:lnTo>
                    <a:pt x="75057" y="143446"/>
                  </a:lnTo>
                  <a:lnTo>
                    <a:pt x="94869" y="143446"/>
                  </a:lnTo>
                  <a:lnTo>
                    <a:pt x="123825" y="33629"/>
                  </a:lnTo>
                  <a:lnTo>
                    <a:pt x="126873" y="24485"/>
                  </a:lnTo>
                  <a:lnTo>
                    <a:pt x="128397" y="16764"/>
                  </a:lnTo>
                  <a:lnTo>
                    <a:pt x="129921" y="19812"/>
                  </a:lnTo>
                  <a:lnTo>
                    <a:pt x="129921" y="24485"/>
                  </a:lnTo>
                  <a:lnTo>
                    <a:pt x="132969" y="33629"/>
                  </a:lnTo>
                  <a:lnTo>
                    <a:pt x="163449" y="143446"/>
                  </a:lnTo>
                  <a:lnTo>
                    <a:pt x="181737" y="143446"/>
                  </a:lnTo>
                  <a:lnTo>
                    <a:pt x="221449" y="0"/>
                  </a:lnTo>
                  <a:close/>
                </a:path>
                <a:path w="398779" h="144144">
                  <a:moveTo>
                    <a:pt x="398322" y="86956"/>
                  </a:moveTo>
                  <a:lnTo>
                    <a:pt x="253453" y="86956"/>
                  </a:lnTo>
                  <a:lnTo>
                    <a:pt x="253453" y="94576"/>
                  </a:lnTo>
                  <a:lnTo>
                    <a:pt x="398322" y="94576"/>
                  </a:lnTo>
                  <a:lnTo>
                    <a:pt x="398322" y="86956"/>
                  </a:lnTo>
                  <a:close/>
                </a:path>
                <a:path w="398779" h="144144">
                  <a:moveTo>
                    <a:pt x="398322" y="45808"/>
                  </a:moveTo>
                  <a:lnTo>
                    <a:pt x="253453" y="45808"/>
                  </a:lnTo>
                  <a:lnTo>
                    <a:pt x="253453" y="54952"/>
                  </a:lnTo>
                  <a:lnTo>
                    <a:pt x="398322" y="54952"/>
                  </a:lnTo>
                  <a:lnTo>
                    <a:pt x="398322" y="458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3" name="object 343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991671" y="2630138"/>
              <a:ext cx="262413" cy="151066"/>
            </a:xfrm>
            <a:prstGeom prst="rect">
              <a:avLst/>
            </a:prstGeom>
          </p:spPr>
        </p:pic>
      </p:grpSp>
      <p:grpSp>
        <p:nvGrpSpPr>
          <p:cNvPr id="344" name="object 344"/>
          <p:cNvGrpSpPr/>
          <p:nvPr/>
        </p:nvGrpSpPr>
        <p:grpSpPr>
          <a:xfrm>
            <a:off x="5331809" y="2633186"/>
            <a:ext cx="504825" cy="145415"/>
            <a:chOff x="5331809" y="2633186"/>
            <a:chExt cx="504825" cy="145415"/>
          </a:xfrm>
        </p:grpSpPr>
        <p:pic>
          <p:nvPicPr>
            <p:cNvPr id="345" name="object 345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5331809" y="2669857"/>
              <a:ext cx="140303" cy="106775"/>
            </a:xfrm>
            <a:prstGeom prst="rect">
              <a:avLst/>
            </a:prstGeom>
          </p:spPr>
        </p:pic>
        <p:sp>
          <p:nvSpPr>
            <p:cNvPr id="346" name="object 346"/>
            <p:cNvSpPr/>
            <p:nvPr/>
          </p:nvSpPr>
          <p:spPr>
            <a:xfrm>
              <a:off x="5501163" y="2633186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19">
                  <a:moveTo>
                    <a:pt x="16764" y="19812"/>
                  </a:moveTo>
                  <a:lnTo>
                    <a:pt x="0" y="19812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19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7" name="object 347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5501163" y="2669857"/>
              <a:ext cx="225647" cy="108299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5746718" y="2633186"/>
              <a:ext cx="89916" cy="144970"/>
            </a:xfrm>
            <a:prstGeom prst="rect">
              <a:avLst/>
            </a:prstGeom>
          </p:spPr>
        </p:pic>
      </p:grpSp>
      <p:grpSp>
        <p:nvGrpSpPr>
          <p:cNvPr id="349" name="object 349"/>
          <p:cNvGrpSpPr/>
          <p:nvPr/>
        </p:nvGrpSpPr>
        <p:grpSpPr>
          <a:xfrm>
            <a:off x="5903785" y="2633186"/>
            <a:ext cx="660400" cy="145415"/>
            <a:chOff x="5903785" y="2633186"/>
            <a:chExt cx="660400" cy="145415"/>
          </a:xfrm>
        </p:grpSpPr>
        <p:pic>
          <p:nvPicPr>
            <p:cNvPr id="350" name="object 350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5903785" y="2669857"/>
              <a:ext cx="192118" cy="108299"/>
            </a:xfrm>
            <a:prstGeom prst="rect">
              <a:avLst/>
            </a:prstGeom>
          </p:spPr>
        </p:pic>
        <p:sp>
          <p:nvSpPr>
            <p:cNvPr id="351" name="object 351"/>
            <p:cNvSpPr/>
            <p:nvPr/>
          </p:nvSpPr>
          <p:spPr>
            <a:xfrm>
              <a:off x="6120383" y="2633472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10">
                  <a:moveTo>
                    <a:pt x="18287" y="143255"/>
                  </a:moveTo>
                  <a:lnTo>
                    <a:pt x="0" y="143255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432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2" name="object 352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6163055" y="2633186"/>
              <a:ext cx="176879" cy="144970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6367462" y="2669857"/>
              <a:ext cx="196691" cy="108299"/>
            </a:xfrm>
            <a:prstGeom prst="rect">
              <a:avLst/>
            </a:prstGeom>
          </p:spPr>
        </p:pic>
      </p:grpSp>
      <p:grpSp>
        <p:nvGrpSpPr>
          <p:cNvPr id="354" name="object 354"/>
          <p:cNvGrpSpPr/>
          <p:nvPr/>
        </p:nvGrpSpPr>
        <p:grpSpPr>
          <a:xfrm>
            <a:off x="7335869" y="2633186"/>
            <a:ext cx="553720" cy="184785"/>
            <a:chOff x="7335869" y="2633186"/>
            <a:chExt cx="553720" cy="184785"/>
          </a:xfrm>
        </p:grpSpPr>
        <p:pic>
          <p:nvPicPr>
            <p:cNvPr id="355" name="object 355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7335869" y="2636234"/>
              <a:ext cx="298990" cy="141922"/>
            </a:xfrm>
            <a:prstGeom prst="rect">
              <a:avLst/>
            </a:prstGeom>
          </p:spPr>
        </p:pic>
        <p:sp>
          <p:nvSpPr>
            <p:cNvPr id="356" name="object 356"/>
            <p:cNvSpPr/>
            <p:nvPr/>
          </p:nvSpPr>
          <p:spPr>
            <a:xfrm>
              <a:off x="7657719" y="2633192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10">
                  <a:moveTo>
                    <a:pt x="16764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6764" y="143344"/>
                  </a:lnTo>
                  <a:lnTo>
                    <a:pt x="16764" y="39624"/>
                  </a:lnTo>
                  <a:close/>
                </a:path>
                <a:path w="17145" h="143510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7" name="object 357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7698867" y="2669857"/>
              <a:ext cx="190690" cy="147923"/>
            </a:xfrm>
            <a:prstGeom prst="rect">
              <a:avLst/>
            </a:prstGeom>
          </p:spPr>
        </p:pic>
      </p:grpSp>
      <p:grpSp>
        <p:nvGrpSpPr>
          <p:cNvPr id="358" name="object 358"/>
          <p:cNvGrpSpPr/>
          <p:nvPr/>
        </p:nvGrpSpPr>
        <p:grpSpPr>
          <a:xfrm>
            <a:off x="579405" y="2865120"/>
            <a:ext cx="762000" cy="145415"/>
            <a:chOff x="579405" y="2865120"/>
            <a:chExt cx="762000" cy="145415"/>
          </a:xfrm>
        </p:grpSpPr>
        <p:pic>
          <p:nvPicPr>
            <p:cNvPr id="359" name="object 359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79405" y="2901696"/>
              <a:ext cx="140303" cy="105251"/>
            </a:xfrm>
            <a:prstGeom prst="rect">
              <a:avLst/>
            </a:prstGeom>
          </p:spPr>
        </p:pic>
        <p:pic>
          <p:nvPicPr>
            <p:cNvPr id="360" name="object 360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741044" y="2865120"/>
              <a:ext cx="289845" cy="144875"/>
            </a:xfrm>
            <a:prstGeom prst="rect">
              <a:avLst/>
            </a:prstGeom>
          </p:spPr>
        </p:pic>
        <p:sp>
          <p:nvSpPr>
            <p:cNvPr id="361" name="object 361"/>
            <p:cNvSpPr/>
            <p:nvPr/>
          </p:nvSpPr>
          <p:spPr>
            <a:xfrm>
              <a:off x="1062888" y="2865119"/>
              <a:ext cx="17145" cy="142240"/>
            </a:xfrm>
            <a:custGeom>
              <a:avLst/>
              <a:gdLst/>
              <a:ahLst/>
              <a:cxnLst/>
              <a:rect l="l" t="t" r="r" b="b"/>
              <a:pathLst>
                <a:path w="17144" h="142239">
                  <a:moveTo>
                    <a:pt x="16764" y="39624"/>
                  </a:moveTo>
                  <a:lnTo>
                    <a:pt x="0" y="39624"/>
                  </a:lnTo>
                  <a:lnTo>
                    <a:pt x="0" y="141833"/>
                  </a:lnTo>
                  <a:lnTo>
                    <a:pt x="16764" y="141833"/>
                  </a:lnTo>
                  <a:lnTo>
                    <a:pt x="16764" y="39624"/>
                  </a:lnTo>
                  <a:close/>
                </a:path>
                <a:path w="17144" h="142239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2" name="object 362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1104042" y="2901696"/>
              <a:ext cx="195262" cy="108299"/>
            </a:xfrm>
            <a:prstGeom prst="rect">
              <a:avLst/>
            </a:prstGeom>
          </p:spPr>
        </p:pic>
        <p:sp>
          <p:nvSpPr>
            <p:cNvPr id="363" name="object 363"/>
            <p:cNvSpPr/>
            <p:nvPr/>
          </p:nvSpPr>
          <p:spPr>
            <a:xfrm>
              <a:off x="1319783" y="2987040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21336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213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4" name="object 364"/>
          <p:cNvGrpSpPr/>
          <p:nvPr/>
        </p:nvGrpSpPr>
        <p:grpSpPr>
          <a:xfrm>
            <a:off x="571785" y="3106197"/>
            <a:ext cx="619760" cy="145415"/>
            <a:chOff x="571785" y="3106197"/>
            <a:chExt cx="619760" cy="145415"/>
          </a:xfrm>
        </p:grpSpPr>
        <p:pic>
          <p:nvPicPr>
            <p:cNvPr id="365" name="object 365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571785" y="3106197"/>
              <a:ext cx="201263" cy="144875"/>
            </a:xfrm>
            <a:prstGeom prst="rect">
              <a:avLst/>
            </a:prstGeom>
          </p:spPr>
        </p:pic>
        <p:sp>
          <p:nvSpPr>
            <p:cNvPr id="366" name="object 366"/>
            <p:cNvSpPr/>
            <p:nvPr/>
          </p:nvSpPr>
          <p:spPr>
            <a:xfrm>
              <a:off x="800481" y="3106419"/>
              <a:ext cx="90170" cy="143510"/>
            </a:xfrm>
            <a:custGeom>
              <a:avLst/>
              <a:gdLst/>
              <a:ahLst/>
              <a:cxnLst/>
              <a:rect l="l" t="t" r="r" b="b"/>
              <a:pathLst>
                <a:path w="90169" h="143510">
                  <a:moveTo>
                    <a:pt x="90004" y="125730"/>
                  </a:moveTo>
                  <a:lnTo>
                    <a:pt x="19900" y="125730"/>
                  </a:lnTo>
                  <a:lnTo>
                    <a:pt x="19900" y="0"/>
                  </a:lnTo>
                  <a:lnTo>
                    <a:pt x="0" y="0"/>
                  </a:lnTo>
                  <a:lnTo>
                    <a:pt x="0" y="125730"/>
                  </a:lnTo>
                  <a:lnTo>
                    <a:pt x="0" y="143510"/>
                  </a:lnTo>
                  <a:lnTo>
                    <a:pt x="90004" y="143510"/>
                  </a:lnTo>
                  <a:lnTo>
                    <a:pt x="90004" y="1257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7" name="object 367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927163" y="3113817"/>
              <a:ext cx="125063" cy="125063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096422" y="3107721"/>
              <a:ext cx="94583" cy="143351"/>
            </a:xfrm>
            <a:prstGeom prst="rect">
              <a:avLst/>
            </a:prstGeom>
          </p:spPr>
        </p:pic>
      </p:grpSp>
      <p:sp>
        <p:nvSpPr>
          <p:cNvPr id="369" name="object 369"/>
          <p:cNvSpPr/>
          <p:nvPr/>
        </p:nvSpPr>
        <p:spPr>
          <a:xfrm>
            <a:off x="1262634" y="3103054"/>
            <a:ext cx="125095" cy="187960"/>
          </a:xfrm>
          <a:custGeom>
            <a:avLst/>
            <a:gdLst/>
            <a:ahLst/>
            <a:cxnLst/>
            <a:rect l="l" t="t" r="r" b="b"/>
            <a:pathLst>
              <a:path w="125094" h="187960">
                <a:moveTo>
                  <a:pt x="47332" y="0"/>
                </a:moveTo>
                <a:lnTo>
                  <a:pt x="35140" y="0"/>
                </a:lnTo>
                <a:lnTo>
                  <a:pt x="26517" y="12636"/>
                </a:lnTo>
                <a:lnTo>
                  <a:pt x="7620" y="50393"/>
                </a:lnTo>
                <a:lnTo>
                  <a:pt x="0" y="94678"/>
                </a:lnTo>
                <a:lnTo>
                  <a:pt x="584" y="107251"/>
                </a:lnTo>
                <a:lnTo>
                  <a:pt x="10668" y="144970"/>
                </a:lnTo>
                <a:lnTo>
                  <a:pt x="35140" y="187744"/>
                </a:lnTo>
                <a:lnTo>
                  <a:pt x="47332" y="187744"/>
                </a:lnTo>
                <a:lnTo>
                  <a:pt x="34391" y="164592"/>
                </a:lnTo>
                <a:lnTo>
                  <a:pt x="25336" y="141173"/>
                </a:lnTo>
                <a:lnTo>
                  <a:pt x="20015" y="117779"/>
                </a:lnTo>
                <a:lnTo>
                  <a:pt x="18288" y="94678"/>
                </a:lnTo>
                <a:lnTo>
                  <a:pt x="18567" y="85483"/>
                </a:lnTo>
                <a:lnTo>
                  <a:pt x="19431" y="76314"/>
                </a:lnTo>
                <a:lnTo>
                  <a:pt x="20853" y="67157"/>
                </a:lnTo>
                <a:lnTo>
                  <a:pt x="22860" y="58013"/>
                </a:lnTo>
                <a:lnTo>
                  <a:pt x="24282" y="50279"/>
                </a:lnTo>
                <a:lnTo>
                  <a:pt x="26289" y="42964"/>
                </a:lnTo>
                <a:lnTo>
                  <a:pt x="28854" y="35941"/>
                </a:lnTo>
                <a:lnTo>
                  <a:pt x="32004" y="29057"/>
                </a:lnTo>
                <a:lnTo>
                  <a:pt x="34645" y="24536"/>
                </a:lnTo>
                <a:lnTo>
                  <a:pt x="42164" y="9728"/>
                </a:lnTo>
                <a:lnTo>
                  <a:pt x="47332" y="0"/>
                </a:lnTo>
                <a:close/>
              </a:path>
              <a:path w="125094" h="187960">
                <a:moveTo>
                  <a:pt x="125056" y="3149"/>
                </a:moveTo>
                <a:lnTo>
                  <a:pt x="114388" y="3149"/>
                </a:lnTo>
                <a:lnTo>
                  <a:pt x="111340" y="9245"/>
                </a:lnTo>
                <a:lnTo>
                  <a:pt x="106768" y="15341"/>
                </a:lnTo>
                <a:lnTo>
                  <a:pt x="73240" y="38201"/>
                </a:lnTo>
                <a:lnTo>
                  <a:pt x="73240" y="54965"/>
                </a:lnTo>
                <a:lnTo>
                  <a:pt x="77812" y="53441"/>
                </a:lnTo>
                <a:lnTo>
                  <a:pt x="85432" y="50393"/>
                </a:lnTo>
                <a:lnTo>
                  <a:pt x="91528" y="45821"/>
                </a:lnTo>
                <a:lnTo>
                  <a:pt x="97624" y="42773"/>
                </a:lnTo>
                <a:lnTo>
                  <a:pt x="103720" y="38201"/>
                </a:lnTo>
                <a:lnTo>
                  <a:pt x="108292" y="33629"/>
                </a:lnTo>
                <a:lnTo>
                  <a:pt x="108292" y="146494"/>
                </a:lnTo>
                <a:lnTo>
                  <a:pt x="125056" y="146494"/>
                </a:lnTo>
                <a:lnTo>
                  <a:pt x="125056" y="3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0" name="object 370"/>
          <p:cNvGrpSpPr/>
          <p:nvPr/>
        </p:nvGrpSpPr>
        <p:grpSpPr>
          <a:xfrm>
            <a:off x="1438084" y="3103054"/>
            <a:ext cx="1299845" cy="187960"/>
            <a:chOff x="1438084" y="3103054"/>
            <a:chExt cx="1299845" cy="187960"/>
          </a:xfrm>
        </p:grpSpPr>
        <p:sp>
          <p:nvSpPr>
            <p:cNvPr id="371" name="object 371"/>
            <p:cNvSpPr/>
            <p:nvPr/>
          </p:nvSpPr>
          <p:spPr>
            <a:xfrm>
              <a:off x="1438071" y="3106203"/>
              <a:ext cx="198755" cy="145415"/>
            </a:xfrm>
            <a:custGeom>
              <a:avLst/>
              <a:gdLst/>
              <a:ahLst/>
              <a:cxnLst/>
              <a:rect l="l" t="t" r="r" b="b"/>
              <a:pathLst>
                <a:path w="198755" h="145414">
                  <a:moveTo>
                    <a:pt x="92964" y="71628"/>
                  </a:moveTo>
                  <a:lnTo>
                    <a:pt x="83820" y="22860"/>
                  </a:lnTo>
                  <a:lnTo>
                    <a:pt x="78486" y="13716"/>
                  </a:lnTo>
                  <a:lnTo>
                    <a:pt x="76200" y="10668"/>
                  </a:lnTo>
                  <a:lnTo>
                    <a:pt x="74676" y="9652"/>
                  </a:lnTo>
                  <a:lnTo>
                    <a:pt x="74676" y="71628"/>
                  </a:lnTo>
                  <a:lnTo>
                    <a:pt x="74129" y="88277"/>
                  </a:lnTo>
                  <a:lnTo>
                    <a:pt x="60960" y="126580"/>
                  </a:lnTo>
                  <a:lnTo>
                    <a:pt x="54864" y="131152"/>
                  </a:lnTo>
                  <a:lnTo>
                    <a:pt x="38100" y="131152"/>
                  </a:lnTo>
                  <a:lnTo>
                    <a:pt x="17335" y="88277"/>
                  </a:lnTo>
                  <a:lnTo>
                    <a:pt x="16764" y="71628"/>
                  </a:lnTo>
                  <a:lnTo>
                    <a:pt x="17335" y="55676"/>
                  </a:lnTo>
                  <a:lnTo>
                    <a:pt x="32004" y="16764"/>
                  </a:lnTo>
                  <a:lnTo>
                    <a:pt x="38100" y="13716"/>
                  </a:lnTo>
                  <a:lnTo>
                    <a:pt x="53340" y="13716"/>
                  </a:lnTo>
                  <a:lnTo>
                    <a:pt x="74129" y="55905"/>
                  </a:lnTo>
                  <a:lnTo>
                    <a:pt x="74676" y="71628"/>
                  </a:lnTo>
                  <a:lnTo>
                    <a:pt x="74676" y="9652"/>
                  </a:lnTo>
                  <a:lnTo>
                    <a:pt x="71628" y="7620"/>
                  </a:lnTo>
                  <a:lnTo>
                    <a:pt x="65532" y="4572"/>
                  </a:lnTo>
                  <a:lnTo>
                    <a:pt x="60960" y="1524"/>
                  </a:lnTo>
                  <a:lnTo>
                    <a:pt x="53340" y="0"/>
                  </a:lnTo>
                  <a:lnTo>
                    <a:pt x="45720" y="0"/>
                  </a:lnTo>
                  <a:lnTo>
                    <a:pt x="11049" y="18097"/>
                  </a:lnTo>
                  <a:lnTo>
                    <a:pt x="10947" y="18288"/>
                  </a:lnTo>
                  <a:lnTo>
                    <a:pt x="7391" y="24549"/>
                  </a:lnTo>
                  <a:lnTo>
                    <a:pt x="241" y="61887"/>
                  </a:lnTo>
                  <a:lnTo>
                    <a:pt x="0" y="71628"/>
                  </a:lnTo>
                  <a:lnTo>
                    <a:pt x="7721" y="120586"/>
                  </a:lnTo>
                  <a:lnTo>
                    <a:pt x="45720" y="144868"/>
                  </a:lnTo>
                  <a:lnTo>
                    <a:pt x="53416" y="144322"/>
                  </a:lnTo>
                  <a:lnTo>
                    <a:pt x="84277" y="120319"/>
                  </a:lnTo>
                  <a:lnTo>
                    <a:pt x="92659" y="83642"/>
                  </a:lnTo>
                  <a:lnTo>
                    <a:pt x="92964" y="71628"/>
                  </a:lnTo>
                  <a:close/>
                </a:path>
                <a:path w="198755" h="145414">
                  <a:moveTo>
                    <a:pt x="198221" y="71628"/>
                  </a:moveTo>
                  <a:lnTo>
                    <a:pt x="189077" y="22860"/>
                  </a:lnTo>
                  <a:lnTo>
                    <a:pt x="183743" y="13716"/>
                  </a:lnTo>
                  <a:lnTo>
                    <a:pt x="181457" y="10668"/>
                  </a:lnTo>
                  <a:lnTo>
                    <a:pt x="179933" y="9652"/>
                  </a:lnTo>
                  <a:lnTo>
                    <a:pt x="179933" y="71628"/>
                  </a:lnTo>
                  <a:lnTo>
                    <a:pt x="179362" y="88277"/>
                  </a:lnTo>
                  <a:lnTo>
                    <a:pt x="166217" y="126580"/>
                  </a:lnTo>
                  <a:lnTo>
                    <a:pt x="158597" y="131152"/>
                  </a:lnTo>
                  <a:lnTo>
                    <a:pt x="143357" y="131152"/>
                  </a:lnTo>
                  <a:lnTo>
                    <a:pt x="122593" y="88277"/>
                  </a:lnTo>
                  <a:lnTo>
                    <a:pt x="122021" y="71628"/>
                  </a:lnTo>
                  <a:lnTo>
                    <a:pt x="122593" y="55676"/>
                  </a:lnTo>
                  <a:lnTo>
                    <a:pt x="135737" y="16764"/>
                  </a:lnTo>
                  <a:lnTo>
                    <a:pt x="143357" y="13716"/>
                  </a:lnTo>
                  <a:lnTo>
                    <a:pt x="158597" y="13716"/>
                  </a:lnTo>
                  <a:lnTo>
                    <a:pt x="179362" y="55905"/>
                  </a:lnTo>
                  <a:lnTo>
                    <a:pt x="179933" y="71628"/>
                  </a:lnTo>
                  <a:lnTo>
                    <a:pt x="179933" y="9652"/>
                  </a:lnTo>
                  <a:lnTo>
                    <a:pt x="176885" y="7620"/>
                  </a:lnTo>
                  <a:lnTo>
                    <a:pt x="164693" y="1524"/>
                  </a:lnTo>
                  <a:lnTo>
                    <a:pt x="158597" y="0"/>
                  </a:lnTo>
                  <a:lnTo>
                    <a:pt x="150977" y="0"/>
                  </a:lnTo>
                  <a:lnTo>
                    <a:pt x="116306" y="18097"/>
                  </a:lnTo>
                  <a:lnTo>
                    <a:pt x="104178" y="59651"/>
                  </a:lnTo>
                  <a:lnTo>
                    <a:pt x="103644" y="71628"/>
                  </a:lnTo>
                  <a:lnTo>
                    <a:pt x="104749" y="90830"/>
                  </a:lnTo>
                  <a:lnTo>
                    <a:pt x="118973" y="131152"/>
                  </a:lnTo>
                  <a:lnTo>
                    <a:pt x="150977" y="144868"/>
                  </a:lnTo>
                  <a:lnTo>
                    <a:pt x="158673" y="144322"/>
                  </a:lnTo>
                  <a:lnTo>
                    <a:pt x="182956" y="131152"/>
                  </a:lnTo>
                  <a:lnTo>
                    <a:pt x="186220" y="126771"/>
                  </a:lnTo>
                  <a:lnTo>
                    <a:pt x="197916" y="83642"/>
                  </a:lnTo>
                  <a:lnTo>
                    <a:pt x="198221" y="71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2" name="object 372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653063" y="3103054"/>
              <a:ext cx="1084421" cy="187737"/>
            </a:xfrm>
            <a:prstGeom prst="rect">
              <a:avLst/>
            </a:prstGeom>
          </p:spPr>
        </p:pic>
      </p:grpSp>
      <p:grpSp>
        <p:nvGrpSpPr>
          <p:cNvPr id="373" name="object 373"/>
          <p:cNvGrpSpPr/>
          <p:nvPr/>
        </p:nvGrpSpPr>
        <p:grpSpPr>
          <a:xfrm>
            <a:off x="2801588" y="3106197"/>
            <a:ext cx="552450" cy="184785"/>
            <a:chOff x="2801588" y="3106197"/>
            <a:chExt cx="552450" cy="184785"/>
          </a:xfrm>
        </p:grpSpPr>
        <p:pic>
          <p:nvPicPr>
            <p:cNvPr id="374" name="object 374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2801588" y="3142773"/>
              <a:ext cx="182975" cy="108299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3007423" y="3106197"/>
              <a:ext cx="132683" cy="144875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3163061" y="3142773"/>
              <a:ext cx="190595" cy="148018"/>
            </a:xfrm>
            <a:prstGeom prst="rect">
              <a:avLst/>
            </a:prstGeom>
          </p:spPr>
        </p:pic>
      </p:grpSp>
      <p:grpSp>
        <p:nvGrpSpPr>
          <p:cNvPr id="377" name="object 377"/>
          <p:cNvGrpSpPr/>
          <p:nvPr/>
        </p:nvGrpSpPr>
        <p:grpSpPr>
          <a:xfrm>
            <a:off x="3440620" y="3106197"/>
            <a:ext cx="718820" cy="145415"/>
            <a:chOff x="3440620" y="3106197"/>
            <a:chExt cx="718820" cy="145415"/>
          </a:xfrm>
        </p:grpSpPr>
        <p:pic>
          <p:nvPicPr>
            <p:cNvPr id="378" name="object 378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3440620" y="3142773"/>
              <a:ext cx="140303" cy="106775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3602259" y="3106197"/>
              <a:ext cx="289845" cy="144970"/>
            </a:xfrm>
            <a:prstGeom prst="rect">
              <a:avLst/>
            </a:prstGeom>
          </p:spPr>
        </p:pic>
        <p:sp>
          <p:nvSpPr>
            <p:cNvPr id="380" name="object 380"/>
            <p:cNvSpPr/>
            <p:nvPr/>
          </p:nvSpPr>
          <p:spPr>
            <a:xfrm>
              <a:off x="3922585" y="3106204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10">
                  <a:moveTo>
                    <a:pt x="18288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8288" y="143344"/>
                  </a:lnTo>
                  <a:lnTo>
                    <a:pt x="18288" y="39624"/>
                  </a:lnTo>
                  <a:close/>
                </a:path>
                <a:path w="18414" h="143510">
                  <a:moveTo>
                    <a:pt x="1828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8288" y="1981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1" name="object 381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3965257" y="3142773"/>
              <a:ext cx="193738" cy="108299"/>
            </a:xfrm>
            <a:prstGeom prst="rect">
              <a:avLst/>
            </a:prstGeom>
          </p:spPr>
        </p:pic>
      </p:grpSp>
      <p:pic>
        <p:nvPicPr>
          <p:cNvPr id="382" name="object 382"/>
          <p:cNvPicPr/>
          <p:nvPr/>
        </p:nvPicPr>
        <p:blipFill>
          <a:blip r:embed="rId231" cstate="print"/>
          <a:stretch>
            <a:fillRect/>
          </a:stretch>
        </p:blipFill>
        <p:spPr>
          <a:xfrm>
            <a:off x="8164067" y="3741420"/>
            <a:ext cx="1577339" cy="1187195"/>
          </a:xfrm>
          <a:prstGeom prst="rect">
            <a:avLst/>
          </a:prstGeom>
        </p:spPr>
      </p:pic>
      <p:pic>
        <p:nvPicPr>
          <p:cNvPr id="383" name="object 383"/>
          <p:cNvPicPr/>
          <p:nvPr/>
        </p:nvPicPr>
        <p:blipFill>
          <a:blip r:embed="rId232" cstate="print"/>
          <a:stretch>
            <a:fillRect/>
          </a:stretch>
        </p:blipFill>
        <p:spPr>
          <a:xfrm>
            <a:off x="6336792" y="3741420"/>
            <a:ext cx="1577339" cy="11871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276" y="273081"/>
            <a:ext cx="868044" cy="156210"/>
            <a:chOff x="692276" y="273081"/>
            <a:chExt cx="868044" cy="156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276" y="273081"/>
              <a:ext cx="94487" cy="1235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720" y="308133"/>
              <a:ext cx="71628" cy="884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732" y="305085"/>
              <a:ext cx="224313" cy="1236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6526" y="274319"/>
              <a:ext cx="351377" cy="1223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44853" y="274611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40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633727" y="273081"/>
            <a:ext cx="2022475" cy="157480"/>
            <a:chOff x="1633727" y="273081"/>
            <a:chExt cx="2022475" cy="1574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3727" y="274319"/>
              <a:ext cx="1273016" cy="1223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9699" y="273081"/>
              <a:ext cx="725995" cy="15716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722751" y="273081"/>
            <a:ext cx="587375" cy="123825"/>
            <a:chOff x="3722751" y="273081"/>
            <a:chExt cx="587375" cy="12382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2751" y="273081"/>
              <a:ext cx="129635" cy="1235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95153" y="277653"/>
              <a:ext cx="414908" cy="11896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83133" y="493776"/>
            <a:ext cx="948690" cy="182245"/>
            <a:chOff x="683133" y="493776"/>
            <a:chExt cx="948690" cy="18224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3133" y="493776"/>
              <a:ext cx="377570" cy="18211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85748" y="494258"/>
              <a:ext cx="17145" cy="142240"/>
            </a:xfrm>
            <a:custGeom>
              <a:avLst/>
              <a:gdLst/>
              <a:ahLst/>
              <a:cxnLst/>
              <a:rect l="l" t="t" r="r" b="b"/>
              <a:pathLst>
                <a:path w="17144" h="142240">
                  <a:moveTo>
                    <a:pt x="16764" y="39712"/>
                  </a:moveTo>
                  <a:lnTo>
                    <a:pt x="0" y="39712"/>
                  </a:lnTo>
                  <a:lnTo>
                    <a:pt x="0" y="141922"/>
                  </a:lnTo>
                  <a:lnTo>
                    <a:pt x="16764" y="141922"/>
                  </a:lnTo>
                  <a:lnTo>
                    <a:pt x="16764" y="39712"/>
                  </a:lnTo>
                  <a:close/>
                </a:path>
                <a:path w="17144" h="142240">
                  <a:moveTo>
                    <a:pt x="16764" y="0"/>
                  </a:moveTo>
                  <a:lnTo>
                    <a:pt x="0" y="0"/>
                  </a:lnTo>
                  <a:lnTo>
                    <a:pt x="0" y="19900"/>
                  </a:lnTo>
                  <a:lnTo>
                    <a:pt x="16764" y="19900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2998" y="494252"/>
              <a:ext cx="274510" cy="1449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5036" y="530923"/>
              <a:ext cx="196691" cy="10829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698994" y="493776"/>
            <a:ext cx="724535" cy="182245"/>
            <a:chOff x="1698994" y="493776"/>
            <a:chExt cx="724535" cy="182245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8994" y="530923"/>
              <a:ext cx="460418" cy="1082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86940" y="493776"/>
              <a:ext cx="236410" cy="18211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502598" y="494252"/>
            <a:ext cx="125095" cy="142240"/>
            <a:chOff x="2502598" y="494252"/>
            <a:chExt cx="125095" cy="142240"/>
          </a:xfrm>
        </p:grpSpPr>
        <p:sp>
          <p:nvSpPr>
            <p:cNvPr id="23" name="object 23"/>
            <p:cNvSpPr/>
            <p:nvPr/>
          </p:nvSpPr>
          <p:spPr>
            <a:xfrm>
              <a:off x="2502585" y="494258"/>
              <a:ext cx="17145" cy="142240"/>
            </a:xfrm>
            <a:custGeom>
              <a:avLst/>
              <a:gdLst/>
              <a:ahLst/>
              <a:cxnLst/>
              <a:rect l="l" t="t" r="r" b="b"/>
              <a:pathLst>
                <a:path w="17144" h="142240">
                  <a:moveTo>
                    <a:pt x="16764" y="39712"/>
                  </a:moveTo>
                  <a:lnTo>
                    <a:pt x="0" y="39712"/>
                  </a:lnTo>
                  <a:lnTo>
                    <a:pt x="0" y="141922"/>
                  </a:lnTo>
                  <a:lnTo>
                    <a:pt x="16764" y="141922"/>
                  </a:lnTo>
                  <a:lnTo>
                    <a:pt x="16764" y="39712"/>
                  </a:lnTo>
                  <a:close/>
                </a:path>
                <a:path w="17144" h="142240">
                  <a:moveTo>
                    <a:pt x="16764" y="0"/>
                  </a:moveTo>
                  <a:lnTo>
                    <a:pt x="0" y="0"/>
                  </a:lnTo>
                  <a:lnTo>
                    <a:pt x="0" y="19900"/>
                  </a:lnTo>
                  <a:lnTo>
                    <a:pt x="16764" y="19900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43841" y="530923"/>
              <a:ext cx="83819" cy="105251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711576" y="493776"/>
            <a:ext cx="449199" cy="145446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3236214" y="494252"/>
            <a:ext cx="924560" cy="184785"/>
            <a:chOff x="3236214" y="494252"/>
            <a:chExt cx="924560" cy="184785"/>
          </a:xfrm>
        </p:grpSpPr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36214" y="530923"/>
              <a:ext cx="668083" cy="14497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919537" y="494258"/>
              <a:ext cx="18415" cy="142240"/>
            </a:xfrm>
            <a:custGeom>
              <a:avLst/>
              <a:gdLst/>
              <a:ahLst/>
              <a:cxnLst/>
              <a:rect l="l" t="t" r="r" b="b"/>
              <a:pathLst>
                <a:path w="18414" h="142240">
                  <a:moveTo>
                    <a:pt x="18288" y="39712"/>
                  </a:moveTo>
                  <a:lnTo>
                    <a:pt x="0" y="39712"/>
                  </a:lnTo>
                  <a:lnTo>
                    <a:pt x="0" y="141922"/>
                  </a:lnTo>
                  <a:lnTo>
                    <a:pt x="18288" y="141922"/>
                  </a:lnTo>
                  <a:lnTo>
                    <a:pt x="18288" y="39712"/>
                  </a:lnTo>
                  <a:close/>
                </a:path>
                <a:path w="18414" h="142240">
                  <a:moveTo>
                    <a:pt x="18288" y="0"/>
                  </a:moveTo>
                  <a:lnTo>
                    <a:pt x="0" y="0"/>
                  </a:lnTo>
                  <a:lnTo>
                    <a:pt x="0" y="19900"/>
                  </a:lnTo>
                  <a:lnTo>
                    <a:pt x="18288" y="1990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71353" y="530923"/>
              <a:ext cx="189166" cy="148018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4223003" y="491204"/>
            <a:ext cx="589280" cy="187960"/>
            <a:chOff x="4223003" y="491204"/>
            <a:chExt cx="589280" cy="187960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23003" y="491204"/>
              <a:ext cx="416432" cy="1480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63821" y="530923"/>
              <a:ext cx="147923" cy="148018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338652" y="6063600"/>
            <a:ext cx="3004594" cy="121894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97762" y="1471503"/>
            <a:ext cx="9747436" cy="288029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7762" y="4623420"/>
            <a:ext cx="3471310" cy="131046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219691" y="6063600"/>
            <a:ext cx="3004594" cy="121894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3983735" y="3278124"/>
            <a:ext cx="6261735" cy="2657475"/>
            <a:chOff x="3983735" y="3278124"/>
            <a:chExt cx="6261735" cy="2657475"/>
          </a:xfrm>
        </p:grpSpPr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88963" y="4623420"/>
              <a:ext cx="3256235" cy="121894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791420" y="5598985"/>
              <a:ext cx="255270" cy="331470"/>
            </a:xfrm>
            <a:custGeom>
              <a:avLst/>
              <a:gdLst/>
              <a:ahLst/>
              <a:cxnLst/>
              <a:rect l="l" t="t" r="r" b="b"/>
              <a:pathLst>
                <a:path w="255270" h="331470">
                  <a:moveTo>
                    <a:pt x="224218" y="331088"/>
                  </a:moveTo>
                  <a:lnTo>
                    <a:pt x="99155" y="300608"/>
                  </a:lnTo>
                  <a:lnTo>
                    <a:pt x="138779" y="277653"/>
                  </a:lnTo>
                  <a:lnTo>
                    <a:pt x="0" y="47339"/>
                  </a:lnTo>
                  <a:lnTo>
                    <a:pt x="76295" y="0"/>
                  </a:lnTo>
                  <a:lnTo>
                    <a:pt x="215074" y="231933"/>
                  </a:lnTo>
                  <a:lnTo>
                    <a:pt x="254698" y="207549"/>
                  </a:lnTo>
                  <a:lnTo>
                    <a:pt x="224218" y="331088"/>
                  </a:lnTo>
                  <a:close/>
                </a:path>
              </a:pathLst>
            </a:custGeom>
            <a:solidFill>
              <a:srgbClr val="E4F4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791420" y="5598985"/>
              <a:ext cx="255270" cy="331470"/>
            </a:xfrm>
            <a:custGeom>
              <a:avLst/>
              <a:gdLst/>
              <a:ahLst/>
              <a:cxnLst/>
              <a:rect l="l" t="t" r="r" b="b"/>
              <a:pathLst>
                <a:path w="255270" h="331470">
                  <a:moveTo>
                    <a:pt x="76295" y="0"/>
                  </a:moveTo>
                  <a:lnTo>
                    <a:pt x="215074" y="231933"/>
                  </a:lnTo>
                  <a:lnTo>
                    <a:pt x="254698" y="207549"/>
                  </a:lnTo>
                  <a:lnTo>
                    <a:pt x="224218" y="331088"/>
                  </a:lnTo>
                  <a:lnTo>
                    <a:pt x="99155" y="300608"/>
                  </a:lnTo>
                  <a:lnTo>
                    <a:pt x="138779" y="277653"/>
                  </a:lnTo>
                  <a:lnTo>
                    <a:pt x="0" y="47339"/>
                  </a:lnTo>
                  <a:lnTo>
                    <a:pt x="76295" y="0"/>
                  </a:lnTo>
                  <a:close/>
                </a:path>
              </a:pathLst>
            </a:custGeom>
            <a:ln w="10677">
              <a:solidFill>
                <a:srgbClr val="0070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83735" y="3278124"/>
              <a:ext cx="2827019" cy="2008631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519951" y="7178040"/>
            <a:ext cx="64103" cy="100679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4404550" y="5182552"/>
            <a:ext cx="1960245" cy="556895"/>
            <a:chOff x="4404550" y="5182552"/>
            <a:chExt cx="1960245" cy="556895"/>
          </a:xfrm>
        </p:grpSpPr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54085" y="5184076"/>
              <a:ext cx="163074" cy="12201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40680" y="5182552"/>
              <a:ext cx="923734" cy="1265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04550" y="5182552"/>
              <a:ext cx="1889664" cy="556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32822" y="7178040"/>
            <a:ext cx="137255" cy="1006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33" y="256317"/>
            <a:ext cx="94488" cy="747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93800" y="254793"/>
            <a:ext cx="712470" cy="234950"/>
            <a:chOff x="693800" y="254793"/>
            <a:chExt cx="712470" cy="2349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0680" y="308133"/>
              <a:ext cx="118967" cy="1343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800" y="254793"/>
              <a:ext cx="146399" cy="1876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7747" y="305085"/>
              <a:ext cx="260794" cy="1845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2070" y="305181"/>
              <a:ext cx="83915" cy="13420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462373" y="257556"/>
            <a:ext cx="653415" cy="185420"/>
            <a:chOff x="1462373" y="257556"/>
            <a:chExt cx="653415" cy="185420"/>
          </a:xfrm>
        </p:grpSpPr>
        <p:sp>
          <p:nvSpPr>
            <p:cNvPr id="10" name="object 10"/>
            <p:cNvSpPr/>
            <p:nvPr/>
          </p:nvSpPr>
          <p:spPr>
            <a:xfrm>
              <a:off x="1462366" y="257555"/>
              <a:ext cx="232410" cy="182245"/>
            </a:xfrm>
            <a:custGeom>
              <a:avLst/>
              <a:gdLst/>
              <a:ahLst/>
              <a:cxnLst/>
              <a:rect l="l" t="t" r="r" b="b"/>
              <a:pathLst>
                <a:path w="232410" h="182245">
                  <a:moveTo>
                    <a:pt x="181546" y="181838"/>
                  </a:moveTo>
                  <a:lnTo>
                    <a:pt x="165290" y="140690"/>
                  </a:lnTo>
                  <a:lnTo>
                    <a:pt x="153212" y="110109"/>
                  </a:lnTo>
                  <a:lnTo>
                    <a:pt x="126682" y="42964"/>
                  </a:lnTo>
                  <a:lnTo>
                    <a:pt x="114388" y="11861"/>
                  </a:lnTo>
                  <a:lnTo>
                    <a:pt x="114388" y="110109"/>
                  </a:lnTo>
                  <a:lnTo>
                    <a:pt x="65620" y="110109"/>
                  </a:lnTo>
                  <a:lnTo>
                    <a:pt x="90004" y="42964"/>
                  </a:lnTo>
                  <a:lnTo>
                    <a:pt x="114388" y="110109"/>
                  </a:lnTo>
                  <a:lnTo>
                    <a:pt x="114388" y="11861"/>
                  </a:lnTo>
                  <a:lnTo>
                    <a:pt x="109816" y="292"/>
                  </a:lnTo>
                  <a:lnTo>
                    <a:pt x="70192" y="292"/>
                  </a:lnTo>
                  <a:lnTo>
                    <a:pt x="0" y="181838"/>
                  </a:lnTo>
                  <a:lnTo>
                    <a:pt x="39712" y="181838"/>
                  </a:lnTo>
                  <a:lnTo>
                    <a:pt x="53428" y="140690"/>
                  </a:lnTo>
                  <a:lnTo>
                    <a:pt x="126580" y="140690"/>
                  </a:lnTo>
                  <a:lnTo>
                    <a:pt x="141922" y="181838"/>
                  </a:lnTo>
                  <a:lnTo>
                    <a:pt x="181546" y="181838"/>
                  </a:lnTo>
                  <a:close/>
                </a:path>
                <a:path w="232410" h="182245">
                  <a:moveTo>
                    <a:pt x="232308" y="0"/>
                  </a:moveTo>
                  <a:lnTo>
                    <a:pt x="197269" y="0"/>
                  </a:lnTo>
                  <a:lnTo>
                    <a:pt x="197269" y="181356"/>
                  </a:lnTo>
                  <a:lnTo>
                    <a:pt x="232308" y="181356"/>
                  </a:lnTo>
                  <a:lnTo>
                    <a:pt x="23230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2407" y="257841"/>
              <a:ext cx="251650" cy="1845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07108" y="257555"/>
              <a:ext cx="108585" cy="182245"/>
            </a:xfrm>
            <a:custGeom>
              <a:avLst/>
              <a:gdLst/>
              <a:ahLst/>
              <a:cxnLst/>
              <a:rect l="l" t="t" r="r" b="b"/>
              <a:pathLst>
                <a:path w="108585" h="182245">
                  <a:moveTo>
                    <a:pt x="35039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39" y="181356"/>
                  </a:lnTo>
                  <a:lnTo>
                    <a:pt x="35039" y="0"/>
                  </a:lnTo>
                  <a:close/>
                </a:path>
                <a:path w="108585" h="182245">
                  <a:moveTo>
                    <a:pt x="108102" y="50584"/>
                  </a:moveTo>
                  <a:lnTo>
                    <a:pt x="73050" y="50584"/>
                  </a:lnTo>
                  <a:lnTo>
                    <a:pt x="73050" y="181838"/>
                  </a:lnTo>
                  <a:lnTo>
                    <a:pt x="108102" y="181838"/>
                  </a:lnTo>
                  <a:lnTo>
                    <a:pt x="108102" y="50584"/>
                  </a:lnTo>
                  <a:close/>
                </a:path>
                <a:path w="108585" h="182245">
                  <a:moveTo>
                    <a:pt x="108102" y="292"/>
                  </a:moveTo>
                  <a:lnTo>
                    <a:pt x="73050" y="292"/>
                  </a:lnTo>
                  <a:lnTo>
                    <a:pt x="73050" y="32296"/>
                  </a:lnTo>
                  <a:lnTo>
                    <a:pt x="108102" y="32296"/>
                  </a:lnTo>
                  <a:lnTo>
                    <a:pt x="108102" y="292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215895" y="257556"/>
            <a:ext cx="351155" cy="185420"/>
            <a:chOff x="2215895" y="257556"/>
            <a:chExt cx="351155" cy="185420"/>
          </a:xfrm>
        </p:grpSpPr>
        <p:sp>
          <p:nvSpPr>
            <p:cNvPr id="14" name="object 14"/>
            <p:cNvSpPr/>
            <p:nvPr/>
          </p:nvSpPr>
          <p:spPr>
            <a:xfrm>
              <a:off x="2215895" y="257556"/>
              <a:ext cx="36830" cy="181610"/>
            </a:xfrm>
            <a:custGeom>
              <a:avLst/>
              <a:gdLst/>
              <a:ahLst/>
              <a:cxnLst/>
              <a:rect l="l" t="t" r="r" b="b"/>
              <a:pathLst>
                <a:path w="36830" h="181609">
                  <a:moveTo>
                    <a:pt x="36575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13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81427" y="305085"/>
              <a:ext cx="135826" cy="1373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6210" y="305085"/>
              <a:ext cx="120491" cy="13430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2650521" y="257841"/>
            <a:ext cx="802640" cy="184785"/>
            <a:chOff x="2650521" y="257841"/>
            <a:chExt cx="802640" cy="184785"/>
          </a:xfrm>
        </p:grpSpPr>
        <p:sp>
          <p:nvSpPr>
            <p:cNvPr id="18" name="object 18"/>
            <p:cNvSpPr/>
            <p:nvPr/>
          </p:nvSpPr>
          <p:spPr>
            <a:xfrm>
              <a:off x="2650515" y="257847"/>
              <a:ext cx="581660" cy="184785"/>
            </a:xfrm>
            <a:custGeom>
              <a:avLst/>
              <a:gdLst/>
              <a:ahLst/>
              <a:cxnLst/>
              <a:rect l="l" t="t" r="r" b="b"/>
              <a:pathLst>
                <a:path w="581660" h="184784">
                  <a:moveTo>
                    <a:pt x="236410" y="0"/>
                  </a:moveTo>
                  <a:lnTo>
                    <a:pt x="199834" y="0"/>
                  </a:lnTo>
                  <a:lnTo>
                    <a:pt x="172402" y="126682"/>
                  </a:lnTo>
                  <a:lnTo>
                    <a:pt x="140398" y="0"/>
                  </a:lnTo>
                  <a:lnTo>
                    <a:pt x="97637" y="0"/>
                  </a:lnTo>
                  <a:lnTo>
                    <a:pt x="64109" y="125158"/>
                  </a:lnTo>
                  <a:lnTo>
                    <a:pt x="36677" y="0"/>
                  </a:lnTo>
                  <a:lnTo>
                    <a:pt x="0" y="0"/>
                  </a:lnTo>
                  <a:lnTo>
                    <a:pt x="42773" y="181546"/>
                  </a:lnTo>
                  <a:lnTo>
                    <a:pt x="82397" y="181546"/>
                  </a:lnTo>
                  <a:lnTo>
                    <a:pt x="118973" y="45808"/>
                  </a:lnTo>
                  <a:lnTo>
                    <a:pt x="154114" y="181546"/>
                  </a:lnTo>
                  <a:lnTo>
                    <a:pt x="193738" y="181546"/>
                  </a:lnTo>
                  <a:lnTo>
                    <a:pt x="236410" y="0"/>
                  </a:lnTo>
                  <a:close/>
                </a:path>
                <a:path w="581660" h="184784">
                  <a:moveTo>
                    <a:pt x="363004" y="181546"/>
                  </a:moveTo>
                  <a:lnTo>
                    <a:pt x="356908" y="169354"/>
                  </a:lnTo>
                  <a:lnTo>
                    <a:pt x="356908" y="167830"/>
                  </a:lnTo>
                  <a:lnTo>
                    <a:pt x="356908" y="163258"/>
                  </a:lnTo>
                  <a:lnTo>
                    <a:pt x="355892" y="160210"/>
                  </a:lnTo>
                  <a:lnTo>
                    <a:pt x="355384" y="158686"/>
                  </a:lnTo>
                  <a:lnTo>
                    <a:pt x="353860" y="149542"/>
                  </a:lnTo>
                  <a:lnTo>
                    <a:pt x="353910" y="137248"/>
                  </a:lnTo>
                  <a:lnTo>
                    <a:pt x="354584" y="118960"/>
                  </a:lnTo>
                  <a:lnTo>
                    <a:pt x="354698" y="115912"/>
                  </a:lnTo>
                  <a:lnTo>
                    <a:pt x="354812" y="112864"/>
                  </a:lnTo>
                  <a:lnTo>
                    <a:pt x="354901" y="110578"/>
                  </a:lnTo>
                  <a:lnTo>
                    <a:pt x="354977" y="108292"/>
                  </a:lnTo>
                  <a:lnTo>
                    <a:pt x="355066" y="106006"/>
                  </a:lnTo>
                  <a:lnTo>
                    <a:pt x="355155" y="103720"/>
                  </a:lnTo>
                  <a:lnTo>
                    <a:pt x="355269" y="100482"/>
                  </a:lnTo>
                  <a:lnTo>
                    <a:pt x="355333" y="96100"/>
                  </a:lnTo>
                  <a:lnTo>
                    <a:pt x="355092" y="87299"/>
                  </a:lnTo>
                  <a:lnTo>
                    <a:pt x="354241" y="78955"/>
                  </a:lnTo>
                  <a:lnTo>
                    <a:pt x="353326" y="74764"/>
                  </a:lnTo>
                  <a:lnTo>
                    <a:pt x="352806" y="72339"/>
                  </a:lnTo>
                  <a:lnTo>
                    <a:pt x="350812" y="67144"/>
                  </a:lnTo>
                  <a:lnTo>
                    <a:pt x="347764" y="61048"/>
                  </a:lnTo>
                  <a:lnTo>
                    <a:pt x="341668" y="56388"/>
                  </a:lnTo>
                  <a:lnTo>
                    <a:pt x="334048" y="53340"/>
                  </a:lnTo>
                  <a:lnTo>
                    <a:pt x="327736" y="50457"/>
                  </a:lnTo>
                  <a:lnTo>
                    <a:pt x="320141" y="48577"/>
                  </a:lnTo>
                  <a:lnTo>
                    <a:pt x="311111" y="47548"/>
                  </a:lnTo>
                  <a:lnTo>
                    <a:pt x="300520" y="47244"/>
                  </a:lnTo>
                  <a:lnTo>
                    <a:pt x="287896" y="47815"/>
                  </a:lnTo>
                  <a:lnTo>
                    <a:pt x="250558" y="68097"/>
                  </a:lnTo>
                  <a:lnTo>
                    <a:pt x="242506" y="85432"/>
                  </a:lnTo>
                  <a:lnTo>
                    <a:pt x="274612" y="90004"/>
                  </a:lnTo>
                  <a:lnTo>
                    <a:pt x="276136" y="83908"/>
                  </a:lnTo>
                  <a:lnTo>
                    <a:pt x="279184" y="79336"/>
                  </a:lnTo>
                  <a:lnTo>
                    <a:pt x="283756" y="77812"/>
                  </a:lnTo>
                  <a:lnTo>
                    <a:pt x="286804" y="74764"/>
                  </a:lnTo>
                  <a:lnTo>
                    <a:pt x="312712" y="74764"/>
                  </a:lnTo>
                  <a:lnTo>
                    <a:pt x="318808" y="80860"/>
                  </a:lnTo>
                  <a:lnTo>
                    <a:pt x="320332" y="85432"/>
                  </a:lnTo>
                  <a:lnTo>
                    <a:pt x="320332" y="96100"/>
                  </a:lnTo>
                  <a:lnTo>
                    <a:pt x="320332" y="118960"/>
                  </a:lnTo>
                  <a:lnTo>
                    <a:pt x="320332" y="141820"/>
                  </a:lnTo>
                  <a:lnTo>
                    <a:pt x="318808" y="146392"/>
                  </a:lnTo>
                  <a:lnTo>
                    <a:pt x="315760" y="151066"/>
                  </a:lnTo>
                  <a:lnTo>
                    <a:pt x="311188" y="154114"/>
                  </a:lnTo>
                  <a:lnTo>
                    <a:pt x="305092" y="158686"/>
                  </a:lnTo>
                  <a:lnTo>
                    <a:pt x="298996" y="160210"/>
                  </a:lnTo>
                  <a:lnTo>
                    <a:pt x="288328" y="160210"/>
                  </a:lnTo>
                  <a:lnTo>
                    <a:pt x="283756" y="158686"/>
                  </a:lnTo>
                  <a:lnTo>
                    <a:pt x="276136" y="151066"/>
                  </a:lnTo>
                  <a:lnTo>
                    <a:pt x="274612" y="146392"/>
                  </a:lnTo>
                  <a:lnTo>
                    <a:pt x="274612" y="137248"/>
                  </a:lnTo>
                  <a:lnTo>
                    <a:pt x="276136" y="132676"/>
                  </a:lnTo>
                  <a:lnTo>
                    <a:pt x="280708" y="129628"/>
                  </a:lnTo>
                  <a:lnTo>
                    <a:pt x="283756" y="128104"/>
                  </a:lnTo>
                  <a:lnTo>
                    <a:pt x="289852" y="126580"/>
                  </a:lnTo>
                  <a:lnTo>
                    <a:pt x="300520" y="123532"/>
                  </a:lnTo>
                  <a:lnTo>
                    <a:pt x="309664" y="122008"/>
                  </a:lnTo>
                  <a:lnTo>
                    <a:pt x="317284" y="120484"/>
                  </a:lnTo>
                  <a:lnTo>
                    <a:pt x="320332" y="118960"/>
                  </a:lnTo>
                  <a:lnTo>
                    <a:pt x="320332" y="96100"/>
                  </a:lnTo>
                  <a:lnTo>
                    <a:pt x="314871" y="98374"/>
                  </a:lnTo>
                  <a:lnTo>
                    <a:pt x="307568" y="100482"/>
                  </a:lnTo>
                  <a:lnTo>
                    <a:pt x="298246" y="102323"/>
                  </a:lnTo>
                  <a:lnTo>
                    <a:pt x="286804" y="103720"/>
                  </a:lnTo>
                  <a:lnTo>
                    <a:pt x="278231" y="106006"/>
                  </a:lnTo>
                  <a:lnTo>
                    <a:pt x="245554" y="126580"/>
                  </a:lnTo>
                  <a:lnTo>
                    <a:pt x="240982" y="131152"/>
                  </a:lnTo>
                  <a:lnTo>
                    <a:pt x="239458" y="138772"/>
                  </a:lnTo>
                  <a:lnTo>
                    <a:pt x="239458" y="144868"/>
                  </a:lnTo>
                  <a:lnTo>
                    <a:pt x="258038" y="178168"/>
                  </a:lnTo>
                  <a:lnTo>
                    <a:pt x="283756" y="184594"/>
                  </a:lnTo>
                  <a:lnTo>
                    <a:pt x="291376" y="184594"/>
                  </a:lnTo>
                  <a:lnTo>
                    <a:pt x="297472" y="183070"/>
                  </a:lnTo>
                  <a:lnTo>
                    <a:pt x="305092" y="180022"/>
                  </a:lnTo>
                  <a:lnTo>
                    <a:pt x="311188" y="176974"/>
                  </a:lnTo>
                  <a:lnTo>
                    <a:pt x="323380" y="167830"/>
                  </a:lnTo>
                  <a:lnTo>
                    <a:pt x="324904" y="169354"/>
                  </a:lnTo>
                  <a:lnTo>
                    <a:pt x="324904" y="170878"/>
                  </a:lnTo>
                  <a:lnTo>
                    <a:pt x="326428" y="175450"/>
                  </a:lnTo>
                  <a:lnTo>
                    <a:pt x="327952" y="178498"/>
                  </a:lnTo>
                  <a:lnTo>
                    <a:pt x="327952" y="181546"/>
                  </a:lnTo>
                  <a:lnTo>
                    <a:pt x="363004" y="181546"/>
                  </a:lnTo>
                  <a:close/>
                </a:path>
                <a:path w="581660" h="184784">
                  <a:moveTo>
                    <a:pt x="448437" y="178498"/>
                  </a:moveTo>
                  <a:lnTo>
                    <a:pt x="445389" y="152590"/>
                  </a:lnTo>
                  <a:lnTo>
                    <a:pt x="439293" y="154114"/>
                  </a:lnTo>
                  <a:lnTo>
                    <a:pt x="434721" y="155638"/>
                  </a:lnTo>
                  <a:lnTo>
                    <a:pt x="427101" y="155638"/>
                  </a:lnTo>
                  <a:lnTo>
                    <a:pt x="422529" y="151066"/>
                  </a:lnTo>
                  <a:lnTo>
                    <a:pt x="422529" y="77812"/>
                  </a:lnTo>
                  <a:lnTo>
                    <a:pt x="445389" y="77812"/>
                  </a:lnTo>
                  <a:lnTo>
                    <a:pt x="445389" y="50292"/>
                  </a:lnTo>
                  <a:lnTo>
                    <a:pt x="422529" y="50292"/>
                  </a:lnTo>
                  <a:lnTo>
                    <a:pt x="422529" y="4572"/>
                  </a:lnTo>
                  <a:lnTo>
                    <a:pt x="387477" y="24384"/>
                  </a:lnTo>
                  <a:lnTo>
                    <a:pt x="387477" y="50292"/>
                  </a:lnTo>
                  <a:lnTo>
                    <a:pt x="370611" y="50292"/>
                  </a:lnTo>
                  <a:lnTo>
                    <a:pt x="370611" y="77812"/>
                  </a:lnTo>
                  <a:lnTo>
                    <a:pt x="387477" y="77812"/>
                  </a:lnTo>
                  <a:lnTo>
                    <a:pt x="387477" y="155638"/>
                  </a:lnTo>
                  <a:lnTo>
                    <a:pt x="389001" y="160210"/>
                  </a:lnTo>
                  <a:lnTo>
                    <a:pt x="389001" y="164782"/>
                  </a:lnTo>
                  <a:lnTo>
                    <a:pt x="390525" y="169354"/>
                  </a:lnTo>
                  <a:lnTo>
                    <a:pt x="393573" y="172402"/>
                  </a:lnTo>
                  <a:lnTo>
                    <a:pt x="395097" y="176974"/>
                  </a:lnTo>
                  <a:lnTo>
                    <a:pt x="399669" y="178498"/>
                  </a:lnTo>
                  <a:lnTo>
                    <a:pt x="404241" y="181546"/>
                  </a:lnTo>
                  <a:lnTo>
                    <a:pt x="408813" y="183070"/>
                  </a:lnTo>
                  <a:lnTo>
                    <a:pt x="414909" y="184594"/>
                  </a:lnTo>
                  <a:lnTo>
                    <a:pt x="421005" y="184594"/>
                  </a:lnTo>
                  <a:lnTo>
                    <a:pt x="428713" y="184289"/>
                  </a:lnTo>
                  <a:lnTo>
                    <a:pt x="435864" y="183261"/>
                  </a:lnTo>
                  <a:lnTo>
                    <a:pt x="442429" y="181381"/>
                  </a:lnTo>
                  <a:lnTo>
                    <a:pt x="448437" y="178498"/>
                  </a:lnTo>
                  <a:close/>
                </a:path>
                <a:path w="581660" h="184784">
                  <a:moveTo>
                    <a:pt x="581126" y="126580"/>
                  </a:moveTo>
                  <a:lnTo>
                    <a:pt x="581012" y="117436"/>
                  </a:lnTo>
                  <a:lnTo>
                    <a:pt x="580885" y="107442"/>
                  </a:lnTo>
                  <a:lnTo>
                    <a:pt x="580504" y="105244"/>
                  </a:lnTo>
                  <a:lnTo>
                    <a:pt x="578078" y="91147"/>
                  </a:lnTo>
                  <a:lnTo>
                    <a:pt x="556171" y="58216"/>
                  </a:lnTo>
                  <a:lnTo>
                    <a:pt x="547598" y="53327"/>
                  </a:lnTo>
                  <a:lnTo>
                    <a:pt x="547598" y="94576"/>
                  </a:lnTo>
                  <a:lnTo>
                    <a:pt x="547598" y="105244"/>
                  </a:lnTo>
                  <a:lnTo>
                    <a:pt x="495681" y="105244"/>
                  </a:lnTo>
                  <a:lnTo>
                    <a:pt x="495681" y="94576"/>
                  </a:lnTo>
                  <a:lnTo>
                    <a:pt x="497306" y="88480"/>
                  </a:lnTo>
                  <a:lnTo>
                    <a:pt x="503402" y="82384"/>
                  </a:lnTo>
                  <a:lnTo>
                    <a:pt x="507974" y="76288"/>
                  </a:lnTo>
                  <a:lnTo>
                    <a:pt x="514070" y="74764"/>
                  </a:lnTo>
                  <a:lnTo>
                    <a:pt x="529310" y="74764"/>
                  </a:lnTo>
                  <a:lnTo>
                    <a:pt x="535406" y="76288"/>
                  </a:lnTo>
                  <a:lnTo>
                    <a:pt x="539978" y="82384"/>
                  </a:lnTo>
                  <a:lnTo>
                    <a:pt x="544550" y="86956"/>
                  </a:lnTo>
                  <a:lnTo>
                    <a:pt x="547598" y="94576"/>
                  </a:lnTo>
                  <a:lnTo>
                    <a:pt x="547598" y="53327"/>
                  </a:lnTo>
                  <a:lnTo>
                    <a:pt x="545312" y="52019"/>
                  </a:lnTo>
                  <a:lnTo>
                    <a:pt x="533222" y="48387"/>
                  </a:lnTo>
                  <a:lnTo>
                    <a:pt x="533031" y="48387"/>
                  </a:lnTo>
                  <a:lnTo>
                    <a:pt x="520166" y="47244"/>
                  </a:lnTo>
                  <a:lnTo>
                    <a:pt x="475869" y="65620"/>
                  </a:lnTo>
                  <a:lnTo>
                    <a:pt x="460222" y="101422"/>
                  </a:lnTo>
                  <a:lnTo>
                    <a:pt x="459105" y="117436"/>
                  </a:lnTo>
                  <a:lnTo>
                    <a:pt x="459968" y="130365"/>
                  </a:lnTo>
                  <a:lnTo>
                    <a:pt x="481977" y="171729"/>
                  </a:lnTo>
                  <a:lnTo>
                    <a:pt x="523214" y="184594"/>
                  </a:lnTo>
                  <a:lnTo>
                    <a:pt x="533184" y="183997"/>
                  </a:lnTo>
                  <a:lnTo>
                    <a:pt x="571220" y="162293"/>
                  </a:lnTo>
                  <a:lnTo>
                    <a:pt x="573316" y="158686"/>
                  </a:lnTo>
                  <a:lnTo>
                    <a:pt x="575830" y="154381"/>
                  </a:lnTo>
                  <a:lnTo>
                    <a:pt x="575945" y="154114"/>
                  </a:lnTo>
                  <a:lnTo>
                    <a:pt x="579602" y="144868"/>
                  </a:lnTo>
                  <a:lnTo>
                    <a:pt x="546074" y="140296"/>
                  </a:lnTo>
                  <a:lnTo>
                    <a:pt x="543026" y="146392"/>
                  </a:lnTo>
                  <a:lnTo>
                    <a:pt x="541502" y="151066"/>
                  </a:lnTo>
                  <a:lnTo>
                    <a:pt x="536930" y="154114"/>
                  </a:lnTo>
                  <a:lnTo>
                    <a:pt x="533882" y="157162"/>
                  </a:lnTo>
                  <a:lnTo>
                    <a:pt x="529310" y="158686"/>
                  </a:lnTo>
                  <a:lnTo>
                    <a:pt x="515594" y="158686"/>
                  </a:lnTo>
                  <a:lnTo>
                    <a:pt x="507974" y="155638"/>
                  </a:lnTo>
                  <a:lnTo>
                    <a:pt x="503402" y="149542"/>
                  </a:lnTo>
                  <a:lnTo>
                    <a:pt x="498830" y="144868"/>
                  </a:lnTo>
                  <a:lnTo>
                    <a:pt x="495681" y="135724"/>
                  </a:lnTo>
                  <a:lnTo>
                    <a:pt x="495681" y="126580"/>
                  </a:lnTo>
                  <a:lnTo>
                    <a:pt x="581126" y="12658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65169" y="257841"/>
              <a:ext cx="187642" cy="18154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558063" y="257841"/>
            <a:ext cx="1435735" cy="184785"/>
            <a:chOff x="3558063" y="257841"/>
            <a:chExt cx="1435735" cy="184785"/>
          </a:xfrm>
        </p:grpSpPr>
        <p:sp>
          <p:nvSpPr>
            <p:cNvPr id="21" name="object 21"/>
            <p:cNvSpPr/>
            <p:nvPr/>
          </p:nvSpPr>
          <p:spPr>
            <a:xfrm>
              <a:off x="3558057" y="257847"/>
              <a:ext cx="33655" cy="181610"/>
            </a:xfrm>
            <a:custGeom>
              <a:avLst/>
              <a:gdLst/>
              <a:ahLst/>
              <a:cxnLst/>
              <a:rect l="l" t="t" r="r" b="b"/>
              <a:pathLst>
                <a:path w="33654" h="181609">
                  <a:moveTo>
                    <a:pt x="33528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3528" y="181546"/>
                  </a:lnTo>
                  <a:lnTo>
                    <a:pt x="33528" y="50292"/>
                  </a:lnTo>
                  <a:close/>
                </a:path>
                <a:path w="33654" h="181609">
                  <a:moveTo>
                    <a:pt x="33528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3528" y="32004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31215" y="262413"/>
              <a:ext cx="210502" cy="1800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61530" y="257841"/>
              <a:ext cx="373665" cy="1845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73391" y="308133"/>
              <a:ext cx="118967" cy="13430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22838" y="262318"/>
              <a:ext cx="207454" cy="1801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651616" y="257847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18685" y="305085"/>
              <a:ext cx="134207" cy="1373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72704" y="305085"/>
              <a:ext cx="120491" cy="134302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5095398" y="257556"/>
            <a:ext cx="984250" cy="232410"/>
            <a:chOff x="5095398" y="257556"/>
            <a:chExt cx="984250" cy="232410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95398" y="305085"/>
              <a:ext cx="396621" cy="1373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22499" y="305085"/>
              <a:ext cx="193643" cy="13430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45194" y="305085"/>
              <a:ext cx="128111" cy="18459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903976" y="257555"/>
              <a:ext cx="175260" cy="185420"/>
            </a:xfrm>
            <a:custGeom>
              <a:avLst/>
              <a:gdLst/>
              <a:ahLst/>
              <a:cxnLst/>
              <a:rect l="l" t="t" r="r" b="b"/>
              <a:pathLst>
                <a:path w="175260" h="185420">
                  <a:moveTo>
                    <a:pt x="3505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52" y="181356"/>
                  </a:lnTo>
                  <a:lnTo>
                    <a:pt x="35052" y="0"/>
                  </a:lnTo>
                  <a:close/>
                </a:path>
                <a:path w="175260" h="185420">
                  <a:moveTo>
                    <a:pt x="175158" y="126873"/>
                  </a:moveTo>
                  <a:lnTo>
                    <a:pt x="175044" y="117729"/>
                  </a:lnTo>
                  <a:lnTo>
                    <a:pt x="174917" y="107734"/>
                  </a:lnTo>
                  <a:lnTo>
                    <a:pt x="174536" y="105537"/>
                  </a:lnTo>
                  <a:lnTo>
                    <a:pt x="172110" y="91440"/>
                  </a:lnTo>
                  <a:lnTo>
                    <a:pt x="150202" y="58508"/>
                  </a:lnTo>
                  <a:lnTo>
                    <a:pt x="141630" y="53619"/>
                  </a:lnTo>
                  <a:lnTo>
                    <a:pt x="141630" y="94869"/>
                  </a:lnTo>
                  <a:lnTo>
                    <a:pt x="141630" y="105537"/>
                  </a:lnTo>
                  <a:lnTo>
                    <a:pt x="89712" y="105537"/>
                  </a:lnTo>
                  <a:lnTo>
                    <a:pt x="89712" y="94869"/>
                  </a:lnTo>
                  <a:lnTo>
                    <a:pt x="91338" y="88773"/>
                  </a:lnTo>
                  <a:lnTo>
                    <a:pt x="97434" y="82677"/>
                  </a:lnTo>
                  <a:lnTo>
                    <a:pt x="102006" y="76581"/>
                  </a:lnTo>
                  <a:lnTo>
                    <a:pt x="108102" y="75057"/>
                  </a:lnTo>
                  <a:lnTo>
                    <a:pt x="123342" y="75057"/>
                  </a:lnTo>
                  <a:lnTo>
                    <a:pt x="129438" y="76581"/>
                  </a:lnTo>
                  <a:lnTo>
                    <a:pt x="134010" y="82677"/>
                  </a:lnTo>
                  <a:lnTo>
                    <a:pt x="138582" y="87249"/>
                  </a:lnTo>
                  <a:lnTo>
                    <a:pt x="141630" y="94869"/>
                  </a:lnTo>
                  <a:lnTo>
                    <a:pt x="141630" y="53619"/>
                  </a:lnTo>
                  <a:lnTo>
                    <a:pt x="139344" y="52311"/>
                  </a:lnTo>
                  <a:lnTo>
                    <a:pt x="127266" y="48679"/>
                  </a:lnTo>
                  <a:lnTo>
                    <a:pt x="127076" y="48679"/>
                  </a:lnTo>
                  <a:lnTo>
                    <a:pt x="114198" y="47536"/>
                  </a:lnTo>
                  <a:lnTo>
                    <a:pt x="69900" y="65913"/>
                  </a:lnTo>
                  <a:lnTo>
                    <a:pt x="54267" y="101714"/>
                  </a:lnTo>
                  <a:lnTo>
                    <a:pt x="53136" y="117729"/>
                  </a:lnTo>
                  <a:lnTo>
                    <a:pt x="54000" y="130657"/>
                  </a:lnTo>
                  <a:lnTo>
                    <a:pt x="76022" y="172021"/>
                  </a:lnTo>
                  <a:lnTo>
                    <a:pt x="117246" y="184886"/>
                  </a:lnTo>
                  <a:lnTo>
                    <a:pt x="127228" y="184289"/>
                  </a:lnTo>
                  <a:lnTo>
                    <a:pt x="165252" y="162585"/>
                  </a:lnTo>
                  <a:lnTo>
                    <a:pt x="169976" y="154406"/>
                  </a:lnTo>
                  <a:lnTo>
                    <a:pt x="173634" y="145161"/>
                  </a:lnTo>
                  <a:lnTo>
                    <a:pt x="140106" y="140589"/>
                  </a:lnTo>
                  <a:lnTo>
                    <a:pt x="137058" y="146685"/>
                  </a:lnTo>
                  <a:lnTo>
                    <a:pt x="135534" y="151358"/>
                  </a:lnTo>
                  <a:lnTo>
                    <a:pt x="130962" y="154406"/>
                  </a:lnTo>
                  <a:lnTo>
                    <a:pt x="127914" y="157454"/>
                  </a:lnTo>
                  <a:lnTo>
                    <a:pt x="123342" y="158978"/>
                  </a:lnTo>
                  <a:lnTo>
                    <a:pt x="109626" y="158978"/>
                  </a:lnTo>
                  <a:lnTo>
                    <a:pt x="102006" y="155930"/>
                  </a:lnTo>
                  <a:lnTo>
                    <a:pt x="97434" y="149834"/>
                  </a:lnTo>
                  <a:lnTo>
                    <a:pt x="92862" y="145161"/>
                  </a:lnTo>
                  <a:lnTo>
                    <a:pt x="89712" y="136017"/>
                  </a:lnTo>
                  <a:lnTo>
                    <a:pt x="89712" y="126873"/>
                  </a:lnTo>
                  <a:lnTo>
                    <a:pt x="175158" y="1268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631221" y="562927"/>
            <a:ext cx="805815" cy="207645"/>
            <a:chOff x="631221" y="562927"/>
            <a:chExt cx="805815" cy="207645"/>
          </a:xfrm>
        </p:grpSpPr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1221" y="562927"/>
              <a:ext cx="274510" cy="16325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25639" y="605694"/>
              <a:ext cx="117348" cy="12049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68324" y="563879"/>
              <a:ext cx="93980" cy="160020"/>
            </a:xfrm>
            <a:custGeom>
              <a:avLst/>
              <a:gdLst/>
              <a:ahLst/>
              <a:cxnLst/>
              <a:rect l="l" t="t" r="r" b="b"/>
              <a:pathLst>
                <a:path w="93980" h="160020">
                  <a:moveTo>
                    <a:pt x="30480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30480" y="160020"/>
                  </a:lnTo>
                  <a:lnTo>
                    <a:pt x="30480" y="0"/>
                  </a:lnTo>
                  <a:close/>
                </a:path>
                <a:path w="93980" h="160020">
                  <a:moveTo>
                    <a:pt x="93624" y="44869"/>
                  </a:moveTo>
                  <a:lnTo>
                    <a:pt x="63144" y="44869"/>
                  </a:lnTo>
                  <a:lnTo>
                    <a:pt x="63144" y="159258"/>
                  </a:lnTo>
                  <a:lnTo>
                    <a:pt x="93624" y="159258"/>
                  </a:lnTo>
                  <a:lnTo>
                    <a:pt x="93624" y="44869"/>
                  </a:lnTo>
                  <a:close/>
                </a:path>
                <a:path w="93980" h="160020">
                  <a:moveTo>
                    <a:pt x="93624" y="571"/>
                  </a:moveTo>
                  <a:lnTo>
                    <a:pt x="63144" y="571"/>
                  </a:lnTo>
                  <a:lnTo>
                    <a:pt x="63144" y="29629"/>
                  </a:lnTo>
                  <a:lnTo>
                    <a:pt x="93624" y="29629"/>
                  </a:lnTo>
                  <a:lnTo>
                    <a:pt x="93624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95578" y="605694"/>
              <a:ext cx="103727" cy="11744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25213" y="605694"/>
              <a:ext cx="111347" cy="16478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517332" y="567499"/>
            <a:ext cx="591820" cy="158750"/>
            <a:chOff x="1517332" y="567499"/>
            <a:chExt cx="591820" cy="158750"/>
          </a:xfrm>
        </p:grpSpPr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17332" y="567499"/>
              <a:ext cx="491108" cy="15868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35873" y="605694"/>
              <a:ext cx="73247" cy="117443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2170175" y="562927"/>
            <a:ext cx="297815" cy="163830"/>
            <a:chOff x="2170175" y="562927"/>
            <a:chExt cx="297815" cy="163830"/>
          </a:xfrm>
        </p:grpSpPr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70175" y="562927"/>
              <a:ext cx="198215" cy="16325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92775" y="605694"/>
              <a:ext cx="74771" cy="117443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2537745" y="563880"/>
            <a:ext cx="875665" cy="207010"/>
            <a:chOff x="2537745" y="563880"/>
            <a:chExt cx="875665" cy="207010"/>
          </a:xfrm>
        </p:grpSpPr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537745" y="605694"/>
              <a:ext cx="280606" cy="12049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846832" y="563880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80" h="160020">
                  <a:moveTo>
                    <a:pt x="30479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160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03886" y="564451"/>
              <a:ext cx="111157" cy="16173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047136" y="564451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09626" y="605694"/>
              <a:ext cx="103727" cy="11744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39262" y="605694"/>
              <a:ext cx="112871" cy="16478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379565" y="692658"/>
              <a:ext cx="33655" cy="66040"/>
            </a:xfrm>
            <a:custGeom>
              <a:avLst/>
              <a:gdLst/>
              <a:ahLst/>
              <a:cxnLst/>
              <a:rect l="l" t="t" r="r" b="b"/>
              <a:pathLst>
                <a:path w="33654" h="66040">
                  <a:moveTo>
                    <a:pt x="6096" y="65532"/>
                  </a:moveTo>
                  <a:lnTo>
                    <a:pt x="0" y="53339"/>
                  </a:lnTo>
                  <a:lnTo>
                    <a:pt x="6096" y="51816"/>
                  </a:lnTo>
                  <a:lnTo>
                    <a:pt x="10668" y="48768"/>
                  </a:lnTo>
                  <a:lnTo>
                    <a:pt x="13716" y="45719"/>
                  </a:lnTo>
                  <a:lnTo>
                    <a:pt x="16859" y="41148"/>
                  </a:lnTo>
                  <a:lnTo>
                    <a:pt x="18383" y="36576"/>
                  </a:lnTo>
                  <a:lnTo>
                    <a:pt x="18383" y="30480"/>
                  </a:lnTo>
                  <a:lnTo>
                    <a:pt x="3048" y="30480"/>
                  </a:lnTo>
                  <a:lnTo>
                    <a:pt x="3048" y="0"/>
                  </a:lnTo>
                  <a:lnTo>
                    <a:pt x="33623" y="0"/>
                  </a:lnTo>
                  <a:lnTo>
                    <a:pt x="33623" y="30480"/>
                  </a:lnTo>
                  <a:lnTo>
                    <a:pt x="32099" y="38100"/>
                  </a:lnTo>
                  <a:lnTo>
                    <a:pt x="27527" y="51816"/>
                  </a:lnTo>
                  <a:lnTo>
                    <a:pt x="18383" y="60960"/>
                  </a:lnTo>
                  <a:lnTo>
                    <a:pt x="13716" y="64008"/>
                  </a:lnTo>
                  <a:lnTo>
                    <a:pt x="6096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3503104" y="563880"/>
            <a:ext cx="1111885" cy="207010"/>
            <a:chOff x="3503104" y="563880"/>
            <a:chExt cx="1111885" cy="207010"/>
          </a:xfrm>
        </p:grpSpPr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503104" y="605694"/>
              <a:ext cx="108299" cy="12049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635781" y="564451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79" h="158750">
                  <a:moveTo>
                    <a:pt x="30480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297"/>
                  </a:lnTo>
                  <a:close/>
                </a:path>
                <a:path w="30479" h="158750">
                  <a:moveTo>
                    <a:pt x="30480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30480" y="29057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698271" y="605694"/>
              <a:ext cx="186118" cy="12049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908869" y="608742"/>
              <a:ext cx="103727" cy="11744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046219" y="563880"/>
              <a:ext cx="30480" cy="160020"/>
            </a:xfrm>
            <a:custGeom>
              <a:avLst/>
              <a:gdLst/>
              <a:ahLst/>
              <a:cxnLst/>
              <a:rect l="l" t="t" r="r" b="b"/>
              <a:pathLst>
                <a:path w="30479" h="160020">
                  <a:moveTo>
                    <a:pt x="30480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160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100988" y="567499"/>
              <a:ext cx="189166" cy="15868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309961" y="564451"/>
              <a:ext cx="29209" cy="158750"/>
            </a:xfrm>
            <a:custGeom>
              <a:avLst/>
              <a:gdLst/>
              <a:ahLst/>
              <a:cxnLst/>
              <a:rect l="l" t="t" r="r" b="b"/>
              <a:pathLst>
                <a:path w="29210" h="158750">
                  <a:moveTo>
                    <a:pt x="28956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28956" y="158686"/>
                  </a:lnTo>
                  <a:lnTo>
                    <a:pt x="28956" y="44297"/>
                  </a:lnTo>
                  <a:close/>
                </a:path>
                <a:path w="29210" h="158750">
                  <a:moveTo>
                    <a:pt x="28956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8956" y="29057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372451" y="605694"/>
              <a:ext cx="103727" cy="11744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02086" y="605694"/>
              <a:ext cx="112871" cy="164782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4698872" y="567499"/>
            <a:ext cx="817880" cy="203200"/>
            <a:chOff x="4698872" y="567499"/>
            <a:chExt cx="817880" cy="203200"/>
          </a:xfrm>
        </p:grpSpPr>
        <p:sp>
          <p:nvSpPr>
            <p:cNvPr id="65" name="object 65"/>
            <p:cNvSpPr/>
            <p:nvPr/>
          </p:nvSpPr>
          <p:spPr>
            <a:xfrm>
              <a:off x="4698873" y="567499"/>
              <a:ext cx="561340" cy="203200"/>
            </a:xfrm>
            <a:custGeom>
              <a:avLst/>
              <a:gdLst/>
              <a:ahLst/>
              <a:cxnLst/>
              <a:rect l="l" t="t" r="r" b="b"/>
              <a:pathLst>
                <a:path w="561339" h="203200">
                  <a:moveTo>
                    <a:pt x="106768" y="109918"/>
                  </a:moveTo>
                  <a:lnTo>
                    <a:pt x="74904" y="86487"/>
                  </a:lnTo>
                  <a:lnTo>
                    <a:pt x="52870" y="81635"/>
                  </a:lnTo>
                  <a:lnTo>
                    <a:pt x="44386" y="79349"/>
                  </a:lnTo>
                  <a:lnTo>
                    <a:pt x="38493" y="77063"/>
                  </a:lnTo>
                  <a:lnTo>
                    <a:pt x="35052" y="74777"/>
                  </a:lnTo>
                  <a:lnTo>
                    <a:pt x="32004" y="71729"/>
                  </a:lnTo>
                  <a:lnTo>
                    <a:pt x="32004" y="67157"/>
                  </a:lnTo>
                  <a:lnTo>
                    <a:pt x="35052" y="64109"/>
                  </a:lnTo>
                  <a:lnTo>
                    <a:pt x="39624" y="61061"/>
                  </a:lnTo>
                  <a:lnTo>
                    <a:pt x="64096" y="61061"/>
                  </a:lnTo>
                  <a:lnTo>
                    <a:pt x="67144" y="64109"/>
                  </a:lnTo>
                  <a:lnTo>
                    <a:pt x="70192" y="65633"/>
                  </a:lnTo>
                  <a:lnTo>
                    <a:pt x="73240" y="70205"/>
                  </a:lnTo>
                  <a:lnTo>
                    <a:pt x="74764" y="74777"/>
                  </a:lnTo>
                  <a:lnTo>
                    <a:pt x="102196" y="68681"/>
                  </a:lnTo>
                  <a:lnTo>
                    <a:pt x="72275" y="40297"/>
                  </a:lnTo>
                  <a:lnTo>
                    <a:pt x="51816" y="38201"/>
                  </a:lnTo>
                  <a:lnTo>
                    <a:pt x="40093" y="38798"/>
                  </a:lnTo>
                  <a:lnTo>
                    <a:pt x="7048" y="59918"/>
                  </a:lnTo>
                  <a:lnTo>
                    <a:pt x="4572" y="73253"/>
                  </a:lnTo>
                  <a:lnTo>
                    <a:pt x="5397" y="80949"/>
                  </a:lnTo>
                  <a:lnTo>
                    <a:pt x="34099" y="106260"/>
                  </a:lnTo>
                  <a:lnTo>
                    <a:pt x="64096" y="114490"/>
                  </a:lnTo>
                  <a:lnTo>
                    <a:pt x="73240" y="117538"/>
                  </a:lnTo>
                  <a:lnTo>
                    <a:pt x="74764" y="117538"/>
                  </a:lnTo>
                  <a:lnTo>
                    <a:pt x="76288" y="119062"/>
                  </a:lnTo>
                  <a:lnTo>
                    <a:pt x="76288" y="126682"/>
                  </a:lnTo>
                  <a:lnTo>
                    <a:pt x="74764" y="129730"/>
                  </a:lnTo>
                  <a:lnTo>
                    <a:pt x="71716" y="132778"/>
                  </a:lnTo>
                  <a:lnTo>
                    <a:pt x="68668" y="134302"/>
                  </a:lnTo>
                  <a:lnTo>
                    <a:pt x="62572" y="135826"/>
                  </a:lnTo>
                  <a:lnTo>
                    <a:pt x="47244" y="135826"/>
                  </a:lnTo>
                  <a:lnTo>
                    <a:pt x="42672" y="134302"/>
                  </a:lnTo>
                  <a:lnTo>
                    <a:pt x="33528" y="128206"/>
                  </a:lnTo>
                  <a:lnTo>
                    <a:pt x="30480" y="119062"/>
                  </a:lnTo>
                  <a:lnTo>
                    <a:pt x="0" y="123634"/>
                  </a:lnTo>
                  <a:lnTo>
                    <a:pt x="25717" y="153543"/>
                  </a:lnTo>
                  <a:lnTo>
                    <a:pt x="54952" y="158686"/>
                  </a:lnTo>
                  <a:lnTo>
                    <a:pt x="66903" y="157861"/>
                  </a:lnTo>
                  <a:lnTo>
                    <a:pt x="103339" y="134112"/>
                  </a:lnTo>
                  <a:lnTo>
                    <a:pt x="106768" y="120586"/>
                  </a:lnTo>
                  <a:lnTo>
                    <a:pt x="106768" y="109918"/>
                  </a:lnTo>
                  <a:close/>
                </a:path>
                <a:path w="561339" h="203200">
                  <a:moveTo>
                    <a:pt x="239458" y="41249"/>
                  </a:moveTo>
                  <a:lnTo>
                    <a:pt x="208978" y="41249"/>
                  </a:lnTo>
                  <a:lnTo>
                    <a:pt x="181546" y="122110"/>
                  </a:lnTo>
                  <a:lnTo>
                    <a:pt x="154012" y="41249"/>
                  </a:lnTo>
                  <a:lnTo>
                    <a:pt x="122008" y="41249"/>
                  </a:lnTo>
                  <a:lnTo>
                    <a:pt x="166204" y="155638"/>
                  </a:lnTo>
                  <a:lnTo>
                    <a:pt x="163156" y="161734"/>
                  </a:lnTo>
                  <a:lnTo>
                    <a:pt x="161632" y="167830"/>
                  </a:lnTo>
                  <a:lnTo>
                    <a:pt x="158584" y="172402"/>
                  </a:lnTo>
                  <a:lnTo>
                    <a:pt x="149440" y="178498"/>
                  </a:lnTo>
                  <a:lnTo>
                    <a:pt x="138772" y="178498"/>
                  </a:lnTo>
                  <a:lnTo>
                    <a:pt x="134200" y="176974"/>
                  </a:lnTo>
                  <a:lnTo>
                    <a:pt x="129628" y="176974"/>
                  </a:lnTo>
                  <a:lnTo>
                    <a:pt x="132676" y="199936"/>
                  </a:lnTo>
                  <a:lnTo>
                    <a:pt x="137248" y="201460"/>
                  </a:lnTo>
                  <a:lnTo>
                    <a:pt x="143344" y="202984"/>
                  </a:lnTo>
                  <a:lnTo>
                    <a:pt x="155536" y="202984"/>
                  </a:lnTo>
                  <a:lnTo>
                    <a:pt x="173824" y="196786"/>
                  </a:lnTo>
                  <a:lnTo>
                    <a:pt x="176974" y="195262"/>
                  </a:lnTo>
                  <a:lnTo>
                    <a:pt x="180022" y="192214"/>
                  </a:lnTo>
                  <a:lnTo>
                    <a:pt x="183070" y="190690"/>
                  </a:lnTo>
                  <a:lnTo>
                    <a:pt x="184594" y="186118"/>
                  </a:lnTo>
                  <a:lnTo>
                    <a:pt x="187642" y="183070"/>
                  </a:lnTo>
                  <a:lnTo>
                    <a:pt x="189166" y="178498"/>
                  </a:lnTo>
                  <a:lnTo>
                    <a:pt x="199834" y="151066"/>
                  </a:lnTo>
                  <a:lnTo>
                    <a:pt x="239458" y="41249"/>
                  </a:lnTo>
                  <a:close/>
                </a:path>
                <a:path w="561339" h="203200">
                  <a:moveTo>
                    <a:pt x="358419" y="109918"/>
                  </a:moveTo>
                  <a:lnTo>
                    <a:pt x="327202" y="86487"/>
                  </a:lnTo>
                  <a:lnTo>
                    <a:pt x="304520" y="81635"/>
                  </a:lnTo>
                  <a:lnTo>
                    <a:pt x="296037" y="79349"/>
                  </a:lnTo>
                  <a:lnTo>
                    <a:pt x="290144" y="77063"/>
                  </a:lnTo>
                  <a:lnTo>
                    <a:pt x="286689" y="74777"/>
                  </a:lnTo>
                  <a:lnTo>
                    <a:pt x="283641" y="71729"/>
                  </a:lnTo>
                  <a:lnTo>
                    <a:pt x="283641" y="67157"/>
                  </a:lnTo>
                  <a:lnTo>
                    <a:pt x="285165" y="65633"/>
                  </a:lnTo>
                  <a:lnTo>
                    <a:pt x="288213" y="64109"/>
                  </a:lnTo>
                  <a:lnTo>
                    <a:pt x="291261" y="61061"/>
                  </a:lnTo>
                  <a:lnTo>
                    <a:pt x="315747" y="61061"/>
                  </a:lnTo>
                  <a:lnTo>
                    <a:pt x="320319" y="64109"/>
                  </a:lnTo>
                  <a:lnTo>
                    <a:pt x="323367" y="65633"/>
                  </a:lnTo>
                  <a:lnTo>
                    <a:pt x="326415" y="74777"/>
                  </a:lnTo>
                  <a:lnTo>
                    <a:pt x="355371" y="68681"/>
                  </a:lnTo>
                  <a:lnTo>
                    <a:pt x="352780" y="62103"/>
                  </a:lnTo>
                  <a:lnTo>
                    <a:pt x="315696" y="38747"/>
                  </a:lnTo>
                  <a:lnTo>
                    <a:pt x="305079" y="38201"/>
                  </a:lnTo>
                  <a:lnTo>
                    <a:pt x="293306" y="38798"/>
                  </a:lnTo>
                  <a:lnTo>
                    <a:pt x="259448" y="59918"/>
                  </a:lnTo>
                  <a:lnTo>
                    <a:pt x="256209" y="73253"/>
                  </a:lnTo>
                  <a:lnTo>
                    <a:pt x="257073" y="80949"/>
                  </a:lnTo>
                  <a:lnTo>
                    <a:pt x="285940" y="106260"/>
                  </a:lnTo>
                  <a:lnTo>
                    <a:pt x="321843" y="116014"/>
                  </a:lnTo>
                  <a:lnTo>
                    <a:pt x="324891" y="117538"/>
                  </a:lnTo>
                  <a:lnTo>
                    <a:pt x="326415" y="117538"/>
                  </a:lnTo>
                  <a:lnTo>
                    <a:pt x="327939" y="119062"/>
                  </a:lnTo>
                  <a:lnTo>
                    <a:pt x="327939" y="129730"/>
                  </a:lnTo>
                  <a:lnTo>
                    <a:pt x="324891" y="132778"/>
                  </a:lnTo>
                  <a:lnTo>
                    <a:pt x="320319" y="134302"/>
                  </a:lnTo>
                  <a:lnTo>
                    <a:pt x="314223" y="135826"/>
                  </a:lnTo>
                  <a:lnTo>
                    <a:pt x="300507" y="135826"/>
                  </a:lnTo>
                  <a:lnTo>
                    <a:pt x="282117" y="119062"/>
                  </a:lnTo>
                  <a:lnTo>
                    <a:pt x="251637" y="123634"/>
                  </a:lnTo>
                  <a:lnTo>
                    <a:pt x="277368" y="153543"/>
                  </a:lnTo>
                  <a:lnTo>
                    <a:pt x="306603" y="158686"/>
                  </a:lnTo>
                  <a:lnTo>
                    <a:pt x="319227" y="157861"/>
                  </a:lnTo>
                  <a:lnTo>
                    <a:pt x="355752" y="134112"/>
                  </a:lnTo>
                  <a:lnTo>
                    <a:pt x="358419" y="120586"/>
                  </a:lnTo>
                  <a:lnTo>
                    <a:pt x="358419" y="109918"/>
                  </a:lnTo>
                  <a:close/>
                </a:path>
                <a:path w="561339" h="203200">
                  <a:moveTo>
                    <a:pt x="443852" y="154114"/>
                  </a:moveTo>
                  <a:lnTo>
                    <a:pt x="440804" y="129730"/>
                  </a:lnTo>
                  <a:lnTo>
                    <a:pt x="436232" y="132778"/>
                  </a:lnTo>
                  <a:lnTo>
                    <a:pt x="425564" y="132778"/>
                  </a:lnTo>
                  <a:lnTo>
                    <a:pt x="424040" y="131254"/>
                  </a:lnTo>
                  <a:lnTo>
                    <a:pt x="422427" y="131254"/>
                  </a:lnTo>
                  <a:lnTo>
                    <a:pt x="420903" y="129730"/>
                  </a:lnTo>
                  <a:lnTo>
                    <a:pt x="420903" y="65633"/>
                  </a:lnTo>
                  <a:lnTo>
                    <a:pt x="440804" y="65633"/>
                  </a:lnTo>
                  <a:lnTo>
                    <a:pt x="440804" y="41249"/>
                  </a:lnTo>
                  <a:lnTo>
                    <a:pt x="420903" y="41249"/>
                  </a:lnTo>
                  <a:lnTo>
                    <a:pt x="420903" y="0"/>
                  </a:lnTo>
                  <a:lnTo>
                    <a:pt x="390423" y="18389"/>
                  </a:lnTo>
                  <a:lnTo>
                    <a:pt x="390423" y="41249"/>
                  </a:lnTo>
                  <a:lnTo>
                    <a:pt x="376707" y="41249"/>
                  </a:lnTo>
                  <a:lnTo>
                    <a:pt x="376707" y="65633"/>
                  </a:lnTo>
                  <a:lnTo>
                    <a:pt x="390423" y="65633"/>
                  </a:lnTo>
                  <a:lnTo>
                    <a:pt x="390423" y="137350"/>
                  </a:lnTo>
                  <a:lnTo>
                    <a:pt x="391947" y="141922"/>
                  </a:lnTo>
                  <a:lnTo>
                    <a:pt x="394995" y="148018"/>
                  </a:lnTo>
                  <a:lnTo>
                    <a:pt x="401091" y="154114"/>
                  </a:lnTo>
                  <a:lnTo>
                    <a:pt x="414807" y="158686"/>
                  </a:lnTo>
                  <a:lnTo>
                    <a:pt x="428612" y="158686"/>
                  </a:lnTo>
                  <a:lnTo>
                    <a:pt x="436232" y="157162"/>
                  </a:lnTo>
                  <a:lnTo>
                    <a:pt x="443852" y="154114"/>
                  </a:lnTo>
                  <a:close/>
                </a:path>
                <a:path w="561339" h="203200">
                  <a:moveTo>
                    <a:pt x="561301" y="106781"/>
                  </a:moveTo>
                  <a:lnTo>
                    <a:pt x="560425" y="90754"/>
                  </a:lnTo>
                  <a:lnTo>
                    <a:pt x="559968" y="88493"/>
                  </a:lnTo>
                  <a:lnTo>
                    <a:pt x="557682" y="76873"/>
                  </a:lnTo>
                  <a:lnTo>
                    <a:pt x="530733" y="43561"/>
                  </a:lnTo>
                  <a:lnTo>
                    <a:pt x="530733" y="79349"/>
                  </a:lnTo>
                  <a:lnTo>
                    <a:pt x="530733" y="88493"/>
                  </a:lnTo>
                  <a:lnTo>
                    <a:pt x="485013" y="88493"/>
                  </a:lnTo>
                  <a:lnTo>
                    <a:pt x="485013" y="80873"/>
                  </a:lnTo>
                  <a:lnTo>
                    <a:pt x="486537" y="73253"/>
                  </a:lnTo>
                  <a:lnTo>
                    <a:pt x="495681" y="64109"/>
                  </a:lnTo>
                  <a:lnTo>
                    <a:pt x="501777" y="61061"/>
                  </a:lnTo>
                  <a:lnTo>
                    <a:pt x="513969" y="61061"/>
                  </a:lnTo>
                  <a:lnTo>
                    <a:pt x="520065" y="64109"/>
                  </a:lnTo>
                  <a:lnTo>
                    <a:pt x="523113" y="68681"/>
                  </a:lnTo>
                  <a:lnTo>
                    <a:pt x="527685" y="73253"/>
                  </a:lnTo>
                  <a:lnTo>
                    <a:pt x="506349" y="38201"/>
                  </a:lnTo>
                  <a:lnTo>
                    <a:pt x="495465" y="39319"/>
                  </a:lnTo>
                  <a:lnTo>
                    <a:pt x="462000" y="63804"/>
                  </a:lnTo>
                  <a:lnTo>
                    <a:pt x="453009" y="99161"/>
                  </a:lnTo>
                  <a:lnTo>
                    <a:pt x="453834" y="110337"/>
                  </a:lnTo>
                  <a:lnTo>
                    <a:pt x="473176" y="147116"/>
                  </a:lnTo>
                  <a:lnTo>
                    <a:pt x="509397" y="158686"/>
                  </a:lnTo>
                  <a:lnTo>
                    <a:pt x="518223" y="158115"/>
                  </a:lnTo>
                  <a:lnTo>
                    <a:pt x="551383" y="138874"/>
                  </a:lnTo>
                  <a:lnTo>
                    <a:pt x="553148" y="135826"/>
                  </a:lnTo>
                  <a:lnTo>
                    <a:pt x="555396" y="131978"/>
                  </a:lnTo>
                  <a:lnTo>
                    <a:pt x="558253" y="123634"/>
                  </a:lnTo>
                  <a:lnTo>
                    <a:pt x="529209" y="119062"/>
                  </a:lnTo>
                  <a:lnTo>
                    <a:pt x="527685" y="125158"/>
                  </a:lnTo>
                  <a:lnTo>
                    <a:pt x="524637" y="129730"/>
                  </a:lnTo>
                  <a:lnTo>
                    <a:pt x="521589" y="131254"/>
                  </a:lnTo>
                  <a:lnTo>
                    <a:pt x="518541" y="134302"/>
                  </a:lnTo>
                  <a:lnTo>
                    <a:pt x="513969" y="135826"/>
                  </a:lnTo>
                  <a:lnTo>
                    <a:pt x="501777" y="135826"/>
                  </a:lnTo>
                  <a:lnTo>
                    <a:pt x="497205" y="132778"/>
                  </a:lnTo>
                  <a:lnTo>
                    <a:pt x="492633" y="128206"/>
                  </a:lnTo>
                  <a:lnTo>
                    <a:pt x="486537" y="123634"/>
                  </a:lnTo>
                  <a:lnTo>
                    <a:pt x="485013" y="116014"/>
                  </a:lnTo>
                  <a:lnTo>
                    <a:pt x="485013" y="106781"/>
                  </a:lnTo>
                  <a:lnTo>
                    <a:pt x="561301" y="1067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86088" y="605694"/>
              <a:ext cx="167735" cy="11744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484304" y="692658"/>
              <a:ext cx="32384" cy="66040"/>
            </a:xfrm>
            <a:custGeom>
              <a:avLst/>
              <a:gdLst/>
              <a:ahLst/>
              <a:cxnLst/>
              <a:rect l="l" t="t" r="r" b="b"/>
              <a:pathLst>
                <a:path w="32385" h="66040">
                  <a:moveTo>
                    <a:pt x="6096" y="65532"/>
                  </a:moveTo>
                  <a:lnTo>
                    <a:pt x="0" y="53339"/>
                  </a:lnTo>
                  <a:lnTo>
                    <a:pt x="6096" y="51816"/>
                  </a:lnTo>
                  <a:lnTo>
                    <a:pt x="10763" y="48768"/>
                  </a:lnTo>
                  <a:lnTo>
                    <a:pt x="12287" y="45719"/>
                  </a:lnTo>
                  <a:lnTo>
                    <a:pt x="15335" y="41148"/>
                  </a:lnTo>
                  <a:lnTo>
                    <a:pt x="16859" y="36576"/>
                  </a:lnTo>
                  <a:lnTo>
                    <a:pt x="16859" y="30480"/>
                  </a:lnTo>
                  <a:lnTo>
                    <a:pt x="1524" y="30480"/>
                  </a:lnTo>
                  <a:lnTo>
                    <a:pt x="1524" y="0"/>
                  </a:lnTo>
                  <a:lnTo>
                    <a:pt x="32099" y="0"/>
                  </a:lnTo>
                  <a:lnTo>
                    <a:pt x="32099" y="38100"/>
                  </a:lnTo>
                  <a:lnTo>
                    <a:pt x="29051" y="47244"/>
                  </a:lnTo>
                  <a:lnTo>
                    <a:pt x="26003" y="51816"/>
                  </a:lnTo>
                  <a:lnTo>
                    <a:pt x="16859" y="60960"/>
                  </a:lnTo>
                  <a:lnTo>
                    <a:pt x="12287" y="64008"/>
                  </a:lnTo>
                  <a:lnTo>
                    <a:pt x="6096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606319" y="564451"/>
            <a:ext cx="1179195" cy="161925"/>
            <a:chOff x="5606319" y="564451"/>
            <a:chExt cx="1179195" cy="161925"/>
          </a:xfrm>
        </p:grpSpPr>
        <p:pic>
          <p:nvPicPr>
            <p:cNvPr id="69" name="object 6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06319" y="605694"/>
              <a:ext cx="106775" cy="12049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739098" y="608742"/>
              <a:ext cx="103632" cy="11744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864161" y="567499"/>
              <a:ext cx="196691" cy="15868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085236" y="605694"/>
              <a:ext cx="167830" cy="11744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280499" y="564451"/>
              <a:ext cx="504825" cy="161734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6875335" y="564451"/>
            <a:ext cx="572135" cy="161925"/>
            <a:chOff x="6875335" y="564451"/>
            <a:chExt cx="572135" cy="161925"/>
          </a:xfrm>
        </p:grpSpPr>
        <p:pic>
          <p:nvPicPr>
            <p:cNvPr id="75" name="object 7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875335" y="564451"/>
              <a:ext cx="111252" cy="16173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011066" y="605694"/>
              <a:ext cx="186023" cy="12049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221568" y="564451"/>
              <a:ext cx="225647" cy="161734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7526559" y="562927"/>
            <a:ext cx="1421416" cy="163353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658653" y="1179290"/>
            <a:ext cx="1113790" cy="160655"/>
            <a:chOff x="658653" y="1179290"/>
            <a:chExt cx="1113790" cy="160655"/>
          </a:xfrm>
        </p:grpSpPr>
        <p:pic>
          <p:nvPicPr>
            <p:cNvPr id="80" name="object 8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58653" y="1179290"/>
              <a:ext cx="254698" cy="16021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36212" y="1182433"/>
              <a:ext cx="173926" cy="15706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36046" y="1220533"/>
              <a:ext cx="155543" cy="11591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19117" y="1179290"/>
              <a:ext cx="452913" cy="160210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1862042" y="1179290"/>
            <a:ext cx="530860" cy="160655"/>
            <a:chOff x="1862042" y="1179290"/>
            <a:chExt cx="530860" cy="160655"/>
          </a:xfrm>
        </p:grpSpPr>
        <p:pic>
          <p:nvPicPr>
            <p:cNvPr id="85" name="object 8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862042" y="1179290"/>
              <a:ext cx="99155" cy="16021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88629" y="1220533"/>
              <a:ext cx="172402" cy="11896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188464" y="1179290"/>
              <a:ext cx="204311" cy="160210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482786" y="1176242"/>
            <a:ext cx="1314735" cy="163258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658653" y="1441704"/>
            <a:ext cx="586105" cy="203200"/>
            <a:chOff x="658653" y="1441704"/>
            <a:chExt cx="586105" cy="203200"/>
          </a:xfrm>
        </p:grpSpPr>
        <p:pic>
          <p:nvPicPr>
            <p:cNvPr id="90" name="object 9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58653" y="1441704"/>
              <a:ext cx="254698" cy="16021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39355" y="1482851"/>
              <a:ext cx="108204" cy="11906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73562" y="1444752"/>
              <a:ext cx="170783" cy="199834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1320641" y="1438656"/>
            <a:ext cx="555625" cy="165100"/>
            <a:chOff x="1320641" y="1438656"/>
            <a:chExt cx="555625" cy="165100"/>
          </a:xfrm>
        </p:grpSpPr>
        <p:pic>
          <p:nvPicPr>
            <p:cNvPr id="94" name="object 9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320641" y="1438656"/>
              <a:ext cx="285178" cy="164782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627632" y="1441704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5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671447" y="1441704"/>
              <a:ext cx="204406" cy="158686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1950434" y="1482852"/>
            <a:ext cx="220345" cy="119380"/>
            <a:chOff x="1950434" y="1482852"/>
            <a:chExt cx="220345" cy="119380"/>
          </a:xfrm>
        </p:grpSpPr>
        <p:pic>
          <p:nvPicPr>
            <p:cNvPr id="98" name="object 9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950434" y="1482852"/>
              <a:ext cx="105251" cy="11906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075592" y="1482852"/>
              <a:ext cx="94583" cy="119062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2251043" y="1441704"/>
            <a:ext cx="299085" cy="160655"/>
            <a:chOff x="2251043" y="1441704"/>
            <a:chExt cx="299085" cy="160655"/>
          </a:xfrm>
        </p:grpSpPr>
        <p:pic>
          <p:nvPicPr>
            <p:cNvPr id="101" name="object 10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251043" y="1441704"/>
              <a:ext cx="167735" cy="16021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444877" y="1482947"/>
              <a:ext cx="105060" cy="118967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2623089" y="1441608"/>
            <a:ext cx="689610" cy="160655"/>
            <a:chOff x="2623089" y="1441608"/>
            <a:chExt cx="689610" cy="160655"/>
          </a:xfrm>
        </p:grpSpPr>
        <p:pic>
          <p:nvPicPr>
            <p:cNvPr id="104" name="object 10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623089" y="1441704"/>
              <a:ext cx="99155" cy="160210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2757297" y="1441614"/>
              <a:ext cx="71755" cy="158750"/>
            </a:xfrm>
            <a:custGeom>
              <a:avLst/>
              <a:gdLst/>
              <a:ahLst/>
              <a:cxnLst/>
              <a:rect l="l" t="t" r="r" b="b"/>
              <a:pathLst>
                <a:path w="71755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71755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  <a:path w="71755" h="158750">
                  <a:moveTo>
                    <a:pt x="71234" y="88"/>
                  </a:moveTo>
                  <a:lnTo>
                    <a:pt x="51435" y="88"/>
                  </a:lnTo>
                  <a:lnTo>
                    <a:pt x="51435" y="158584"/>
                  </a:lnTo>
                  <a:lnTo>
                    <a:pt x="71234" y="158584"/>
                  </a:lnTo>
                  <a:lnTo>
                    <a:pt x="71234" y="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861024" y="1441703"/>
              <a:ext cx="199834" cy="16021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086766" y="1482851"/>
              <a:ext cx="106775" cy="11906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19450" y="1482852"/>
              <a:ext cx="93059" cy="117538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3394900" y="1444847"/>
            <a:ext cx="549275" cy="158750"/>
            <a:chOff x="3394900" y="1444847"/>
            <a:chExt cx="549275" cy="158750"/>
          </a:xfrm>
        </p:grpSpPr>
        <p:pic>
          <p:nvPicPr>
            <p:cNvPr id="110" name="object 11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394900" y="1444847"/>
              <a:ext cx="460533" cy="15849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882866" y="1482852"/>
              <a:ext cx="61594" cy="118110"/>
            </a:xfrm>
            <a:custGeom>
              <a:avLst/>
              <a:gdLst/>
              <a:ahLst/>
              <a:cxnLst/>
              <a:rect l="l" t="t" r="r" b="b"/>
              <a:pathLst>
                <a:path w="61595" h="118109">
                  <a:moveTo>
                    <a:pt x="18383" y="117538"/>
                  </a:moveTo>
                  <a:lnTo>
                    <a:pt x="0" y="117538"/>
                  </a:lnTo>
                  <a:lnTo>
                    <a:pt x="0" y="3143"/>
                  </a:lnTo>
                  <a:lnTo>
                    <a:pt x="16859" y="3143"/>
                  </a:lnTo>
                  <a:lnTo>
                    <a:pt x="16859" y="19907"/>
                  </a:lnTo>
                  <a:lnTo>
                    <a:pt x="21431" y="12287"/>
                  </a:lnTo>
                  <a:lnTo>
                    <a:pt x="26003" y="6191"/>
                  </a:lnTo>
                  <a:lnTo>
                    <a:pt x="29051" y="4667"/>
                  </a:lnTo>
                  <a:lnTo>
                    <a:pt x="33623" y="1523"/>
                  </a:lnTo>
                  <a:lnTo>
                    <a:pt x="36671" y="0"/>
                  </a:lnTo>
                  <a:lnTo>
                    <a:pt x="48863" y="0"/>
                  </a:lnTo>
                  <a:lnTo>
                    <a:pt x="54959" y="1523"/>
                  </a:lnTo>
                  <a:lnTo>
                    <a:pt x="61055" y="6191"/>
                  </a:lnTo>
                  <a:lnTo>
                    <a:pt x="54959" y="24479"/>
                  </a:lnTo>
                  <a:lnTo>
                    <a:pt x="50387" y="21431"/>
                  </a:lnTo>
                  <a:lnTo>
                    <a:pt x="45815" y="19907"/>
                  </a:lnTo>
                  <a:lnTo>
                    <a:pt x="36671" y="19907"/>
                  </a:lnTo>
                  <a:lnTo>
                    <a:pt x="32099" y="21431"/>
                  </a:lnTo>
                  <a:lnTo>
                    <a:pt x="29051" y="24479"/>
                  </a:lnTo>
                  <a:lnTo>
                    <a:pt x="26003" y="26003"/>
                  </a:lnTo>
                  <a:lnTo>
                    <a:pt x="22955" y="30575"/>
                  </a:lnTo>
                  <a:lnTo>
                    <a:pt x="21431" y="35147"/>
                  </a:lnTo>
                  <a:lnTo>
                    <a:pt x="19907" y="41243"/>
                  </a:lnTo>
                  <a:lnTo>
                    <a:pt x="18383" y="48863"/>
                  </a:lnTo>
                  <a:lnTo>
                    <a:pt x="18383" y="1175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2" name="object 11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4012596" y="1438656"/>
            <a:ext cx="187547" cy="163258"/>
          </a:xfrm>
          <a:prstGeom prst="rect">
            <a:avLst/>
          </a:prstGeom>
        </p:spPr>
      </p:pic>
      <p:grpSp>
        <p:nvGrpSpPr>
          <p:cNvPr id="113" name="object 113"/>
          <p:cNvGrpSpPr/>
          <p:nvPr/>
        </p:nvGrpSpPr>
        <p:grpSpPr>
          <a:xfrm>
            <a:off x="4265771" y="1441703"/>
            <a:ext cx="678815" cy="204470"/>
            <a:chOff x="4265771" y="1441703"/>
            <a:chExt cx="678815" cy="204470"/>
          </a:xfrm>
        </p:grpSpPr>
        <p:pic>
          <p:nvPicPr>
            <p:cNvPr id="114" name="object 11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265771" y="1482851"/>
              <a:ext cx="338518" cy="119062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4628388" y="1441703"/>
              <a:ext cx="73660" cy="158750"/>
            </a:xfrm>
            <a:custGeom>
              <a:avLst/>
              <a:gdLst/>
              <a:ahLst/>
              <a:cxnLst/>
              <a:rect l="l" t="t" r="r" b="b"/>
              <a:pathLst>
                <a:path w="73660" h="158750">
                  <a:moveTo>
                    <a:pt x="19812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812" y="158496"/>
                  </a:lnTo>
                  <a:lnTo>
                    <a:pt x="19812" y="0"/>
                  </a:lnTo>
                  <a:close/>
                </a:path>
                <a:path w="73660" h="158750">
                  <a:moveTo>
                    <a:pt x="73520" y="44196"/>
                  </a:moveTo>
                  <a:lnTo>
                    <a:pt x="53708" y="44196"/>
                  </a:lnTo>
                  <a:lnTo>
                    <a:pt x="53708" y="158597"/>
                  </a:lnTo>
                  <a:lnTo>
                    <a:pt x="73520" y="158597"/>
                  </a:lnTo>
                  <a:lnTo>
                    <a:pt x="73520" y="44196"/>
                  </a:lnTo>
                  <a:close/>
                </a:path>
                <a:path w="73660" h="158750">
                  <a:moveTo>
                    <a:pt x="73520" y="0"/>
                  </a:moveTo>
                  <a:lnTo>
                    <a:pt x="53708" y="0"/>
                  </a:lnTo>
                  <a:lnTo>
                    <a:pt x="53708" y="22860"/>
                  </a:lnTo>
                  <a:lnTo>
                    <a:pt x="73520" y="22860"/>
                  </a:lnTo>
                  <a:lnTo>
                    <a:pt x="73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724780" y="1482852"/>
              <a:ext cx="93059" cy="117538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843748" y="1482851"/>
              <a:ext cx="100679" cy="163258"/>
            </a:xfrm>
            <a:prstGeom prst="rect">
              <a:avLst/>
            </a:prstGeom>
          </p:spPr>
        </p:pic>
      </p:grpSp>
      <p:grpSp>
        <p:nvGrpSpPr>
          <p:cNvPr id="118" name="object 118"/>
          <p:cNvGrpSpPr/>
          <p:nvPr/>
        </p:nvGrpSpPr>
        <p:grpSpPr>
          <a:xfrm>
            <a:off x="5026818" y="1438656"/>
            <a:ext cx="1675130" cy="207645"/>
            <a:chOff x="5026818" y="1438656"/>
            <a:chExt cx="1675130" cy="207645"/>
          </a:xfrm>
        </p:grpSpPr>
        <p:pic>
          <p:nvPicPr>
            <p:cNvPr id="119" name="object 11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026818" y="1438656"/>
              <a:ext cx="1378743" cy="163258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6439090" y="1441703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492525" y="1482852"/>
              <a:ext cx="208883" cy="163258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658653" y="1714785"/>
            <a:ext cx="381635" cy="161925"/>
            <a:chOff x="658653" y="1714785"/>
            <a:chExt cx="381635" cy="161925"/>
          </a:xfrm>
        </p:grpSpPr>
        <p:pic>
          <p:nvPicPr>
            <p:cNvPr id="123" name="object 12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58653" y="1714785"/>
              <a:ext cx="254698" cy="16173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40879" y="1714785"/>
              <a:ext cx="99060" cy="161734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>
            <a:off x="1129950" y="1713261"/>
            <a:ext cx="314325" cy="163830"/>
            <a:chOff x="1129950" y="1713261"/>
            <a:chExt cx="314325" cy="163830"/>
          </a:xfrm>
        </p:grpSpPr>
        <p:pic>
          <p:nvPicPr>
            <p:cNvPr id="126" name="object 12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129950" y="1714785"/>
              <a:ext cx="105251" cy="16173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258062" y="1713261"/>
              <a:ext cx="186118" cy="163258"/>
            </a:xfrm>
            <a:prstGeom prst="rect">
              <a:avLst/>
            </a:prstGeom>
          </p:spPr>
        </p:pic>
      </p:grpSp>
      <p:grpSp>
        <p:nvGrpSpPr>
          <p:cNvPr id="128" name="object 128"/>
          <p:cNvGrpSpPr/>
          <p:nvPr/>
        </p:nvGrpSpPr>
        <p:grpSpPr>
          <a:xfrm>
            <a:off x="1509712" y="1755933"/>
            <a:ext cx="541655" cy="165100"/>
            <a:chOff x="1509712" y="1755933"/>
            <a:chExt cx="541655" cy="165100"/>
          </a:xfrm>
        </p:grpSpPr>
        <p:pic>
          <p:nvPicPr>
            <p:cNvPr id="129" name="object 12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509712" y="1755933"/>
              <a:ext cx="346233" cy="120586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883378" y="1756029"/>
              <a:ext cx="167830" cy="164687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2136552" y="1714785"/>
            <a:ext cx="430530" cy="161925"/>
            <a:chOff x="2136552" y="1714785"/>
            <a:chExt cx="430530" cy="161925"/>
          </a:xfrm>
        </p:grpSpPr>
        <p:pic>
          <p:nvPicPr>
            <p:cNvPr id="132" name="object 13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136552" y="1714785"/>
              <a:ext cx="215074" cy="16173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377535" y="1759077"/>
              <a:ext cx="93059" cy="117443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2504122" y="1756029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1336" y="12192"/>
                  </a:lnTo>
                  <a:lnTo>
                    <a:pt x="25908" y="7620"/>
                  </a:lnTo>
                  <a:lnTo>
                    <a:pt x="30480" y="457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4864" y="3048"/>
                  </a:lnTo>
                  <a:lnTo>
                    <a:pt x="62484" y="6096"/>
                  </a:lnTo>
                  <a:lnTo>
                    <a:pt x="56387" y="24384"/>
                  </a:lnTo>
                  <a:lnTo>
                    <a:pt x="50292" y="21336"/>
                  </a:lnTo>
                  <a:lnTo>
                    <a:pt x="45719" y="19812"/>
                  </a:lnTo>
                  <a:lnTo>
                    <a:pt x="36576" y="19812"/>
                  </a:lnTo>
                  <a:lnTo>
                    <a:pt x="33528" y="21336"/>
                  </a:lnTo>
                  <a:lnTo>
                    <a:pt x="24384" y="30575"/>
                  </a:lnTo>
                  <a:lnTo>
                    <a:pt x="22859" y="35147"/>
                  </a:lnTo>
                  <a:lnTo>
                    <a:pt x="21336" y="41243"/>
                  </a:lnTo>
                  <a:lnTo>
                    <a:pt x="19812" y="48863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5" name="object 135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2630709" y="1719357"/>
            <a:ext cx="173926" cy="157162"/>
          </a:xfrm>
          <a:prstGeom prst="rect">
            <a:avLst/>
          </a:prstGeom>
        </p:spPr>
      </p:pic>
      <p:grpSp>
        <p:nvGrpSpPr>
          <p:cNvPr id="136" name="object 136"/>
          <p:cNvGrpSpPr/>
          <p:nvPr/>
        </p:nvGrpSpPr>
        <p:grpSpPr>
          <a:xfrm>
            <a:off x="2894552" y="1719357"/>
            <a:ext cx="729615" cy="198755"/>
            <a:chOff x="2894552" y="1719357"/>
            <a:chExt cx="729615" cy="198755"/>
          </a:xfrm>
        </p:grpSpPr>
        <p:pic>
          <p:nvPicPr>
            <p:cNvPr id="137" name="object 13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894552" y="1756028"/>
              <a:ext cx="99155" cy="161639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3019602" y="1719363"/>
              <a:ext cx="604520" cy="157480"/>
            </a:xfrm>
            <a:custGeom>
              <a:avLst/>
              <a:gdLst/>
              <a:ahLst/>
              <a:cxnLst/>
              <a:rect l="l" t="t" r="r" b="b"/>
              <a:pathLst>
                <a:path w="604520" h="157480">
                  <a:moveTo>
                    <a:pt x="62484" y="42760"/>
                  </a:moveTo>
                  <a:lnTo>
                    <a:pt x="56388" y="39712"/>
                  </a:lnTo>
                  <a:lnTo>
                    <a:pt x="48768" y="36664"/>
                  </a:lnTo>
                  <a:lnTo>
                    <a:pt x="38100" y="36664"/>
                  </a:lnTo>
                  <a:lnTo>
                    <a:pt x="33528" y="38188"/>
                  </a:lnTo>
                  <a:lnTo>
                    <a:pt x="22860" y="48856"/>
                  </a:lnTo>
                  <a:lnTo>
                    <a:pt x="18288" y="56476"/>
                  </a:lnTo>
                  <a:lnTo>
                    <a:pt x="18288" y="39712"/>
                  </a:lnTo>
                  <a:lnTo>
                    <a:pt x="0" y="39712"/>
                  </a:lnTo>
                  <a:lnTo>
                    <a:pt x="0" y="154114"/>
                  </a:lnTo>
                  <a:lnTo>
                    <a:pt x="19812" y="154114"/>
                  </a:lnTo>
                  <a:lnTo>
                    <a:pt x="19812" y="85534"/>
                  </a:lnTo>
                  <a:lnTo>
                    <a:pt x="21336" y="77914"/>
                  </a:lnTo>
                  <a:lnTo>
                    <a:pt x="22860" y="71818"/>
                  </a:lnTo>
                  <a:lnTo>
                    <a:pt x="24384" y="67144"/>
                  </a:lnTo>
                  <a:lnTo>
                    <a:pt x="33528" y="58000"/>
                  </a:lnTo>
                  <a:lnTo>
                    <a:pt x="38100" y="56476"/>
                  </a:lnTo>
                  <a:lnTo>
                    <a:pt x="47244" y="56476"/>
                  </a:lnTo>
                  <a:lnTo>
                    <a:pt x="51816" y="58000"/>
                  </a:lnTo>
                  <a:lnTo>
                    <a:pt x="56388" y="61048"/>
                  </a:lnTo>
                  <a:lnTo>
                    <a:pt x="62484" y="42760"/>
                  </a:lnTo>
                  <a:close/>
                </a:path>
                <a:path w="604520" h="157480">
                  <a:moveTo>
                    <a:pt x="173939" y="96100"/>
                  </a:moveTo>
                  <a:lnTo>
                    <a:pt x="173037" y="85432"/>
                  </a:lnTo>
                  <a:lnTo>
                    <a:pt x="172961" y="84505"/>
                  </a:lnTo>
                  <a:lnTo>
                    <a:pt x="172834" y="83007"/>
                  </a:lnTo>
                  <a:lnTo>
                    <a:pt x="169748" y="71335"/>
                  </a:lnTo>
                  <a:lnTo>
                    <a:pt x="164934" y="61391"/>
                  </a:lnTo>
                  <a:lnTo>
                    <a:pt x="158699" y="53428"/>
                  </a:lnTo>
                  <a:lnTo>
                    <a:pt x="152603" y="47777"/>
                  </a:lnTo>
                  <a:lnTo>
                    <a:pt x="152603" y="85432"/>
                  </a:lnTo>
                  <a:lnTo>
                    <a:pt x="88493" y="85432"/>
                  </a:lnTo>
                  <a:lnTo>
                    <a:pt x="90017" y="76288"/>
                  </a:lnTo>
                  <a:lnTo>
                    <a:pt x="93065" y="68668"/>
                  </a:lnTo>
                  <a:lnTo>
                    <a:pt x="105257" y="56476"/>
                  </a:lnTo>
                  <a:lnTo>
                    <a:pt x="112877" y="53428"/>
                  </a:lnTo>
                  <a:lnTo>
                    <a:pt x="120497" y="53428"/>
                  </a:lnTo>
                  <a:lnTo>
                    <a:pt x="151079" y="76288"/>
                  </a:lnTo>
                  <a:lnTo>
                    <a:pt x="152603" y="85432"/>
                  </a:lnTo>
                  <a:lnTo>
                    <a:pt x="152603" y="47777"/>
                  </a:lnTo>
                  <a:lnTo>
                    <a:pt x="151028" y="46316"/>
                  </a:lnTo>
                  <a:lnTo>
                    <a:pt x="141922" y="41046"/>
                  </a:lnTo>
                  <a:lnTo>
                    <a:pt x="131648" y="37795"/>
                  </a:lnTo>
                  <a:lnTo>
                    <a:pt x="120497" y="36664"/>
                  </a:lnTo>
                  <a:lnTo>
                    <a:pt x="109613" y="37795"/>
                  </a:lnTo>
                  <a:lnTo>
                    <a:pt x="76161" y="62268"/>
                  </a:lnTo>
                  <a:lnTo>
                    <a:pt x="68173" y="85432"/>
                  </a:lnTo>
                  <a:lnTo>
                    <a:pt x="67157" y="97624"/>
                  </a:lnTo>
                  <a:lnTo>
                    <a:pt x="67259" y="99148"/>
                  </a:lnTo>
                  <a:lnTo>
                    <a:pt x="68033" y="110769"/>
                  </a:lnTo>
                  <a:lnTo>
                    <a:pt x="70777" y="122631"/>
                  </a:lnTo>
                  <a:lnTo>
                    <a:pt x="99352" y="152971"/>
                  </a:lnTo>
                  <a:lnTo>
                    <a:pt x="122021" y="157162"/>
                  </a:lnTo>
                  <a:lnTo>
                    <a:pt x="131813" y="156565"/>
                  </a:lnTo>
                  <a:lnTo>
                    <a:pt x="165747" y="135242"/>
                  </a:lnTo>
                  <a:lnTo>
                    <a:pt x="172415" y="120484"/>
                  </a:lnTo>
                  <a:lnTo>
                    <a:pt x="152603" y="117436"/>
                  </a:lnTo>
                  <a:lnTo>
                    <a:pt x="149555" y="125056"/>
                  </a:lnTo>
                  <a:lnTo>
                    <a:pt x="144983" y="131254"/>
                  </a:lnTo>
                  <a:lnTo>
                    <a:pt x="140411" y="135826"/>
                  </a:lnTo>
                  <a:lnTo>
                    <a:pt x="135839" y="138874"/>
                  </a:lnTo>
                  <a:lnTo>
                    <a:pt x="129743" y="140398"/>
                  </a:lnTo>
                  <a:lnTo>
                    <a:pt x="122021" y="140398"/>
                  </a:lnTo>
                  <a:lnTo>
                    <a:pt x="90589" y="118402"/>
                  </a:lnTo>
                  <a:lnTo>
                    <a:pt x="86969" y="102196"/>
                  </a:lnTo>
                  <a:lnTo>
                    <a:pt x="172415" y="102196"/>
                  </a:lnTo>
                  <a:lnTo>
                    <a:pt x="173939" y="99148"/>
                  </a:lnTo>
                  <a:lnTo>
                    <a:pt x="173939" y="96100"/>
                  </a:lnTo>
                  <a:close/>
                </a:path>
                <a:path w="604520" h="157480">
                  <a:moveTo>
                    <a:pt x="294322" y="39712"/>
                  </a:moveTo>
                  <a:lnTo>
                    <a:pt x="274510" y="39712"/>
                  </a:lnTo>
                  <a:lnTo>
                    <a:pt x="248602" y="108394"/>
                  </a:lnTo>
                  <a:lnTo>
                    <a:pt x="245554" y="117538"/>
                  </a:lnTo>
                  <a:lnTo>
                    <a:pt x="242506" y="125158"/>
                  </a:lnTo>
                  <a:lnTo>
                    <a:pt x="240982" y="131254"/>
                  </a:lnTo>
                  <a:lnTo>
                    <a:pt x="239458" y="122110"/>
                  </a:lnTo>
                  <a:lnTo>
                    <a:pt x="236410" y="114490"/>
                  </a:lnTo>
                  <a:lnTo>
                    <a:pt x="233362" y="108394"/>
                  </a:lnTo>
                  <a:lnTo>
                    <a:pt x="208978" y="39712"/>
                  </a:lnTo>
                  <a:lnTo>
                    <a:pt x="189166" y="39712"/>
                  </a:lnTo>
                  <a:lnTo>
                    <a:pt x="231838" y="154114"/>
                  </a:lnTo>
                  <a:lnTo>
                    <a:pt x="250126" y="154114"/>
                  </a:lnTo>
                  <a:lnTo>
                    <a:pt x="294322" y="39712"/>
                  </a:lnTo>
                  <a:close/>
                </a:path>
                <a:path w="604520" h="157480">
                  <a:moveTo>
                    <a:pt x="414921" y="96100"/>
                  </a:moveTo>
                  <a:lnTo>
                    <a:pt x="414223" y="85432"/>
                  </a:lnTo>
                  <a:lnTo>
                    <a:pt x="414159" y="84505"/>
                  </a:lnTo>
                  <a:lnTo>
                    <a:pt x="414058" y="83007"/>
                  </a:lnTo>
                  <a:lnTo>
                    <a:pt x="411492" y="71335"/>
                  </a:lnTo>
                  <a:lnTo>
                    <a:pt x="407200" y="61391"/>
                  </a:lnTo>
                  <a:lnTo>
                    <a:pt x="401205" y="53428"/>
                  </a:lnTo>
                  <a:lnTo>
                    <a:pt x="395109" y="48221"/>
                  </a:lnTo>
                  <a:lnTo>
                    <a:pt x="395109" y="85432"/>
                  </a:lnTo>
                  <a:lnTo>
                    <a:pt x="331000" y="85432"/>
                  </a:lnTo>
                  <a:lnTo>
                    <a:pt x="331000" y="76288"/>
                  </a:lnTo>
                  <a:lnTo>
                    <a:pt x="335572" y="68668"/>
                  </a:lnTo>
                  <a:lnTo>
                    <a:pt x="340144" y="62572"/>
                  </a:lnTo>
                  <a:lnTo>
                    <a:pt x="346240" y="56476"/>
                  </a:lnTo>
                  <a:lnTo>
                    <a:pt x="353860" y="53428"/>
                  </a:lnTo>
                  <a:lnTo>
                    <a:pt x="363004" y="53428"/>
                  </a:lnTo>
                  <a:lnTo>
                    <a:pt x="393573" y="76288"/>
                  </a:lnTo>
                  <a:lnTo>
                    <a:pt x="395109" y="85432"/>
                  </a:lnTo>
                  <a:lnTo>
                    <a:pt x="395109" y="48221"/>
                  </a:lnTo>
                  <a:lnTo>
                    <a:pt x="392887" y="46316"/>
                  </a:lnTo>
                  <a:lnTo>
                    <a:pt x="383857" y="41046"/>
                  </a:lnTo>
                  <a:lnTo>
                    <a:pt x="373938" y="37795"/>
                  </a:lnTo>
                  <a:lnTo>
                    <a:pt x="363004" y="36664"/>
                  </a:lnTo>
                  <a:lnTo>
                    <a:pt x="351904" y="37795"/>
                  </a:lnTo>
                  <a:lnTo>
                    <a:pt x="318020" y="62268"/>
                  </a:lnTo>
                  <a:lnTo>
                    <a:pt x="309664" y="97624"/>
                  </a:lnTo>
                  <a:lnTo>
                    <a:pt x="310540" y="110769"/>
                  </a:lnTo>
                  <a:lnTo>
                    <a:pt x="332600" y="148158"/>
                  </a:lnTo>
                  <a:lnTo>
                    <a:pt x="364528" y="157162"/>
                  </a:lnTo>
                  <a:lnTo>
                    <a:pt x="374294" y="156565"/>
                  </a:lnTo>
                  <a:lnTo>
                    <a:pt x="403733" y="140398"/>
                  </a:lnTo>
                  <a:lnTo>
                    <a:pt x="408063" y="135242"/>
                  </a:lnTo>
                  <a:lnTo>
                    <a:pt x="412064" y="128231"/>
                  </a:lnTo>
                  <a:lnTo>
                    <a:pt x="414921" y="120484"/>
                  </a:lnTo>
                  <a:lnTo>
                    <a:pt x="395109" y="117436"/>
                  </a:lnTo>
                  <a:lnTo>
                    <a:pt x="392049" y="125056"/>
                  </a:lnTo>
                  <a:lnTo>
                    <a:pt x="387477" y="131254"/>
                  </a:lnTo>
                  <a:lnTo>
                    <a:pt x="382905" y="135826"/>
                  </a:lnTo>
                  <a:lnTo>
                    <a:pt x="376809" y="138874"/>
                  </a:lnTo>
                  <a:lnTo>
                    <a:pt x="372148" y="140398"/>
                  </a:lnTo>
                  <a:lnTo>
                    <a:pt x="364528" y="140398"/>
                  </a:lnTo>
                  <a:lnTo>
                    <a:pt x="333095" y="118402"/>
                  </a:lnTo>
                  <a:lnTo>
                    <a:pt x="329476" y="102196"/>
                  </a:lnTo>
                  <a:lnTo>
                    <a:pt x="414921" y="102196"/>
                  </a:lnTo>
                  <a:lnTo>
                    <a:pt x="414921" y="96100"/>
                  </a:lnTo>
                  <a:close/>
                </a:path>
                <a:path w="604520" h="157480">
                  <a:moveTo>
                    <a:pt x="524738" y="65620"/>
                  </a:moveTo>
                  <a:lnTo>
                    <a:pt x="504926" y="41148"/>
                  </a:lnTo>
                  <a:lnTo>
                    <a:pt x="498830" y="38100"/>
                  </a:lnTo>
                  <a:lnTo>
                    <a:pt x="492734" y="36576"/>
                  </a:lnTo>
                  <a:lnTo>
                    <a:pt x="486638" y="36576"/>
                  </a:lnTo>
                  <a:lnTo>
                    <a:pt x="474903" y="37744"/>
                  </a:lnTo>
                  <a:lnTo>
                    <a:pt x="464870" y="41338"/>
                  </a:lnTo>
                  <a:lnTo>
                    <a:pt x="456552" y="47510"/>
                  </a:lnTo>
                  <a:lnTo>
                    <a:pt x="449961" y="56388"/>
                  </a:lnTo>
                  <a:lnTo>
                    <a:pt x="449961" y="39624"/>
                  </a:lnTo>
                  <a:lnTo>
                    <a:pt x="431673" y="39624"/>
                  </a:lnTo>
                  <a:lnTo>
                    <a:pt x="431673" y="154114"/>
                  </a:lnTo>
                  <a:lnTo>
                    <a:pt x="451485" y="154114"/>
                  </a:lnTo>
                  <a:lnTo>
                    <a:pt x="451485" y="91528"/>
                  </a:lnTo>
                  <a:lnTo>
                    <a:pt x="452056" y="81203"/>
                  </a:lnTo>
                  <a:lnTo>
                    <a:pt x="474446" y="53340"/>
                  </a:lnTo>
                  <a:lnTo>
                    <a:pt x="486638" y="53340"/>
                  </a:lnTo>
                  <a:lnTo>
                    <a:pt x="491210" y="54864"/>
                  </a:lnTo>
                  <a:lnTo>
                    <a:pt x="495782" y="57912"/>
                  </a:lnTo>
                  <a:lnTo>
                    <a:pt x="498830" y="59436"/>
                  </a:lnTo>
                  <a:lnTo>
                    <a:pt x="501878" y="62484"/>
                  </a:lnTo>
                  <a:lnTo>
                    <a:pt x="503402" y="67144"/>
                  </a:lnTo>
                  <a:lnTo>
                    <a:pt x="504926" y="70192"/>
                  </a:lnTo>
                  <a:lnTo>
                    <a:pt x="506450" y="76288"/>
                  </a:lnTo>
                  <a:lnTo>
                    <a:pt x="506450" y="154114"/>
                  </a:lnTo>
                  <a:lnTo>
                    <a:pt x="524738" y="154114"/>
                  </a:lnTo>
                  <a:lnTo>
                    <a:pt x="524738" y="65620"/>
                  </a:lnTo>
                  <a:close/>
                </a:path>
                <a:path w="604520" h="157480">
                  <a:moveTo>
                    <a:pt x="603986" y="154114"/>
                  </a:moveTo>
                  <a:lnTo>
                    <a:pt x="600938" y="137350"/>
                  </a:lnTo>
                  <a:lnTo>
                    <a:pt x="587222" y="137350"/>
                  </a:lnTo>
                  <a:lnTo>
                    <a:pt x="585698" y="135826"/>
                  </a:lnTo>
                  <a:lnTo>
                    <a:pt x="584174" y="135826"/>
                  </a:lnTo>
                  <a:lnTo>
                    <a:pt x="582650" y="134302"/>
                  </a:lnTo>
                  <a:lnTo>
                    <a:pt x="582650" y="132778"/>
                  </a:lnTo>
                  <a:lnTo>
                    <a:pt x="581126" y="131254"/>
                  </a:lnTo>
                  <a:lnTo>
                    <a:pt x="581126" y="54952"/>
                  </a:lnTo>
                  <a:lnTo>
                    <a:pt x="600938" y="54952"/>
                  </a:lnTo>
                  <a:lnTo>
                    <a:pt x="600938" y="39712"/>
                  </a:lnTo>
                  <a:lnTo>
                    <a:pt x="581126" y="39712"/>
                  </a:lnTo>
                  <a:lnTo>
                    <a:pt x="581126" y="0"/>
                  </a:lnTo>
                  <a:lnTo>
                    <a:pt x="561213" y="10668"/>
                  </a:lnTo>
                  <a:lnTo>
                    <a:pt x="561213" y="39712"/>
                  </a:lnTo>
                  <a:lnTo>
                    <a:pt x="547497" y="39712"/>
                  </a:lnTo>
                  <a:lnTo>
                    <a:pt x="547497" y="54952"/>
                  </a:lnTo>
                  <a:lnTo>
                    <a:pt x="561213" y="54952"/>
                  </a:lnTo>
                  <a:lnTo>
                    <a:pt x="561213" y="132778"/>
                  </a:lnTo>
                  <a:lnTo>
                    <a:pt x="562737" y="140398"/>
                  </a:lnTo>
                  <a:lnTo>
                    <a:pt x="564261" y="143446"/>
                  </a:lnTo>
                  <a:lnTo>
                    <a:pt x="565785" y="148018"/>
                  </a:lnTo>
                  <a:lnTo>
                    <a:pt x="568833" y="149542"/>
                  </a:lnTo>
                  <a:lnTo>
                    <a:pt x="571881" y="152590"/>
                  </a:lnTo>
                  <a:lnTo>
                    <a:pt x="581126" y="155638"/>
                  </a:lnTo>
                  <a:lnTo>
                    <a:pt x="597890" y="155638"/>
                  </a:lnTo>
                  <a:lnTo>
                    <a:pt x="603986" y="1541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9" name="object 139"/>
          <p:cNvGrpSpPr/>
          <p:nvPr/>
        </p:nvGrpSpPr>
        <p:grpSpPr>
          <a:xfrm>
            <a:off x="3698366" y="1714785"/>
            <a:ext cx="898525" cy="161925"/>
            <a:chOff x="3698366" y="1714785"/>
            <a:chExt cx="898525" cy="161925"/>
          </a:xfrm>
        </p:grpSpPr>
        <p:pic>
          <p:nvPicPr>
            <p:cNvPr id="140" name="object 14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698366" y="1755933"/>
              <a:ext cx="221170" cy="120586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945445" y="1756028"/>
              <a:ext cx="361473" cy="120491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335875" y="1714785"/>
              <a:ext cx="141827" cy="161734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503610" y="1756028"/>
              <a:ext cx="93059" cy="117443"/>
            </a:xfrm>
            <a:prstGeom prst="rect">
              <a:avLst/>
            </a:prstGeom>
          </p:spPr>
        </p:pic>
      </p:grpSp>
      <p:grpSp>
        <p:nvGrpSpPr>
          <p:cNvPr id="144" name="object 144"/>
          <p:cNvGrpSpPr/>
          <p:nvPr/>
        </p:nvGrpSpPr>
        <p:grpSpPr>
          <a:xfrm>
            <a:off x="4686680" y="1714785"/>
            <a:ext cx="352425" cy="161925"/>
            <a:chOff x="4686680" y="1714785"/>
            <a:chExt cx="352425" cy="161925"/>
          </a:xfrm>
        </p:grpSpPr>
        <p:pic>
          <p:nvPicPr>
            <p:cNvPr id="145" name="object 14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686680" y="1756029"/>
              <a:ext cx="105251" cy="120491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819364" y="1755933"/>
              <a:ext cx="93059" cy="117538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938331" y="1714785"/>
              <a:ext cx="100679" cy="161734"/>
            </a:xfrm>
            <a:prstGeom prst="rect">
              <a:avLst/>
            </a:prstGeom>
          </p:spPr>
        </p:pic>
      </p:grpSp>
      <p:grpSp>
        <p:nvGrpSpPr>
          <p:cNvPr id="148" name="object 148"/>
          <p:cNvGrpSpPr/>
          <p:nvPr/>
        </p:nvGrpSpPr>
        <p:grpSpPr>
          <a:xfrm>
            <a:off x="5124450" y="1714785"/>
            <a:ext cx="701675" cy="206375"/>
            <a:chOff x="5124450" y="1714785"/>
            <a:chExt cx="701675" cy="206375"/>
          </a:xfrm>
        </p:grpSpPr>
        <p:sp>
          <p:nvSpPr>
            <p:cNvPr id="149" name="object 149"/>
            <p:cNvSpPr/>
            <p:nvPr/>
          </p:nvSpPr>
          <p:spPr>
            <a:xfrm>
              <a:off x="5124450" y="1756028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2859" y="12192"/>
                  </a:lnTo>
                  <a:lnTo>
                    <a:pt x="25908" y="7620"/>
                  </a:lnTo>
                  <a:lnTo>
                    <a:pt x="30480" y="457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6387" y="3048"/>
                  </a:lnTo>
                  <a:lnTo>
                    <a:pt x="62484" y="6096"/>
                  </a:lnTo>
                  <a:lnTo>
                    <a:pt x="56387" y="24384"/>
                  </a:lnTo>
                  <a:lnTo>
                    <a:pt x="51816" y="21336"/>
                  </a:lnTo>
                  <a:lnTo>
                    <a:pt x="47244" y="19812"/>
                  </a:lnTo>
                  <a:lnTo>
                    <a:pt x="38100" y="19812"/>
                  </a:lnTo>
                  <a:lnTo>
                    <a:pt x="33528" y="21336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21336" y="41148"/>
                  </a:lnTo>
                  <a:lnTo>
                    <a:pt x="19812" y="48768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208269" y="1714785"/>
              <a:ext cx="315753" cy="161734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556027" y="1756028"/>
              <a:ext cx="94583" cy="117443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674995" y="1756028"/>
              <a:ext cx="102203" cy="164687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5803106" y="1852136"/>
              <a:ext cx="22860" cy="53975"/>
            </a:xfrm>
            <a:custGeom>
              <a:avLst/>
              <a:gdLst/>
              <a:ahLst/>
              <a:cxnLst/>
              <a:rect l="l" t="t" r="r" b="b"/>
              <a:pathLst>
                <a:path w="22860" h="53975">
                  <a:moveTo>
                    <a:pt x="4572" y="53435"/>
                  </a:moveTo>
                  <a:lnTo>
                    <a:pt x="0" y="44291"/>
                  </a:lnTo>
                  <a:lnTo>
                    <a:pt x="3048" y="42767"/>
                  </a:lnTo>
                  <a:lnTo>
                    <a:pt x="9144" y="36671"/>
                  </a:lnTo>
                  <a:lnTo>
                    <a:pt x="10668" y="33623"/>
                  </a:lnTo>
                  <a:lnTo>
                    <a:pt x="12192" y="27432"/>
                  </a:lnTo>
                  <a:lnTo>
                    <a:pt x="12192" y="21336"/>
                  </a:lnTo>
                  <a:lnTo>
                    <a:pt x="1524" y="21336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28956"/>
                  </a:lnTo>
                  <a:lnTo>
                    <a:pt x="21336" y="36671"/>
                  </a:lnTo>
                  <a:lnTo>
                    <a:pt x="15240" y="45815"/>
                  </a:lnTo>
                  <a:lnTo>
                    <a:pt x="10668" y="50387"/>
                  </a:lnTo>
                  <a:lnTo>
                    <a:pt x="4572" y="534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4" name="object 154"/>
          <p:cNvGrpSpPr/>
          <p:nvPr/>
        </p:nvGrpSpPr>
        <p:grpSpPr>
          <a:xfrm>
            <a:off x="5919025" y="1714785"/>
            <a:ext cx="351155" cy="161925"/>
            <a:chOff x="5919025" y="1714785"/>
            <a:chExt cx="351155" cy="161925"/>
          </a:xfrm>
        </p:grpSpPr>
        <p:pic>
          <p:nvPicPr>
            <p:cNvPr id="155" name="object 15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919025" y="1756029"/>
              <a:ext cx="105251" cy="120491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051708" y="1756029"/>
              <a:ext cx="93059" cy="117443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170676" y="1714785"/>
              <a:ext cx="99155" cy="161734"/>
            </a:xfrm>
            <a:prstGeom prst="rect">
              <a:avLst/>
            </a:prstGeom>
          </p:spPr>
        </p:pic>
      </p:grpSp>
      <p:grpSp>
        <p:nvGrpSpPr>
          <p:cNvPr id="158" name="object 158"/>
          <p:cNvGrpSpPr/>
          <p:nvPr/>
        </p:nvGrpSpPr>
        <p:grpSpPr>
          <a:xfrm>
            <a:off x="6359842" y="1713261"/>
            <a:ext cx="1195705" cy="207645"/>
            <a:chOff x="6359842" y="1713261"/>
            <a:chExt cx="1195705" cy="207645"/>
          </a:xfrm>
        </p:grpSpPr>
        <p:pic>
          <p:nvPicPr>
            <p:cNvPr id="159" name="object 15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359842" y="1713261"/>
              <a:ext cx="972978" cy="163258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7367016" y="1714499"/>
              <a:ext cx="62865" cy="158750"/>
            </a:xfrm>
            <a:custGeom>
              <a:avLst/>
              <a:gdLst/>
              <a:ahLst/>
              <a:cxnLst/>
              <a:rect l="l" t="t" r="r" b="b"/>
              <a:pathLst>
                <a:path w="62865" h="158750">
                  <a:moveTo>
                    <a:pt x="19812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812" y="158496"/>
                  </a:lnTo>
                  <a:lnTo>
                    <a:pt x="19812" y="0"/>
                  </a:lnTo>
                  <a:close/>
                </a:path>
                <a:path w="62865" h="158750">
                  <a:moveTo>
                    <a:pt x="62484" y="0"/>
                  </a:moveTo>
                  <a:lnTo>
                    <a:pt x="42672" y="0"/>
                  </a:lnTo>
                  <a:lnTo>
                    <a:pt x="42672" y="158496"/>
                  </a:lnTo>
                  <a:lnTo>
                    <a:pt x="62484" y="158496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450264" y="1759076"/>
              <a:ext cx="105251" cy="161639"/>
            </a:xfrm>
            <a:prstGeom prst="rect">
              <a:avLst/>
            </a:prstGeom>
          </p:spPr>
        </p:pic>
      </p:grpSp>
      <p:grpSp>
        <p:nvGrpSpPr>
          <p:cNvPr id="162" name="object 162"/>
          <p:cNvGrpSpPr/>
          <p:nvPr/>
        </p:nvGrpSpPr>
        <p:grpSpPr>
          <a:xfrm>
            <a:off x="7640955" y="1714785"/>
            <a:ext cx="772160" cy="203200"/>
            <a:chOff x="7640955" y="1714785"/>
            <a:chExt cx="772160" cy="203200"/>
          </a:xfrm>
        </p:grpSpPr>
        <p:sp>
          <p:nvSpPr>
            <p:cNvPr id="163" name="object 163"/>
            <p:cNvSpPr/>
            <p:nvPr/>
          </p:nvSpPr>
          <p:spPr>
            <a:xfrm>
              <a:off x="7640955" y="171479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196"/>
                  </a:moveTo>
                  <a:lnTo>
                    <a:pt x="0" y="44196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4196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683627" y="1756028"/>
              <a:ext cx="154114" cy="117443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872793" y="1756028"/>
              <a:ext cx="99155" cy="16163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997856" y="1756028"/>
              <a:ext cx="414814" cy="120491"/>
            </a:xfrm>
            <a:prstGeom prst="rect">
              <a:avLst/>
            </a:prstGeom>
          </p:spPr>
        </p:pic>
      </p:grpSp>
      <p:pic>
        <p:nvPicPr>
          <p:cNvPr id="167" name="object 167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8492014" y="1714785"/>
            <a:ext cx="289750" cy="161734"/>
          </a:xfrm>
          <a:prstGeom prst="rect">
            <a:avLst/>
          </a:prstGeom>
        </p:spPr>
      </p:pic>
      <p:sp>
        <p:nvSpPr>
          <p:cNvPr id="168" name="object 168"/>
          <p:cNvSpPr/>
          <p:nvPr/>
        </p:nvSpPr>
        <p:spPr>
          <a:xfrm>
            <a:off x="8865679" y="1713267"/>
            <a:ext cx="535305" cy="163830"/>
          </a:xfrm>
          <a:custGeom>
            <a:avLst/>
            <a:gdLst/>
            <a:ahLst/>
            <a:cxnLst/>
            <a:rect l="l" t="t" r="r" b="b"/>
            <a:pathLst>
              <a:path w="535304" h="163830">
                <a:moveTo>
                  <a:pt x="105244" y="102196"/>
                </a:moveTo>
                <a:lnTo>
                  <a:pt x="104533" y="91528"/>
                </a:lnTo>
                <a:lnTo>
                  <a:pt x="104470" y="90601"/>
                </a:lnTo>
                <a:lnTo>
                  <a:pt x="104368" y="89103"/>
                </a:lnTo>
                <a:lnTo>
                  <a:pt x="101625" y="77431"/>
                </a:lnTo>
                <a:lnTo>
                  <a:pt x="96888" y="67487"/>
                </a:lnTo>
                <a:lnTo>
                  <a:pt x="90004" y="59524"/>
                </a:lnTo>
                <a:lnTo>
                  <a:pt x="85432" y="55143"/>
                </a:lnTo>
                <a:lnTo>
                  <a:pt x="85432" y="91528"/>
                </a:lnTo>
                <a:lnTo>
                  <a:pt x="21336" y="91528"/>
                </a:lnTo>
                <a:lnTo>
                  <a:pt x="21336" y="82384"/>
                </a:lnTo>
                <a:lnTo>
                  <a:pt x="24384" y="74764"/>
                </a:lnTo>
                <a:lnTo>
                  <a:pt x="30568" y="68668"/>
                </a:lnTo>
                <a:lnTo>
                  <a:pt x="36664" y="62572"/>
                </a:lnTo>
                <a:lnTo>
                  <a:pt x="44284" y="59524"/>
                </a:lnTo>
                <a:lnTo>
                  <a:pt x="53428" y="59524"/>
                </a:lnTo>
                <a:lnTo>
                  <a:pt x="83908" y="82384"/>
                </a:lnTo>
                <a:lnTo>
                  <a:pt x="85432" y="91528"/>
                </a:lnTo>
                <a:lnTo>
                  <a:pt x="85432" y="55143"/>
                </a:lnTo>
                <a:lnTo>
                  <a:pt x="82575" y="52400"/>
                </a:lnTo>
                <a:lnTo>
                  <a:pt x="74002" y="47104"/>
                </a:lnTo>
                <a:lnTo>
                  <a:pt x="64287" y="43802"/>
                </a:lnTo>
                <a:lnTo>
                  <a:pt x="53428" y="42672"/>
                </a:lnTo>
                <a:lnTo>
                  <a:pt x="41656" y="43802"/>
                </a:lnTo>
                <a:lnTo>
                  <a:pt x="7708" y="68364"/>
                </a:lnTo>
                <a:lnTo>
                  <a:pt x="0" y="103720"/>
                </a:lnTo>
                <a:lnTo>
                  <a:pt x="850" y="116852"/>
                </a:lnTo>
                <a:lnTo>
                  <a:pt x="22301" y="154254"/>
                </a:lnTo>
                <a:lnTo>
                  <a:pt x="54952" y="163258"/>
                </a:lnTo>
                <a:lnTo>
                  <a:pt x="63817" y="162661"/>
                </a:lnTo>
                <a:lnTo>
                  <a:pt x="93776" y="146494"/>
                </a:lnTo>
                <a:lnTo>
                  <a:pt x="97815" y="141300"/>
                </a:lnTo>
                <a:lnTo>
                  <a:pt x="101739" y="134289"/>
                </a:lnTo>
                <a:lnTo>
                  <a:pt x="105244" y="126580"/>
                </a:lnTo>
                <a:lnTo>
                  <a:pt x="83908" y="123532"/>
                </a:lnTo>
                <a:lnTo>
                  <a:pt x="80860" y="131152"/>
                </a:lnTo>
                <a:lnTo>
                  <a:pt x="77812" y="137248"/>
                </a:lnTo>
                <a:lnTo>
                  <a:pt x="73240" y="141922"/>
                </a:lnTo>
                <a:lnTo>
                  <a:pt x="67144" y="144970"/>
                </a:lnTo>
                <a:lnTo>
                  <a:pt x="61048" y="146494"/>
                </a:lnTo>
                <a:lnTo>
                  <a:pt x="54952" y="146494"/>
                </a:lnTo>
                <a:lnTo>
                  <a:pt x="22860" y="124485"/>
                </a:lnTo>
                <a:lnTo>
                  <a:pt x="19812" y="108292"/>
                </a:lnTo>
                <a:lnTo>
                  <a:pt x="105244" y="108292"/>
                </a:lnTo>
                <a:lnTo>
                  <a:pt x="105244" y="102196"/>
                </a:lnTo>
                <a:close/>
              </a:path>
              <a:path w="535304" h="163830">
                <a:moveTo>
                  <a:pt x="186016" y="1524"/>
                </a:moveTo>
                <a:lnTo>
                  <a:pt x="179920" y="0"/>
                </a:lnTo>
                <a:lnTo>
                  <a:pt x="160108" y="0"/>
                </a:lnTo>
                <a:lnTo>
                  <a:pt x="154012" y="1524"/>
                </a:lnTo>
                <a:lnTo>
                  <a:pt x="149440" y="4572"/>
                </a:lnTo>
                <a:lnTo>
                  <a:pt x="143344" y="7620"/>
                </a:lnTo>
                <a:lnTo>
                  <a:pt x="140296" y="10668"/>
                </a:lnTo>
                <a:lnTo>
                  <a:pt x="138772" y="16764"/>
                </a:lnTo>
                <a:lnTo>
                  <a:pt x="137248" y="19812"/>
                </a:lnTo>
                <a:lnTo>
                  <a:pt x="137248" y="45808"/>
                </a:lnTo>
                <a:lnTo>
                  <a:pt x="118960" y="45808"/>
                </a:lnTo>
                <a:lnTo>
                  <a:pt x="118960" y="61048"/>
                </a:lnTo>
                <a:lnTo>
                  <a:pt x="137248" y="61048"/>
                </a:lnTo>
                <a:lnTo>
                  <a:pt x="137248" y="160210"/>
                </a:lnTo>
                <a:lnTo>
                  <a:pt x="155536" y="160210"/>
                </a:lnTo>
                <a:lnTo>
                  <a:pt x="155536" y="61048"/>
                </a:lnTo>
                <a:lnTo>
                  <a:pt x="178396" y="61048"/>
                </a:lnTo>
                <a:lnTo>
                  <a:pt x="178396" y="45808"/>
                </a:lnTo>
                <a:lnTo>
                  <a:pt x="155536" y="45808"/>
                </a:lnTo>
                <a:lnTo>
                  <a:pt x="155536" y="28956"/>
                </a:lnTo>
                <a:lnTo>
                  <a:pt x="157060" y="22860"/>
                </a:lnTo>
                <a:lnTo>
                  <a:pt x="160108" y="21336"/>
                </a:lnTo>
                <a:lnTo>
                  <a:pt x="161632" y="18288"/>
                </a:lnTo>
                <a:lnTo>
                  <a:pt x="166204" y="16764"/>
                </a:lnTo>
                <a:lnTo>
                  <a:pt x="175348" y="16764"/>
                </a:lnTo>
                <a:lnTo>
                  <a:pt x="179920" y="18288"/>
                </a:lnTo>
                <a:lnTo>
                  <a:pt x="182968" y="18288"/>
                </a:lnTo>
                <a:lnTo>
                  <a:pt x="186016" y="1524"/>
                </a:lnTo>
                <a:close/>
              </a:path>
              <a:path w="535304" h="163830">
                <a:moveTo>
                  <a:pt x="250126" y="1524"/>
                </a:moveTo>
                <a:lnTo>
                  <a:pt x="242506" y="0"/>
                </a:lnTo>
                <a:lnTo>
                  <a:pt x="222694" y="0"/>
                </a:lnTo>
                <a:lnTo>
                  <a:pt x="216598" y="1524"/>
                </a:lnTo>
                <a:lnTo>
                  <a:pt x="207454" y="7620"/>
                </a:lnTo>
                <a:lnTo>
                  <a:pt x="204304" y="10668"/>
                </a:lnTo>
                <a:lnTo>
                  <a:pt x="201256" y="16764"/>
                </a:lnTo>
                <a:lnTo>
                  <a:pt x="201256" y="19812"/>
                </a:lnTo>
                <a:lnTo>
                  <a:pt x="199732" y="25908"/>
                </a:lnTo>
                <a:lnTo>
                  <a:pt x="199732" y="45808"/>
                </a:lnTo>
                <a:lnTo>
                  <a:pt x="182968" y="45808"/>
                </a:lnTo>
                <a:lnTo>
                  <a:pt x="182968" y="61048"/>
                </a:lnTo>
                <a:lnTo>
                  <a:pt x="199732" y="61048"/>
                </a:lnTo>
                <a:lnTo>
                  <a:pt x="199732" y="160210"/>
                </a:lnTo>
                <a:lnTo>
                  <a:pt x="219646" y="160210"/>
                </a:lnTo>
                <a:lnTo>
                  <a:pt x="219646" y="61048"/>
                </a:lnTo>
                <a:lnTo>
                  <a:pt x="240982" y="61048"/>
                </a:lnTo>
                <a:lnTo>
                  <a:pt x="240982" y="45808"/>
                </a:lnTo>
                <a:lnTo>
                  <a:pt x="219646" y="45808"/>
                </a:lnTo>
                <a:lnTo>
                  <a:pt x="219646" y="28956"/>
                </a:lnTo>
                <a:lnTo>
                  <a:pt x="221170" y="22860"/>
                </a:lnTo>
                <a:lnTo>
                  <a:pt x="225742" y="18288"/>
                </a:lnTo>
                <a:lnTo>
                  <a:pt x="230314" y="16764"/>
                </a:lnTo>
                <a:lnTo>
                  <a:pt x="239458" y="16764"/>
                </a:lnTo>
                <a:lnTo>
                  <a:pt x="242506" y="18288"/>
                </a:lnTo>
                <a:lnTo>
                  <a:pt x="247078" y="18288"/>
                </a:lnTo>
                <a:lnTo>
                  <a:pt x="250126" y="1524"/>
                </a:lnTo>
                <a:close/>
              </a:path>
              <a:path w="535304" h="163830">
                <a:moveTo>
                  <a:pt x="358419" y="102196"/>
                </a:moveTo>
                <a:lnTo>
                  <a:pt x="357530" y="91528"/>
                </a:lnTo>
                <a:lnTo>
                  <a:pt x="357454" y="90601"/>
                </a:lnTo>
                <a:lnTo>
                  <a:pt x="357327" y="89090"/>
                </a:lnTo>
                <a:lnTo>
                  <a:pt x="354228" y="77393"/>
                </a:lnTo>
                <a:lnTo>
                  <a:pt x="349415" y="67398"/>
                </a:lnTo>
                <a:lnTo>
                  <a:pt x="343179" y="59436"/>
                </a:lnTo>
                <a:lnTo>
                  <a:pt x="337083" y="53784"/>
                </a:lnTo>
                <a:lnTo>
                  <a:pt x="337083" y="82384"/>
                </a:lnTo>
                <a:lnTo>
                  <a:pt x="337083" y="91528"/>
                </a:lnTo>
                <a:lnTo>
                  <a:pt x="273075" y="91528"/>
                </a:lnTo>
                <a:lnTo>
                  <a:pt x="274599" y="82384"/>
                </a:lnTo>
                <a:lnTo>
                  <a:pt x="277647" y="74764"/>
                </a:lnTo>
                <a:lnTo>
                  <a:pt x="283743" y="68580"/>
                </a:lnTo>
                <a:lnTo>
                  <a:pt x="289839" y="62484"/>
                </a:lnTo>
                <a:lnTo>
                  <a:pt x="297459" y="59436"/>
                </a:lnTo>
                <a:lnTo>
                  <a:pt x="305079" y="59436"/>
                </a:lnTo>
                <a:lnTo>
                  <a:pt x="312534" y="60032"/>
                </a:lnTo>
                <a:lnTo>
                  <a:pt x="318985" y="61925"/>
                </a:lnTo>
                <a:lnTo>
                  <a:pt x="324586" y="65265"/>
                </a:lnTo>
                <a:lnTo>
                  <a:pt x="329463" y="70192"/>
                </a:lnTo>
                <a:lnTo>
                  <a:pt x="334035" y="74764"/>
                </a:lnTo>
                <a:lnTo>
                  <a:pt x="337083" y="82384"/>
                </a:lnTo>
                <a:lnTo>
                  <a:pt x="337083" y="53784"/>
                </a:lnTo>
                <a:lnTo>
                  <a:pt x="335508" y="52311"/>
                </a:lnTo>
                <a:lnTo>
                  <a:pt x="326415" y="47053"/>
                </a:lnTo>
                <a:lnTo>
                  <a:pt x="316179" y="43789"/>
                </a:lnTo>
                <a:lnTo>
                  <a:pt x="305079" y="42672"/>
                </a:lnTo>
                <a:lnTo>
                  <a:pt x="294195" y="43789"/>
                </a:lnTo>
                <a:lnTo>
                  <a:pt x="260642" y="68326"/>
                </a:lnTo>
                <a:lnTo>
                  <a:pt x="260527" y="68580"/>
                </a:lnTo>
                <a:lnTo>
                  <a:pt x="255828" y="78765"/>
                </a:lnTo>
                <a:lnTo>
                  <a:pt x="252742" y="90601"/>
                </a:lnTo>
                <a:lnTo>
                  <a:pt x="252666" y="91528"/>
                </a:lnTo>
                <a:lnTo>
                  <a:pt x="251637" y="103720"/>
                </a:lnTo>
                <a:lnTo>
                  <a:pt x="251752" y="105244"/>
                </a:lnTo>
                <a:lnTo>
                  <a:pt x="252526" y="116852"/>
                </a:lnTo>
                <a:lnTo>
                  <a:pt x="255257" y="128676"/>
                </a:lnTo>
                <a:lnTo>
                  <a:pt x="283921" y="159016"/>
                </a:lnTo>
                <a:lnTo>
                  <a:pt x="306603" y="163258"/>
                </a:lnTo>
                <a:lnTo>
                  <a:pt x="316344" y="162661"/>
                </a:lnTo>
                <a:lnTo>
                  <a:pt x="350227" y="141249"/>
                </a:lnTo>
                <a:lnTo>
                  <a:pt x="356895" y="126580"/>
                </a:lnTo>
                <a:lnTo>
                  <a:pt x="337083" y="123532"/>
                </a:lnTo>
                <a:lnTo>
                  <a:pt x="334035" y="131152"/>
                </a:lnTo>
                <a:lnTo>
                  <a:pt x="329463" y="137248"/>
                </a:lnTo>
                <a:lnTo>
                  <a:pt x="324891" y="141820"/>
                </a:lnTo>
                <a:lnTo>
                  <a:pt x="320319" y="144868"/>
                </a:lnTo>
                <a:lnTo>
                  <a:pt x="314223" y="146392"/>
                </a:lnTo>
                <a:lnTo>
                  <a:pt x="306603" y="146392"/>
                </a:lnTo>
                <a:lnTo>
                  <a:pt x="275170" y="124485"/>
                </a:lnTo>
                <a:lnTo>
                  <a:pt x="271551" y="108292"/>
                </a:lnTo>
                <a:lnTo>
                  <a:pt x="356895" y="108292"/>
                </a:lnTo>
                <a:lnTo>
                  <a:pt x="358419" y="105244"/>
                </a:lnTo>
                <a:lnTo>
                  <a:pt x="358419" y="102196"/>
                </a:lnTo>
                <a:close/>
              </a:path>
              <a:path w="535304" h="163830">
                <a:moveTo>
                  <a:pt x="468147" y="120484"/>
                </a:moveTo>
                <a:lnTo>
                  <a:pt x="449859" y="118960"/>
                </a:lnTo>
                <a:lnTo>
                  <a:pt x="448335" y="128104"/>
                </a:lnTo>
                <a:lnTo>
                  <a:pt x="445287" y="135826"/>
                </a:lnTo>
                <a:lnTo>
                  <a:pt x="439191" y="140398"/>
                </a:lnTo>
                <a:lnTo>
                  <a:pt x="434619" y="144970"/>
                </a:lnTo>
                <a:lnTo>
                  <a:pt x="428523" y="146494"/>
                </a:lnTo>
                <a:lnTo>
                  <a:pt x="410235" y="146494"/>
                </a:lnTo>
                <a:lnTo>
                  <a:pt x="402615" y="143446"/>
                </a:lnTo>
                <a:lnTo>
                  <a:pt x="398043" y="135826"/>
                </a:lnTo>
                <a:lnTo>
                  <a:pt x="394042" y="130314"/>
                </a:lnTo>
                <a:lnTo>
                  <a:pt x="391185" y="122974"/>
                </a:lnTo>
                <a:lnTo>
                  <a:pt x="389470" y="113652"/>
                </a:lnTo>
                <a:lnTo>
                  <a:pt x="388899" y="102196"/>
                </a:lnTo>
                <a:lnTo>
                  <a:pt x="389470" y="92278"/>
                </a:lnTo>
                <a:lnTo>
                  <a:pt x="411759" y="59524"/>
                </a:lnTo>
                <a:lnTo>
                  <a:pt x="428523" y="59524"/>
                </a:lnTo>
                <a:lnTo>
                  <a:pt x="433095" y="61048"/>
                </a:lnTo>
                <a:lnTo>
                  <a:pt x="437667" y="65620"/>
                </a:lnTo>
                <a:lnTo>
                  <a:pt x="442239" y="68668"/>
                </a:lnTo>
                <a:lnTo>
                  <a:pt x="445287" y="74764"/>
                </a:lnTo>
                <a:lnTo>
                  <a:pt x="448335" y="82384"/>
                </a:lnTo>
                <a:lnTo>
                  <a:pt x="466623" y="79336"/>
                </a:lnTo>
                <a:lnTo>
                  <a:pt x="437857" y="45046"/>
                </a:lnTo>
                <a:lnTo>
                  <a:pt x="420903" y="42760"/>
                </a:lnTo>
                <a:lnTo>
                  <a:pt x="413194" y="43319"/>
                </a:lnTo>
                <a:lnTo>
                  <a:pt x="378002" y="64528"/>
                </a:lnTo>
                <a:lnTo>
                  <a:pt x="368998" y="103720"/>
                </a:lnTo>
                <a:lnTo>
                  <a:pt x="369849" y="116865"/>
                </a:lnTo>
                <a:lnTo>
                  <a:pt x="390474" y="154254"/>
                </a:lnTo>
                <a:lnTo>
                  <a:pt x="420903" y="163258"/>
                </a:lnTo>
                <a:lnTo>
                  <a:pt x="429768" y="162420"/>
                </a:lnTo>
                <a:lnTo>
                  <a:pt x="462813" y="138671"/>
                </a:lnTo>
                <a:lnTo>
                  <a:pt x="468147" y="120484"/>
                </a:lnTo>
                <a:close/>
              </a:path>
              <a:path w="535304" h="163830">
                <a:moveTo>
                  <a:pt x="535292" y="160210"/>
                </a:moveTo>
                <a:lnTo>
                  <a:pt x="532244" y="143446"/>
                </a:lnTo>
                <a:lnTo>
                  <a:pt x="518528" y="143446"/>
                </a:lnTo>
                <a:lnTo>
                  <a:pt x="517004" y="141922"/>
                </a:lnTo>
                <a:lnTo>
                  <a:pt x="515391" y="141922"/>
                </a:lnTo>
                <a:lnTo>
                  <a:pt x="515391" y="140398"/>
                </a:lnTo>
                <a:lnTo>
                  <a:pt x="513867" y="138874"/>
                </a:lnTo>
                <a:lnTo>
                  <a:pt x="513867" y="137350"/>
                </a:lnTo>
                <a:lnTo>
                  <a:pt x="512343" y="132778"/>
                </a:lnTo>
                <a:lnTo>
                  <a:pt x="512343" y="61048"/>
                </a:lnTo>
                <a:lnTo>
                  <a:pt x="532244" y="61048"/>
                </a:lnTo>
                <a:lnTo>
                  <a:pt x="532244" y="45808"/>
                </a:lnTo>
                <a:lnTo>
                  <a:pt x="512343" y="45808"/>
                </a:lnTo>
                <a:lnTo>
                  <a:pt x="512343" y="6096"/>
                </a:lnTo>
                <a:lnTo>
                  <a:pt x="494055" y="16764"/>
                </a:lnTo>
                <a:lnTo>
                  <a:pt x="494055" y="45808"/>
                </a:lnTo>
                <a:lnTo>
                  <a:pt x="478815" y="45808"/>
                </a:lnTo>
                <a:lnTo>
                  <a:pt x="478815" y="61048"/>
                </a:lnTo>
                <a:lnTo>
                  <a:pt x="494055" y="61048"/>
                </a:lnTo>
                <a:lnTo>
                  <a:pt x="494055" y="146494"/>
                </a:lnTo>
                <a:lnTo>
                  <a:pt x="495579" y="149542"/>
                </a:lnTo>
                <a:lnTo>
                  <a:pt x="497103" y="154114"/>
                </a:lnTo>
                <a:lnTo>
                  <a:pt x="500151" y="155638"/>
                </a:lnTo>
                <a:lnTo>
                  <a:pt x="504723" y="158686"/>
                </a:lnTo>
                <a:lnTo>
                  <a:pt x="507771" y="160210"/>
                </a:lnTo>
                <a:lnTo>
                  <a:pt x="513867" y="161734"/>
                </a:lnTo>
                <a:lnTo>
                  <a:pt x="530720" y="161734"/>
                </a:lnTo>
                <a:lnTo>
                  <a:pt x="535292" y="160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9" name="object 169"/>
          <p:cNvGrpSpPr/>
          <p:nvPr/>
        </p:nvGrpSpPr>
        <p:grpSpPr>
          <a:xfrm>
            <a:off x="9475755" y="1714880"/>
            <a:ext cx="351155" cy="161925"/>
            <a:chOff x="9475755" y="1714880"/>
            <a:chExt cx="351155" cy="161925"/>
          </a:xfrm>
        </p:grpSpPr>
        <p:pic>
          <p:nvPicPr>
            <p:cNvPr id="170" name="object 17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9475755" y="1756028"/>
              <a:ext cx="105251" cy="120491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608439" y="1755933"/>
              <a:ext cx="93059" cy="117538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727310" y="1714880"/>
              <a:ext cx="99155" cy="161639"/>
            </a:xfrm>
            <a:prstGeom prst="rect">
              <a:avLst/>
            </a:prstGeom>
          </p:spPr>
        </p:pic>
      </p:grpSp>
      <p:grpSp>
        <p:nvGrpSpPr>
          <p:cNvPr id="173" name="object 173"/>
          <p:cNvGrpSpPr/>
          <p:nvPr/>
        </p:nvGrpSpPr>
        <p:grpSpPr>
          <a:xfrm>
            <a:off x="667891" y="1986343"/>
            <a:ext cx="921385" cy="207645"/>
            <a:chOff x="667891" y="1986343"/>
            <a:chExt cx="921385" cy="207645"/>
          </a:xfrm>
        </p:grpSpPr>
        <p:pic>
          <p:nvPicPr>
            <p:cNvPr id="174" name="object 17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67891" y="1986343"/>
              <a:ext cx="268321" cy="163258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62215" y="2030634"/>
              <a:ext cx="100679" cy="118967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084230" y="1989391"/>
              <a:ext cx="141827" cy="160210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253490" y="2030634"/>
              <a:ext cx="91535" cy="117443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372457" y="2030634"/>
              <a:ext cx="216598" cy="163163"/>
            </a:xfrm>
            <a:prstGeom prst="rect">
              <a:avLst/>
            </a:prstGeom>
          </p:spPr>
        </p:pic>
      </p:grpSp>
      <p:pic>
        <p:nvPicPr>
          <p:cNvPr id="179" name="object 179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656111" y="1986343"/>
            <a:ext cx="187642" cy="163258"/>
          </a:xfrm>
          <a:prstGeom prst="rect">
            <a:avLst/>
          </a:prstGeom>
        </p:spPr>
      </p:pic>
      <p:grpSp>
        <p:nvGrpSpPr>
          <p:cNvPr id="180" name="object 180"/>
          <p:cNvGrpSpPr/>
          <p:nvPr/>
        </p:nvGrpSpPr>
        <p:grpSpPr>
          <a:xfrm>
            <a:off x="1909286" y="1988820"/>
            <a:ext cx="748665" cy="205104"/>
            <a:chOff x="1909286" y="1988820"/>
            <a:chExt cx="748665" cy="205104"/>
          </a:xfrm>
        </p:grpSpPr>
        <p:pic>
          <p:nvPicPr>
            <p:cNvPr id="181" name="object 18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909286" y="2030634"/>
              <a:ext cx="221170" cy="118967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2150268" y="2030634"/>
              <a:ext cx="106775" cy="118967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2282939" y="1988819"/>
              <a:ext cx="62865" cy="160020"/>
            </a:xfrm>
            <a:custGeom>
              <a:avLst/>
              <a:gdLst/>
              <a:ahLst/>
              <a:cxnLst/>
              <a:rect l="l" t="t" r="r" b="b"/>
              <a:pathLst>
                <a:path w="62864" h="160019">
                  <a:moveTo>
                    <a:pt x="19812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19812" y="160020"/>
                  </a:lnTo>
                  <a:lnTo>
                    <a:pt x="19812" y="0"/>
                  </a:lnTo>
                  <a:close/>
                </a:path>
                <a:path w="62864" h="160019">
                  <a:moveTo>
                    <a:pt x="62585" y="44767"/>
                  </a:moveTo>
                  <a:lnTo>
                    <a:pt x="42773" y="44767"/>
                  </a:lnTo>
                  <a:lnTo>
                    <a:pt x="42773" y="159169"/>
                  </a:lnTo>
                  <a:lnTo>
                    <a:pt x="62585" y="159169"/>
                  </a:lnTo>
                  <a:lnTo>
                    <a:pt x="62585" y="44767"/>
                  </a:lnTo>
                  <a:close/>
                </a:path>
                <a:path w="62864" h="160019">
                  <a:moveTo>
                    <a:pt x="62585" y="571"/>
                  </a:moveTo>
                  <a:lnTo>
                    <a:pt x="42773" y="571"/>
                  </a:lnTo>
                  <a:lnTo>
                    <a:pt x="42773" y="23431"/>
                  </a:lnTo>
                  <a:lnTo>
                    <a:pt x="62585" y="23431"/>
                  </a:lnTo>
                  <a:lnTo>
                    <a:pt x="62585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377535" y="2030634"/>
              <a:ext cx="93059" cy="117443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496502" y="2030634"/>
              <a:ext cx="100679" cy="163163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2634996" y="212598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7" name="object 187"/>
          <p:cNvSpPr/>
          <p:nvPr/>
        </p:nvSpPr>
        <p:spPr>
          <a:xfrm>
            <a:off x="3512820" y="4581144"/>
            <a:ext cx="3667125" cy="1640205"/>
          </a:xfrm>
          <a:custGeom>
            <a:avLst/>
            <a:gdLst/>
            <a:ahLst/>
            <a:cxnLst/>
            <a:rect l="l" t="t" r="r" b="b"/>
            <a:pathLst>
              <a:path w="3667125" h="1640204">
                <a:moveTo>
                  <a:pt x="3666744" y="1639824"/>
                </a:moveTo>
                <a:lnTo>
                  <a:pt x="0" y="1639824"/>
                </a:lnTo>
                <a:lnTo>
                  <a:pt x="0" y="0"/>
                </a:lnTo>
                <a:lnTo>
                  <a:pt x="3666744" y="0"/>
                </a:lnTo>
                <a:lnTo>
                  <a:pt x="3666744" y="1639824"/>
                </a:lnTo>
                <a:close/>
              </a:path>
            </a:pathLst>
          </a:custGeom>
          <a:solidFill>
            <a:srgbClr val="C3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8" name="object 188"/>
          <p:cNvGrpSpPr/>
          <p:nvPr/>
        </p:nvGrpSpPr>
        <p:grpSpPr>
          <a:xfrm>
            <a:off x="1482275" y="5566976"/>
            <a:ext cx="1812289" cy="1376680"/>
            <a:chOff x="1482275" y="5566976"/>
            <a:chExt cx="1812289" cy="1376680"/>
          </a:xfrm>
        </p:grpSpPr>
        <p:sp>
          <p:nvSpPr>
            <p:cNvPr id="189" name="object 189"/>
            <p:cNvSpPr/>
            <p:nvPr/>
          </p:nvSpPr>
          <p:spPr>
            <a:xfrm>
              <a:off x="1489900" y="5574601"/>
              <a:ext cx="1797050" cy="1361440"/>
            </a:xfrm>
            <a:custGeom>
              <a:avLst/>
              <a:gdLst/>
              <a:ahLst/>
              <a:cxnLst/>
              <a:rect l="l" t="t" r="r" b="b"/>
              <a:pathLst>
                <a:path w="1797050" h="1361440">
                  <a:moveTo>
                    <a:pt x="356901" y="1092326"/>
                  </a:moveTo>
                  <a:lnTo>
                    <a:pt x="1796700" y="1092326"/>
                  </a:lnTo>
                  <a:lnTo>
                    <a:pt x="1796700" y="0"/>
                  </a:lnTo>
                  <a:lnTo>
                    <a:pt x="356901" y="0"/>
                  </a:lnTo>
                  <a:lnTo>
                    <a:pt x="356901" y="1092326"/>
                  </a:lnTo>
                  <a:close/>
                </a:path>
                <a:path w="1797050" h="1361440">
                  <a:moveTo>
                    <a:pt x="1793652" y="0"/>
                  </a:moveTo>
                  <a:lnTo>
                    <a:pt x="1439798" y="268509"/>
                  </a:lnTo>
                </a:path>
                <a:path w="1797050" h="1361440">
                  <a:moveTo>
                    <a:pt x="1793652" y="1092326"/>
                  </a:moveTo>
                  <a:lnTo>
                    <a:pt x="1439798" y="1360836"/>
                  </a:lnTo>
                </a:path>
                <a:path w="1797050" h="1361440">
                  <a:moveTo>
                    <a:pt x="353853" y="0"/>
                  </a:moveTo>
                  <a:lnTo>
                    <a:pt x="0" y="268509"/>
                  </a:lnTo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490471" y="5836919"/>
              <a:ext cx="1438910" cy="1094740"/>
            </a:xfrm>
            <a:custGeom>
              <a:avLst/>
              <a:gdLst/>
              <a:ahLst/>
              <a:cxnLst/>
              <a:rect l="l" t="t" r="r" b="b"/>
              <a:pathLst>
                <a:path w="1438910" h="1094740">
                  <a:moveTo>
                    <a:pt x="1438655" y="1094232"/>
                  </a:moveTo>
                  <a:lnTo>
                    <a:pt x="0" y="1094232"/>
                  </a:lnTo>
                  <a:lnTo>
                    <a:pt x="0" y="0"/>
                  </a:lnTo>
                  <a:lnTo>
                    <a:pt x="1438655" y="0"/>
                  </a:lnTo>
                  <a:lnTo>
                    <a:pt x="1438655" y="10942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489900" y="5837015"/>
              <a:ext cx="1440180" cy="1092835"/>
            </a:xfrm>
            <a:custGeom>
              <a:avLst/>
              <a:gdLst/>
              <a:ahLst/>
              <a:cxnLst/>
              <a:rect l="l" t="t" r="r" b="b"/>
              <a:pathLst>
                <a:path w="1440180" h="1092834">
                  <a:moveTo>
                    <a:pt x="0" y="1092326"/>
                  </a:moveTo>
                  <a:lnTo>
                    <a:pt x="1439798" y="1092326"/>
                  </a:lnTo>
                  <a:lnTo>
                    <a:pt x="1439798" y="0"/>
                  </a:lnTo>
                  <a:lnTo>
                    <a:pt x="0" y="0"/>
                  </a:lnTo>
                  <a:lnTo>
                    <a:pt x="0" y="1092326"/>
                  </a:lnTo>
                  <a:close/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2" name="object 192"/>
          <p:cNvGrpSpPr/>
          <p:nvPr/>
        </p:nvGrpSpPr>
        <p:grpSpPr>
          <a:xfrm>
            <a:off x="3502333" y="4110790"/>
            <a:ext cx="3695700" cy="2129790"/>
            <a:chOff x="3502333" y="4110790"/>
            <a:chExt cx="3695700" cy="2129790"/>
          </a:xfrm>
        </p:grpSpPr>
        <p:sp>
          <p:nvSpPr>
            <p:cNvPr id="193" name="object 193"/>
            <p:cNvSpPr/>
            <p:nvPr/>
          </p:nvSpPr>
          <p:spPr>
            <a:xfrm>
              <a:off x="3512820" y="4559808"/>
              <a:ext cx="1249680" cy="220979"/>
            </a:xfrm>
            <a:custGeom>
              <a:avLst/>
              <a:gdLst/>
              <a:ahLst/>
              <a:cxnLst/>
              <a:rect l="l" t="t" r="r" b="b"/>
              <a:pathLst>
                <a:path w="1249679" h="220979">
                  <a:moveTo>
                    <a:pt x="1249680" y="220980"/>
                  </a:moveTo>
                  <a:lnTo>
                    <a:pt x="0" y="220980"/>
                  </a:lnTo>
                  <a:lnTo>
                    <a:pt x="0" y="0"/>
                  </a:lnTo>
                  <a:lnTo>
                    <a:pt x="1249680" y="0"/>
                  </a:lnTo>
                  <a:lnTo>
                    <a:pt x="1249680" y="220980"/>
                  </a:lnTo>
                  <a:close/>
                </a:path>
              </a:pathLst>
            </a:custGeom>
            <a:solidFill>
              <a:srgbClr val="EB97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4767548" y="4366355"/>
              <a:ext cx="0" cy="1379220"/>
            </a:xfrm>
            <a:custGeom>
              <a:avLst/>
              <a:gdLst/>
              <a:ahLst/>
              <a:cxnLst/>
              <a:rect l="l" t="t" r="r" b="b"/>
              <a:pathLst>
                <a:path h="1379220">
                  <a:moveTo>
                    <a:pt x="0" y="0"/>
                  </a:moveTo>
                  <a:lnTo>
                    <a:pt x="0" y="1379124"/>
                  </a:lnTo>
                </a:path>
              </a:pathLst>
            </a:custGeom>
            <a:ln w="320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516820" y="4125277"/>
              <a:ext cx="3667125" cy="2101215"/>
            </a:xfrm>
            <a:custGeom>
              <a:avLst/>
              <a:gdLst/>
              <a:ahLst/>
              <a:cxnLst/>
              <a:rect l="l" t="t" r="r" b="b"/>
              <a:pathLst>
                <a:path w="3667125" h="2101215">
                  <a:moveTo>
                    <a:pt x="0" y="2100738"/>
                  </a:moveTo>
                  <a:lnTo>
                    <a:pt x="3666553" y="2100738"/>
                  </a:lnTo>
                  <a:lnTo>
                    <a:pt x="3666553" y="0"/>
                  </a:lnTo>
                  <a:lnTo>
                    <a:pt x="0" y="0"/>
                  </a:lnTo>
                  <a:lnTo>
                    <a:pt x="0" y="2100738"/>
                  </a:lnTo>
                  <a:close/>
                </a:path>
              </a:pathLst>
            </a:custGeom>
            <a:ln w="289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927348" y="4344924"/>
              <a:ext cx="399415" cy="326390"/>
            </a:xfrm>
            <a:custGeom>
              <a:avLst/>
              <a:gdLst/>
              <a:ahLst/>
              <a:cxnLst/>
              <a:rect l="l" t="t" r="r" b="b"/>
              <a:pathLst>
                <a:path w="399414" h="326389">
                  <a:moveTo>
                    <a:pt x="399287" y="326135"/>
                  </a:moveTo>
                  <a:lnTo>
                    <a:pt x="0" y="326135"/>
                  </a:lnTo>
                  <a:lnTo>
                    <a:pt x="0" y="0"/>
                  </a:lnTo>
                  <a:lnTo>
                    <a:pt x="399287" y="0"/>
                  </a:lnTo>
                  <a:lnTo>
                    <a:pt x="399287" y="3261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927157" y="4344924"/>
              <a:ext cx="400050" cy="327025"/>
            </a:xfrm>
            <a:custGeom>
              <a:avLst/>
              <a:gdLst/>
              <a:ahLst/>
              <a:cxnLst/>
              <a:rect l="l" t="t" r="r" b="b"/>
              <a:pathLst>
                <a:path w="400050" h="327025">
                  <a:moveTo>
                    <a:pt x="0" y="326516"/>
                  </a:moveTo>
                  <a:lnTo>
                    <a:pt x="399573" y="326516"/>
                  </a:lnTo>
                  <a:lnTo>
                    <a:pt x="399573" y="0"/>
                  </a:lnTo>
                  <a:lnTo>
                    <a:pt x="0" y="0"/>
                  </a:lnTo>
                  <a:lnTo>
                    <a:pt x="0" y="326516"/>
                  </a:lnTo>
                  <a:close/>
                </a:path>
              </a:pathLst>
            </a:custGeom>
            <a:ln w="76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832860" y="4428744"/>
              <a:ext cx="388620" cy="315595"/>
            </a:xfrm>
            <a:custGeom>
              <a:avLst/>
              <a:gdLst/>
              <a:ahLst/>
              <a:cxnLst/>
              <a:rect l="l" t="t" r="r" b="b"/>
              <a:pathLst>
                <a:path w="388620" h="315595">
                  <a:moveTo>
                    <a:pt x="388620" y="315467"/>
                  </a:moveTo>
                  <a:lnTo>
                    <a:pt x="0" y="315467"/>
                  </a:lnTo>
                  <a:lnTo>
                    <a:pt x="0" y="0"/>
                  </a:lnTo>
                  <a:lnTo>
                    <a:pt x="388620" y="0"/>
                  </a:lnTo>
                  <a:lnTo>
                    <a:pt x="388620" y="315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832574" y="4344924"/>
              <a:ext cx="487045" cy="404495"/>
            </a:xfrm>
            <a:custGeom>
              <a:avLst/>
              <a:gdLst/>
              <a:ahLst/>
              <a:cxnLst/>
              <a:rect l="l" t="t" r="r" b="b"/>
              <a:pathLst>
                <a:path w="487045" h="404495">
                  <a:moveTo>
                    <a:pt x="0" y="399764"/>
                  </a:moveTo>
                  <a:lnTo>
                    <a:pt x="388905" y="399764"/>
                  </a:lnTo>
                  <a:lnTo>
                    <a:pt x="388905" y="85439"/>
                  </a:lnTo>
                  <a:lnTo>
                    <a:pt x="0" y="85439"/>
                  </a:lnTo>
                  <a:lnTo>
                    <a:pt x="0" y="399764"/>
                  </a:lnTo>
                  <a:close/>
                </a:path>
                <a:path w="487045" h="404495">
                  <a:moveTo>
                    <a:pt x="486537" y="0"/>
                  </a:moveTo>
                  <a:lnTo>
                    <a:pt x="388905" y="79343"/>
                  </a:lnTo>
                </a:path>
                <a:path w="487045" h="404495">
                  <a:moveTo>
                    <a:pt x="486537" y="326516"/>
                  </a:moveTo>
                  <a:lnTo>
                    <a:pt x="388905" y="404336"/>
                  </a:lnTo>
                </a:path>
                <a:path w="487045" h="404495">
                  <a:moveTo>
                    <a:pt x="97631" y="0"/>
                  </a:moveTo>
                  <a:lnTo>
                    <a:pt x="0" y="79343"/>
                  </a:lnTo>
                </a:path>
              </a:pathLst>
            </a:custGeom>
            <a:ln w="76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0" name="object 200"/>
          <p:cNvSpPr/>
          <p:nvPr/>
        </p:nvSpPr>
        <p:spPr>
          <a:xfrm>
            <a:off x="5429440" y="2749200"/>
            <a:ext cx="1019175" cy="283845"/>
          </a:xfrm>
          <a:custGeom>
            <a:avLst/>
            <a:gdLst/>
            <a:ahLst/>
            <a:cxnLst/>
            <a:rect l="l" t="t" r="r" b="b"/>
            <a:pathLst>
              <a:path w="1019175" h="283844">
                <a:moveTo>
                  <a:pt x="0" y="141827"/>
                </a:moveTo>
                <a:lnTo>
                  <a:pt x="18140" y="103771"/>
                </a:lnTo>
                <a:lnTo>
                  <a:pt x="69370" y="69793"/>
                </a:lnTo>
                <a:lnTo>
                  <a:pt x="105896" y="54729"/>
                </a:lnTo>
                <a:lnTo>
                  <a:pt x="148899" y="41159"/>
                </a:lnTo>
                <a:lnTo>
                  <a:pt x="197780" y="29243"/>
                </a:lnTo>
                <a:lnTo>
                  <a:pt x="251939" y="19138"/>
                </a:lnTo>
                <a:lnTo>
                  <a:pt x="310779" y="11002"/>
                </a:lnTo>
                <a:lnTo>
                  <a:pt x="373701" y="4995"/>
                </a:lnTo>
                <a:lnTo>
                  <a:pt x="440107" y="1275"/>
                </a:lnTo>
                <a:lnTo>
                  <a:pt x="509397" y="0"/>
                </a:lnTo>
                <a:lnTo>
                  <a:pt x="578366" y="1275"/>
                </a:lnTo>
                <a:lnTo>
                  <a:pt x="644562" y="4995"/>
                </a:lnTo>
                <a:lnTo>
                  <a:pt x="707371" y="11002"/>
                </a:lnTo>
                <a:lnTo>
                  <a:pt x="766176" y="19138"/>
                </a:lnTo>
                <a:lnTo>
                  <a:pt x="820365" y="29243"/>
                </a:lnTo>
                <a:lnTo>
                  <a:pt x="869322" y="41159"/>
                </a:lnTo>
                <a:lnTo>
                  <a:pt x="912434" y="54729"/>
                </a:lnTo>
                <a:lnTo>
                  <a:pt x="949085" y="69793"/>
                </a:lnTo>
                <a:lnTo>
                  <a:pt x="1000547" y="103771"/>
                </a:lnTo>
                <a:lnTo>
                  <a:pt x="1018793" y="141827"/>
                </a:lnTo>
                <a:lnTo>
                  <a:pt x="1014129" y="160967"/>
                </a:lnTo>
                <a:lnTo>
                  <a:pt x="978661" y="196832"/>
                </a:lnTo>
                <a:lnTo>
                  <a:pt x="912434" y="228312"/>
                </a:lnTo>
                <a:lnTo>
                  <a:pt x="869322" y="241970"/>
                </a:lnTo>
                <a:lnTo>
                  <a:pt x="820365" y="254007"/>
                </a:lnTo>
                <a:lnTo>
                  <a:pt x="766176" y="264248"/>
                </a:lnTo>
                <a:lnTo>
                  <a:pt x="707371" y="272517"/>
                </a:lnTo>
                <a:lnTo>
                  <a:pt x="644562" y="278641"/>
                </a:lnTo>
                <a:lnTo>
                  <a:pt x="578366" y="282443"/>
                </a:lnTo>
                <a:lnTo>
                  <a:pt x="509397" y="283749"/>
                </a:lnTo>
                <a:lnTo>
                  <a:pt x="440107" y="282443"/>
                </a:lnTo>
                <a:lnTo>
                  <a:pt x="373701" y="278641"/>
                </a:lnTo>
                <a:lnTo>
                  <a:pt x="310779" y="272517"/>
                </a:lnTo>
                <a:lnTo>
                  <a:pt x="251939" y="264248"/>
                </a:lnTo>
                <a:lnTo>
                  <a:pt x="197780" y="254007"/>
                </a:lnTo>
                <a:lnTo>
                  <a:pt x="148899" y="241970"/>
                </a:lnTo>
                <a:lnTo>
                  <a:pt x="105896" y="228312"/>
                </a:lnTo>
                <a:lnTo>
                  <a:pt x="69370" y="213208"/>
                </a:lnTo>
                <a:lnTo>
                  <a:pt x="18140" y="179360"/>
                </a:lnTo>
                <a:lnTo>
                  <a:pt x="0" y="141827"/>
                </a:lnTo>
                <a:close/>
              </a:path>
            </a:pathLst>
          </a:custGeom>
          <a:ln w="152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1" name="object 201"/>
          <p:cNvGrpSpPr/>
          <p:nvPr/>
        </p:nvGrpSpPr>
        <p:grpSpPr>
          <a:xfrm>
            <a:off x="5421815" y="2884932"/>
            <a:ext cx="1034415" cy="764540"/>
            <a:chOff x="5421815" y="2884932"/>
            <a:chExt cx="1034415" cy="764540"/>
          </a:xfrm>
        </p:grpSpPr>
        <p:sp>
          <p:nvSpPr>
            <p:cNvPr id="202" name="object 202"/>
            <p:cNvSpPr/>
            <p:nvPr/>
          </p:nvSpPr>
          <p:spPr>
            <a:xfrm>
              <a:off x="5429440" y="3347180"/>
              <a:ext cx="1019175" cy="294640"/>
            </a:xfrm>
            <a:custGeom>
              <a:avLst/>
              <a:gdLst/>
              <a:ahLst/>
              <a:cxnLst/>
              <a:rect l="l" t="t" r="r" b="b"/>
              <a:pathLst>
                <a:path w="1019175" h="294639">
                  <a:moveTo>
                    <a:pt x="0" y="148018"/>
                  </a:moveTo>
                  <a:lnTo>
                    <a:pt x="18140" y="108446"/>
                  </a:lnTo>
                  <a:lnTo>
                    <a:pt x="69370" y="73024"/>
                  </a:lnTo>
                  <a:lnTo>
                    <a:pt x="105896" y="57295"/>
                  </a:lnTo>
                  <a:lnTo>
                    <a:pt x="148899" y="43112"/>
                  </a:lnTo>
                  <a:lnTo>
                    <a:pt x="197780" y="30646"/>
                  </a:lnTo>
                  <a:lnTo>
                    <a:pt x="251939" y="20065"/>
                  </a:lnTo>
                  <a:lnTo>
                    <a:pt x="310779" y="11541"/>
                  </a:lnTo>
                  <a:lnTo>
                    <a:pt x="373701" y="5242"/>
                  </a:lnTo>
                  <a:lnTo>
                    <a:pt x="440107" y="1338"/>
                  </a:lnTo>
                  <a:lnTo>
                    <a:pt x="509397" y="0"/>
                  </a:lnTo>
                  <a:lnTo>
                    <a:pt x="578366" y="1338"/>
                  </a:lnTo>
                  <a:lnTo>
                    <a:pt x="644562" y="5242"/>
                  </a:lnTo>
                  <a:lnTo>
                    <a:pt x="707371" y="11541"/>
                  </a:lnTo>
                  <a:lnTo>
                    <a:pt x="766176" y="20065"/>
                  </a:lnTo>
                  <a:lnTo>
                    <a:pt x="820365" y="30646"/>
                  </a:lnTo>
                  <a:lnTo>
                    <a:pt x="869322" y="43112"/>
                  </a:lnTo>
                  <a:lnTo>
                    <a:pt x="912434" y="57295"/>
                  </a:lnTo>
                  <a:lnTo>
                    <a:pt x="949085" y="73024"/>
                  </a:lnTo>
                  <a:lnTo>
                    <a:pt x="1000547" y="108446"/>
                  </a:lnTo>
                  <a:lnTo>
                    <a:pt x="1018793" y="148018"/>
                  </a:lnTo>
                  <a:lnTo>
                    <a:pt x="1014129" y="167886"/>
                  </a:lnTo>
                  <a:lnTo>
                    <a:pt x="978661" y="205009"/>
                  </a:lnTo>
                  <a:lnTo>
                    <a:pt x="912434" y="237484"/>
                  </a:lnTo>
                  <a:lnTo>
                    <a:pt x="869322" y="251543"/>
                  </a:lnTo>
                  <a:lnTo>
                    <a:pt x="820365" y="263917"/>
                  </a:lnTo>
                  <a:lnTo>
                    <a:pt x="766176" y="274432"/>
                  </a:lnTo>
                  <a:lnTo>
                    <a:pt x="707371" y="282914"/>
                  </a:lnTo>
                  <a:lnTo>
                    <a:pt x="644562" y="289189"/>
                  </a:lnTo>
                  <a:lnTo>
                    <a:pt x="578366" y="293081"/>
                  </a:lnTo>
                  <a:lnTo>
                    <a:pt x="509397" y="294417"/>
                  </a:lnTo>
                  <a:lnTo>
                    <a:pt x="440107" y="293081"/>
                  </a:lnTo>
                  <a:lnTo>
                    <a:pt x="373701" y="289189"/>
                  </a:lnTo>
                  <a:lnTo>
                    <a:pt x="310779" y="282914"/>
                  </a:lnTo>
                  <a:lnTo>
                    <a:pt x="251939" y="274432"/>
                  </a:lnTo>
                  <a:lnTo>
                    <a:pt x="197780" y="263917"/>
                  </a:lnTo>
                  <a:lnTo>
                    <a:pt x="148899" y="251543"/>
                  </a:lnTo>
                  <a:lnTo>
                    <a:pt x="105896" y="237484"/>
                  </a:lnTo>
                  <a:lnTo>
                    <a:pt x="69370" y="221914"/>
                  </a:lnTo>
                  <a:lnTo>
                    <a:pt x="18140" y="186941"/>
                  </a:lnTo>
                  <a:lnTo>
                    <a:pt x="0" y="148018"/>
                  </a:lnTo>
                  <a:close/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5423916" y="3204972"/>
              <a:ext cx="1018540" cy="283845"/>
            </a:xfrm>
            <a:custGeom>
              <a:avLst/>
              <a:gdLst/>
              <a:ahLst/>
              <a:cxnLst/>
              <a:rect l="l" t="t" r="r" b="b"/>
              <a:pathLst>
                <a:path w="1018539" h="283845">
                  <a:moveTo>
                    <a:pt x="1018032" y="283463"/>
                  </a:moveTo>
                  <a:lnTo>
                    <a:pt x="0" y="283463"/>
                  </a:lnTo>
                  <a:lnTo>
                    <a:pt x="0" y="0"/>
                  </a:lnTo>
                  <a:lnTo>
                    <a:pt x="1018032" y="0"/>
                  </a:lnTo>
                  <a:lnTo>
                    <a:pt x="1018032" y="283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5429440" y="2884932"/>
              <a:ext cx="1019175" cy="605790"/>
            </a:xfrm>
            <a:custGeom>
              <a:avLst/>
              <a:gdLst/>
              <a:ahLst/>
              <a:cxnLst/>
              <a:rect l="l" t="t" r="r" b="b"/>
              <a:pathLst>
                <a:path w="1019175" h="605789">
                  <a:moveTo>
                    <a:pt x="1018793" y="0"/>
                  </a:moveTo>
                  <a:lnTo>
                    <a:pt x="1018793" y="605694"/>
                  </a:lnTo>
                </a:path>
                <a:path w="1019175" h="605789">
                  <a:moveTo>
                    <a:pt x="0" y="0"/>
                  </a:moveTo>
                  <a:lnTo>
                    <a:pt x="0" y="605694"/>
                  </a:lnTo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5" name="object 205"/>
          <p:cNvSpPr/>
          <p:nvPr/>
        </p:nvSpPr>
        <p:spPr>
          <a:xfrm>
            <a:off x="7939849" y="4135945"/>
            <a:ext cx="671195" cy="294640"/>
          </a:xfrm>
          <a:custGeom>
            <a:avLst/>
            <a:gdLst/>
            <a:ahLst/>
            <a:cxnLst/>
            <a:rect l="l" t="t" r="r" b="b"/>
            <a:pathLst>
              <a:path w="671195" h="294639">
                <a:moveTo>
                  <a:pt x="0" y="146494"/>
                </a:moveTo>
                <a:lnTo>
                  <a:pt x="26272" y="89488"/>
                </a:lnTo>
                <a:lnTo>
                  <a:pt x="57126" y="64605"/>
                </a:lnTo>
                <a:lnTo>
                  <a:pt x="98024" y="42922"/>
                </a:lnTo>
                <a:lnTo>
                  <a:pt x="147642" y="25029"/>
                </a:lnTo>
                <a:lnTo>
                  <a:pt x="204655" y="11517"/>
                </a:lnTo>
                <a:lnTo>
                  <a:pt x="267737" y="2977"/>
                </a:lnTo>
                <a:lnTo>
                  <a:pt x="335565" y="0"/>
                </a:lnTo>
                <a:lnTo>
                  <a:pt x="403420" y="2977"/>
                </a:lnTo>
                <a:lnTo>
                  <a:pt x="466516" y="11517"/>
                </a:lnTo>
                <a:lnTo>
                  <a:pt x="523531" y="25029"/>
                </a:lnTo>
                <a:lnTo>
                  <a:pt x="573143" y="42922"/>
                </a:lnTo>
                <a:lnTo>
                  <a:pt x="614030" y="64605"/>
                </a:lnTo>
                <a:lnTo>
                  <a:pt x="644872" y="89488"/>
                </a:lnTo>
                <a:lnTo>
                  <a:pt x="671131" y="146494"/>
                </a:lnTo>
                <a:lnTo>
                  <a:pt x="664346" y="176040"/>
                </a:lnTo>
                <a:lnTo>
                  <a:pt x="614030" y="228793"/>
                </a:lnTo>
                <a:lnTo>
                  <a:pt x="573143" y="250745"/>
                </a:lnTo>
                <a:lnTo>
                  <a:pt x="523531" y="268911"/>
                </a:lnTo>
                <a:lnTo>
                  <a:pt x="466516" y="282663"/>
                </a:lnTo>
                <a:lnTo>
                  <a:pt x="403420" y="291374"/>
                </a:lnTo>
                <a:lnTo>
                  <a:pt x="335565" y="294417"/>
                </a:lnTo>
                <a:lnTo>
                  <a:pt x="267737" y="291374"/>
                </a:lnTo>
                <a:lnTo>
                  <a:pt x="204655" y="282663"/>
                </a:lnTo>
                <a:lnTo>
                  <a:pt x="147642" y="268911"/>
                </a:lnTo>
                <a:lnTo>
                  <a:pt x="98024" y="250745"/>
                </a:lnTo>
                <a:lnTo>
                  <a:pt x="57126" y="228793"/>
                </a:lnTo>
                <a:lnTo>
                  <a:pt x="26272" y="203683"/>
                </a:lnTo>
                <a:lnTo>
                  <a:pt x="0" y="146494"/>
                </a:lnTo>
                <a:close/>
              </a:path>
            </a:pathLst>
          </a:custGeom>
          <a:ln w="152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6" name="object 206"/>
          <p:cNvGrpSpPr/>
          <p:nvPr/>
        </p:nvGrpSpPr>
        <p:grpSpPr>
          <a:xfrm>
            <a:off x="7932225" y="4282440"/>
            <a:ext cx="686435" cy="753745"/>
            <a:chOff x="7932225" y="4282440"/>
            <a:chExt cx="686435" cy="753745"/>
          </a:xfrm>
        </p:grpSpPr>
        <p:sp>
          <p:nvSpPr>
            <p:cNvPr id="207" name="object 207"/>
            <p:cNvSpPr/>
            <p:nvPr/>
          </p:nvSpPr>
          <p:spPr>
            <a:xfrm>
              <a:off x="7939849" y="4744688"/>
              <a:ext cx="671195" cy="283845"/>
            </a:xfrm>
            <a:custGeom>
              <a:avLst/>
              <a:gdLst/>
              <a:ahLst/>
              <a:cxnLst/>
              <a:rect l="l" t="t" r="r" b="b"/>
              <a:pathLst>
                <a:path w="671195" h="283845">
                  <a:moveTo>
                    <a:pt x="0" y="141827"/>
                  </a:moveTo>
                  <a:lnTo>
                    <a:pt x="26272" y="86836"/>
                  </a:lnTo>
                  <a:lnTo>
                    <a:pt x="57126" y="62754"/>
                  </a:lnTo>
                  <a:lnTo>
                    <a:pt x="98024" y="41731"/>
                  </a:lnTo>
                  <a:lnTo>
                    <a:pt x="147642" y="24356"/>
                  </a:lnTo>
                  <a:lnTo>
                    <a:pt x="204655" y="11217"/>
                  </a:lnTo>
                  <a:lnTo>
                    <a:pt x="267737" y="2902"/>
                  </a:lnTo>
                  <a:lnTo>
                    <a:pt x="335565" y="0"/>
                  </a:lnTo>
                  <a:lnTo>
                    <a:pt x="403420" y="2902"/>
                  </a:lnTo>
                  <a:lnTo>
                    <a:pt x="466516" y="11217"/>
                  </a:lnTo>
                  <a:lnTo>
                    <a:pt x="523531" y="24356"/>
                  </a:lnTo>
                  <a:lnTo>
                    <a:pt x="573143" y="41731"/>
                  </a:lnTo>
                  <a:lnTo>
                    <a:pt x="614030" y="62754"/>
                  </a:lnTo>
                  <a:lnTo>
                    <a:pt x="644872" y="86836"/>
                  </a:lnTo>
                  <a:lnTo>
                    <a:pt x="671131" y="141827"/>
                  </a:lnTo>
                  <a:lnTo>
                    <a:pt x="664346" y="170268"/>
                  </a:lnTo>
                  <a:lnTo>
                    <a:pt x="614030" y="220930"/>
                  </a:lnTo>
                  <a:lnTo>
                    <a:pt x="573143" y="241970"/>
                  </a:lnTo>
                  <a:lnTo>
                    <a:pt x="523531" y="259363"/>
                  </a:lnTo>
                  <a:lnTo>
                    <a:pt x="466516" y="272517"/>
                  </a:lnTo>
                  <a:lnTo>
                    <a:pt x="403420" y="280843"/>
                  </a:lnTo>
                  <a:lnTo>
                    <a:pt x="335565" y="283749"/>
                  </a:lnTo>
                  <a:lnTo>
                    <a:pt x="267737" y="280843"/>
                  </a:lnTo>
                  <a:lnTo>
                    <a:pt x="204655" y="272517"/>
                  </a:lnTo>
                  <a:lnTo>
                    <a:pt x="147642" y="259363"/>
                  </a:lnTo>
                  <a:lnTo>
                    <a:pt x="98024" y="241970"/>
                  </a:lnTo>
                  <a:lnTo>
                    <a:pt x="57126" y="220930"/>
                  </a:lnTo>
                  <a:lnTo>
                    <a:pt x="26272" y="196832"/>
                  </a:lnTo>
                  <a:lnTo>
                    <a:pt x="0" y="141827"/>
                  </a:lnTo>
                  <a:close/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7944612" y="4602480"/>
              <a:ext cx="650875" cy="274320"/>
            </a:xfrm>
            <a:custGeom>
              <a:avLst/>
              <a:gdLst/>
              <a:ahLst/>
              <a:cxnLst/>
              <a:rect l="l" t="t" r="r" b="b"/>
              <a:pathLst>
                <a:path w="650875" h="274320">
                  <a:moveTo>
                    <a:pt x="650748" y="274319"/>
                  </a:moveTo>
                  <a:lnTo>
                    <a:pt x="0" y="274319"/>
                  </a:lnTo>
                  <a:lnTo>
                    <a:pt x="0" y="0"/>
                  </a:lnTo>
                  <a:lnTo>
                    <a:pt x="650748" y="0"/>
                  </a:lnTo>
                  <a:lnTo>
                    <a:pt x="650748" y="274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7939849" y="4282440"/>
              <a:ext cx="671195" cy="605790"/>
            </a:xfrm>
            <a:custGeom>
              <a:avLst/>
              <a:gdLst/>
              <a:ahLst/>
              <a:cxnLst/>
              <a:rect l="l" t="t" r="r" b="b"/>
              <a:pathLst>
                <a:path w="671195" h="605789">
                  <a:moveTo>
                    <a:pt x="671131" y="0"/>
                  </a:moveTo>
                  <a:lnTo>
                    <a:pt x="671131" y="605599"/>
                  </a:lnTo>
                </a:path>
                <a:path w="671195" h="605789">
                  <a:moveTo>
                    <a:pt x="0" y="0"/>
                  </a:moveTo>
                  <a:lnTo>
                    <a:pt x="0" y="605599"/>
                  </a:lnTo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0" name="object 210"/>
          <p:cNvSpPr/>
          <p:nvPr/>
        </p:nvSpPr>
        <p:spPr>
          <a:xfrm>
            <a:off x="6663308" y="4634769"/>
            <a:ext cx="1019175" cy="125730"/>
          </a:xfrm>
          <a:custGeom>
            <a:avLst/>
            <a:gdLst/>
            <a:ahLst/>
            <a:cxnLst/>
            <a:rect l="l" t="t" r="r" b="b"/>
            <a:pathLst>
              <a:path w="1019175" h="125729">
                <a:moveTo>
                  <a:pt x="125063" y="125158"/>
                </a:moveTo>
                <a:lnTo>
                  <a:pt x="0" y="62579"/>
                </a:lnTo>
                <a:lnTo>
                  <a:pt x="125063" y="0"/>
                </a:lnTo>
                <a:lnTo>
                  <a:pt x="125063" y="41243"/>
                </a:lnTo>
                <a:lnTo>
                  <a:pt x="105251" y="41243"/>
                </a:lnTo>
                <a:lnTo>
                  <a:pt x="105251" y="83915"/>
                </a:lnTo>
                <a:lnTo>
                  <a:pt x="125063" y="83915"/>
                </a:lnTo>
                <a:lnTo>
                  <a:pt x="125063" y="125158"/>
                </a:lnTo>
                <a:close/>
              </a:path>
              <a:path w="1019175" h="125729">
                <a:moveTo>
                  <a:pt x="125063" y="83915"/>
                </a:moveTo>
                <a:lnTo>
                  <a:pt x="105251" y="83915"/>
                </a:lnTo>
                <a:lnTo>
                  <a:pt x="105251" y="41243"/>
                </a:lnTo>
                <a:lnTo>
                  <a:pt x="125063" y="41243"/>
                </a:lnTo>
                <a:lnTo>
                  <a:pt x="125063" y="83915"/>
                </a:lnTo>
                <a:close/>
              </a:path>
              <a:path w="1019175" h="125729">
                <a:moveTo>
                  <a:pt x="1018794" y="83915"/>
                </a:moveTo>
                <a:lnTo>
                  <a:pt x="125063" y="83915"/>
                </a:lnTo>
                <a:lnTo>
                  <a:pt x="125063" y="41243"/>
                </a:lnTo>
                <a:lnTo>
                  <a:pt x="1018794" y="41243"/>
                </a:lnTo>
                <a:lnTo>
                  <a:pt x="1018794" y="83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663308" y="5621845"/>
            <a:ext cx="1133475" cy="283845"/>
          </a:xfrm>
          <a:custGeom>
            <a:avLst/>
            <a:gdLst/>
            <a:ahLst/>
            <a:cxnLst/>
            <a:rect l="l" t="t" r="r" b="b"/>
            <a:pathLst>
              <a:path w="1133475" h="283845">
                <a:moveTo>
                  <a:pt x="992885" y="283845"/>
                </a:moveTo>
                <a:lnTo>
                  <a:pt x="992885" y="213645"/>
                </a:lnTo>
                <a:lnTo>
                  <a:pt x="0" y="213645"/>
                </a:lnTo>
                <a:lnTo>
                  <a:pt x="0" y="71723"/>
                </a:lnTo>
                <a:lnTo>
                  <a:pt x="992885" y="71723"/>
                </a:lnTo>
                <a:lnTo>
                  <a:pt x="992885" y="0"/>
                </a:lnTo>
                <a:lnTo>
                  <a:pt x="1133189" y="141922"/>
                </a:lnTo>
                <a:lnTo>
                  <a:pt x="992885" y="283845"/>
                </a:lnTo>
                <a:close/>
              </a:path>
            </a:pathLst>
          </a:custGeom>
          <a:solidFill>
            <a:srgbClr val="0F6EC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2" name="object 212"/>
          <p:cNvGrpSpPr/>
          <p:nvPr/>
        </p:nvGrpSpPr>
        <p:grpSpPr>
          <a:xfrm>
            <a:off x="2966275" y="5549446"/>
            <a:ext cx="5796915" cy="1070610"/>
            <a:chOff x="2966275" y="5549446"/>
            <a:chExt cx="5796915" cy="1070610"/>
          </a:xfrm>
        </p:grpSpPr>
        <p:sp>
          <p:nvSpPr>
            <p:cNvPr id="213" name="object 213"/>
            <p:cNvSpPr/>
            <p:nvPr/>
          </p:nvSpPr>
          <p:spPr>
            <a:xfrm>
              <a:off x="7939849" y="5563933"/>
              <a:ext cx="808990" cy="400050"/>
            </a:xfrm>
            <a:custGeom>
              <a:avLst/>
              <a:gdLst/>
              <a:ahLst/>
              <a:cxnLst/>
              <a:rect l="l" t="t" r="r" b="b"/>
              <a:pathLst>
                <a:path w="808990" h="400050">
                  <a:moveTo>
                    <a:pt x="0" y="399668"/>
                  </a:moveTo>
                  <a:lnTo>
                    <a:pt x="808386" y="399668"/>
                  </a:lnTo>
                  <a:lnTo>
                    <a:pt x="808386" y="0"/>
                  </a:lnTo>
                  <a:lnTo>
                    <a:pt x="0" y="0"/>
                  </a:lnTo>
                  <a:lnTo>
                    <a:pt x="0" y="399668"/>
                  </a:lnTo>
                  <a:close/>
                </a:path>
              </a:pathLst>
            </a:custGeom>
            <a:ln w="289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8258651" y="5658516"/>
              <a:ext cx="67056" cy="108299"/>
            </a:xfrm>
            <a:prstGeom prst="rect">
              <a:avLst/>
            </a:prstGeom>
          </p:spPr>
        </p:pic>
        <p:sp>
          <p:nvSpPr>
            <p:cNvPr id="215" name="object 215"/>
            <p:cNvSpPr/>
            <p:nvPr/>
          </p:nvSpPr>
          <p:spPr>
            <a:xfrm>
              <a:off x="8345602" y="5630926"/>
              <a:ext cx="82550" cy="105410"/>
            </a:xfrm>
            <a:custGeom>
              <a:avLst/>
              <a:gdLst/>
              <a:ahLst/>
              <a:cxnLst/>
              <a:rect l="l" t="t" r="r" b="b"/>
              <a:pathLst>
                <a:path w="82550" h="105410">
                  <a:moveTo>
                    <a:pt x="82397" y="0"/>
                  </a:moveTo>
                  <a:lnTo>
                    <a:pt x="68580" y="0"/>
                  </a:lnTo>
                  <a:lnTo>
                    <a:pt x="68580" y="44450"/>
                  </a:lnTo>
                  <a:lnTo>
                    <a:pt x="13716" y="4445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57150"/>
                  </a:lnTo>
                  <a:lnTo>
                    <a:pt x="0" y="105410"/>
                  </a:lnTo>
                  <a:lnTo>
                    <a:pt x="13716" y="105410"/>
                  </a:lnTo>
                  <a:lnTo>
                    <a:pt x="13716" y="57150"/>
                  </a:lnTo>
                  <a:lnTo>
                    <a:pt x="68580" y="57150"/>
                  </a:lnTo>
                  <a:lnTo>
                    <a:pt x="68580" y="105410"/>
                  </a:lnTo>
                  <a:lnTo>
                    <a:pt x="82397" y="105410"/>
                  </a:lnTo>
                  <a:lnTo>
                    <a:pt x="82397" y="57150"/>
                  </a:lnTo>
                  <a:lnTo>
                    <a:pt x="82397" y="44450"/>
                  </a:lnTo>
                  <a:lnTo>
                    <a:pt x="823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165592" y="5801867"/>
              <a:ext cx="367569" cy="105346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2966262" y="6000280"/>
              <a:ext cx="5461635" cy="619760"/>
            </a:xfrm>
            <a:custGeom>
              <a:avLst/>
              <a:gdLst/>
              <a:ahLst/>
              <a:cxnLst/>
              <a:rect l="l" t="t" r="r" b="b"/>
              <a:pathLst>
                <a:path w="5461634" h="619759">
                  <a:moveTo>
                    <a:pt x="5324386" y="414909"/>
                  </a:moveTo>
                  <a:lnTo>
                    <a:pt x="135737" y="414909"/>
                  </a:lnTo>
                  <a:lnTo>
                    <a:pt x="135737" y="346329"/>
                  </a:lnTo>
                  <a:lnTo>
                    <a:pt x="0" y="483590"/>
                  </a:lnTo>
                  <a:lnTo>
                    <a:pt x="135737" y="619417"/>
                  </a:lnTo>
                  <a:lnTo>
                    <a:pt x="135737" y="550735"/>
                  </a:lnTo>
                  <a:lnTo>
                    <a:pt x="5324386" y="550735"/>
                  </a:lnTo>
                  <a:lnTo>
                    <a:pt x="5324386" y="414909"/>
                  </a:lnTo>
                  <a:close/>
                </a:path>
                <a:path w="5461634" h="619759">
                  <a:moveTo>
                    <a:pt x="5461635" y="236410"/>
                  </a:moveTo>
                  <a:lnTo>
                    <a:pt x="5390007" y="236410"/>
                  </a:lnTo>
                  <a:lnTo>
                    <a:pt x="5390007" y="0"/>
                  </a:lnTo>
                  <a:lnTo>
                    <a:pt x="5248186" y="0"/>
                  </a:lnTo>
                  <a:lnTo>
                    <a:pt x="5248186" y="236410"/>
                  </a:lnTo>
                  <a:lnTo>
                    <a:pt x="5177980" y="236410"/>
                  </a:lnTo>
                  <a:lnTo>
                    <a:pt x="5319814" y="378333"/>
                  </a:lnTo>
                  <a:lnTo>
                    <a:pt x="5461635" y="236410"/>
                  </a:lnTo>
                  <a:close/>
                </a:path>
              </a:pathLst>
            </a:custGeom>
            <a:solidFill>
              <a:srgbClr val="0F6E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" name="object 218"/>
          <p:cNvGrpSpPr/>
          <p:nvPr/>
        </p:nvGrpSpPr>
        <p:grpSpPr>
          <a:xfrm>
            <a:off x="1926145" y="2396775"/>
            <a:ext cx="2804795" cy="3352165"/>
            <a:chOff x="1926145" y="2396775"/>
            <a:chExt cx="2804795" cy="3352165"/>
          </a:xfrm>
        </p:grpSpPr>
        <p:sp>
          <p:nvSpPr>
            <p:cNvPr id="219" name="object 219"/>
            <p:cNvSpPr/>
            <p:nvPr/>
          </p:nvSpPr>
          <p:spPr>
            <a:xfrm>
              <a:off x="1926145" y="2396781"/>
              <a:ext cx="2804795" cy="3352165"/>
            </a:xfrm>
            <a:custGeom>
              <a:avLst/>
              <a:gdLst/>
              <a:ahLst/>
              <a:cxnLst/>
              <a:rect l="l" t="t" r="r" b="b"/>
              <a:pathLst>
                <a:path w="2804795" h="3352165">
                  <a:moveTo>
                    <a:pt x="283654" y="372237"/>
                  </a:moveTo>
                  <a:lnTo>
                    <a:pt x="141820" y="231838"/>
                  </a:lnTo>
                  <a:lnTo>
                    <a:pt x="0" y="372237"/>
                  </a:lnTo>
                  <a:lnTo>
                    <a:pt x="71628" y="372237"/>
                  </a:lnTo>
                  <a:lnTo>
                    <a:pt x="71628" y="3351758"/>
                  </a:lnTo>
                  <a:lnTo>
                    <a:pt x="213448" y="3351758"/>
                  </a:lnTo>
                  <a:lnTo>
                    <a:pt x="213448" y="372237"/>
                  </a:lnTo>
                  <a:lnTo>
                    <a:pt x="283654" y="372237"/>
                  </a:lnTo>
                  <a:close/>
                </a:path>
                <a:path w="2804795" h="3352165">
                  <a:moveTo>
                    <a:pt x="2542413" y="141820"/>
                  </a:moveTo>
                  <a:lnTo>
                    <a:pt x="2400579" y="0"/>
                  </a:lnTo>
                  <a:lnTo>
                    <a:pt x="2400579" y="70104"/>
                  </a:lnTo>
                  <a:lnTo>
                    <a:pt x="137248" y="70104"/>
                  </a:lnTo>
                  <a:lnTo>
                    <a:pt x="137248" y="213550"/>
                  </a:lnTo>
                  <a:lnTo>
                    <a:pt x="2400579" y="213550"/>
                  </a:lnTo>
                  <a:lnTo>
                    <a:pt x="2400579" y="283743"/>
                  </a:lnTo>
                  <a:lnTo>
                    <a:pt x="2542413" y="141820"/>
                  </a:lnTo>
                  <a:close/>
                </a:path>
                <a:path w="2804795" h="3352165">
                  <a:moveTo>
                    <a:pt x="2804731" y="2126640"/>
                  </a:moveTo>
                  <a:lnTo>
                    <a:pt x="2733103" y="2126640"/>
                  </a:lnTo>
                  <a:lnTo>
                    <a:pt x="2733103" y="167728"/>
                  </a:lnTo>
                  <a:lnTo>
                    <a:pt x="2591270" y="167728"/>
                  </a:lnTo>
                  <a:lnTo>
                    <a:pt x="2591270" y="2126640"/>
                  </a:lnTo>
                  <a:lnTo>
                    <a:pt x="2521077" y="2126640"/>
                  </a:lnTo>
                  <a:lnTo>
                    <a:pt x="2662898" y="2268563"/>
                  </a:lnTo>
                  <a:lnTo>
                    <a:pt x="2804731" y="2126640"/>
                  </a:lnTo>
                  <a:close/>
                </a:path>
              </a:pathLst>
            </a:custGeom>
            <a:solidFill>
              <a:srgbClr val="0F6E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2656713" y="4450175"/>
              <a:ext cx="262890" cy="116205"/>
            </a:xfrm>
            <a:custGeom>
              <a:avLst/>
              <a:gdLst/>
              <a:ahLst/>
              <a:cxnLst/>
              <a:rect l="l" t="t" r="r" b="b"/>
              <a:pathLst>
                <a:path w="262889" h="116204">
                  <a:moveTo>
                    <a:pt x="0" y="58007"/>
                  </a:moveTo>
                  <a:lnTo>
                    <a:pt x="10193" y="35441"/>
                  </a:lnTo>
                  <a:lnTo>
                    <a:pt x="38111" y="17002"/>
                  </a:lnTo>
                  <a:lnTo>
                    <a:pt x="79764" y="4563"/>
                  </a:lnTo>
                  <a:lnTo>
                    <a:pt x="131159" y="0"/>
                  </a:lnTo>
                  <a:lnTo>
                    <a:pt x="181870" y="4563"/>
                  </a:lnTo>
                  <a:lnTo>
                    <a:pt x="223599" y="17002"/>
                  </a:lnTo>
                  <a:lnTo>
                    <a:pt x="251897" y="35441"/>
                  </a:lnTo>
                  <a:lnTo>
                    <a:pt x="262318" y="58007"/>
                  </a:lnTo>
                  <a:lnTo>
                    <a:pt x="251897" y="80572"/>
                  </a:lnTo>
                  <a:lnTo>
                    <a:pt x="223599" y="99012"/>
                  </a:lnTo>
                  <a:lnTo>
                    <a:pt x="181870" y="111451"/>
                  </a:lnTo>
                  <a:lnTo>
                    <a:pt x="131159" y="116014"/>
                  </a:lnTo>
                  <a:lnTo>
                    <a:pt x="79764" y="111451"/>
                  </a:lnTo>
                  <a:lnTo>
                    <a:pt x="38111" y="99012"/>
                  </a:lnTo>
                  <a:lnTo>
                    <a:pt x="10193" y="80572"/>
                  </a:lnTo>
                  <a:lnTo>
                    <a:pt x="0" y="58007"/>
                  </a:lnTo>
                  <a:close/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2656713" y="4692776"/>
              <a:ext cx="262890" cy="114935"/>
            </a:xfrm>
            <a:custGeom>
              <a:avLst/>
              <a:gdLst/>
              <a:ahLst/>
              <a:cxnLst/>
              <a:rect l="l" t="t" r="r" b="b"/>
              <a:pathLst>
                <a:path w="262889" h="114935">
                  <a:moveTo>
                    <a:pt x="0" y="58007"/>
                  </a:moveTo>
                  <a:lnTo>
                    <a:pt x="10193" y="35401"/>
                  </a:lnTo>
                  <a:lnTo>
                    <a:pt x="38111" y="16966"/>
                  </a:lnTo>
                  <a:lnTo>
                    <a:pt x="79764" y="4549"/>
                  </a:lnTo>
                  <a:lnTo>
                    <a:pt x="131159" y="0"/>
                  </a:lnTo>
                  <a:lnTo>
                    <a:pt x="181870" y="4549"/>
                  </a:lnTo>
                  <a:lnTo>
                    <a:pt x="223599" y="16966"/>
                  </a:lnTo>
                  <a:lnTo>
                    <a:pt x="251897" y="35401"/>
                  </a:lnTo>
                  <a:lnTo>
                    <a:pt x="262318" y="58007"/>
                  </a:lnTo>
                  <a:lnTo>
                    <a:pt x="251897" y="79676"/>
                  </a:lnTo>
                  <a:lnTo>
                    <a:pt x="223599" y="97631"/>
                  </a:lnTo>
                  <a:lnTo>
                    <a:pt x="181870" y="109870"/>
                  </a:lnTo>
                  <a:lnTo>
                    <a:pt x="131159" y="114395"/>
                  </a:lnTo>
                  <a:lnTo>
                    <a:pt x="79764" y="109870"/>
                  </a:lnTo>
                  <a:lnTo>
                    <a:pt x="38111" y="97631"/>
                  </a:lnTo>
                  <a:lnTo>
                    <a:pt x="10193" y="79676"/>
                  </a:lnTo>
                  <a:lnTo>
                    <a:pt x="0" y="58007"/>
                  </a:lnTo>
                  <a:close/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2650235" y="4623816"/>
              <a:ext cx="264160" cy="116205"/>
            </a:xfrm>
            <a:custGeom>
              <a:avLst/>
              <a:gdLst/>
              <a:ahLst/>
              <a:cxnLst/>
              <a:rect l="l" t="t" r="r" b="b"/>
              <a:pathLst>
                <a:path w="264160" h="116204">
                  <a:moveTo>
                    <a:pt x="263652" y="115824"/>
                  </a:moveTo>
                  <a:lnTo>
                    <a:pt x="0" y="115824"/>
                  </a:lnTo>
                  <a:lnTo>
                    <a:pt x="0" y="0"/>
                  </a:lnTo>
                  <a:lnTo>
                    <a:pt x="263652" y="0"/>
                  </a:lnTo>
                  <a:lnTo>
                    <a:pt x="26365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2656713" y="4503610"/>
              <a:ext cx="262890" cy="243204"/>
            </a:xfrm>
            <a:custGeom>
              <a:avLst/>
              <a:gdLst/>
              <a:ahLst/>
              <a:cxnLst/>
              <a:rect l="l" t="t" r="r" b="b"/>
              <a:pathLst>
                <a:path w="262889" h="243204">
                  <a:moveTo>
                    <a:pt x="262318" y="0"/>
                  </a:moveTo>
                  <a:lnTo>
                    <a:pt x="262318" y="242601"/>
                  </a:lnTo>
                </a:path>
                <a:path w="262889" h="243204">
                  <a:moveTo>
                    <a:pt x="0" y="0"/>
                  </a:moveTo>
                  <a:lnTo>
                    <a:pt x="0" y="242601"/>
                  </a:lnTo>
                </a:path>
              </a:pathLst>
            </a:custGeom>
            <a:ln w="1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4" name="object 224"/>
          <p:cNvSpPr/>
          <p:nvPr/>
        </p:nvSpPr>
        <p:spPr>
          <a:xfrm>
            <a:off x="5864161" y="3667601"/>
            <a:ext cx="127000" cy="1066800"/>
          </a:xfrm>
          <a:custGeom>
            <a:avLst/>
            <a:gdLst/>
            <a:ahLst/>
            <a:cxnLst/>
            <a:rect l="l" t="t" r="r" b="b"/>
            <a:pathLst>
              <a:path w="127000" h="1066800">
                <a:moveTo>
                  <a:pt x="85344" y="961072"/>
                </a:moveTo>
                <a:lnTo>
                  <a:pt x="42672" y="961072"/>
                </a:lnTo>
                <a:lnTo>
                  <a:pt x="42672" y="0"/>
                </a:lnTo>
                <a:lnTo>
                  <a:pt x="85344" y="0"/>
                </a:lnTo>
                <a:lnTo>
                  <a:pt x="85344" y="961072"/>
                </a:lnTo>
                <a:close/>
              </a:path>
              <a:path w="127000" h="1066800">
                <a:moveTo>
                  <a:pt x="64008" y="1066419"/>
                </a:moveTo>
                <a:lnTo>
                  <a:pt x="0" y="941260"/>
                </a:lnTo>
                <a:lnTo>
                  <a:pt x="42672" y="941260"/>
                </a:lnTo>
                <a:lnTo>
                  <a:pt x="42672" y="961072"/>
                </a:lnTo>
                <a:lnTo>
                  <a:pt x="116681" y="961072"/>
                </a:lnTo>
                <a:lnTo>
                  <a:pt x="64008" y="1066419"/>
                </a:lnTo>
                <a:close/>
              </a:path>
              <a:path w="127000" h="1066800">
                <a:moveTo>
                  <a:pt x="116681" y="961072"/>
                </a:moveTo>
                <a:lnTo>
                  <a:pt x="85344" y="961072"/>
                </a:lnTo>
                <a:lnTo>
                  <a:pt x="85344" y="941260"/>
                </a:lnTo>
                <a:lnTo>
                  <a:pt x="126587" y="941260"/>
                </a:lnTo>
                <a:lnTo>
                  <a:pt x="116681" y="961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5" name="object 225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648491" y="6058185"/>
            <a:ext cx="1203388" cy="842200"/>
          </a:xfrm>
          <a:prstGeom prst="rect">
            <a:avLst/>
          </a:prstGeom>
        </p:spPr>
      </p:pic>
      <p:grpSp>
        <p:nvGrpSpPr>
          <p:cNvPr id="226" name="object 226"/>
          <p:cNvGrpSpPr/>
          <p:nvPr/>
        </p:nvGrpSpPr>
        <p:grpSpPr>
          <a:xfrm>
            <a:off x="3677030" y="4878895"/>
            <a:ext cx="788670" cy="278130"/>
            <a:chOff x="3677030" y="4878895"/>
            <a:chExt cx="788670" cy="278130"/>
          </a:xfrm>
        </p:grpSpPr>
        <p:sp>
          <p:nvSpPr>
            <p:cNvPr id="227" name="object 227"/>
            <p:cNvSpPr/>
            <p:nvPr/>
          </p:nvSpPr>
          <p:spPr>
            <a:xfrm>
              <a:off x="3677031" y="4878908"/>
              <a:ext cx="131445" cy="109855"/>
            </a:xfrm>
            <a:custGeom>
              <a:avLst/>
              <a:gdLst/>
              <a:ahLst/>
              <a:cxnLst/>
              <a:rect l="l" t="t" r="r" b="b"/>
              <a:pathLst>
                <a:path w="131445" h="109854">
                  <a:moveTo>
                    <a:pt x="100672" y="54952"/>
                  </a:moveTo>
                  <a:lnTo>
                    <a:pt x="100368" y="47244"/>
                  </a:lnTo>
                  <a:lnTo>
                    <a:pt x="99339" y="40093"/>
                  </a:lnTo>
                  <a:lnTo>
                    <a:pt x="99225" y="39712"/>
                  </a:lnTo>
                  <a:lnTo>
                    <a:pt x="97459" y="33528"/>
                  </a:lnTo>
                  <a:lnTo>
                    <a:pt x="94576" y="27520"/>
                  </a:lnTo>
                  <a:lnTo>
                    <a:pt x="91732" y="21158"/>
                  </a:lnTo>
                  <a:lnTo>
                    <a:pt x="87858" y="15811"/>
                  </a:lnTo>
                  <a:lnTo>
                    <a:pt x="86931" y="14947"/>
                  </a:lnTo>
                  <a:lnTo>
                    <a:pt x="86931" y="47244"/>
                  </a:lnTo>
                  <a:lnTo>
                    <a:pt x="86855" y="56476"/>
                  </a:lnTo>
                  <a:lnTo>
                    <a:pt x="71069" y="91833"/>
                  </a:lnTo>
                  <a:lnTo>
                    <a:pt x="50292" y="97624"/>
                  </a:lnTo>
                  <a:lnTo>
                    <a:pt x="43446" y="97028"/>
                  </a:lnTo>
                  <a:lnTo>
                    <a:pt x="15811" y="65951"/>
                  </a:lnTo>
                  <a:lnTo>
                    <a:pt x="15621" y="62903"/>
                  </a:lnTo>
                  <a:lnTo>
                    <a:pt x="15240" y="56476"/>
                  </a:lnTo>
                  <a:lnTo>
                    <a:pt x="31000" y="18618"/>
                  </a:lnTo>
                  <a:lnTo>
                    <a:pt x="50292" y="12192"/>
                  </a:lnTo>
                  <a:lnTo>
                    <a:pt x="57912" y="12192"/>
                  </a:lnTo>
                  <a:lnTo>
                    <a:pt x="64008" y="13716"/>
                  </a:lnTo>
                  <a:lnTo>
                    <a:pt x="70104" y="18288"/>
                  </a:lnTo>
                  <a:lnTo>
                    <a:pt x="74676" y="21336"/>
                  </a:lnTo>
                  <a:lnTo>
                    <a:pt x="79248" y="25908"/>
                  </a:lnTo>
                  <a:lnTo>
                    <a:pt x="82257" y="33528"/>
                  </a:lnTo>
                  <a:lnTo>
                    <a:pt x="85344" y="39712"/>
                  </a:lnTo>
                  <a:lnTo>
                    <a:pt x="85420" y="40093"/>
                  </a:lnTo>
                  <a:lnTo>
                    <a:pt x="86931" y="47244"/>
                  </a:lnTo>
                  <a:lnTo>
                    <a:pt x="86931" y="14947"/>
                  </a:lnTo>
                  <a:lnTo>
                    <a:pt x="50292" y="0"/>
                  </a:lnTo>
                  <a:lnTo>
                    <a:pt x="40309" y="1092"/>
                  </a:lnTo>
                  <a:lnTo>
                    <a:pt x="8356" y="23825"/>
                  </a:lnTo>
                  <a:lnTo>
                    <a:pt x="673" y="47244"/>
                  </a:lnTo>
                  <a:lnTo>
                    <a:pt x="0" y="56476"/>
                  </a:lnTo>
                  <a:lnTo>
                    <a:pt x="14097" y="94005"/>
                  </a:lnTo>
                  <a:lnTo>
                    <a:pt x="50292" y="109816"/>
                  </a:lnTo>
                  <a:lnTo>
                    <a:pt x="57429" y="109270"/>
                  </a:lnTo>
                  <a:lnTo>
                    <a:pt x="57238" y="109270"/>
                  </a:lnTo>
                  <a:lnTo>
                    <a:pt x="63817" y="107911"/>
                  </a:lnTo>
                  <a:lnTo>
                    <a:pt x="70218" y="105956"/>
                  </a:lnTo>
                  <a:lnTo>
                    <a:pt x="76200" y="103720"/>
                  </a:lnTo>
                  <a:lnTo>
                    <a:pt x="81635" y="99987"/>
                  </a:lnTo>
                  <a:lnTo>
                    <a:pt x="84226" y="97624"/>
                  </a:lnTo>
                  <a:lnTo>
                    <a:pt x="86525" y="95529"/>
                  </a:lnTo>
                  <a:lnTo>
                    <a:pt x="99415" y="70002"/>
                  </a:lnTo>
                  <a:lnTo>
                    <a:pt x="100368" y="62903"/>
                  </a:lnTo>
                  <a:lnTo>
                    <a:pt x="100672" y="54952"/>
                  </a:lnTo>
                  <a:close/>
                </a:path>
                <a:path w="131445" h="109854">
                  <a:moveTo>
                    <a:pt x="131152" y="31991"/>
                  </a:moveTo>
                  <a:lnTo>
                    <a:pt x="118960" y="31991"/>
                  </a:lnTo>
                  <a:lnTo>
                    <a:pt x="118960" y="108292"/>
                  </a:lnTo>
                  <a:lnTo>
                    <a:pt x="131152" y="108292"/>
                  </a:lnTo>
                  <a:lnTo>
                    <a:pt x="131152" y="31991"/>
                  </a:lnTo>
                  <a:close/>
                </a:path>
                <a:path w="131445" h="109854">
                  <a:moveTo>
                    <a:pt x="131152" y="3035"/>
                  </a:moveTo>
                  <a:lnTo>
                    <a:pt x="118960" y="3035"/>
                  </a:lnTo>
                  <a:lnTo>
                    <a:pt x="118960" y="16751"/>
                  </a:lnTo>
                  <a:lnTo>
                    <a:pt x="131152" y="16751"/>
                  </a:lnTo>
                  <a:lnTo>
                    <a:pt x="131152" y="30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803618" y="4879847"/>
              <a:ext cx="661892" cy="276701"/>
            </a:xfrm>
            <a:prstGeom prst="rect">
              <a:avLst/>
            </a:prstGeom>
          </p:spPr>
        </p:pic>
      </p:grpSp>
      <p:grpSp>
        <p:nvGrpSpPr>
          <p:cNvPr id="229" name="object 229"/>
          <p:cNvGrpSpPr/>
          <p:nvPr/>
        </p:nvGrpSpPr>
        <p:grpSpPr>
          <a:xfrm>
            <a:off x="3675507" y="5226748"/>
            <a:ext cx="800735" cy="137795"/>
            <a:chOff x="3675507" y="5226748"/>
            <a:chExt cx="800735" cy="137795"/>
          </a:xfrm>
        </p:grpSpPr>
        <p:pic>
          <p:nvPicPr>
            <p:cNvPr id="230" name="object 230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675507" y="5226748"/>
              <a:ext cx="419385" cy="137350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116228" y="5226748"/>
              <a:ext cx="359949" cy="137350"/>
            </a:xfrm>
            <a:prstGeom prst="rect">
              <a:avLst/>
            </a:prstGeom>
          </p:spPr>
        </p:pic>
      </p:grpSp>
      <p:grpSp>
        <p:nvGrpSpPr>
          <p:cNvPr id="232" name="object 232"/>
          <p:cNvGrpSpPr/>
          <p:nvPr/>
        </p:nvGrpSpPr>
        <p:grpSpPr>
          <a:xfrm>
            <a:off x="5657088" y="3115056"/>
            <a:ext cx="576580" cy="108585"/>
            <a:chOff x="5657088" y="3115056"/>
            <a:chExt cx="576580" cy="108585"/>
          </a:xfrm>
        </p:grpSpPr>
        <p:sp>
          <p:nvSpPr>
            <p:cNvPr id="233" name="object 233"/>
            <p:cNvSpPr/>
            <p:nvPr/>
          </p:nvSpPr>
          <p:spPr>
            <a:xfrm>
              <a:off x="5657088" y="3115056"/>
              <a:ext cx="15240" cy="106680"/>
            </a:xfrm>
            <a:custGeom>
              <a:avLst/>
              <a:gdLst/>
              <a:ahLst/>
              <a:cxnLst/>
              <a:rect l="l" t="t" r="r" b="b"/>
              <a:pathLst>
                <a:path w="15239" h="106680">
                  <a:moveTo>
                    <a:pt x="15240" y="106679"/>
                  </a:moveTo>
                  <a:lnTo>
                    <a:pt x="0" y="106679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066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694807" y="3116865"/>
              <a:ext cx="146398" cy="106775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862637" y="3115056"/>
              <a:ext cx="370522" cy="108584"/>
            </a:xfrm>
            <a:prstGeom prst="rect">
              <a:avLst/>
            </a:prstGeom>
          </p:spPr>
        </p:pic>
      </p:grpSp>
      <p:pic>
        <p:nvPicPr>
          <p:cNvPr id="236" name="object 236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5763482" y="3287744"/>
            <a:ext cx="366045" cy="103727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5559075" y="3461575"/>
            <a:ext cx="318992" cy="138874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5928169" y="3461575"/>
            <a:ext cx="401097" cy="138874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2748152" y="4598193"/>
            <a:ext cx="80867" cy="105251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2314284" y="3531007"/>
            <a:ext cx="1061475" cy="788774"/>
          </a:xfrm>
          <a:prstGeom prst="rect">
            <a:avLst/>
          </a:prstGeom>
        </p:spPr>
      </p:pic>
      <p:sp>
        <p:nvSpPr>
          <p:cNvPr id="241" name="object 241"/>
          <p:cNvSpPr/>
          <p:nvPr/>
        </p:nvSpPr>
        <p:spPr>
          <a:xfrm>
            <a:off x="3028854" y="4550949"/>
            <a:ext cx="734060" cy="125095"/>
          </a:xfrm>
          <a:custGeom>
            <a:avLst/>
            <a:gdLst/>
            <a:ahLst/>
            <a:cxnLst/>
            <a:rect l="l" t="t" r="r" b="b"/>
            <a:pathLst>
              <a:path w="734060" h="125095">
                <a:moveTo>
                  <a:pt x="126587" y="125063"/>
                </a:moveTo>
                <a:lnTo>
                  <a:pt x="0" y="62484"/>
                </a:lnTo>
                <a:lnTo>
                  <a:pt x="126587" y="0"/>
                </a:lnTo>
                <a:lnTo>
                  <a:pt x="126587" y="41148"/>
                </a:lnTo>
                <a:lnTo>
                  <a:pt x="105156" y="41148"/>
                </a:lnTo>
                <a:lnTo>
                  <a:pt x="105156" y="83820"/>
                </a:lnTo>
                <a:lnTo>
                  <a:pt x="126587" y="83820"/>
                </a:lnTo>
                <a:lnTo>
                  <a:pt x="126587" y="125063"/>
                </a:lnTo>
                <a:close/>
              </a:path>
              <a:path w="734060" h="125095">
                <a:moveTo>
                  <a:pt x="126587" y="83820"/>
                </a:moveTo>
                <a:lnTo>
                  <a:pt x="105156" y="83820"/>
                </a:lnTo>
                <a:lnTo>
                  <a:pt x="105156" y="41148"/>
                </a:lnTo>
                <a:lnTo>
                  <a:pt x="126587" y="41148"/>
                </a:lnTo>
                <a:lnTo>
                  <a:pt x="126587" y="83820"/>
                </a:lnTo>
                <a:close/>
              </a:path>
              <a:path w="734060" h="125095">
                <a:moveTo>
                  <a:pt x="733520" y="83820"/>
                </a:moveTo>
                <a:lnTo>
                  <a:pt x="126587" y="83820"/>
                </a:lnTo>
                <a:lnTo>
                  <a:pt x="126587" y="41148"/>
                </a:lnTo>
                <a:lnTo>
                  <a:pt x="733520" y="41148"/>
                </a:lnTo>
                <a:lnTo>
                  <a:pt x="733520" y="838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2" name="object 242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1579911" y="2754529"/>
            <a:ext cx="2563086" cy="662092"/>
          </a:xfrm>
          <a:prstGeom prst="rect">
            <a:avLst/>
          </a:prstGeom>
        </p:spPr>
      </p:pic>
      <p:grpSp>
        <p:nvGrpSpPr>
          <p:cNvPr id="243" name="object 243"/>
          <p:cNvGrpSpPr/>
          <p:nvPr/>
        </p:nvGrpSpPr>
        <p:grpSpPr>
          <a:xfrm>
            <a:off x="8075580" y="4584477"/>
            <a:ext cx="422909" cy="125095"/>
            <a:chOff x="8075580" y="4584477"/>
            <a:chExt cx="422909" cy="125095"/>
          </a:xfrm>
        </p:grpSpPr>
        <p:pic>
          <p:nvPicPr>
            <p:cNvPr id="244" name="object 24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8075580" y="4584477"/>
              <a:ext cx="245458" cy="125063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8344090" y="4587525"/>
              <a:ext cx="154019" cy="120491"/>
            </a:xfrm>
            <a:prstGeom prst="rect">
              <a:avLst/>
            </a:prstGeom>
          </p:spPr>
        </p:pic>
      </p:grpSp>
      <p:grpSp>
        <p:nvGrpSpPr>
          <p:cNvPr id="246" name="object 246"/>
          <p:cNvGrpSpPr/>
          <p:nvPr/>
        </p:nvGrpSpPr>
        <p:grpSpPr>
          <a:xfrm>
            <a:off x="8071008" y="5090858"/>
            <a:ext cx="99695" cy="134620"/>
            <a:chOff x="8071008" y="5090858"/>
            <a:chExt cx="99695" cy="134620"/>
          </a:xfrm>
        </p:grpSpPr>
        <p:pic>
          <p:nvPicPr>
            <p:cNvPr id="247" name="object 247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8071008" y="5118449"/>
              <a:ext cx="65627" cy="106775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8156448" y="5090858"/>
              <a:ext cx="13970" cy="43180"/>
            </a:xfrm>
            <a:custGeom>
              <a:avLst/>
              <a:gdLst/>
              <a:ahLst/>
              <a:cxnLst/>
              <a:rect l="l" t="t" r="r" b="b"/>
              <a:pathLst>
                <a:path w="13970" h="43179">
                  <a:moveTo>
                    <a:pt x="0" y="0"/>
                  </a:moveTo>
                  <a:lnTo>
                    <a:pt x="13716" y="0"/>
                  </a:lnTo>
                  <a:lnTo>
                    <a:pt x="13716" y="43180"/>
                  </a:lnTo>
                  <a:lnTo>
                    <a:pt x="0" y="43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9" name="object 249"/>
          <p:cNvSpPr/>
          <p:nvPr/>
        </p:nvSpPr>
        <p:spPr>
          <a:xfrm>
            <a:off x="8156448" y="5090858"/>
            <a:ext cx="84455" cy="105410"/>
          </a:xfrm>
          <a:custGeom>
            <a:avLst/>
            <a:gdLst/>
            <a:ahLst/>
            <a:cxnLst/>
            <a:rect l="l" t="t" r="r" b="b"/>
            <a:pathLst>
              <a:path w="84454" h="105410">
                <a:moveTo>
                  <a:pt x="83908" y="0"/>
                </a:moveTo>
                <a:lnTo>
                  <a:pt x="68668" y="0"/>
                </a:lnTo>
                <a:lnTo>
                  <a:pt x="68668" y="43180"/>
                </a:lnTo>
                <a:lnTo>
                  <a:pt x="0" y="43180"/>
                </a:lnTo>
                <a:lnTo>
                  <a:pt x="0" y="54610"/>
                </a:lnTo>
                <a:lnTo>
                  <a:pt x="0" y="105410"/>
                </a:lnTo>
                <a:lnTo>
                  <a:pt x="13716" y="105410"/>
                </a:lnTo>
                <a:lnTo>
                  <a:pt x="13716" y="54610"/>
                </a:lnTo>
                <a:lnTo>
                  <a:pt x="68668" y="54610"/>
                </a:lnTo>
                <a:lnTo>
                  <a:pt x="68668" y="105410"/>
                </a:lnTo>
                <a:lnTo>
                  <a:pt x="83908" y="105410"/>
                </a:lnTo>
                <a:lnTo>
                  <a:pt x="83908" y="54610"/>
                </a:lnTo>
                <a:lnTo>
                  <a:pt x="83908" y="43180"/>
                </a:lnTo>
                <a:lnTo>
                  <a:pt x="839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298269" y="5089499"/>
            <a:ext cx="120650" cy="108585"/>
          </a:xfrm>
          <a:custGeom>
            <a:avLst/>
            <a:gdLst/>
            <a:ahLst/>
            <a:cxnLst/>
            <a:rect l="l" t="t" r="r" b="b"/>
            <a:pathLst>
              <a:path w="120650" h="108585">
                <a:moveTo>
                  <a:pt x="70104" y="48768"/>
                </a:moveTo>
                <a:lnTo>
                  <a:pt x="59143" y="10668"/>
                </a:lnTo>
                <a:lnTo>
                  <a:pt x="58000" y="9144"/>
                </a:lnTo>
                <a:lnTo>
                  <a:pt x="54952" y="7620"/>
                </a:lnTo>
                <a:lnTo>
                  <a:pt x="54952" y="42672"/>
                </a:lnTo>
                <a:lnTo>
                  <a:pt x="53428" y="48768"/>
                </a:lnTo>
                <a:lnTo>
                  <a:pt x="45808" y="56388"/>
                </a:lnTo>
                <a:lnTo>
                  <a:pt x="41236" y="59436"/>
                </a:lnTo>
                <a:lnTo>
                  <a:pt x="28956" y="59436"/>
                </a:lnTo>
                <a:lnTo>
                  <a:pt x="22860" y="56388"/>
                </a:lnTo>
                <a:lnTo>
                  <a:pt x="15240" y="48768"/>
                </a:lnTo>
                <a:lnTo>
                  <a:pt x="13716" y="42672"/>
                </a:lnTo>
                <a:lnTo>
                  <a:pt x="13728" y="28879"/>
                </a:lnTo>
                <a:lnTo>
                  <a:pt x="15240" y="22860"/>
                </a:lnTo>
                <a:lnTo>
                  <a:pt x="24384" y="13716"/>
                </a:lnTo>
                <a:lnTo>
                  <a:pt x="28956" y="10668"/>
                </a:lnTo>
                <a:lnTo>
                  <a:pt x="41236" y="10668"/>
                </a:lnTo>
                <a:lnTo>
                  <a:pt x="45808" y="13716"/>
                </a:lnTo>
                <a:lnTo>
                  <a:pt x="48856" y="18288"/>
                </a:lnTo>
                <a:lnTo>
                  <a:pt x="53428" y="22860"/>
                </a:lnTo>
                <a:lnTo>
                  <a:pt x="54940" y="27381"/>
                </a:lnTo>
                <a:lnTo>
                  <a:pt x="54952" y="42672"/>
                </a:lnTo>
                <a:lnTo>
                  <a:pt x="54952" y="7620"/>
                </a:lnTo>
                <a:lnTo>
                  <a:pt x="39712" y="0"/>
                </a:lnTo>
                <a:lnTo>
                  <a:pt x="33616" y="0"/>
                </a:lnTo>
                <a:lnTo>
                  <a:pt x="2286" y="21907"/>
                </a:lnTo>
                <a:lnTo>
                  <a:pt x="0" y="36576"/>
                </a:lnTo>
                <a:lnTo>
                  <a:pt x="571" y="43383"/>
                </a:lnTo>
                <a:lnTo>
                  <a:pt x="22860" y="70104"/>
                </a:lnTo>
                <a:lnTo>
                  <a:pt x="36664" y="70104"/>
                </a:lnTo>
                <a:lnTo>
                  <a:pt x="45808" y="67056"/>
                </a:lnTo>
                <a:lnTo>
                  <a:pt x="50380" y="64008"/>
                </a:lnTo>
                <a:lnTo>
                  <a:pt x="53428" y="60960"/>
                </a:lnTo>
                <a:lnTo>
                  <a:pt x="54444" y="59436"/>
                </a:lnTo>
                <a:lnTo>
                  <a:pt x="56476" y="56388"/>
                </a:lnTo>
                <a:lnTo>
                  <a:pt x="56476" y="70104"/>
                </a:lnTo>
                <a:lnTo>
                  <a:pt x="54952" y="74676"/>
                </a:lnTo>
                <a:lnTo>
                  <a:pt x="53428" y="80772"/>
                </a:lnTo>
                <a:lnTo>
                  <a:pt x="51904" y="83820"/>
                </a:lnTo>
                <a:lnTo>
                  <a:pt x="50380" y="86956"/>
                </a:lnTo>
                <a:lnTo>
                  <a:pt x="47332" y="90004"/>
                </a:lnTo>
                <a:lnTo>
                  <a:pt x="45808" y="93052"/>
                </a:lnTo>
                <a:lnTo>
                  <a:pt x="36664" y="97624"/>
                </a:lnTo>
                <a:lnTo>
                  <a:pt x="27432" y="97624"/>
                </a:lnTo>
                <a:lnTo>
                  <a:pt x="22860" y="96100"/>
                </a:lnTo>
                <a:lnTo>
                  <a:pt x="21336" y="93052"/>
                </a:lnTo>
                <a:lnTo>
                  <a:pt x="18288" y="91528"/>
                </a:lnTo>
                <a:lnTo>
                  <a:pt x="15240" y="86956"/>
                </a:lnTo>
                <a:lnTo>
                  <a:pt x="15240" y="80772"/>
                </a:lnTo>
                <a:lnTo>
                  <a:pt x="1524" y="82296"/>
                </a:lnTo>
                <a:lnTo>
                  <a:pt x="3048" y="90004"/>
                </a:lnTo>
                <a:lnTo>
                  <a:pt x="6096" y="96100"/>
                </a:lnTo>
                <a:lnTo>
                  <a:pt x="12192" y="100672"/>
                </a:lnTo>
                <a:lnTo>
                  <a:pt x="16764" y="105244"/>
                </a:lnTo>
                <a:lnTo>
                  <a:pt x="22860" y="108292"/>
                </a:lnTo>
                <a:lnTo>
                  <a:pt x="39712" y="108292"/>
                </a:lnTo>
                <a:lnTo>
                  <a:pt x="67627" y="77533"/>
                </a:lnTo>
                <a:lnTo>
                  <a:pt x="70065" y="56388"/>
                </a:lnTo>
                <a:lnTo>
                  <a:pt x="70104" y="48768"/>
                </a:lnTo>
                <a:close/>
              </a:path>
              <a:path w="120650" h="108585">
                <a:moveTo>
                  <a:pt x="120307" y="61620"/>
                </a:moveTo>
                <a:lnTo>
                  <a:pt x="79159" y="61620"/>
                </a:lnTo>
                <a:lnTo>
                  <a:pt x="79159" y="75336"/>
                </a:lnTo>
                <a:lnTo>
                  <a:pt x="120307" y="75336"/>
                </a:lnTo>
                <a:lnTo>
                  <a:pt x="120307" y="61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1" name="object 251"/>
          <p:cNvGrpSpPr/>
          <p:nvPr/>
        </p:nvGrpSpPr>
        <p:grpSpPr>
          <a:xfrm>
            <a:off x="8478297" y="5089493"/>
            <a:ext cx="143510" cy="108585"/>
            <a:chOff x="8478297" y="5089493"/>
            <a:chExt cx="143510" cy="108585"/>
          </a:xfrm>
        </p:grpSpPr>
        <p:sp>
          <p:nvSpPr>
            <p:cNvPr id="252" name="object 252"/>
            <p:cNvSpPr/>
            <p:nvPr/>
          </p:nvSpPr>
          <p:spPr>
            <a:xfrm>
              <a:off x="8478297" y="5089493"/>
              <a:ext cx="40005" cy="107314"/>
            </a:xfrm>
            <a:custGeom>
              <a:avLst/>
              <a:gdLst/>
              <a:ahLst/>
              <a:cxnLst/>
              <a:rect l="l" t="t" r="r" b="b"/>
              <a:pathLst>
                <a:path w="40004" h="107314">
                  <a:moveTo>
                    <a:pt x="39624" y="106775"/>
                  </a:moveTo>
                  <a:lnTo>
                    <a:pt x="25908" y="106775"/>
                  </a:lnTo>
                  <a:lnTo>
                    <a:pt x="25908" y="24383"/>
                  </a:lnTo>
                  <a:lnTo>
                    <a:pt x="22860" y="27431"/>
                  </a:lnTo>
                  <a:lnTo>
                    <a:pt x="18288" y="30479"/>
                  </a:lnTo>
                  <a:lnTo>
                    <a:pt x="13716" y="32003"/>
                  </a:lnTo>
                  <a:lnTo>
                    <a:pt x="4572" y="38099"/>
                  </a:lnTo>
                  <a:lnTo>
                    <a:pt x="0" y="39623"/>
                  </a:lnTo>
                  <a:lnTo>
                    <a:pt x="0" y="27431"/>
                  </a:lnTo>
                  <a:lnTo>
                    <a:pt x="7620" y="22859"/>
                  </a:lnTo>
                  <a:lnTo>
                    <a:pt x="13716" y="19811"/>
                  </a:lnTo>
                  <a:lnTo>
                    <a:pt x="19812" y="15239"/>
                  </a:lnTo>
                  <a:lnTo>
                    <a:pt x="24384" y="9143"/>
                  </a:lnTo>
                  <a:lnTo>
                    <a:pt x="28956" y="4571"/>
                  </a:lnTo>
                  <a:lnTo>
                    <a:pt x="30480" y="0"/>
                  </a:lnTo>
                  <a:lnTo>
                    <a:pt x="39624" y="0"/>
                  </a:lnTo>
                  <a:lnTo>
                    <a:pt x="39624" y="1067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8552973" y="5089493"/>
              <a:ext cx="68675" cy="108299"/>
            </a:xfrm>
            <a:prstGeom prst="rect">
              <a:avLst/>
            </a:prstGeom>
          </p:spPr>
        </p:pic>
      </p:grpSp>
      <p:pic>
        <p:nvPicPr>
          <p:cNvPr id="254" name="object 254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7752302" y="5257228"/>
            <a:ext cx="455961" cy="108775"/>
          </a:xfrm>
          <a:prstGeom prst="rect">
            <a:avLst/>
          </a:prstGeom>
        </p:spPr>
      </p:pic>
      <p:grpSp>
        <p:nvGrpSpPr>
          <p:cNvPr id="255" name="object 255"/>
          <p:cNvGrpSpPr/>
          <p:nvPr/>
        </p:nvGrpSpPr>
        <p:grpSpPr>
          <a:xfrm>
            <a:off x="8264747" y="5257228"/>
            <a:ext cx="663575" cy="108585"/>
            <a:chOff x="8264747" y="5257228"/>
            <a:chExt cx="663575" cy="108585"/>
          </a:xfrm>
        </p:grpSpPr>
        <p:pic>
          <p:nvPicPr>
            <p:cNvPr id="256" name="object 256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8264747" y="5257228"/>
              <a:ext cx="123539" cy="108394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8432482" y="5258752"/>
              <a:ext cx="222694" cy="106870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8678037" y="5258752"/>
              <a:ext cx="250126" cy="106870"/>
            </a:xfrm>
            <a:prstGeom prst="rect">
              <a:avLst/>
            </a:prstGeom>
          </p:spPr>
        </p:pic>
      </p:grpSp>
      <p:pic>
        <p:nvPicPr>
          <p:cNvPr id="259" name="object 259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7984216" y="3685889"/>
            <a:ext cx="580949" cy="276129"/>
          </a:xfrm>
          <a:prstGeom prst="rect">
            <a:avLst/>
          </a:prstGeom>
        </p:spPr>
      </p:pic>
      <p:pic>
        <p:nvPicPr>
          <p:cNvPr id="260" name="object 260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5083206" y="5113877"/>
            <a:ext cx="1647253" cy="306609"/>
          </a:xfrm>
          <a:prstGeom prst="rect">
            <a:avLst/>
          </a:prstGeom>
        </p:spPr>
      </p:pic>
      <p:grpSp>
        <p:nvGrpSpPr>
          <p:cNvPr id="261" name="object 261"/>
          <p:cNvGrpSpPr/>
          <p:nvPr/>
        </p:nvGrpSpPr>
        <p:grpSpPr>
          <a:xfrm>
            <a:off x="2496502" y="4918614"/>
            <a:ext cx="584200" cy="135890"/>
            <a:chOff x="2496502" y="4918614"/>
            <a:chExt cx="584200" cy="135890"/>
          </a:xfrm>
        </p:grpSpPr>
        <p:pic>
          <p:nvPicPr>
            <p:cNvPr id="262" name="object 262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496502" y="4918614"/>
              <a:ext cx="396525" cy="108299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935795" y="4918614"/>
              <a:ext cx="144875" cy="135731"/>
            </a:xfrm>
            <a:prstGeom prst="rect">
              <a:avLst/>
            </a:prstGeom>
          </p:spPr>
        </p:pic>
      </p:grpSp>
      <p:grpSp>
        <p:nvGrpSpPr>
          <p:cNvPr id="264" name="object 264"/>
          <p:cNvGrpSpPr/>
          <p:nvPr/>
        </p:nvGrpSpPr>
        <p:grpSpPr>
          <a:xfrm>
            <a:off x="3978973" y="6880479"/>
            <a:ext cx="823594" cy="156210"/>
            <a:chOff x="3978973" y="6880479"/>
            <a:chExt cx="823594" cy="156210"/>
          </a:xfrm>
        </p:grpSpPr>
        <p:pic>
          <p:nvPicPr>
            <p:cNvPr id="265" name="object 265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978973" y="6880479"/>
              <a:ext cx="790098" cy="155638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4786883" y="6880860"/>
              <a:ext cx="15240" cy="121920"/>
            </a:xfrm>
            <a:custGeom>
              <a:avLst/>
              <a:gdLst/>
              <a:ahLst/>
              <a:cxnLst/>
              <a:rect l="l" t="t" r="r" b="b"/>
              <a:pathLst>
                <a:path w="15239" h="121920">
                  <a:moveTo>
                    <a:pt x="15240" y="121919"/>
                  </a:moveTo>
                  <a:lnTo>
                    <a:pt x="0" y="121919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21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7" name="object 267"/>
          <p:cNvGrpSpPr/>
          <p:nvPr/>
        </p:nvGrpSpPr>
        <p:grpSpPr>
          <a:xfrm>
            <a:off x="4866608" y="6882003"/>
            <a:ext cx="586105" cy="156210"/>
            <a:chOff x="4866608" y="6882003"/>
            <a:chExt cx="586105" cy="156210"/>
          </a:xfrm>
        </p:grpSpPr>
        <p:pic>
          <p:nvPicPr>
            <p:cNvPr id="268" name="object 268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866608" y="6882003"/>
              <a:ext cx="76295" cy="122110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965763" y="6882098"/>
              <a:ext cx="198310" cy="155543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186934" y="6912578"/>
              <a:ext cx="265366" cy="91535"/>
            </a:xfrm>
            <a:prstGeom prst="rect">
              <a:avLst/>
            </a:prstGeom>
          </p:spPr>
        </p:pic>
      </p:grpSp>
      <p:pic>
        <p:nvPicPr>
          <p:cNvPr id="271" name="object 271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5516403" y="6880479"/>
            <a:ext cx="1497710" cy="157162"/>
          </a:xfrm>
          <a:prstGeom prst="rect">
            <a:avLst/>
          </a:prstGeom>
        </p:spPr>
      </p:pic>
      <p:grpSp>
        <p:nvGrpSpPr>
          <p:cNvPr id="272" name="object 272"/>
          <p:cNvGrpSpPr/>
          <p:nvPr/>
        </p:nvGrpSpPr>
        <p:grpSpPr>
          <a:xfrm>
            <a:off x="4320635" y="5589841"/>
            <a:ext cx="1016000" cy="495300"/>
            <a:chOff x="4320635" y="5589841"/>
            <a:chExt cx="1016000" cy="495300"/>
          </a:xfrm>
        </p:grpSpPr>
        <p:sp>
          <p:nvSpPr>
            <p:cNvPr id="273" name="object 273"/>
            <p:cNvSpPr/>
            <p:nvPr/>
          </p:nvSpPr>
          <p:spPr>
            <a:xfrm>
              <a:off x="4804123" y="5589841"/>
              <a:ext cx="532765" cy="495300"/>
            </a:xfrm>
            <a:custGeom>
              <a:avLst/>
              <a:gdLst/>
              <a:ahLst/>
              <a:cxnLst/>
              <a:rect l="l" t="t" r="r" b="b"/>
              <a:pathLst>
                <a:path w="532764" h="495300">
                  <a:moveTo>
                    <a:pt x="45546" y="494686"/>
                  </a:moveTo>
                  <a:lnTo>
                    <a:pt x="0" y="489775"/>
                  </a:lnTo>
                  <a:lnTo>
                    <a:pt x="44942" y="479032"/>
                  </a:lnTo>
                  <a:lnTo>
                    <a:pt x="88084" y="462853"/>
                  </a:lnTo>
                  <a:lnTo>
                    <a:pt x="129138" y="441548"/>
                  </a:lnTo>
                  <a:lnTo>
                    <a:pt x="167814" y="415424"/>
                  </a:lnTo>
                  <a:lnTo>
                    <a:pt x="203826" y="384791"/>
                  </a:lnTo>
                  <a:lnTo>
                    <a:pt x="236883" y="349955"/>
                  </a:lnTo>
                  <a:lnTo>
                    <a:pt x="266697" y="311226"/>
                  </a:lnTo>
                  <a:lnTo>
                    <a:pt x="292980" y="268911"/>
                  </a:lnTo>
                  <a:lnTo>
                    <a:pt x="315444" y="223320"/>
                  </a:lnTo>
                  <a:lnTo>
                    <a:pt x="333799" y="174759"/>
                  </a:lnTo>
                  <a:lnTo>
                    <a:pt x="347757" y="123539"/>
                  </a:lnTo>
                  <a:lnTo>
                    <a:pt x="285178" y="123539"/>
                  </a:lnTo>
                  <a:lnTo>
                    <a:pt x="422433" y="0"/>
                  </a:lnTo>
                  <a:lnTo>
                    <a:pt x="532256" y="123539"/>
                  </a:lnTo>
                  <a:lnTo>
                    <a:pt x="471296" y="123539"/>
                  </a:lnTo>
                  <a:lnTo>
                    <a:pt x="457307" y="174785"/>
                  </a:lnTo>
                  <a:lnTo>
                    <a:pt x="439091" y="223093"/>
                  </a:lnTo>
                  <a:lnTo>
                    <a:pt x="416950" y="268231"/>
                  </a:lnTo>
                  <a:lnTo>
                    <a:pt x="391183" y="309970"/>
                  </a:lnTo>
                  <a:lnTo>
                    <a:pt x="362089" y="348080"/>
                  </a:lnTo>
                  <a:lnTo>
                    <a:pt x="329968" y="382331"/>
                  </a:lnTo>
                  <a:lnTo>
                    <a:pt x="295120" y="412492"/>
                  </a:lnTo>
                  <a:lnTo>
                    <a:pt x="257844" y="438332"/>
                  </a:lnTo>
                  <a:lnTo>
                    <a:pt x="218441" y="459624"/>
                  </a:lnTo>
                  <a:lnTo>
                    <a:pt x="177210" y="476135"/>
                  </a:lnTo>
                  <a:lnTo>
                    <a:pt x="134451" y="487635"/>
                  </a:lnTo>
                  <a:lnTo>
                    <a:pt x="90463" y="493896"/>
                  </a:lnTo>
                  <a:lnTo>
                    <a:pt x="45546" y="4946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4320635" y="5589841"/>
              <a:ext cx="546100" cy="494665"/>
            </a:xfrm>
            <a:custGeom>
              <a:avLst/>
              <a:gdLst/>
              <a:ahLst/>
              <a:cxnLst/>
              <a:rect l="l" t="t" r="r" b="b"/>
              <a:pathLst>
                <a:path w="546100" h="494664">
                  <a:moveTo>
                    <a:pt x="545972" y="494347"/>
                  </a:moveTo>
                  <a:lnTo>
                    <a:pt x="422433" y="494347"/>
                  </a:lnTo>
                  <a:lnTo>
                    <a:pt x="379248" y="491795"/>
                  </a:lnTo>
                  <a:lnTo>
                    <a:pt x="337309" y="484306"/>
                  </a:lnTo>
                  <a:lnTo>
                    <a:pt x="296828" y="472127"/>
                  </a:lnTo>
                  <a:lnTo>
                    <a:pt x="258018" y="455507"/>
                  </a:lnTo>
                  <a:lnTo>
                    <a:pt x="221092" y="434694"/>
                  </a:lnTo>
                  <a:lnTo>
                    <a:pt x="186263" y="409936"/>
                  </a:lnTo>
                  <a:lnTo>
                    <a:pt x="153741" y="381482"/>
                  </a:lnTo>
                  <a:lnTo>
                    <a:pt x="123741" y="349579"/>
                  </a:lnTo>
                  <a:lnTo>
                    <a:pt x="96475" y="314476"/>
                  </a:lnTo>
                  <a:lnTo>
                    <a:pt x="72154" y="276421"/>
                  </a:lnTo>
                  <a:lnTo>
                    <a:pt x="50992" y="235662"/>
                  </a:lnTo>
                  <a:lnTo>
                    <a:pt x="33202" y="192448"/>
                  </a:lnTo>
                  <a:lnTo>
                    <a:pt x="18994" y="147026"/>
                  </a:lnTo>
                  <a:lnTo>
                    <a:pt x="8583" y="99645"/>
                  </a:lnTo>
                  <a:lnTo>
                    <a:pt x="2181" y="50554"/>
                  </a:lnTo>
                  <a:lnTo>
                    <a:pt x="0" y="0"/>
                  </a:lnTo>
                  <a:lnTo>
                    <a:pt x="123539" y="0"/>
                  </a:lnTo>
                  <a:lnTo>
                    <a:pt x="125720" y="50554"/>
                  </a:lnTo>
                  <a:lnTo>
                    <a:pt x="132123" y="99645"/>
                  </a:lnTo>
                  <a:lnTo>
                    <a:pt x="142534" y="147026"/>
                  </a:lnTo>
                  <a:lnTo>
                    <a:pt x="156741" y="192448"/>
                  </a:lnTo>
                  <a:lnTo>
                    <a:pt x="174532" y="235662"/>
                  </a:lnTo>
                  <a:lnTo>
                    <a:pt x="195693" y="276421"/>
                  </a:lnTo>
                  <a:lnTo>
                    <a:pt x="220014" y="314476"/>
                  </a:lnTo>
                  <a:lnTo>
                    <a:pt x="247280" y="349579"/>
                  </a:lnTo>
                  <a:lnTo>
                    <a:pt x="277281" y="381482"/>
                  </a:lnTo>
                  <a:lnTo>
                    <a:pt x="309802" y="409936"/>
                  </a:lnTo>
                  <a:lnTo>
                    <a:pt x="344632" y="434694"/>
                  </a:lnTo>
                  <a:lnTo>
                    <a:pt x="381558" y="455507"/>
                  </a:lnTo>
                  <a:lnTo>
                    <a:pt x="420367" y="472127"/>
                  </a:lnTo>
                  <a:lnTo>
                    <a:pt x="460848" y="484306"/>
                  </a:lnTo>
                  <a:lnTo>
                    <a:pt x="502787" y="491795"/>
                  </a:lnTo>
                  <a:lnTo>
                    <a:pt x="545972" y="494347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6058" y="7165847"/>
            <a:ext cx="73247" cy="1143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710642" y="7165847"/>
            <a:ext cx="41275" cy="113030"/>
          </a:xfrm>
          <a:custGeom>
            <a:avLst/>
            <a:gdLst/>
            <a:ahLst/>
            <a:cxnLst/>
            <a:rect l="l" t="t" r="r" b="b"/>
            <a:pathLst>
              <a:path w="41275" h="113029">
                <a:moveTo>
                  <a:pt x="41148" y="112871"/>
                </a:moveTo>
                <a:lnTo>
                  <a:pt x="27432" y="112871"/>
                </a:lnTo>
                <a:lnTo>
                  <a:pt x="27432" y="24384"/>
                </a:lnTo>
                <a:lnTo>
                  <a:pt x="24384" y="27432"/>
                </a:lnTo>
                <a:lnTo>
                  <a:pt x="19812" y="30480"/>
                </a:lnTo>
                <a:lnTo>
                  <a:pt x="13716" y="33528"/>
                </a:lnTo>
                <a:lnTo>
                  <a:pt x="4572" y="39624"/>
                </a:lnTo>
                <a:lnTo>
                  <a:pt x="0" y="41148"/>
                </a:lnTo>
                <a:lnTo>
                  <a:pt x="0" y="27432"/>
                </a:lnTo>
                <a:lnTo>
                  <a:pt x="7620" y="24384"/>
                </a:lnTo>
                <a:lnTo>
                  <a:pt x="13716" y="19812"/>
                </a:lnTo>
                <a:lnTo>
                  <a:pt x="19812" y="13716"/>
                </a:lnTo>
                <a:lnTo>
                  <a:pt x="25908" y="9144"/>
                </a:lnTo>
                <a:lnTo>
                  <a:pt x="30480" y="4572"/>
                </a:lnTo>
                <a:lnTo>
                  <a:pt x="32004" y="0"/>
                </a:lnTo>
                <a:lnTo>
                  <a:pt x="41148" y="0"/>
                </a:lnTo>
                <a:lnTo>
                  <a:pt x="41148" y="112871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4258" y="488156"/>
            <a:ext cx="108299" cy="8391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73893" y="486632"/>
            <a:ext cx="798195" cy="262890"/>
            <a:chOff x="673893" y="486632"/>
            <a:chExt cx="798195" cy="2628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204" y="546163"/>
              <a:ext cx="134207" cy="1495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893" y="486632"/>
              <a:ext cx="164782" cy="2090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0702" y="541591"/>
              <a:ext cx="295846" cy="2074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7029" y="541591"/>
              <a:ext cx="94583" cy="15106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524952" y="487680"/>
            <a:ext cx="734060" cy="208279"/>
            <a:chOff x="1524952" y="487680"/>
            <a:chExt cx="734060" cy="208279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952" y="489680"/>
              <a:ext cx="204406" cy="20297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55648" y="487680"/>
              <a:ext cx="40005" cy="205740"/>
            </a:xfrm>
            <a:custGeom>
              <a:avLst/>
              <a:gdLst/>
              <a:ahLst/>
              <a:cxnLst/>
              <a:rect l="l" t="t" r="r" b="b"/>
              <a:pathLst>
                <a:path w="40005" h="205740">
                  <a:moveTo>
                    <a:pt x="39623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39623" y="0"/>
                  </a:lnTo>
                  <a:lnTo>
                    <a:pt x="39623" y="20574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8514" y="489680"/>
              <a:ext cx="286702" cy="20602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45779" y="487679"/>
              <a:ext cx="113030" cy="205740"/>
            </a:xfrm>
            <a:custGeom>
              <a:avLst/>
              <a:gdLst/>
              <a:ahLst/>
              <a:cxnLst/>
              <a:rect l="l" t="t" r="r" b="b"/>
              <a:pathLst>
                <a:path w="113030" h="205740">
                  <a:moveTo>
                    <a:pt x="39636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39636" y="205740"/>
                  </a:lnTo>
                  <a:lnTo>
                    <a:pt x="39636" y="0"/>
                  </a:lnTo>
                  <a:close/>
                </a:path>
                <a:path w="113030" h="205740">
                  <a:moveTo>
                    <a:pt x="112788" y="58483"/>
                  </a:moveTo>
                  <a:lnTo>
                    <a:pt x="73164" y="58483"/>
                  </a:lnTo>
                  <a:lnTo>
                    <a:pt x="73164" y="204978"/>
                  </a:lnTo>
                  <a:lnTo>
                    <a:pt x="112788" y="204978"/>
                  </a:lnTo>
                  <a:lnTo>
                    <a:pt x="112788" y="58483"/>
                  </a:lnTo>
                  <a:close/>
                </a:path>
                <a:path w="113030" h="205740">
                  <a:moveTo>
                    <a:pt x="112788" y="2006"/>
                  </a:moveTo>
                  <a:lnTo>
                    <a:pt x="73164" y="2006"/>
                  </a:lnTo>
                  <a:lnTo>
                    <a:pt x="73164" y="37147"/>
                  </a:lnTo>
                  <a:lnTo>
                    <a:pt x="112788" y="37147"/>
                  </a:lnTo>
                  <a:lnTo>
                    <a:pt x="112788" y="200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374392" y="487680"/>
            <a:ext cx="378460" cy="208279"/>
            <a:chOff x="2374392" y="487680"/>
            <a:chExt cx="378460" cy="208279"/>
          </a:xfrm>
        </p:grpSpPr>
        <p:sp>
          <p:nvSpPr>
            <p:cNvPr id="16" name="object 16"/>
            <p:cNvSpPr/>
            <p:nvPr/>
          </p:nvSpPr>
          <p:spPr>
            <a:xfrm>
              <a:off x="2374392" y="487680"/>
              <a:ext cx="41275" cy="205740"/>
            </a:xfrm>
            <a:custGeom>
              <a:avLst/>
              <a:gdLst/>
              <a:ahLst/>
              <a:cxnLst/>
              <a:rect l="l" t="t" r="r" b="b"/>
              <a:pathLst>
                <a:path w="41275" h="205740">
                  <a:moveTo>
                    <a:pt x="41148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41148" y="0"/>
                  </a:lnTo>
                  <a:lnTo>
                    <a:pt x="41148" y="20574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0114" y="541591"/>
              <a:ext cx="152495" cy="15411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8517" y="541591"/>
              <a:ext cx="134207" cy="15106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850356" y="489680"/>
            <a:ext cx="1501140" cy="206375"/>
            <a:chOff x="2850356" y="489680"/>
            <a:chExt cx="1501140" cy="206375"/>
          </a:xfrm>
        </p:grpSpPr>
        <p:sp>
          <p:nvSpPr>
            <p:cNvPr id="20" name="object 20"/>
            <p:cNvSpPr/>
            <p:nvPr/>
          </p:nvSpPr>
          <p:spPr>
            <a:xfrm>
              <a:off x="2850356" y="489680"/>
              <a:ext cx="267335" cy="203200"/>
            </a:xfrm>
            <a:custGeom>
              <a:avLst/>
              <a:gdLst/>
              <a:ahLst/>
              <a:cxnLst/>
              <a:rect l="l" t="t" r="r" b="b"/>
              <a:pathLst>
                <a:path w="267335" h="203200">
                  <a:moveTo>
                    <a:pt x="218122" y="202977"/>
                  </a:moveTo>
                  <a:lnTo>
                    <a:pt x="173926" y="202977"/>
                  </a:lnTo>
                  <a:lnTo>
                    <a:pt x="134207" y="50387"/>
                  </a:lnTo>
                  <a:lnTo>
                    <a:pt x="93059" y="202977"/>
                  </a:lnTo>
                  <a:lnTo>
                    <a:pt x="48768" y="202977"/>
                  </a:lnTo>
                  <a:lnTo>
                    <a:pt x="0" y="0"/>
                  </a:lnTo>
                  <a:lnTo>
                    <a:pt x="42672" y="0"/>
                  </a:lnTo>
                  <a:lnTo>
                    <a:pt x="73247" y="138874"/>
                  </a:lnTo>
                  <a:lnTo>
                    <a:pt x="109823" y="0"/>
                  </a:lnTo>
                  <a:lnTo>
                    <a:pt x="158591" y="0"/>
                  </a:lnTo>
                  <a:lnTo>
                    <a:pt x="195262" y="141922"/>
                  </a:lnTo>
                  <a:lnTo>
                    <a:pt x="225742" y="0"/>
                  </a:lnTo>
                  <a:lnTo>
                    <a:pt x="266890" y="0"/>
                  </a:lnTo>
                  <a:lnTo>
                    <a:pt x="218122" y="20297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12674" y="492728"/>
              <a:ext cx="388905" cy="20297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30631" y="489680"/>
              <a:ext cx="208883" cy="20297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73424" y="598932"/>
              <a:ext cx="78105" cy="40005"/>
            </a:xfrm>
            <a:custGeom>
              <a:avLst/>
              <a:gdLst/>
              <a:ahLst/>
              <a:cxnLst/>
              <a:rect l="l" t="t" r="r" b="b"/>
              <a:pathLst>
                <a:path w="78104" h="40004">
                  <a:moveTo>
                    <a:pt x="77724" y="39624"/>
                  </a:moveTo>
                  <a:lnTo>
                    <a:pt x="0" y="39624"/>
                  </a:lnTo>
                  <a:lnTo>
                    <a:pt x="0" y="0"/>
                  </a:lnTo>
                  <a:lnTo>
                    <a:pt x="77724" y="0"/>
                  </a:lnTo>
                  <a:lnTo>
                    <a:pt x="77724" y="39624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872192" y="489686"/>
              <a:ext cx="206375" cy="203200"/>
            </a:xfrm>
            <a:custGeom>
              <a:avLst/>
              <a:gdLst/>
              <a:ahLst/>
              <a:cxnLst/>
              <a:rect l="l" t="t" r="r" b="b"/>
              <a:pathLst>
                <a:path w="206375" h="203200">
                  <a:moveTo>
                    <a:pt x="143446" y="169443"/>
                  </a:moveTo>
                  <a:lnTo>
                    <a:pt x="41236" y="169443"/>
                  </a:lnTo>
                  <a:lnTo>
                    <a:pt x="41236" y="1803"/>
                  </a:lnTo>
                  <a:lnTo>
                    <a:pt x="0" y="1803"/>
                  </a:lnTo>
                  <a:lnTo>
                    <a:pt x="0" y="169443"/>
                  </a:lnTo>
                  <a:lnTo>
                    <a:pt x="0" y="202463"/>
                  </a:lnTo>
                  <a:lnTo>
                    <a:pt x="143446" y="202463"/>
                  </a:lnTo>
                  <a:lnTo>
                    <a:pt x="143446" y="169443"/>
                  </a:lnTo>
                  <a:close/>
                </a:path>
                <a:path w="206375" h="203200">
                  <a:moveTo>
                    <a:pt x="205930" y="56476"/>
                  </a:moveTo>
                  <a:lnTo>
                    <a:pt x="167830" y="56476"/>
                  </a:lnTo>
                  <a:lnTo>
                    <a:pt x="167830" y="202971"/>
                  </a:lnTo>
                  <a:lnTo>
                    <a:pt x="205930" y="202971"/>
                  </a:lnTo>
                  <a:lnTo>
                    <a:pt x="205930" y="56476"/>
                  </a:lnTo>
                  <a:close/>
                </a:path>
                <a:path w="206375" h="203200">
                  <a:moveTo>
                    <a:pt x="205930" y="0"/>
                  </a:moveTo>
                  <a:lnTo>
                    <a:pt x="167830" y="0"/>
                  </a:lnTo>
                  <a:lnTo>
                    <a:pt x="167830" y="35140"/>
                  </a:lnTo>
                  <a:lnTo>
                    <a:pt x="205930" y="35140"/>
                  </a:lnTo>
                  <a:lnTo>
                    <a:pt x="2059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10132" y="492728"/>
              <a:ext cx="240982" cy="202977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439602" y="486632"/>
            <a:ext cx="259270" cy="209073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4784312" y="489680"/>
            <a:ext cx="1593850" cy="206375"/>
            <a:chOff x="4784312" y="489680"/>
            <a:chExt cx="1593850" cy="206375"/>
          </a:xfrm>
        </p:grpSpPr>
        <p:sp>
          <p:nvSpPr>
            <p:cNvPr id="28" name="object 28"/>
            <p:cNvSpPr/>
            <p:nvPr/>
          </p:nvSpPr>
          <p:spPr>
            <a:xfrm>
              <a:off x="4784306" y="489686"/>
              <a:ext cx="40005" cy="203200"/>
            </a:xfrm>
            <a:custGeom>
              <a:avLst/>
              <a:gdLst/>
              <a:ahLst/>
              <a:cxnLst/>
              <a:rect l="l" t="t" r="r" b="b"/>
              <a:pathLst>
                <a:path w="40004" h="203200">
                  <a:moveTo>
                    <a:pt x="39624" y="56476"/>
                  </a:moveTo>
                  <a:lnTo>
                    <a:pt x="0" y="56476"/>
                  </a:lnTo>
                  <a:lnTo>
                    <a:pt x="0" y="202971"/>
                  </a:lnTo>
                  <a:lnTo>
                    <a:pt x="39624" y="202971"/>
                  </a:lnTo>
                  <a:lnTo>
                    <a:pt x="39624" y="56476"/>
                  </a:lnTo>
                  <a:close/>
                </a:path>
                <a:path w="40004" h="203200">
                  <a:moveTo>
                    <a:pt x="39624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9624" y="35140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68132" y="492728"/>
              <a:ext cx="239458" cy="20297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28926" y="489680"/>
              <a:ext cx="410336" cy="2060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81935" y="546163"/>
              <a:ext cx="134207" cy="14954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42146" y="492728"/>
              <a:ext cx="237839" cy="20297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002934" y="489686"/>
              <a:ext cx="40005" cy="203200"/>
            </a:xfrm>
            <a:custGeom>
              <a:avLst/>
              <a:gdLst/>
              <a:ahLst/>
              <a:cxnLst/>
              <a:rect l="l" t="t" r="r" b="b"/>
              <a:pathLst>
                <a:path w="40004" h="203200">
                  <a:moveTo>
                    <a:pt x="39624" y="56476"/>
                  </a:moveTo>
                  <a:lnTo>
                    <a:pt x="0" y="56476"/>
                  </a:lnTo>
                  <a:lnTo>
                    <a:pt x="0" y="202971"/>
                  </a:lnTo>
                  <a:lnTo>
                    <a:pt x="39624" y="202971"/>
                  </a:lnTo>
                  <a:lnTo>
                    <a:pt x="39624" y="56476"/>
                  </a:lnTo>
                  <a:close/>
                </a:path>
                <a:path w="40004" h="203200">
                  <a:moveTo>
                    <a:pt x="39624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9624" y="35140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66948" y="541591"/>
              <a:ext cx="152495" cy="15411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43923" y="541591"/>
              <a:ext cx="134207" cy="151066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6484905" y="487680"/>
            <a:ext cx="1259840" cy="261620"/>
            <a:chOff x="6484905" y="487680"/>
            <a:chExt cx="1259840" cy="261620"/>
          </a:xfrm>
        </p:grpSpPr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84905" y="541591"/>
              <a:ext cx="454342" cy="15411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66775" y="541591"/>
              <a:ext cx="216598" cy="15106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09281" y="541591"/>
              <a:ext cx="143446" cy="20745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389876" y="487680"/>
              <a:ext cx="40005" cy="205740"/>
            </a:xfrm>
            <a:custGeom>
              <a:avLst/>
              <a:gdLst/>
              <a:ahLst/>
              <a:cxnLst/>
              <a:rect l="l" t="t" r="r" b="b"/>
              <a:pathLst>
                <a:path w="40004" h="205740">
                  <a:moveTo>
                    <a:pt x="39623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39623" y="0"/>
                  </a:lnTo>
                  <a:lnTo>
                    <a:pt x="39623" y="2057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51788" y="541591"/>
              <a:ext cx="292894" cy="154114"/>
            </a:xfrm>
            <a:prstGeom prst="rect">
              <a:avLst/>
            </a:prstGeom>
          </p:spPr>
        </p:pic>
      </p:grp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808953" y="1402837"/>
          <a:ext cx="9074785" cy="5850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7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5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41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43" name="object 4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31056" y="1487519"/>
            <a:ext cx="423957" cy="12658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508694" y="1441703"/>
            <a:ext cx="1590770" cy="20440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441126" y="1499711"/>
            <a:ext cx="4078319" cy="88487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8531352" y="155905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10667" y="10668"/>
                </a:moveTo>
                <a:lnTo>
                  <a:pt x="0" y="10668"/>
                </a:lnTo>
                <a:lnTo>
                  <a:pt x="0" y="0"/>
                </a:lnTo>
                <a:lnTo>
                  <a:pt x="10667" y="0"/>
                </a:lnTo>
                <a:lnTo>
                  <a:pt x="10667" y="106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826484" y="1694973"/>
            <a:ext cx="1487170" cy="128270"/>
            <a:chOff x="826484" y="1694973"/>
            <a:chExt cx="1487170" cy="128270"/>
          </a:xfrm>
        </p:grpSpPr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26484" y="1694973"/>
              <a:ext cx="86868" cy="10067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3259" y="1696497"/>
              <a:ext cx="244030" cy="9915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06246" y="1696497"/>
              <a:ext cx="155543" cy="9915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85316" y="1694973"/>
              <a:ext cx="928211" cy="128111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513266" y="1792224"/>
            <a:ext cx="1182052" cy="8886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26484" y="1864328"/>
            <a:ext cx="535305" cy="27460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445508" y="1792224"/>
            <a:ext cx="5338571" cy="88868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385316" y="2036730"/>
            <a:ext cx="928211" cy="129635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513266" y="2135790"/>
            <a:ext cx="1182052" cy="8858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826484" y="2207609"/>
            <a:ext cx="535304" cy="27460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445508" y="2135886"/>
            <a:ext cx="5338571" cy="88487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385316" y="2379916"/>
            <a:ext cx="928211" cy="12973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508694" y="2419635"/>
            <a:ext cx="1590770" cy="204406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26484" y="2550794"/>
            <a:ext cx="535305" cy="273081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441126" y="2477642"/>
            <a:ext cx="4082891" cy="90011"/>
          </a:xfrm>
          <a:prstGeom prst="rect">
            <a:avLst/>
          </a:prstGeom>
        </p:spPr>
      </p:pic>
      <p:sp>
        <p:nvSpPr>
          <p:cNvPr id="63" name="object 63"/>
          <p:cNvSpPr/>
          <p:nvPr/>
        </p:nvSpPr>
        <p:spPr>
          <a:xfrm>
            <a:off x="8535923" y="25374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10668" y="10667"/>
                </a:moveTo>
                <a:lnTo>
                  <a:pt x="0" y="10667"/>
                </a:lnTo>
                <a:lnTo>
                  <a:pt x="0" y="0"/>
                </a:lnTo>
                <a:lnTo>
                  <a:pt x="10668" y="0"/>
                </a:lnTo>
                <a:lnTo>
                  <a:pt x="10668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385316" y="2723197"/>
            <a:ext cx="928211" cy="128206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513266" y="2822352"/>
            <a:ext cx="1182052" cy="88487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445508" y="2822352"/>
            <a:ext cx="4049553" cy="88487"/>
          </a:xfrm>
          <a:prstGeom prst="rect">
            <a:avLst/>
          </a:prstGeom>
        </p:spPr>
      </p:pic>
      <p:sp>
        <p:nvSpPr>
          <p:cNvPr id="67" name="object 67"/>
          <p:cNvSpPr/>
          <p:nvPr/>
        </p:nvSpPr>
        <p:spPr>
          <a:xfrm>
            <a:off x="8499347" y="288036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10667" y="10667"/>
                </a:moveTo>
                <a:lnTo>
                  <a:pt x="0" y="10667"/>
                </a:lnTo>
                <a:lnTo>
                  <a:pt x="0" y="0"/>
                </a:lnTo>
                <a:lnTo>
                  <a:pt x="10667" y="0"/>
                </a:lnTo>
                <a:lnTo>
                  <a:pt x="10667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510218" y="3164109"/>
            <a:ext cx="1165288" cy="88487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436554" y="3164109"/>
            <a:ext cx="2969514" cy="88487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510218" y="3507390"/>
            <a:ext cx="1165288" cy="88487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21912" y="2894075"/>
            <a:ext cx="1554099" cy="1646110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436554" y="3507390"/>
            <a:ext cx="2964941" cy="88487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510218" y="3850671"/>
            <a:ext cx="1105757" cy="88487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444174" y="3850671"/>
            <a:ext cx="3811428" cy="88487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8258555" y="39090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667" y="10667"/>
                </a:moveTo>
                <a:lnTo>
                  <a:pt x="0" y="10667"/>
                </a:lnTo>
                <a:lnTo>
                  <a:pt x="0" y="0"/>
                </a:lnTo>
                <a:lnTo>
                  <a:pt x="10667" y="0"/>
                </a:lnTo>
                <a:lnTo>
                  <a:pt x="10667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object 76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508694" y="4134516"/>
            <a:ext cx="1746313" cy="186023"/>
          </a:xfrm>
          <a:prstGeom prst="rect">
            <a:avLst/>
          </a:prstGeom>
        </p:spPr>
      </p:pic>
      <p:sp>
        <p:nvSpPr>
          <p:cNvPr id="77" name="object 77"/>
          <p:cNvSpPr/>
          <p:nvPr/>
        </p:nvSpPr>
        <p:spPr>
          <a:xfrm>
            <a:off x="4264152" y="4136135"/>
            <a:ext cx="9525" cy="68580"/>
          </a:xfrm>
          <a:custGeom>
            <a:avLst/>
            <a:gdLst/>
            <a:ahLst/>
            <a:cxnLst/>
            <a:rect l="l" t="t" r="r" b="b"/>
            <a:pathLst>
              <a:path w="9525" h="68579">
                <a:moveTo>
                  <a:pt x="9144" y="68580"/>
                </a:moveTo>
                <a:lnTo>
                  <a:pt x="0" y="68580"/>
                </a:lnTo>
                <a:lnTo>
                  <a:pt x="0" y="0"/>
                </a:lnTo>
                <a:lnTo>
                  <a:pt x="9144" y="0"/>
                </a:lnTo>
                <a:lnTo>
                  <a:pt x="9144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4441126" y="4193952"/>
            <a:ext cx="1822608" cy="88487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6277355" y="425195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667" y="10667"/>
                </a:moveTo>
                <a:lnTo>
                  <a:pt x="0" y="10667"/>
                </a:lnTo>
                <a:lnTo>
                  <a:pt x="0" y="0"/>
                </a:lnTo>
                <a:lnTo>
                  <a:pt x="10667" y="0"/>
                </a:lnTo>
                <a:lnTo>
                  <a:pt x="10667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80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29532" y="4607337"/>
            <a:ext cx="864774" cy="128206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1752219" y="4608861"/>
            <a:ext cx="477520" cy="127000"/>
            <a:chOff x="1752219" y="4608861"/>
            <a:chExt cx="477520" cy="127000"/>
          </a:xfrm>
        </p:grpSpPr>
        <p:pic>
          <p:nvPicPr>
            <p:cNvPr id="82" name="object 8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752219" y="4608861"/>
              <a:ext cx="234886" cy="99155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008441" y="4610385"/>
              <a:ext cx="221170" cy="125158"/>
            </a:xfrm>
            <a:prstGeom prst="rect">
              <a:avLst/>
            </a:prstGeom>
          </p:spPr>
        </p:pic>
      </p:grpSp>
      <p:pic>
        <p:nvPicPr>
          <p:cNvPr id="84" name="object 8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510218" y="4535614"/>
            <a:ext cx="1018889" cy="90011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444174" y="4535614"/>
            <a:ext cx="1715833" cy="90106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829532" y="4861559"/>
            <a:ext cx="1032510" cy="127635"/>
            <a:chOff x="829532" y="4861559"/>
            <a:chExt cx="1032510" cy="127635"/>
          </a:xfrm>
        </p:grpSpPr>
        <p:pic>
          <p:nvPicPr>
            <p:cNvPr id="87" name="object 8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29532" y="4862131"/>
              <a:ext cx="291274" cy="9915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143000" y="4861559"/>
              <a:ext cx="719042" cy="127158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1920049" y="4862131"/>
            <a:ext cx="477520" cy="127000"/>
            <a:chOff x="1920049" y="4862131"/>
            <a:chExt cx="477520" cy="127000"/>
          </a:xfrm>
        </p:grpSpPr>
        <p:pic>
          <p:nvPicPr>
            <p:cNvPr id="90" name="object 9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920049" y="4862131"/>
              <a:ext cx="161639" cy="9915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107596" y="4863655"/>
              <a:ext cx="289750" cy="125063"/>
            </a:xfrm>
            <a:prstGeom prst="rect">
              <a:avLst/>
            </a:prstGeom>
          </p:spPr>
        </p:pic>
      </p:grpSp>
      <p:pic>
        <p:nvPicPr>
          <p:cNvPr id="92" name="object 92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513266" y="4873752"/>
            <a:ext cx="1647253" cy="89058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439602" y="4814315"/>
            <a:ext cx="5331999" cy="204977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829532" y="5148071"/>
            <a:ext cx="1032510" cy="127635"/>
            <a:chOff x="829532" y="5148071"/>
            <a:chExt cx="1032510" cy="127635"/>
          </a:xfrm>
        </p:grpSpPr>
        <p:pic>
          <p:nvPicPr>
            <p:cNvPr id="95" name="object 9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29532" y="5148929"/>
              <a:ext cx="291274" cy="9915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143000" y="5148071"/>
              <a:ext cx="719042" cy="127540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1920049" y="5148929"/>
            <a:ext cx="477520" cy="127000"/>
            <a:chOff x="1920049" y="5148929"/>
            <a:chExt cx="477520" cy="127000"/>
          </a:xfrm>
        </p:grpSpPr>
        <p:pic>
          <p:nvPicPr>
            <p:cNvPr id="98" name="object 9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920049" y="5148929"/>
              <a:ext cx="161639" cy="9915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107596" y="5150453"/>
              <a:ext cx="289750" cy="125158"/>
            </a:xfrm>
            <a:prstGeom prst="rect">
              <a:avLst/>
            </a:prstGeom>
          </p:spPr>
        </p:pic>
      </p:grpSp>
      <p:pic>
        <p:nvPicPr>
          <p:cNvPr id="100" name="object 100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4444174" y="5161121"/>
            <a:ext cx="1638014" cy="88487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26484" y="5388482"/>
            <a:ext cx="785431" cy="102203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2508694" y="5101590"/>
            <a:ext cx="3617785" cy="445579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1627149" y="5391378"/>
            <a:ext cx="73660" cy="97790"/>
          </a:xfrm>
          <a:custGeom>
            <a:avLst/>
            <a:gdLst/>
            <a:ahLst/>
            <a:cxnLst/>
            <a:rect l="l" t="t" r="r" b="b"/>
            <a:pathLst>
              <a:path w="73660" h="97789">
                <a:moveTo>
                  <a:pt x="73253" y="85090"/>
                </a:moveTo>
                <a:lnTo>
                  <a:pt x="13716" y="85090"/>
                </a:lnTo>
                <a:lnTo>
                  <a:pt x="13716" y="52070"/>
                </a:lnTo>
                <a:lnTo>
                  <a:pt x="67157" y="52070"/>
                </a:lnTo>
                <a:lnTo>
                  <a:pt x="67157" y="41910"/>
                </a:lnTo>
                <a:lnTo>
                  <a:pt x="13716" y="41910"/>
                </a:lnTo>
                <a:lnTo>
                  <a:pt x="13716" y="11430"/>
                </a:lnTo>
                <a:lnTo>
                  <a:pt x="71729" y="11430"/>
                </a:lnTo>
                <a:lnTo>
                  <a:pt x="71729" y="0"/>
                </a:lnTo>
                <a:lnTo>
                  <a:pt x="0" y="0"/>
                </a:lnTo>
                <a:lnTo>
                  <a:pt x="0" y="11430"/>
                </a:lnTo>
                <a:lnTo>
                  <a:pt x="0" y="41910"/>
                </a:lnTo>
                <a:lnTo>
                  <a:pt x="0" y="52070"/>
                </a:lnTo>
                <a:lnTo>
                  <a:pt x="0" y="85090"/>
                </a:lnTo>
                <a:lnTo>
                  <a:pt x="0" y="97790"/>
                </a:lnTo>
                <a:lnTo>
                  <a:pt x="73253" y="97790"/>
                </a:lnTo>
                <a:lnTo>
                  <a:pt x="73253" y="850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object 10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721738" y="5391530"/>
            <a:ext cx="93059" cy="97631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820388" y="5676900"/>
            <a:ext cx="688340" cy="100965"/>
            <a:chOff x="820388" y="5676900"/>
            <a:chExt cx="688340" cy="100965"/>
          </a:xfrm>
        </p:grpSpPr>
        <p:pic>
          <p:nvPicPr>
            <p:cNvPr id="106" name="object 10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20388" y="5678328"/>
              <a:ext cx="469677" cy="9925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11497" y="5676900"/>
              <a:ext cx="196691" cy="100584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1563147" y="5678328"/>
            <a:ext cx="477520" cy="125095"/>
            <a:chOff x="1563147" y="5678328"/>
            <a:chExt cx="477520" cy="125095"/>
          </a:xfrm>
        </p:grpSpPr>
        <p:pic>
          <p:nvPicPr>
            <p:cNvPr id="109" name="object 10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563147" y="5678328"/>
              <a:ext cx="161639" cy="9915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750695" y="5679853"/>
              <a:ext cx="289845" cy="123538"/>
            </a:xfrm>
            <a:prstGeom prst="rect">
              <a:avLst/>
            </a:prstGeom>
          </p:spPr>
        </p:pic>
      </p:grpSp>
      <p:pic>
        <p:nvPicPr>
          <p:cNvPr id="111" name="object 111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2511742" y="5630989"/>
            <a:ext cx="1689925" cy="202977"/>
          </a:xfrm>
          <a:prstGeom prst="rect">
            <a:avLst/>
          </a:prstGeom>
        </p:spPr>
      </p:pic>
      <p:grpSp>
        <p:nvGrpSpPr>
          <p:cNvPr id="112" name="object 112"/>
          <p:cNvGrpSpPr/>
          <p:nvPr/>
        </p:nvGrpSpPr>
        <p:grpSpPr>
          <a:xfrm>
            <a:off x="4441126" y="5688996"/>
            <a:ext cx="3855720" cy="90170"/>
            <a:chOff x="4441126" y="5688996"/>
            <a:chExt cx="3855720" cy="90170"/>
          </a:xfrm>
        </p:grpSpPr>
        <p:pic>
          <p:nvPicPr>
            <p:cNvPr id="113" name="object 11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441126" y="5688996"/>
              <a:ext cx="1604486" cy="9010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079235" y="5688996"/>
              <a:ext cx="2217515" cy="90011"/>
            </a:xfrm>
            <a:prstGeom prst="rect">
              <a:avLst/>
            </a:prstGeom>
          </p:spPr>
        </p:pic>
      </p:grpSp>
      <p:sp>
        <p:nvSpPr>
          <p:cNvPr id="115" name="object 115"/>
          <p:cNvSpPr/>
          <p:nvPr/>
        </p:nvSpPr>
        <p:spPr>
          <a:xfrm>
            <a:off x="8310371" y="5748528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667" y="10667"/>
                </a:moveTo>
                <a:lnTo>
                  <a:pt x="0" y="10667"/>
                </a:lnTo>
                <a:lnTo>
                  <a:pt x="0" y="0"/>
                </a:lnTo>
                <a:lnTo>
                  <a:pt x="10667" y="0"/>
                </a:lnTo>
                <a:lnTo>
                  <a:pt x="10667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820388" y="5957315"/>
            <a:ext cx="688340" cy="100965"/>
            <a:chOff x="820388" y="5957315"/>
            <a:chExt cx="688340" cy="100965"/>
          </a:xfrm>
        </p:grpSpPr>
        <p:pic>
          <p:nvPicPr>
            <p:cNvPr id="117" name="object 11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20388" y="5957506"/>
              <a:ext cx="469677" cy="100679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311497" y="5957315"/>
              <a:ext cx="196691" cy="100869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1563147" y="5957506"/>
            <a:ext cx="477520" cy="127000"/>
            <a:chOff x="1563147" y="5957506"/>
            <a:chExt cx="477520" cy="127000"/>
          </a:xfrm>
        </p:grpSpPr>
        <p:pic>
          <p:nvPicPr>
            <p:cNvPr id="120" name="object 12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563147" y="5957506"/>
              <a:ext cx="161639" cy="100679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750695" y="5960554"/>
              <a:ext cx="289845" cy="123634"/>
            </a:xfrm>
            <a:prstGeom prst="rect">
              <a:avLst/>
            </a:prstGeom>
          </p:spPr>
        </p:pic>
      </p:grpSp>
      <p:pic>
        <p:nvPicPr>
          <p:cNvPr id="122" name="object 122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2505646" y="5971222"/>
            <a:ext cx="1056989" cy="68675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4444174" y="5969793"/>
            <a:ext cx="1993392" cy="88391"/>
          </a:xfrm>
          <a:prstGeom prst="rect">
            <a:avLst/>
          </a:prstGeom>
        </p:spPr>
      </p:pic>
      <p:grpSp>
        <p:nvGrpSpPr>
          <p:cNvPr id="124" name="object 124"/>
          <p:cNvGrpSpPr/>
          <p:nvPr/>
        </p:nvGrpSpPr>
        <p:grpSpPr>
          <a:xfrm>
            <a:off x="820388" y="6194012"/>
            <a:ext cx="576580" cy="99695"/>
            <a:chOff x="820388" y="6194012"/>
            <a:chExt cx="576580" cy="99695"/>
          </a:xfrm>
        </p:grpSpPr>
        <p:pic>
          <p:nvPicPr>
            <p:cNvPr id="125" name="object 12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20388" y="6194012"/>
              <a:ext cx="469677" cy="99155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311497" y="6194012"/>
              <a:ext cx="85343" cy="99155"/>
            </a:xfrm>
            <a:prstGeom prst="rect">
              <a:avLst/>
            </a:prstGeom>
          </p:spPr>
        </p:pic>
      </p:grpSp>
      <p:sp>
        <p:nvSpPr>
          <p:cNvPr id="127" name="object 127"/>
          <p:cNvSpPr/>
          <p:nvPr/>
        </p:nvSpPr>
        <p:spPr>
          <a:xfrm>
            <a:off x="1417319" y="6192012"/>
            <a:ext cx="12700" cy="99060"/>
          </a:xfrm>
          <a:custGeom>
            <a:avLst/>
            <a:gdLst/>
            <a:ahLst/>
            <a:cxnLst/>
            <a:rect l="l" t="t" r="r" b="b"/>
            <a:pathLst>
              <a:path w="12700" h="99060">
                <a:moveTo>
                  <a:pt x="12191" y="99059"/>
                </a:moveTo>
                <a:lnTo>
                  <a:pt x="0" y="99059"/>
                </a:lnTo>
                <a:lnTo>
                  <a:pt x="0" y="0"/>
                </a:lnTo>
                <a:lnTo>
                  <a:pt x="12191" y="0"/>
                </a:lnTo>
                <a:lnTo>
                  <a:pt x="12191" y="990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444180" y="6218396"/>
            <a:ext cx="66040" cy="74930"/>
          </a:xfrm>
          <a:custGeom>
            <a:avLst/>
            <a:gdLst/>
            <a:ahLst/>
            <a:cxnLst/>
            <a:rect l="l" t="t" r="r" b="b"/>
            <a:pathLst>
              <a:path w="66040" h="74929">
                <a:moveTo>
                  <a:pt x="41148" y="74771"/>
                </a:moveTo>
                <a:lnTo>
                  <a:pt x="33528" y="74771"/>
                </a:lnTo>
                <a:lnTo>
                  <a:pt x="26074" y="74199"/>
                </a:lnTo>
                <a:lnTo>
                  <a:pt x="0" y="38195"/>
                </a:lnTo>
                <a:lnTo>
                  <a:pt x="511" y="30480"/>
                </a:lnTo>
                <a:lnTo>
                  <a:pt x="26074" y="809"/>
                </a:lnTo>
                <a:lnTo>
                  <a:pt x="33528" y="0"/>
                </a:lnTo>
                <a:lnTo>
                  <a:pt x="42672" y="0"/>
                </a:lnTo>
                <a:lnTo>
                  <a:pt x="50292" y="3048"/>
                </a:lnTo>
                <a:lnTo>
                  <a:pt x="56388" y="10668"/>
                </a:lnTo>
                <a:lnTo>
                  <a:pt x="27432" y="10668"/>
                </a:lnTo>
                <a:lnTo>
                  <a:pt x="22860" y="12192"/>
                </a:lnTo>
                <a:lnTo>
                  <a:pt x="18288" y="15240"/>
                </a:lnTo>
                <a:lnTo>
                  <a:pt x="15240" y="19812"/>
                </a:lnTo>
                <a:lnTo>
                  <a:pt x="13716" y="24384"/>
                </a:lnTo>
                <a:lnTo>
                  <a:pt x="12192" y="30480"/>
                </a:lnTo>
                <a:lnTo>
                  <a:pt x="65020" y="30480"/>
                </a:lnTo>
                <a:lnTo>
                  <a:pt x="65532" y="38195"/>
                </a:lnTo>
                <a:lnTo>
                  <a:pt x="65532" y="41243"/>
                </a:lnTo>
                <a:lnTo>
                  <a:pt x="12192" y="41243"/>
                </a:lnTo>
                <a:lnTo>
                  <a:pt x="12192" y="48863"/>
                </a:lnTo>
                <a:lnTo>
                  <a:pt x="15240" y="54959"/>
                </a:lnTo>
                <a:lnTo>
                  <a:pt x="22860" y="62579"/>
                </a:lnTo>
                <a:lnTo>
                  <a:pt x="27432" y="65627"/>
                </a:lnTo>
                <a:lnTo>
                  <a:pt x="57404" y="65627"/>
                </a:lnTo>
                <a:lnTo>
                  <a:pt x="53340" y="68675"/>
                </a:lnTo>
                <a:lnTo>
                  <a:pt x="48768" y="73247"/>
                </a:lnTo>
                <a:lnTo>
                  <a:pt x="41148" y="74771"/>
                </a:lnTo>
                <a:close/>
              </a:path>
              <a:path w="66040" h="74929">
                <a:moveTo>
                  <a:pt x="65020" y="30480"/>
                </a:moveTo>
                <a:lnTo>
                  <a:pt x="51816" y="30480"/>
                </a:lnTo>
                <a:lnTo>
                  <a:pt x="51816" y="24384"/>
                </a:lnTo>
                <a:lnTo>
                  <a:pt x="50292" y="19812"/>
                </a:lnTo>
                <a:lnTo>
                  <a:pt x="47244" y="16764"/>
                </a:lnTo>
                <a:lnTo>
                  <a:pt x="44196" y="12192"/>
                </a:lnTo>
                <a:lnTo>
                  <a:pt x="39624" y="10668"/>
                </a:lnTo>
                <a:lnTo>
                  <a:pt x="56388" y="10668"/>
                </a:lnTo>
                <a:lnTo>
                  <a:pt x="60388" y="15812"/>
                </a:lnTo>
                <a:lnTo>
                  <a:pt x="63246" y="22109"/>
                </a:lnTo>
                <a:lnTo>
                  <a:pt x="64960" y="29567"/>
                </a:lnTo>
                <a:lnTo>
                  <a:pt x="65020" y="30480"/>
                </a:lnTo>
                <a:close/>
              </a:path>
              <a:path w="66040" h="74929">
                <a:moveTo>
                  <a:pt x="57404" y="65627"/>
                </a:moveTo>
                <a:lnTo>
                  <a:pt x="38100" y="65627"/>
                </a:lnTo>
                <a:lnTo>
                  <a:pt x="41148" y="64103"/>
                </a:lnTo>
                <a:lnTo>
                  <a:pt x="44196" y="61055"/>
                </a:lnTo>
                <a:lnTo>
                  <a:pt x="47244" y="59531"/>
                </a:lnTo>
                <a:lnTo>
                  <a:pt x="50292" y="54959"/>
                </a:lnTo>
                <a:lnTo>
                  <a:pt x="51816" y="50387"/>
                </a:lnTo>
                <a:lnTo>
                  <a:pt x="64008" y="51911"/>
                </a:lnTo>
                <a:lnTo>
                  <a:pt x="62484" y="59531"/>
                </a:lnTo>
                <a:lnTo>
                  <a:pt x="59436" y="64103"/>
                </a:lnTo>
                <a:lnTo>
                  <a:pt x="57404" y="656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563141" y="6194018"/>
            <a:ext cx="12700" cy="97790"/>
          </a:xfrm>
          <a:custGeom>
            <a:avLst/>
            <a:gdLst/>
            <a:ahLst/>
            <a:cxnLst/>
            <a:rect l="l" t="t" r="r" b="b"/>
            <a:pathLst>
              <a:path w="12700" h="97789">
                <a:moveTo>
                  <a:pt x="12192" y="25996"/>
                </a:moveTo>
                <a:lnTo>
                  <a:pt x="0" y="25996"/>
                </a:lnTo>
                <a:lnTo>
                  <a:pt x="0" y="97624"/>
                </a:lnTo>
                <a:lnTo>
                  <a:pt x="12192" y="97624"/>
                </a:lnTo>
                <a:lnTo>
                  <a:pt x="12192" y="25996"/>
                </a:lnTo>
                <a:close/>
              </a:path>
              <a:path w="12700" h="97789">
                <a:moveTo>
                  <a:pt x="12192" y="0"/>
                </a:moveTo>
                <a:lnTo>
                  <a:pt x="0" y="0"/>
                </a:lnTo>
                <a:lnTo>
                  <a:pt x="0" y="13716"/>
                </a:lnTo>
                <a:lnTo>
                  <a:pt x="12192" y="13716"/>
                </a:lnTo>
                <a:lnTo>
                  <a:pt x="121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0" name="object 130"/>
          <p:cNvGrpSpPr/>
          <p:nvPr/>
        </p:nvGrpSpPr>
        <p:grpSpPr>
          <a:xfrm>
            <a:off x="1595151" y="6194012"/>
            <a:ext cx="445770" cy="127000"/>
            <a:chOff x="1595151" y="6194012"/>
            <a:chExt cx="445770" cy="127000"/>
          </a:xfrm>
        </p:grpSpPr>
        <p:pic>
          <p:nvPicPr>
            <p:cNvPr id="131" name="object 13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595151" y="6194012"/>
              <a:ext cx="129635" cy="9915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752219" y="6195536"/>
              <a:ext cx="288321" cy="125063"/>
            </a:xfrm>
            <a:prstGeom prst="rect">
              <a:avLst/>
            </a:prstGeom>
          </p:spPr>
        </p:pic>
      </p:grpSp>
      <p:pic>
        <p:nvPicPr>
          <p:cNvPr id="133" name="object 133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2505646" y="6146672"/>
            <a:ext cx="1481042" cy="204501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4441126" y="6205728"/>
            <a:ext cx="3979163" cy="88963"/>
          </a:xfrm>
          <a:prstGeom prst="rect">
            <a:avLst/>
          </a:prstGeom>
        </p:spPr>
      </p:pic>
      <p:sp>
        <p:nvSpPr>
          <p:cNvPr id="135" name="object 135"/>
          <p:cNvSpPr/>
          <p:nvPr/>
        </p:nvSpPr>
        <p:spPr>
          <a:xfrm>
            <a:off x="8435340" y="6263639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667" y="10667"/>
                </a:moveTo>
                <a:lnTo>
                  <a:pt x="0" y="10667"/>
                </a:lnTo>
                <a:lnTo>
                  <a:pt x="0" y="0"/>
                </a:lnTo>
                <a:lnTo>
                  <a:pt x="10667" y="0"/>
                </a:lnTo>
                <a:lnTo>
                  <a:pt x="10667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6" name="object 136"/>
          <p:cNvGrpSpPr/>
          <p:nvPr/>
        </p:nvGrpSpPr>
        <p:grpSpPr>
          <a:xfrm>
            <a:off x="820388" y="6428899"/>
            <a:ext cx="576580" cy="99695"/>
            <a:chOff x="820388" y="6428899"/>
            <a:chExt cx="576580" cy="99695"/>
          </a:xfrm>
        </p:grpSpPr>
        <p:pic>
          <p:nvPicPr>
            <p:cNvPr id="137" name="object 13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20388" y="6428899"/>
              <a:ext cx="469677" cy="9925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311497" y="6428899"/>
              <a:ext cx="85439" cy="99250"/>
            </a:xfrm>
            <a:prstGeom prst="rect">
              <a:avLst/>
            </a:prstGeom>
          </p:spPr>
        </p:pic>
      </p:grpSp>
      <p:sp>
        <p:nvSpPr>
          <p:cNvPr id="139" name="object 139"/>
          <p:cNvSpPr/>
          <p:nvPr/>
        </p:nvSpPr>
        <p:spPr>
          <a:xfrm>
            <a:off x="1417319" y="6428232"/>
            <a:ext cx="12700" cy="100965"/>
          </a:xfrm>
          <a:custGeom>
            <a:avLst/>
            <a:gdLst/>
            <a:ahLst/>
            <a:cxnLst/>
            <a:rect l="l" t="t" r="r" b="b"/>
            <a:pathLst>
              <a:path w="12700" h="100965">
                <a:moveTo>
                  <a:pt x="12191" y="100583"/>
                </a:moveTo>
                <a:lnTo>
                  <a:pt x="0" y="100583"/>
                </a:lnTo>
                <a:lnTo>
                  <a:pt x="0" y="0"/>
                </a:lnTo>
                <a:lnTo>
                  <a:pt x="12191" y="0"/>
                </a:lnTo>
                <a:lnTo>
                  <a:pt x="12191" y="1005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44186" y="6454806"/>
            <a:ext cx="66040" cy="74930"/>
          </a:xfrm>
          <a:custGeom>
            <a:avLst/>
            <a:gdLst/>
            <a:ahLst/>
            <a:cxnLst/>
            <a:rect l="l" t="t" r="r" b="b"/>
            <a:pathLst>
              <a:path w="66040" h="74929">
                <a:moveTo>
                  <a:pt x="41141" y="74771"/>
                </a:moveTo>
                <a:lnTo>
                  <a:pt x="33521" y="74771"/>
                </a:lnTo>
                <a:lnTo>
                  <a:pt x="26068" y="73961"/>
                </a:lnTo>
                <a:lnTo>
                  <a:pt x="11" y="39719"/>
                </a:lnTo>
                <a:lnTo>
                  <a:pt x="0" y="36671"/>
                </a:lnTo>
                <a:lnTo>
                  <a:pt x="406" y="30575"/>
                </a:lnTo>
                <a:lnTo>
                  <a:pt x="26068" y="572"/>
                </a:lnTo>
                <a:lnTo>
                  <a:pt x="33521" y="0"/>
                </a:lnTo>
                <a:lnTo>
                  <a:pt x="42665" y="0"/>
                </a:lnTo>
                <a:lnTo>
                  <a:pt x="50285" y="3048"/>
                </a:lnTo>
                <a:lnTo>
                  <a:pt x="56381" y="9239"/>
                </a:lnTo>
                <a:lnTo>
                  <a:pt x="27425" y="9239"/>
                </a:lnTo>
                <a:lnTo>
                  <a:pt x="18388" y="15263"/>
                </a:lnTo>
                <a:lnTo>
                  <a:pt x="15233" y="18383"/>
                </a:lnTo>
                <a:lnTo>
                  <a:pt x="12185" y="30575"/>
                </a:lnTo>
                <a:lnTo>
                  <a:pt x="65119" y="30575"/>
                </a:lnTo>
                <a:lnTo>
                  <a:pt x="65525" y="36671"/>
                </a:lnTo>
                <a:lnTo>
                  <a:pt x="65525" y="39719"/>
                </a:lnTo>
                <a:lnTo>
                  <a:pt x="12185" y="39719"/>
                </a:lnTo>
                <a:lnTo>
                  <a:pt x="12185" y="47339"/>
                </a:lnTo>
                <a:lnTo>
                  <a:pt x="15233" y="53435"/>
                </a:lnTo>
                <a:lnTo>
                  <a:pt x="18281" y="58007"/>
                </a:lnTo>
                <a:lnTo>
                  <a:pt x="22853" y="62579"/>
                </a:lnTo>
                <a:lnTo>
                  <a:pt x="27425" y="64103"/>
                </a:lnTo>
                <a:lnTo>
                  <a:pt x="59429" y="64103"/>
                </a:lnTo>
                <a:lnTo>
                  <a:pt x="53333" y="68675"/>
                </a:lnTo>
                <a:lnTo>
                  <a:pt x="48761" y="71723"/>
                </a:lnTo>
                <a:lnTo>
                  <a:pt x="41141" y="74771"/>
                </a:lnTo>
                <a:close/>
              </a:path>
              <a:path w="66040" h="74929">
                <a:moveTo>
                  <a:pt x="65119" y="30575"/>
                </a:moveTo>
                <a:lnTo>
                  <a:pt x="51809" y="30575"/>
                </a:lnTo>
                <a:lnTo>
                  <a:pt x="51809" y="24479"/>
                </a:lnTo>
                <a:lnTo>
                  <a:pt x="50285" y="19907"/>
                </a:lnTo>
                <a:lnTo>
                  <a:pt x="47237" y="16859"/>
                </a:lnTo>
                <a:lnTo>
                  <a:pt x="44189" y="12287"/>
                </a:lnTo>
                <a:lnTo>
                  <a:pt x="39617" y="9239"/>
                </a:lnTo>
                <a:lnTo>
                  <a:pt x="56381" y="9239"/>
                </a:lnTo>
                <a:lnTo>
                  <a:pt x="60382" y="14382"/>
                </a:lnTo>
                <a:lnTo>
                  <a:pt x="63239" y="20669"/>
                </a:lnTo>
                <a:lnTo>
                  <a:pt x="64954" y="28098"/>
                </a:lnTo>
                <a:lnTo>
                  <a:pt x="65054" y="29598"/>
                </a:lnTo>
                <a:lnTo>
                  <a:pt x="65119" y="30575"/>
                </a:lnTo>
                <a:close/>
              </a:path>
              <a:path w="66040" h="74929">
                <a:moveTo>
                  <a:pt x="59429" y="64103"/>
                </a:moveTo>
                <a:lnTo>
                  <a:pt x="38093" y="64103"/>
                </a:lnTo>
                <a:lnTo>
                  <a:pt x="44189" y="61055"/>
                </a:lnTo>
                <a:lnTo>
                  <a:pt x="50285" y="54959"/>
                </a:lnTo>
                <a:lnTo>
                  <a:pt x="51809" y="48863"/>
                </a:lnTo>
                <a:lnTo>
                  <a:pt x="64001" y="50387"/>
                </a:lnTo>
                <a:lnTo>
                  <a:pt x="62477" y="58007"/>
                </a:lnTo>
                <a:lnTo>
                  <a:pt x="59429" y="641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563141" y="6429006"/>
            <a:ext cx="12700" cy="97790"/>
          </a:xfrm>
          <a:custGeom>
            <a:avLst/>
            <a:gdLst/>
            <a:ahLst/>
            <a:cxnLst/>
            <a:rect l="l" t="t" r="r" b="b"/>
            <a:pathLst>
              <a:path w="12700" h="97790">
                <a:moveTo>
                  <a:pt x="12293" y="27520"/>
                </a:moveTo>
                <a:lnTo>
                  <a:pt x="0" y="27520"/>
                </a:lnTo>
                <a:lnTo>
                  <a:pt x="0" y="97624"/>
                </a:lnTo>
                <a:lnTo>
                  <a:pt x="12293" y="97624"/>
                </a:lnTo>
                <a:lnTo>
                  <a:pt x="12293" y="27520"/>
                </a:lnTo>
                <a:close/>
              </a:path>
              <a:path w="12700" h="97790">
                <a:moveTo>
                  <a:pt x="12293" y="0"/>
                </a:moveTo>
                <a:lnTo>
                  <a:pt x="0" y="0"/>
                </a:lnTo>
                <a:lnTo>
                  <a:pt x="0" y="13716"/>
                </a:lnTo>
                <a:lnTo>
                  <a:pt x="12293" y="13716"/>
                </a:lnTo>
                <a:lnTo>
                  <a:pt x="12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2" name="object 142"/>
          <p:cNvGrpSpPr/>
          <p:nvPr/>
        </p:nvGrpSpPr>
        <p:grpSpPr>
          <a:xfrm>
            <a:off x="1595151" y="6428899"/>
            <a:ext cx="445770" cy="127000"/>
            <a:chOff x="1595151" y="6428899"/>
            <a:chExt cx="445770" cy="127000"/>
          </a:xfrm>
        </p:grpSpPr>
        <p:pic>
          <p:nvPicPr>
            <p:cNvPr id="143" name="object 14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595151" y="6428899"/>
              <a:ext cx="129635" cy="9925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752219" y="6431947"/>
              <a:ext cx="288321" cy="123634"/>
            </a:xfrm>
            <a:prstGeom prst="rect">
              <a:avLst/>
            </a:prstGeom>
          </p:spPr>
        </p:pic>
      </p:grpSp>
      <p:pic>
        <p:nvPicPr>
          <p:cNvPr id="145" name="object 145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2510218" y="6441185"/>
            <a:ext cx="649795" cy="88487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4441126" y="6441185"/>
            <a:ext cx="654271" cy="88487"/>
          </a:xfrm>
          <a:prstGeom prst="rect">
            <a:avLst/>
          </a:prstGeom>
        </p:spPr>
      </p:pic>
      <p:grpSp>
        <p:nvGrpSpPr>
          <p:cNvPr id="147" name="object 147"/>
          <p:cNvGrpSpPr/>
          <p:nvPr/>
        </p:nvGrpSpPr>
        <p:grpSpPr>
          <a:xfrm>
            <a:off x="2510218" y="6727983"/>
            <a:ext cx="594995" cy="88900"/>
            <a:chOff x="2510218" y="6727983"/>
            <a:chExt cx="594995" cy="88900"/>
          </a:xfrm>
        </p:grpSpPr>
        <p:pic>
          <p:nvPicPr>
            <p:cNvPr id="148" name="object 14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510218" y="6727983"/>
              <a:ext cx="314229" cy="88486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864072" y="6731031"/>
              <a:ext cx="240982" cy="67151"/>
            </a:xfrm>
            <a:prstGeom prst="rect">
              <a:avLst/>
            </a:prstGeom>
          </p:spPr>
        </p:pic>
      </p:grpSp>
      <p:pic>
        <p:nvPicPr>
          <p:cNvPr id="150" name="object 150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820388" y="6631876"/>
            <a:ext cx="1409223" cy="637698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4439602" y="6668451"/>
            <a:ext cx="5322855" cy="204406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2505646" y="7071264"/>
            <a:ext cx="639032" cy="70104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4438078" y="7071169"/>
            <a:ext cx="3535394" cy="88582"/>
          </a:xfrm>
          <a:prstGeom prst="rect">
            <a:avLst/>
          </a:prstGeom>
        </p:spPr>
      </p:pic>
      <p:sp>
        <p:nvSpPr>
          <p:cNvPr id="154" name="object 154"/>
          <p:cNvSpPr/>
          <p:nvPr/>
        </p:nvSpPr>
        <p:spPr>
          <a:xfrm>
            <a:off x="7987283" y="7129271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10667" y="10667"/>
                </a:moveTo>
                <a:lnTo>
                  <a:pt x="0" y="10667"/>
                </a:lnTo>
                <a:lnTo>
                  <a:pt x="0" y="0"/>
                </a:lnTo>
                <a:lnTo>
                  <a:pt x="10667" y="0"/>
                </a:lnTo>
                <a:lnTo>
                  <a:pt x="10667" y="106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5" name="object 155"/>
          <p:cNvGrpSpPr/>
          <p:nvPr/>
        </p:nvGrpSpPr>
        <p:grpSpPr>
          <a:xfrm>
            <a:off x="643413" y="1109980"/>
            <a:ext cx="328295" cy="161290"/>
            <a:chOff x="643413" y="1109980"/>
            <a:chExt cx="328295" cy="161290"/>
          </a:xfrm>
        </p:grpSpPr>
        <p:sp>
          <p:nvSpPr>
            <p:cNvPr id="156" name="object 156"/>
            <p:cNvSpPr/>
            <p:nvPr/>
          </p:nvSpPr>
          <p:spPr>
            <a:xfrm>
              <a:off x="643407" y="1109979"/>
              <a:ext cx="145415" cy="158115"/>
            </a:xfrm>
            <a:custGeom>
              <a:avLst/>
              <a:gdLst/>
              <a:ahLst/>
              <a:cxnLst/>
              <a:rect l="l" t="t" r="r" b="b"/>
              <a:pathLst>
                <a:path w="145415" h="158115">
                  <a:moveTo>
                    <a:pt x="99148" y="139700"/>
                  </a:moveTo>
                  <a:lnTo>
                    <a:pt x="21336" y="139700"/>
                  </a:lnTo>
                  <a:lnTo>
                    <a:pt x="21336" y="0"/>
                  </a:lnTo>
                  <a:lnTo>
                    <a:pt x="0" y="0"/>
                  </a:lnTo>
                  <a:lnTo>
                    <a:pt x="0" y="139700"/>
                  </a:lnTo>
                  <a:lnTo>
                    <a:pt x="0" y="157480"/>
                  </a:lnTo>
                  <a:lnTo>
                    <a:pt x="99148" y="157480"/>
                  </a:lnTo>
                  <a:lnTo>
                    <a:pt x="99148" y="139700"/>
                  </a:lnTo>
                  <a:close/>
                </a:path>
                <a:path w="145415" h="158115">
                  <a:moveTo>
                    <a:pt x="144881" y="43408"/>
                  </a:moveTo>
                  <a:lnTo>
                    <a:pt x="125069" y="43408"/>
                  </a:lnTo>
                  <a:lnTo>
                    <a:pt x="125069" y="157797"/>
                  </a:lnTo>
                  <a:lnTo>
                    <a:pt x="144881" y="157797"/>
                  </a:lnTo>
                  <a:lnTo>
                    <a:pt x="144881" y="43408"/>
                  </a:lnTo>
                  <a:close/>
                </a:path>
                <a:path w="145415" h="158115">
                  <a:moveTo>
                    <a:pt x="144881" y="736"/>
                  </a:moveTo>
                  <a:lnTo>
                    <a:pt x="125069" y="736"/>
                  </a:lnTo>
                  <a:lnTo>
                    <a:pt x="125069" y="22072"/>
                  </a:lnTo>
                  <a:lnTo>
                    <a:pt x="144881" y="22072"/>
                  </a:lnTo>
                  <a:lnTo>
                    <a:pt x="144881" y="7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12768" y="1113758"/>
              <a:ext cx="158591" cy="157067"/>
            </a:xfrm>
            <a:prstGeom prst="rect">
              <a:avLst/>
            </a:prstGeom>
          </p:spPr>
        </p:pic>
      </p:grpSp>
      <p:pic>
        <p:nvPicPr>
          <p:cNvPr id="158" name="object 158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044511" y="1107567"/>
            <a:ext cx="189166" cy="163258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305401" y="1110614"/>
            <a:ext cx="1124045" cy="160210"/>
          </a:xfrm>
          <a:prstGeom prst="rect">
            <a:avLst/>
          </a:prstGeom>
        </p:spPr>
      </p:pic>
      <p:grpSp>
        <p:nvGrpSpPr>
          <p:cNvPr id="160" name="object 160"/>
          <p:cNvGrpSpPr/>
          <p:nvPr/>
        </p:nvGrpSpPr>
        <p:grpSpPr>
          <a:xfrm>
            <a:off x="2519362" y="1109472"/>
            <a:ext cx="946150" cy="203200"/>
            <a:chOff x="2519362" y="1109472"/>
            <a:chExt cx="946150" cy="203200"/>
          </a:xfrm>
        </p:grpSpPr>
        <p:pic>
          <p:nvPicPr>
            <p:cNvPr id="161" name="object 16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519362" y="1150334"/>
              <a:ext cx="347757" cy="12049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2893028" y="1150334"/>
              <a:ext cx="155638" cy="117443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3073050" y="1150334"/>
              <a:ext cx="99155" cy="161734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3198875" y="110947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3245357" y="1150334"/>
              <a:ext cx="105251" cy="120586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3370421" y="1150334"/>
              <a:ext cx="94583" cy="120491"/>
            </a:xfrm>
            <a:prstGeom prst="rect">
              <a:avLst/>
            </a:prstGeom>
          </p:spPr>
        </p:pic>
      </p:grpSp>
      <p:pic>
        <p:nvPicPr>
          <p:cNvPr id="167" name="object 167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3541299" y="1086230"/>
            <a:ext cx="204311" cy="204406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3986593" y="1124267"/>
            <a:ext cx="1177480" cy="186277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5237226" y="1162526"/>
            <a:ext cx="468630" cy="108585"/>
            <a:chOff x="5237226" y="1162526"/>
            <a:chExt cx="468630" cy="108585"/>
          </a:xfrm>
        </p:grpSpPr>
        <p:pic>
          <p:nvPicPr>
            <p:cNvPr id="170" name="object 17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237226" y="1162526"/>
              <a:ext cx="193738" cy="108299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458396" y="1162526"/>
              <a:ext cx="247078" cy="108299"/>
            </a:xfrm>
            <a:prstGeom prst="rect">
              <a:avLst/>
            </a:prstGeom>
          </p:spPr>
        </p:pic>
      </p:grpSp>
      <p:pic>
        <p:nvPicPr>
          <p:cNvPr id="172" name="object 172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5784818" y="1124330"/>
            <a:ext cx="120491" cy="146494"/>
          </a:xfrm>
          <a:prstGeom prst="rect">
            <a:avLst/>
          </a:prstGeom>
        </p:spPr>
      </p:pic>
      <p:grpSp>
        <p:nvGrpSpPr>
          <p:cNvPr id="173" name="object 173"/>
          <p:cNvGrpSpPr/>
          <p:nvPr/>
        </p:nvGrpSpPr>
        <p:grpSpPr>
          <a:xfrm>
            <a:off x="5967793" y="1124330"/>
            <a:ext cx="627380" cy="146685"/>
            <a:chOff x="5967793" y="1124330"/>
            <a:chExt cx="627380" cy="146685"/>
          </a:xfrm>
        </p:grpSpPr>
        <p:pic>
          <p:nvPicPr>
            <p:cNvPr id="174" name="object 174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967793" y="1162526"/>
              <a:ext cx="96107" cy="10829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089808" y="1124330"/>
              <a:ext cx="504825" cy="1464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22155" y="7176516"/>
            <a:ext cx="152494" cy="1082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4258" y="488156"/>
            <a:ext cx="108299" cy="839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73893" y="486632"/>
            <a:ext cx="798195" cy="262890"/>
            <a:chOff x="673893" y="486632"/>
            <a:chExt cx="798195" cy="2628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204" y="546163"/>
              <a:ext cx="134207" cy="1495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893" y="486632"/>
              <a:ext cx="164782" cy="2090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0702" y="541591"/>
              <a:ext cx="295846" cy="2074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7029" y="541591"/>
              <a:ext cx="94583" cy="15106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524952" y="487680"/>
            <a:ext cx="734060" cy="208279"/>
            <a:chOff x="1524952" y="487680"/>
            <a:chExt cx="734060" cy="208279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952" y="489680"/>
              <a:ext cx="204406" cy="2029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55648" y="487680"/>
              <a:ext cx="40005" cy="205740"/>
            </a:xfrm>
            <a:custGeom>
              <a:avLst/>
              <a:gdLst/>
              <a:ahLst/>
              <a:cxnLst/>
              <a:rect l="l" t="t" r="r" b="b"/>
              <a:pathLst>
                <a:path w="40005" h="205740">
                  <a:moveTo>
                    <a:pt x="39623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39623" y="0"/>
                  </a:lnTo>
                  <a:lnTo>
                    <a:pt x="39623" y="20574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8514" y="489680"/>
              <a:ext cx="286702" cy="2060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45779" y="487679"/>
              <a:ext cx="113030" cy="205740"/>
            </a:xfrm>
            <a:custGeom>
              <a:avLst/>
              <a:gdLst/>
              <a:ahLst/>
              <a:cxnLst/>
              <a:rect l="l" t="t" r="r" b="b"/>
              <a:pathLst>
                <a:path w="113030" h="205740">
                  <a:moveTo>
                    <a:pt x="39636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39636" y="205740"/>
                  </a:lnTo>
                  <a:lnTo>
                    <a:pt x="39636" y="0"/>
                  </a:lnTo>
                  <a:close/>
                </a:path>
                <a:path w="113030" h="205740">
                  <a:moveTo>
                    <a:pt x="112788" y="58483"/>
                  </a:moveTo>
                  <a:lnTo>
                    <a:pt x="73164" y="58483"/>
                  </a:lnTo>
                  <a:lnTo>
                    <a:pt x="73164" y="204978"/>
                  </a:lnTo>
                  <a:lnTo>
                    <a:pt x="112788" y="204978"/>
                  </a:lnTo>
                  <a:lnTo>
                    <a:pt x="112788" y="58483"/>
                  </a:lnTo>
                  <a:close/>
                </a:path>
                <a:path w="113030" h="205740">
                  <a:moveTo>
                    <a:pt x="112788" y="2006"/>
                  </a:moveTo>
                  <a:lnTo>
                    <a:pt x="73164" y="2006"/>
                  </a:lnTo>
                  <a:lnTo>
                    <a:pt x="73164" y="37147"/>
                  </a:lnTo>
                  <a:lnTo>
                    <a:pt x="112788" y="37147"/>
                  </a:lnTo>
                  <a:lnTo>
                    <a:pt x="112788" y="200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374392" y="487680"/>
            <a:ext cx="378460" cy="208279"/>
            <a:chOff x="2374392" y="487680"/>
            <a:chExt cx="378460" cy="208279"/>
          </a:xfrm>
        </p:grpSpPr>
        <p:sp>
          <p:nvSpPr>
            <p:cNvPr id="15" name="object 15"/>
            <p:cNvSpPr/>
            <p:nvPr/>
          </p:nvSpPr>
          <p:spPr>
            <a:xfrm>
              <a:off x="2374392" y="487680"/>
              <a:ext cx="41275" cy="205740"/>
            </a:xfrm>
            <a:custGeom>
              <a:avLst/>
              <a:gdLst/>
              <a:ahLst/>
              <a:cxnLst/>
              <a:rect l="l" t="t" r="r" b="b"/>
              <a:pathLst>
                <a:path w="41275" h="205740">
                  <a:moveTo>
                    <a:pt x="41148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41148" y="0"/>
                  </a:lnTo>
                  <a:lnTo>
                    <a:pt x="41148" y="20574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0114" y="541591"/>
              <a:ext cx="152495" cy="1541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8517" y="541591"/>
              <a:ext cx="134207" cy="15106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850356" y="489680"/>
            <a:ext cx="1501140" cy="206375"/>
            <a:chOff x="2850356" y="489680"/>
            <a:chExt cx="1501140" cy="206375"/>
          </a:xfrm>
        </p:grpSpPr>
        <p:sp>
          <p:nvSpPr>
            <p:cNvPr id="19" name="object 19"/>
            <p:cNvSpPr/>
            <p:nvPr/>
          </p:nvSpPr>
          <p:spPr>
            <a:xfrm>
              <a:off x="2850356" y="489680"/>
              <a:ext cx="267335" cy="203200"/>
            </a:xfrm>
            <a:custGeom>
              <a:avLst/>
              <a:gdLst/>
              <a:ahLst/>
              <a:cxnLst/>
              <a:rect l="l" t="t" r="r" b="b"/>
              <a:pathLst>
                <a:path w="267335" h="203200">
                  <a:moveTo>
                    <a:pt x="218122" y="202977"/>
                  </a:moveTo>
                  <a:lnTo>
                    <a:pt x="173926" y="202977"/>
                  </a:lnTo>
                  <a:lnTo>
                    <a:pt x="134207" y="50387"/>
                  </a:lnTo>
                  <a:lnTo>
                    <a:pt x="93059" y="202977"/>
                  </a:lnTo>
                  <a:lnTo>
                    <a:pt x="48768" y="202977"/>
                  </a:lnTo>
                  <a:lnTo>
                    <a:pt x="0" y="0"/>
                  </a:lnTo>
                  <a:lnTo>
                    <a:pt x="42672" y="0"/>
                  </a:lnTo>
                  <a:lnTo>
                    <a:pt x="73247" y="138874"/>
                  </a:lnTo>
                  <a:lnTo>
                    <a:pt x="109823" y="0"/>
                  </a:lnTo>
                  <a:lnTo>
                    <a:pt x="158591" y="0"/>
                  </a:lnTo>
                  <a:lnTo>
                    <a:pt x="195262" y="141922"/>
                  </a:lnTo>
                  <a:lnTo>
                    <a:pt x="225742" y="0"/>
                  </a:lnTo>
                  <a:lnTo>
                    <a:pt x="266890" y="0"/>
                  </a:lnTo>
                  <a:lnTo>
                    <a:pt x="218122" y="20297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12674" y="492728"/>
              <a:ext cx="388905" cy="20297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30631" y="489680"/>
              <a:ext cx="208883" cy="20297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73424" y="598932"/>
              <a:ext cx="78105" cy="40005"/>
            </a:xfrm>
            <a:custGeom>
              <a:avLst/>
              <a:gdLst/>
              <a:ahLst/>
              <a:cxnLst/>
              <a:rect l="l" t="t" r="r" b="b"/>
              <a:pathLst>
                <a:path w="78104" h="40004">
                  <a:moveTo>
                    <a:pt x="77724" y="39624"/>
                  </a:moveTo>
                  <a:lnTo>
                    <a:pt x="0" y="39624"/>
                  </a:lnTo>
                  <a:lnTo>
                    <a:pt x="0" y="0"/>
                  </a:lnTo>
                  <a:lnTo>
                    <a:pt x="77724" y="0"/>
                  </a:lnTo>
                  <a:lnTo>
                    <a:pt x="77724" y="39624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72192" y="489686"/>
              <a:ext cx="206375" cy="203200"/>
            </a:xfrm>
            <a:custGeom>
              <a:avLst/>
              <a:gdLst/>
              <a:ahLst/>
              <a:cxnLst/>
              <a:rect l="l" t="t" r="r" b="b"/>
              <a:pathLst>
                <a:path w="206375" h="203200">
                  <a:moveTo>
                    <a:pt x="143446" y="169443"/>
                  </a:moveTo>
                  <a:lnTo>
                    <a:pt x="41236" y="169443"/>
                  </a:lnTo>
                  <a:lnTo>
                    <a:pt x="41236" y="1803"/>
                  </a:lnTo>
                  <a:lnTo>
                    <a:pt x="0" y="1803"/>
                  </a:lnTo>
                  <a:lnTo>
                    <a:pt x="0" y="169443"/>
                  </a:lnTo>
                  <a:lnTo>
                    <a:pt x="0" y="202463"/>
                  </a:lnTo>
                  <a:lnTo>
                    <a:pt x="143446" y="202463"/>
                  </a:lnTo>
                  <a:lnTo>
                    <a:pt x="143446" y="169443"/>
                  </a:lnTo>
                  <a:close/>
                </a:path>
                <a:path w="206375" h="203200">
                  <a:moveTo>
                    <a:pt x="205930" y="56476"/>
                  </a:moveTo>
                  <a:lnTo>
                    <a:pt x="167830" y="56476"/>
                  </a:lnTo>
                  <a:lnTo>
                    <a:pt x="167830" y="202971"/>
                  </a:lnTo>
                  <a:lnTo>
                    <a:pt x="205930" y="202971"/>
                  </a:lnTo>
                  <a:lnTo>
                    <a:pt x="205930" y="56476"/>
                  </a:lnTo>
                  <a:close/>
                </a:path>
                <a:path w="206375" h="203200">
                  <a:moveTo>
                    <a:pt x="205930" y="0"/>
                  </a:moveTo>
                  <a:lnTo>
                    <a:pt x="167830" y="0"/>
                  </a:lnTo>
                  <a:lnTo>
                    <a:pt x="167830" y="35140"/>
                  </a:lnTo>
                  <a:lnTo>
                    <a:pt x="205930" y="35140"/>
                  </a:lnTo>
                  <a:lnTo>
                    <a:pt x="2059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10132" y="492728"/>
              <a:ext cx="240982" cy="202977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439602" y="486632"/>
            <a:ext cx="259270" cy="209073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4784312" y="489680"/>
            <a:ext cx="1593850" cy="206375"/>
            <a:chOff x="4784312" y="489680"/>
            <a:chExt cx="1593850" cy="206375"/>
          </a:xfrm>
        </p:grpSpPr>
        <p:sp>
          <p:nvSpPr>
            <p:cNvPr id="27" name="object 27"/>
            <p:cNvSpPr/>
            <p:nvPr/>
          </p:nvSpPr>
          <p:spPr>
            <a:xfrm>
              <a:off x="4784306" y="489686"/>
              <a:ext cx="40005" cy="203200"/>
            </a:xfrm>
            <a:custGeom>
              <a:avLst/>
              <a:gdLst/>
              <a:ahLst/>
              <a:cxnLst/>
              <a:rect l="l" t="t" r="r" b="b"/>
              <a:pathLst>
                <a:path w="40004" h="203200">
                  <a:moveTo>
                    <a:pt x="39624" y="56476"/>
                  </a:moveTo>
                  <a:lnTo>
                    <a:pt x="0" y="56476"/>
                  </a:lnTo>
                  <a:lnTo>
                    <a:pt x="0" y="202971"/>
                  </a:lnTo>
                  <a:lnTo>
                    <a:pt x="39624" y="202971"/>
                  </a:lnTo>
                  <a:lnTo>
                    <a:pt x="39624" y="56476"/>
                  </a:lnTo>
                  <a:close/>
                </a:path>
                <a:path w="40004" h="203200">
                  <a:moveTo>
                    <a:pt x="39624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9624" y="35140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68132" y="492728"/>
              <a:ext cx="239458" cy="20297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28926" y="489680"/>
              <a:ext cx="410336" cy="2060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81935" y="546163"/>
              <a:ext cx="134207" cy="14954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42146" y="492728"/>
              <a:ext cx="237839" cy="20297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002934" y="489686"/>
              <a:ext cx="40005" cy="203200"/>
            </a:xfrm>
            <a:custGeom>
              <a:avLst/>
              <a:gdLst/>
              <a:ahLst/>
              <a:cxnLst/>
              <a:rect l="l" t="t" r="r" b="b"/>
              <a:pathLst>
                <a:path w="40004" h="203200">
                  <a:moveTo>
                    <a:pt x="39624" y="56476"/>
                  </a:moveTo>
                  <a:lnTo>
                    <a:pt x="0" y="56476"/>
                  </a:lnTo>
                  <a:lnTo>
                    <a:pt x="0" y="202971"/>
                  </a:lnTo>
                  <a:lnTo>
                    <a:pt x="39624" y="202971"/>
                  </a:lnTo>
                  <a:lnTo>
                    <a:pt x="39624" y="56476"/>
                  </a:lnTo>
                  <a:close/>
                </a:path>
                <a:path w="40004" h="203200">
                  <a:moveTo>
                    <a:pt x="39624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9624" y="35140"/>
                  </a:lnTo>
                  <a:lnTo>
                    <a:pt x="396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66948" y="541591"/>
              <a:ext cx="152495" cy="15411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43923" y="541591"/>
              <a:ext cx="134207" cy="151066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6484905" y="487680"/>
            <a:ext cx="1259840" cy="261620"/>
            <a:chOff x="6484905" y="487680"/>
            <a:chExt cx="1259840" cy="261620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84905" y="541591"/>
              <a:ext cx="454342" cy="15411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66775" y="541591"/>
              <a:ext cx="216598" cy="1510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09281" y="541591"/>
              <a:ext cx="143446" cy="20745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389876" y="487680"/>
              <a:ext cx="40005" cy="205740"/>
            </a:xfrm>
            <a:custGeom>
              <a:avLst/>
              <a:gdLst/>
              <a:ahLst/>
              <a:cxnLst/>
              <a:rect l="l" t="t" r="r" b="b"/>
              <a:pathLst>
                <a:path w="40004" h="205740">
                  <a:moveTo>
                    <a:pt x="39623" y="205740"/>
                  </a:moveTo>
                  <a:lnTo>
                    <a:pt x="0" y="205740"/>
                  </a:lnTo>
                  <a:lnTo>
                    <a:pt x="0" y="0"/>
                  </a:lnTo>
                  <a:lnTo>
                    <a:pt x="39623" y="0"/>
                  </a:lnTo>
                  <a:lnTo>
                    <a:pt x="39623" y="2057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51788" y="541591"/>
              <a:ext cx="292894" cy="154114"/>
            </a:xfrm>
            <a:prstGeom prst="rect">
              <a:avLst/>
            </a:prstGeom>
          </p:spPr>
        </p:pic>
      </p:grp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808953" y="1468369"/>
          <a:ext cx="9074785" cy="571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4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7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4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42" name="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504122" y="1588198"/>
            <a:ext cx="915162" cy="6105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39602" y="1586579"/>
            <a:ext cx="3425571" cy="79438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511742" y="1862327"/>
            <a:ext cx="893825" cy="79819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436554" y="1862327"/>
            <a:ext cx="3021329" cy="79819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7466076" y="191414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9143"/>
                </a:moveTo>
                <a:lnTo>
                  <a:pt x="0" y="9143"/>
                </a:lnTo>
                <a:lnTo>
                  <a:pt x="0" y="0"/>
                </a:lnTo>
                <a:lnTo>
                  <a:pt x="9143" y="0"/>
                </a:lnTo>
                <a:lnTo>
                  <a:pt x="9143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510218" y="2138933"/>
            <a:ext cx="666559" cy="77819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3192017" y="2154174"/>
            <a:ext cx="22860" cy="45720"/>
          </a:xfrm>
          <a:custGeom>
            <a:avLst/>
            <a:gdLst/>
            <a:ahLst/>
            <a:cxnLst/>
            <a:rect l="l" t="t" r="r" b="b"/>
            <a:pathLst>
              <a:path w="22860" h="45719">
                <a:moveTo>
                  <a:pt x="7620" y="45720"/>
                </a:moveTo>
                <a:lnTo>
                  <a:pt x="0" y="45720"/>
                </a:lnTo>
                <a:lnTo>
                  <a:pt x="0" y="1524"/>
                </a:lnTo>
                <a:lnTo>
                  <a:pt x="6096" y="1524"/>
                </a:lnTo>
                <a:lnTo>
                  <a:pt x="6096" y="7620"/>
                </a:lnTo>
                <a:lnTo>
                  <a:pt x="7620" y="4572"/>
                </a:lnTo>
                <a:lnTo>
                  <a:pt x="10668" y="1524"/>
                </a:lnTo>
                <a:lnTo>
                  <a:pt x="12192" y="1524"/>
                </a:lnTo>
                <a:lnTo>
                  <a:pt x="13716" y="0"/>
                </a:lnTo>
                <a:lnTo>
                  <a:pt x="18288" y="0"/>
                </a:lnTo>
                <a:lnTo>
                  <a:pt x="21336" y="1524"/>
                </a:lnTo>
                <a:lnTo>
                  <a:pt x="22859" y="3048"/>
                </a:lnTo>
                <a:lnTo>
                  <a:pt x="21336" y="9144"/>
                </a:lnTo>
                <a:lnTo>
                  <a:pt x="19812" y="9144"/>
                </a:lnTo>
                <a:lnTo>
                  <a:pt x="16764" y="7620"/>
                </a:lnTo>
                <a:lnTo>
                  <a:pt x="13716" y="7620"/>
                </a:lnTo>
                <a:lnTo>
                  <a:pt x="12192" y="9144"/>
                </a:lnTo>
                <a:lnTo>
                  <a:pt x="10668" y="9144"/>
                </a:lnTo>
                <a:lnTo>
                  <a:pt x="10668" y="10668"/>
                </a:lnTo>
                <a:lnTo>
                  <a:pt x="9144" y="12192"/>
                </a:lnTo>
                <a:lnTo>
                  <a:pt x="9144" y="13716"/>
                </a:lnTo>
                <a:lnTo>
                  <a:pt x="7620" y="16764"/>
                </a:lnTo>
                <a:lnTo>
                  <a:pt x="7620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442650" y="2138933"/>
            <a:ext cx="704659" cy="7781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508694" y="2425731"/>
            <a:ext cx="1851564" cy="79343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438078" y="2375344"/>
            <a:ext cx="5286280" cy="173926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18864" y="1501235"/>
            <a:ext cx="1590770" cy="2498883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511742" y="2714053"/>
            <a:ext cx="1845468" cy="79343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442459" y="2714053"/>
            <a:ext cx="4525422" cy="79343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8974835" y="276758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3"/>
                </a:moveTo>
                <a:lnTo>
                  <a:pt x="0" y="9143"/>
                </a:lnTo>
                <a:lnTo>
                  <a:pt x="0" y="0"/>
                </a:lnTo>
                <a:lnTo>
                  <a:pt x="9144" y="0"/>
                </a:lnTo>
                <a:lnTo>
                  <a:pt x="9144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508694" y="2990088"/>
            <a:ext cx="1336071" cy="77914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442459" y="2990088"/>
            <a:ext cx="3416617" cy="77914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7863840" y="30419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4"/>
                </a:moveTo>
                <a:lnTo>
                  <a:pt x="0" y="9144"/>
                </a:lnTo>
                <a:lnTo>
                  <a:pt x="0" y="0"/>
                </a:lnTo>
                <a:lnTo>
                  <a:pt x="9144" y="0"/>
                </a:lnTo>
                <a:lnTo>
                  <a:pt x="91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507170" y="3227832"/>
            <a:ext cx="1741741" cy="172783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442650" y="3276980"/>
            <a:ext cx="4953761" cy="79343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9407652" y="332994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3"/>
                </a:moveTo>
                <a:lnTo>
                  <a:pt x="0" y="9143"/>
                </a:lnTo>
                <a:lnTo>
                  <a:pt x="0" y="0"/>
                </a:lnTo>
                <a:lnTo>
                  <a:pt x="9144" y="0"/>
                </a:lnTo>
                <a:lnTo>
                  <a:pt x="9144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510218" y="3515010"/>
            <a:ext cx="1804320" cy="173926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439602" y="3566921"/>
            <a:ext cx="3401187" cy="77724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7853171" y="361950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3"/>
                </a:moveTo>
                <a:lnTo>
                  <a:pt x="0" y="9143"/>
                </a:lnTo>
                <a:lnTo>
                  <a:pt x="0" y="0"/>
                </a:lnTo>
                <a:lnTo>
                  <a:pt x="9144" y="0"/>
                </a:lnTo>
                <a:lnTo>
                  <a:pt x="9144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511742" y="3841527"/>
            <a:ext cx="1461134" cy="79343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438078" y="3841432"/>
            <a:ext cx="3433190" cy="79438"/>
          </a:xfrm>
          <a:prstGeom prst="rect">
            <a:avLst/>
          </a:prstGeom>
        </p:spPr>
      </p:pic>
      <p:sp>
        <p:nvSpPr>
          <p:cNvPr id="67" name="object 67"/>
          <p:cNvSpPr/>
          <p:nvPr/>
        </p:nvSpPr>
        <p:spPr>
          <a:xfrm>
            <a:off x="7874507" y="389382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4"/>
                </a:moveTo>
                <a:lnTo>
                  <a:pt x="0" y="9144"/>
                </a:lnTo>
                <a:lnTo>
                  <a:pt x="0" y="0"/>
                </a:lnTo>
                <a:lnTo>
                  <a:pt x="9144" y="0"/>
                </a:lnTo>
                <a:lnTo>
                  <a:pt x="91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24960" y="4186332"/>
            <a:ext cx="890682" cy="10829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507170" y="4103941"/>
            <a:ext cx="7221759" cy="262413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24960" y="4517326"/>
            <a:ext cx="2463164" cy="108299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442459" y="4535614"/>
            <a:ext cx="3341846" cy="79343"/>
          </a:xfrm>
          <a:prstGeom prst="rect">
            <a:avLst/>
          </a:prstGeom>
        </p:spPr>
      </p:pic>
      <p:sp>
        <p:nvSpPr>
          <p:cNvPr id="72" name="object 72"/>
          <p:cNvSpPr/>
          <p:nvPr/>
        </p:nvSpPr>
        <p:spPr>
          <a:xfrm>
            <a:off x="7819644" y="458876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9143"/>
                </a:moveTo>
                <a:lnTo>
                  <a:pt x="0" y="9143"/>
                </a:lnTo>
                <a:lnTo>
                  <a:pt x="0" y="0"/>
                </a:lnTo>
                <a:lnTo>
                  <a:pt x="9143" y="0"/>
                </a:lnTo>
                <a:lnTo>
                  <a:pt x="9143" y="91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object 7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4960" y="4771644"/>
            <a:ext cx="1143857" cy="108775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508694" y="4789932"/>
            <a:ext cx="887730" cy="79819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439602" y="4740020"/>
            <a:ext cx="5251227" cy="174022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828008" y="5028438"/>
            <a:ext cx="971549" cy="106775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508694" y="5046725"/>
            <a:ext cx="1497710" cy="61722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442650" y="5046725"/>
            <a:ext cx="2240470" cy="77819"/>
          </a:xfrm>
          <a:prstGeom prst="rect">
            <a:avLst/>
          </a:prstGeom>
        </p:spPr>
      </p:pic>
      <p:sp>
        <p:nvSpPr>
          <p:cNvPr id="79" name="object 79"/>
          <p:cNvSpPr/>
          <p:nvPr/>
        </p:nvSpPr>
        <p:spPr>
          <a:xfrm>
            <a:off x="6688835" y="5099303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4"/>
                </a:moveTo>
                <a:lnTo>
                  <a:pt x="0" y="9144"/>
                </a:lnTo>
                <a:lnTo>
                  <a:pt x="0" y="0"/>
                </a:lnTo>
                <a:lnTo>
                  <a:pt x="9144" y="0"/>
                </a:lnTo>
                <a:lnTo>
                  <a:pt x="91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8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828008" y="5237416"/>
            <a:ext cx="971549" cy="106775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508694" y="5254180"/>
            <a:ext cx="1336071" cy="7934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439602" y="5254180"/>
            <a:ext cx="2223706" cy="79343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24960" y="5444870"/>
            <a:ext cx="1192625" cy="106870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511742" y="5463254"/>
            <a:ext cx="1165288" cy="79343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441126" y="5463254"/>
            <a:ext cx="2017775" cy="79343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824960" y="5618797"/>
            <a:ext cx="1217104" cy="245649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511551" y="5705760"/>
            <a:ext cx="1764887" cy="79343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4442459" y="5705760"/>
            <a:ext cx="1764887" cy="79343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28008" y="5975603"/>
            <a:ext cx="1066038" cy="108584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511742" y="5993892"/>
            <a:ext cx="1232344" cy="79533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436554" y="5993892"/>
            <a:ext cx="5316759" cy="79533"/>
          </a:xfrm>
          <a:prstGeom prst="rect">
            <a:avLst/>
          </a:prstGeom>
        </p:spPr>
      </p:pic>
      <p:sp>
        <p:nvSpPr>
          <p:cNvPr id="92" name="object 92"/>
          <p:cNvSpPr/>
          <p:nvPr/>
        </p:nvSpPr>
        <p:spPr>
          <a:xfrm>
            <a:off x="9762743" y="604570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4"/>
                </a:moveTo>
                <a:lnTo>
                  <a:pt x="0" y="9144"/>
                </a:lnTo>
                <a:lnTo>
                  <a:pt x="0" y="0"/>
                </a:lnTo>
                <a:lnTo>
                  <a:pt x="9144" y="0"/>
                </a:lnTo>
                <a:lnTo>
                  <a:pt x="91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3" name="object 93"/>
          <p:cNvGrpSpPr/>
          <p:nvPr/>
        </p:nvGrpSpPr>
        <p:grpSpPr>
          <a:xfrm>
            <a:off x="824960" y="6230588"/>
            <a:ext cx="408940" cy="85725"/>
            <a:chOff x="824960" y="6230588"/>
            <a:chExt cx="408940" cy="85725"/>
          </a:xfrm>
        </p:grpSpPr>
        <p:pic>
          <p:nvPicPr>
            <p:cNvPr id="94" name="object 9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24960" y="6230588"/>
              <a:ext cx="288226" cy="8543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152810" y="6253448"/>
              <a:ext cx="81280" cy="61594"/>
            </a:xfrm>
            <a:custGeom>
              <a:avLst/>
              <a:gdLst/>
              <a:ahLst/>
              <a:cxnLst/>
              <a:rect l="l" t="t" r="r" b="b"/>
              <a:pathLst>
                <a:path w="81280" h="61595">
                  <a:moveTo>
                    <a:pt x="80867" y="61055"/>
                  </a:moveTo>
                  <a:lnTo>
                    <a:pt x="71723" y="61055"/>
                  </a:lnTo>
                  <a:lnTo>
                    <a:pt x="71723" y="18383"/>
                  </a:lnTo>
                  <a:lnTo>
                    <a:pt x="70199" y="15335"/>
                  </a:lnTo>
                  <a:lnTo>
                    <a:pt x="70199" y="13811"/>
                  </a:lnTo>
                  <a:lnTo>
                    <a:pt x="68675" y="12287"/>
                  </a:lnTo>
                  <a:lnTo>
                    <a:pt x="68675" y="10763"/>
                  </a:lnTo>
                  <a:lnTo>
                    <a:pt x="67151" y="9239"/>
                  </a:lnTo>
                  <a:lnTo>
                    <a:pt x="64103" y="9239"/>
                  </a:lnTo>
                  <a:lnTo>
                    <a:pt x="62579" y="7715"/>
                  </a:lnTo>
                  <a:lnTo>
                    <a:pt x="56483" y="7715"/>
                  </a:lnTo>
                  <a:lnTo>
                    <a:pt x="51911" y="9239"/>
                  </a:lnTo>
                  <a:lnTo>
                    <a:pt x="50387" y="12287"/>
                  </a:lnTo>
                  <a:lnTo>
                    <a:pt x="47339" y="15335"/>
                  </a:lnTo>
                  <a:lnTo>
                    <a:pt x="45815" y="19907"/>
                  </a:lnTo>
                  <a:lnTo>
                    <a:pt x="45815" y="61055"/>
                  </a:lnTo>
                  <a:lnTo>
                    <a:pt x="35147" y="61055"/>
                  </a:lnTo>
                  <a:lnTo>
                    <a:pt x="35147" y="13811"/>
                  </a:lnTo>
                  <a:lnTo>
                    <a:pt x="29051" y="7715"/>
                  </a:lnTo>
                  <a:lnTo>
                    <a:pt x="21431" y="7715"/>
                  </a:lnTo>
                  <a:lnTo>
                    <a:pt x="19907" y="9239"/>
                  </a:lnTo>
                  <a:lnTo>
                    <a:pt x="13716" y="12287"/>
                  </a:lnTo>
                  <a:lnTo>
                    <a:pt x="12192" y="13811"/>
                  </a:lnTo>
                  <a:lnTo>
                    <a:pt x="12192" y="16859"/>
                  </a:lnTo>
                  <a:lnTo>
                    <a:pt x="10668" y="19907"/>
                  </a:lnTo>
                  <a:lnTo>
                    <a:pt x="9144" y="24479"/>
                  </a:lnTo>
                  <a:lnTo>
                    <a:pt x="9144" y="61055"/>
                  </a:lnTo>
                  <a:lnTo>
                    <a:pt x="0" y="61055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9239"/>
                  </a:lnTo>
                  <a:lnTo>
                    <a:pt x="10668" y="6191"/>
                  </a:lnTo>
                  <a:lnTo>
                    <a:pt x="13716" y="4667"/>
                  </a:lnTo>
                  <a:lnTo>
                    <a:pt x="16764" y="1524"/>
                  </a:lnTo>
                  <a:lnTo>
                    <a:pt x="19907" y="0"/>
                  </a:lnTo>
                  <a:lnTo>
                    <a:pt x="35147" y="0"/>
                  </a:lnTo>
                  <a:lnTo>
                    <a:pt x="38195" y="1524"/>
                  </a:lnTo>
                  <a:lnTo>
                    <a:pt x="42767" y="6191"/>
                  </a:lnTo>
                  <a:lnTo>
                    <a:pt x="44291" y="9239"/>
                  </a:lnTo>
                  <a:lnTo>
                    <a:pt x="48863" y="3143"/>
                  </a:lnTo>
                  <a:lnTo>
                    <a:pt x="54959" y="0"/>
                  </a:lnTo>
                  <a:lnTo>
                    <a:pt x="68675" y="0"/>
                  </a:lnTo>
                  <a:lnTo>
                    <a:pt x="73247" y="1524"/>
                  </a:lnTo>
                  <a:lnTo>
                    <a:pt x="79343" y="7715"/>
                  </a:lnTo>
                  <a:lnTo>
                    <a:pt x="80867" y="12287"/>
                  </a:lnTo>
                  <a:lnTo>
                    <a:pt x="80867" y="61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/>
          <p:nvPr/>
        </p:nvSpPr>
        <p:spPr>
          <a:xfrm>
            <a:off x="1244333" y="6233642"/>
            <a:ext cx="149860" cy="82550"/>
          </a:xfrm>
          <a:custGeom>
            <a:avLst/>
            <a:gdLst/>
            <a:ahLst/>
            <a:cxnLst/>
            <a:rect l="l" t="t" r="r" b="b"/>
            <a:pathLst>
              <a:path w="149859" h="82550">
                <a:moveTo>
                  <a:pt x="54864" y="41236"/>
                </a:moveTo>
                <a:lnTo>
                  <a:pt x="51816" y="33616"/>
                </a:lnTo>
                <a:lnTo>
                  <a:pt x="47244" y="27520"/>
                </a:lnTo>
                <a:lnTo>
                  <a:pt x="44196" y="23406"/>
                </a:lnTo>
                <a:lnTo>
                  <a:pt x="44196" y="39712"/>
                </a:lnTo>
                <a:lnTo>
                  <a:pt x="44196" y="44284"/>
                </a:lnTo>
                <a:lnTo>
                  <a:pt x="10668" y="44284"/>
                </a:lnTo>
                <a:lnTo>
                  <a:pt x="10668" y="39712"/>
                </a:lnTo>
                <a:lnTo>
                  <a:pt x="12192" y="35140"/>
                </a:lnTo>
                <a:lnTo>
                  <a:pt x="18288" y="29044"/>
                </a:lnTo>
                <a:lnTo>
                  <a:pt x="22860" y="27520"/>
                </a:lnTo>
                <a:lnTo>
                  <a:pt x="32004" y="27520"/>
                </a:lnTo>
                <a:lnTo>
                  <a:pt x="36576" y="29044"/>
                </a:lnTo>
                <a:lnTo>
                  <a:pt x="39624" y="33616"/>
                </a:lnTo>
                <a:lnTo>
                  <a:pt x="42672" y="36664"/>
                </a:lnTo>
                <a:lnTo>
                  <a:pt x="44196" y="39712"/>
                </a:lnTo>
                <a:lnTo>
                  <a:pt x="44196" y="23406"/>
                </a:lnTo>
                <a:lnTo>
                  <a:pt x="42672" y="21336"/>
                </a:lnTo>
                <a:lnTo>
                  <a:pt x="35052" y="19812"/>
                </a:lnTo>
                <a:lnTo>
                  <a:pt x="19812" y="19812"/>
                </a:lnTo>
                <a:lnTo>
                  <a:pt x="12192" y="21336"/>
                </a:lnTo>
                <a:lnTo>
                  <a:pt x="7620" y="27520"/>
                </a:lnTo>
                <a:lnTo>
                  <a:pt x="1524" y="33616"/>
                </a:lnTo>
                <a:lnTo>
                  <a:pt x="0" y="41236"/>
                </a:lnTo>
                <a:lnTo>
                  <a:pt x="0" y="61048"/>
                </a:lnTo>
                <a:lnTo>
                  <a:pt x="1524" y="68668"/>
                </a:lnTo>
                <a:lnTo>
                  <a:pt x="7620" y="73240"/>
                </a:lnTo>
                <a:lnTo>
                  <a:pt x="12192" y="79336"/>
                </a:lnTo>
                <a:lnTo>
                  <a:pt x="19812" y="82384"/>
                </a:lnTo>
                <a:lnTo>
                  <a:pt x="35052" y="82384"/>
                </a:lnTo>
                <a:lnTo>
                  <a:pt x="41148" y="80860"/>
                </a:lnTo>
                <a:lnTo>
                  <a:pt x="45720" y="76288"/>
                </a:lnTo>
                <a:lnTo>
                  <a:pt x="50292" y="73240"/>
                </a:lnTo>
                <a:lnTo>
                  <a:pt x="53340" y="68668"/>
                </a:lnTo>
                <a:lnTo>
                  <a:pt x="54864" y="62572"/>
                </a:lnTo>
                <a:lnTo>
                  <a:pt x="44196" y="61048"/>
                </a:lnTo>
                <a:lnTo>
                  <a:pt x="42672" y="65620"/>
                </a:lnTo>
                <a:lnTo>
                  <a:pt x="35052" y="73240"/>
                </a:lnTo>
                <a:lnTo>
                  <a:pt x="22860" y="73240"/>
                </a:lnTo>
                <a:lnTo>
                  <a:pt x="18288" y="71716"/>
                </a:lnTo>
                <a:lnTo>
                  <a:pt x="12192" y="65620"/>
                </a:lnTo>
                <a:lnTo>
                  <a:pt x="9144" y="53428"/>
                </a:lnTo>
                <a:lnTo>
                  <a:pt x="54864" y="53428"/>
                </a:lnTo>
                <a:lnTo>
                  <a:pt x="54864" y="44284"/>
                </a:lnTo>
                <a:lnTo>
                  <a:pt x="54864" y="41236"/>
                </a:lnTo>
                <a:close/>
              </a:path>
              <a:path w="149859" h="82550">
                <a:moveTo>
                  <a:pt x="90017" y="80860"/>
                </a:moveTo>
                <a:lnTo>
                  <a:pt x="88493" y="71716"/>
                </a:lnTo>
                <a:lnTo>
                  <a:pt x="79349" y="71716"/>
                </a:lnTo>
                <a:lnTo>
                  <a:pt x="79349" y="70192"/>
                </a:lnTo>
                <a:lnTo>
                  <a:pt x="77825" y="68668"/>
                </a:lnTo>
                <a:lnTo>
                  <a:pt x="77825" y="28956"/>
                </a:lnTo>
                <a:lnTo>
                  <a:pt x="88493" y="28956"/>
                </a:lnTo>
                <a:lnTo>
                  <a:pt x="88493" y="19812"/>
                </a:lnTo>
                <a:lnTo>
                  <a:pt x="77825" y="19812"/>
                </a:lnTo>
                <a:lnTo>
                  <a:pt x="77825" y="0"/>
                </a:lnTo>
                <a:lnTo>
                  <a:pt x="67157" y="6096"/>
                </a:lnTo>
                <a:lnTo>
                  <a:pt x="67157" y="19812"/>
                </a:lnTo>
                <a:lnTo>
                  <a:pt x="59537" y="19812"/>
                </a:lnTo>
                <a:lnTo>
                  <a:pt x="59537" y="28956"/>
                </a:lnTo>
                <a:lnTo>
                  <a:pt x="67157" y="28956"/>
                </a:lnTo>
                <a:lnTo>
                  <a:pt x="67157" y="68668"/>
                </a:lnTo>
                <a:lnTo>
                  <a:pt x="68681" y="73240"/>
                </a:lnTo>
                <a:lnTo>
                  <a:pt x="68681" y="74764"/>
                </a:lnTo>
                <a:lnTo>
                  <a:pt x="74777" y="80860"/>
                </a:lnTo>
                <a:lnTo>
                  <a:pt x="90017" y="80860"/>
                </a:lnTo>
                <a:close/>
              </a:path>
              <a:path w="149859" h="82550">
                <a:moveTo>
                  <a:pt x="149453" y="80873"/>
                </a:moveTo>
                <a:lnTo>
                  <a:pt x="147929" y="77825"/>
                </a:lnTo>
                <a:lnTo>
                  <a:pt x="146405" y="76301"/>
                </a:lnTo>
                <a:lnTo>
                  <a:pt x="146405" y="73253"/>
                </a:lnTo>
                <a:lnTo>
                  <a:pt x="146405" y="50393"/>
                </a:lnTo>
                <a:lnTo>
                  <a:pt x="146405" y="33629"/>
                </a:lnTo>
                <a:lnTo>
                  <a:pt x="144881" y="32105"/>
                </a:lnTo>
                <a:lnTo>
                  <a:pt x="144881" y="29057"/>
                </a:lnTo>
                <a:lnTo>
                  <a:pt x="143357" y="27533"/>
                </a:lnTo>
                <a:lnTo>
                  <a:pt x="138785" y="22961"/>
                </a:lnTo>
                <a:lnTo>
                  <a:pt x="135737" y="21336"/>
                </a:lnTo>
                <a:lnTo>
                  <a:pt x="132689" y="19812"/>
                </a:lnTo>
                <a:lnTo>
                  <a:pt x="112877" y="19812"/>
                </a:lnTo>
                <a:lnTo>
                  <a:pt x="108305" y="21336"/>
                </a:lnTo>
                <a:lnTo>
                  <a:pt x="105257" y="22961"/>
                </a:lnTo>
                <a:lnTo>
                  <a:pt x="102209" y="24485"/>
                </a:lnTo>
                <a:lnTo>
                  <a:pt x="100685" y="27533"/>
                </a:lnTo>
                <a:lnTo>
                  <a:pt x="97637" y="30581"/>
                </a:lnTo>
                <a:lnTo>
                  <a:pt x="96113" y="33629"/>
                </a:lnTo>
                <a:lnTo>
                  <a:pt x="96113" y="38201"/>
                </a:lnTo>
                <a:lnTo>
                  <a:pt x="105257" y="39725"/>
                </a:lnTo>
                <a:lnTo>
                  <a:pt x="106781" y="35153"/>
                </a:lnTo>
                <a:lnTo>
                  <a:pt x="108305" y="32105"/>
                </a:lnTo>
                <a:lnTo>
                  <a:pt x="111353" y="30581"/>
                </a:lnTo>
                <a:lnTo>
                  <a:pt x="112877" y="29057"/>
                </a:lnTo>
                <a:lnTo>
                  <a:pt x="115925" y="27533"/>
                </a:lnTo>
                <a:lnTo>
                  <a:pt x="126593" y="27533"/>
                </a:lnTo>
                <a:lnTo>
                  <a:pt x="132689" y="30581"/>
                </a:lnTo>
                <a:lnTo>
                  <a:pt x="134213" y="32105"/>
                </a:lnTo>
                <a:lnTo>
                  <a:pt x="135737" y="35153"/>
                </a:lnTo>
                <a:lnTo>
                  <a:pt x="135737" y="42773"/>
                </a:lnTo>
                <a:lnTo>
                  <a:pt x="135737" y="50393"/>
                </a:lnTo>
                <a:lnTo>
                  <a:pt x="135737" y="62585"/>
                </a:lnTo>
                <a:lnTo>
                  <a:pt x="134213" y="64109"/>
                </a:lnTo>
                <a:lnTo>
                  <a:pt x="132689" y="67157"/>
                </a:lnTo>
                <a:lnTo>
                  <a:pt x="129641" y="70205"/>
                </a:lnTo>
                <a:lnTo>
                  <a:pt x="120497" y="74777"/>
                </a:lnTo>
                <a:lnTo>
                  <a:pt x="112877" y="74777"/>
                </a:lnTo>
                <a:lnTo>
                  <a:pt x="109829" y="73253"/>
                </a:lnTo>
                <a:lnTo>
                  <a:pt x="108305" y="71729"/>
                </a:lnTo>
                <a:lnTo>
                  <a:pt x="105257" y="70205"/>
                </a:lnTo>
                <a:lnTo>
                  <a:pt x="105257" y="61061"/>
                </a:lnTo>
                <a:lnTo>
                  <a:pt x="106781" y="59537"/>
                </a:lnTo>
                <a:lnTo>
                  <a:pt x="106781" y="58013"/>
                </a:lnTo>
                <a:lnTo>
                  <a:pt x="108305" y="56489"/>
                </a:lnTo>
                <a:lnTo>
                  <a:pt x="109829" y="56489"/>
                </a:lnTo>
                <a:lnTo>
                  <a:pt x="111353" y="54965"/>
                </a:lnTo>
                <a:lnTo>
                  <a:pt x="118973" y="54965"/>
                </a:lnTo>
                <a:lnTo>
                  <a:pt x="126593" y="53441"/>
                </a:lnTo>
                <a:lnTo>
                  <a:pt x="132689" y="51917"/>
                </a:lnTo>
                <a:lnTo>
                  <a:pt x="135737" y="50393"/>
                </a:lnTo>
                <a:lnTo>
                  <a:pt x="135737" y="42773"/>
                </a:lnTo>
                <a:lnTo>
                  <a:pt x="131165" y="44297"/>
                </a:lnTo>
                <a:lnTo>
                  <a:pt x="125069" y="45821"/>
                </a:lnTo>
                <a:lnTo>
                  <a:pt x="112877" y="45821"/>
                </a:lnTo>
                <a:lnTo>
                  <a:pt x="109829" y="47345"/>
                </a:lnTo>
                <a:lnTo>
                  <a:pt x="108305" y="47345"/>
                </a:lnTo>
                <a:lnTo>
                  <a:pt x="105257" y="48869"/>
                </a:lnTo>
                <a:lnTo>
                  <a:pt x="103733" y="48869"/>
                </a:lnTo>
                <a:lnTo>
                  <a:pt x="100685" y="50393"/>
                </a:lnTo>
                <a:lnTo>
                  <a:pt x="99161" y="51917"/>
                </a:lnTo>
                <a:lnTo>
                  <a:pt x="97637" y="54965"/>
                </a:lnTo>
                <a:lnTo>
                  <a:pt x="96113" y="56489"/>
                </a:lnTo>
                <a:lnTo>
                  <a:pt x="94589" y="59537"/>
                </a:lnTo>
                <a:lnTo>
                  <a:pt x="94589" y="70205"/>
                </a:lnTo>
                <a:lnTo>
                  <a:pt x="96113" y="73253"/>
                </a:lnTo>
                <a:lnTo>
                  <a:pt x="99161" y="77825"/>
                </a:lnTo>
                <a:lnTo>
                  <a:pt x="102209" y="80873"/>
                </a:lnTo>
                <a:lnTo>
                  <a:pt x="108305" y="82397"/>
                </a:lnTo>
                <a:lnTo>
                  <a:pt x="118973" y="82397"/>
                </a:lnTo>
                <a:lnTo>
                  <a:pt x="125069" y="79349"/>
                </a:lnTo>
                <a:lnTo>
                  <a:pt x="129641" y="79349"/>
                </a:lnTo>
                <a:lnTo>
                  <a:pt x="134213" y="74777"/>
                </a:lnTo>
                <a:lnTo>
                  <a:pt x="135737" y="73253"/>
                </a:lnTo>
                <a:lnTo>
                  <a:pt x="137261" y="76301"/>
                </a:lnTo>
                <a:lnTo>
                  <a:pt x="137261" y="77825"/>
                </a:lnTo>
                <a:lnTo>
                  <a:pt x="138785" y="80873"/>
                </a:lnTo>
                <a:lnTo>
                  <a:pt x="149453" y="808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7" name="object 97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405127" y="6230112"/>
            <a:ext cx="583501" cy="108775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2511742" y="6248876"/>
            <a:ext cx="959357" cy="79343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3476244" y="6248400"/>
            <a:ext cx="7620" cy="60960"/>
          </a:xfrm>
          <a:custGeom>
            <a:avLst/>
            <a:gdLst/>
            <a:ahLst/>
            <a:cxnLst/>
            <a:rect l="l" t="t" r="r" b="b"/>
            <a:pathLst>
              <a:path w="7620" h="60960">
                <a:moveTo>
                  <a:pt x="7620" y="60960"/>
                </a:moveTo>
                <a:lnTo>
                  <a:pt x="0" y="60960"/>
                </a:lnTo>
                <a:lnTo>
                  <a:pt x="0" y="0"/>
                </a:lnTo>
                <a:lnTo>
                  <a:pt x="7620" y="0"/>
                </a:lnTo>
                <a:lnTo>
                  <a:pt x="7620" y="6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object 10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4442650" y="6248400"/>
            <a:ext cx="1807273" cy="79819"/>
          </a:xfrm>
          <a:prstGeom prst="rect">
            <a:avLst/>
          </a:prstGeom>
        </p:spPr>
      </p:pic>
      <p:sp>
        <p:nvSpPr>
          <p:cNvPr id="101" name="object 101"/>
          <p:cNvSpPr/>
          <p:nvPr/>
        </p:nvSpPr>
        <p:spPr>
          <a:xfrm>
            <a:off x="6257544" y="630021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3" y="9144"/>
                </a:moveTo>
                <a:lnTo>
                  <a:pt x="0" y="9144"/>
                </a:lnTo>
                <a:lnTo>
                  <a:pt x="0" y="0"/>
                </a:lnTo>
                <a:lnTo>
                  <a:pt x="9143" y="0"/>
                </a:lnTo>
                <a:lnTo>
                  <a:pt x="9143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405127" y="6404514"/>
            <a:ext cx="751331" cy="108299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511742" y="6489953"/>
            <a:ext cx="1668589" cy="79438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4442650" y="6489953"/>
            <a:ext cx="2798730" cy="79343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2508694" y="6766083"/>
            <a:ext cx="822102" cy="79343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824960" y="6404514"/>
            <a:ext cx="1595342" cy="796385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4438078" y="6715791"/>
            <a:ext cx="5191696" cy="157162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2508694" y="7040689"/>
            <a:ext cx="1607534" cy="79343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439602" y="7040689"/>
            <a:ext cx="858678" cy="62579"/>
          </a:xfrm>
          <a:prstGeom prst="rect">
            <a:avLst/>
          </a:prstGeom>
        </p:spPr>
      </p:pic>
      <p:sp>
        <p:nvSpPr>
          <p:cNvPr id="110" name="object 110"/>
          <p:cNvSpPr/>
          <p:nvPr/>
        </p:nvSpPr>
        <p:spPr>
          <a:xfrm>
            <a:off x="5314188" y="7094219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144" y="9144"/>
                </a:moveTo>
                <a:lnTo>
                  <a:pt x="0" y="9144"/>
                </a:lnTo>
                <a:lnTo>
                  <a:pt x="0" y="0"/>
                </a:lnTo>
                <a:lnTo>
                  <a:pt x="9144" y="0"/>
                </a:lnTo>
                <a:lnTo>
                  <a:pt x="91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1" name="object 111"/>
          <p:cNvGrpSpPr/>
          <p:nvPr/>
        </p:nvGrpSpPr>
        <p:grpSpPr>
          <a:xfrm>
            <a:off x="641889" y="1093469"/>
            <a:ext cx="293370" cy="145415"/>
            <a:chOff x="641889" y="1093469"/>
            <a:chExt cx="293370" cy="145415"/>
          </a:xfrm>
        </p:grpSpPr>
        <p:sp>
          <p:nvSpPr>
            <p:cNvPr id="112" name="object 112"/>
            <p:cNvSpPr/>
            <p:nvPr/>
          </p:nvSpPr>
          <p:spPr>
            <a:xfrm>
              <a:off x="641883" y="1093469"/>
              <a:ext cx="122555" cy="144145"/>
            </a:xfrm>
            <a:custGeom>
              <a:avLst/>
              <a:gdLst/>
              <a:ahLst/>
              <a:cxnLst/>
              <a:rect l="l" t="t" r="r" b="b"/>
              <a:pathLst>
                <a:path w="122554" h="144144">
                  <a:moveTo>
                    <a:pt x="90004" y="125730"/>
                  </a:moveTo>
                  <a:lnTo>
                    <a:pt x="18288" y="125730"/>
                  </a:lnTo>
                  <a:lnTo>
                    <a:pt x="18288" y="0"/>
                  </a:lnTo>
                  <a:lnTo>
                    <a:pt x="0" y="0"/>
                  </a:lnTo>
                  <a:lnTo>
                    <a:pt x="0" y="125730"/>
                  </a:lnTo>
                  <a:lnTo>
                    <a:pt x="0" y="143510"/>
                  </a:lnTo>
                  <a:lnTo>
                    <a:pt x="90004" y="143510"/>
                  </a:lnTo>
                  <a:lnTo>
                    <a:pt x="90004" y="125730"/>
                  </a:lnTo>
                  <a:close/>
                </a:path>
                <a:path w="122554" h="144144">
                  <a:moveTo>
                    <a:pt x="122008" y="40106"/>
                  </a:moveTo>
                  <a:lnTo>
                    <a:pt x="103720" y="40106"/>
                  </a:lnTo>
                  <a:lnTo>
                    <a:pt x="103720" y="143827"/>
                  </a:lnTo>
                  <a:lnTo>
                    <a:pt x="122008" y="143827"/>
                  </a:lnTo>
                  <a:lnTo>
                    <a:pt x="122008" y="40106"/>
                  </a:lnTo>
                  <a:close/>
                </a:path>
                <a:path w="122554" h="144144">
                  <a:moveTo>
                    <a:pt x="122008" y="381"/>
                  </a:moveTo>
                  <a:lnTo>
                    <a:pt x="103720" y="381"/>
                  </a:lnTo>
                  <a:lnTo>
                    <a:pt x="103720" y="20193"/>
                  </a:lnTo>
                  <a:lnTo>
                    <a:pt x="122008" y="20193"/>
                  </a:lnTo>
                  <a:lnTo>
                    <a:pt x="122008" y="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91337" y="1096898"/>
              <a:ext cx="143446" cy="141922"/>
            </a:xfrm>
            <a:prstGeom prst="rect">
              <a:avLst/>
            </a:prstGeom>
          </p:spPr>
        </p:pic>
      </p:grpSp>
      <p:pic>
        <p:nvPicPr>
          <p:cNvPr id="114" name="object 114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992695" y="1090802"/>
            <a:ext cx="170783" cy="148018"/>
          </a:xfrm>
          <a:prstGeom prst="rect">
            <a:avLst/>
          </a:prstGeom>
        </p:spPr>
      </p:pic>
      <p:grpSp>
        <p:nvGrpSpPr>
          <p:cNvPr id="115" name="object 115"/>
          <p:cNvGrpSpPr/>
          <p:nvPr/>
        </p:nvGrpSpPr>
        <p:grpSpPr>
          <a:xfrm>
            <a:off x="1221486" y="1093850"/>
            <a:ext cx="989965" cy="145415"/>
            <a:chOff x="1221486" y="1093850"/>
            <a:chExt cx="989965" cy="145415"/>
          </a:xfrm>
        </p:grpSpPr>
        <p:sp>
          <p:nvSpPr>
            <p:cNvPr id="116" name="object 116"/>
            <p:cNvSpPr/>
            <p:nvPr/>
          </p:nvSpPr>
          <p:spPr>
            <a:xfrm>
              <a:off x="1221486" y="1093850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4" h="143509">
                  <a:moveTo>
                    <a:pt x="16764" y="39624"/>
                  </a:moveTo>
                  <a:lnTo>
                    <a:pt x="0" y="39624"/>
                  </a:lnTo>
                  <a:lnTo>
                    <a:pt x="0" y="143357"/>
                  </a:lnTo>
                  <a:lnTo>
                    <a:pt x="16764" y="143357"/>
                  </a:lnTo>
                  <a:lnTo>
                    <a:pt x="16764" y="39624"/>
                  </a:lnTo>
                  <a:close/>
                </a:path>
                <a:path w="17144" h="143509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62633" y="1096899"/>
              <a:ext cx="146399" cy="14039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431988" y="1093850"/>
              <a:ext cx="251650" cy="14497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704974" y="1133570"/>
              <a:ext cx="83819" cy="10525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816322" y="1093851"/>
              <a:ext cx="285178" cy="14497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127408" y="1130522"/>
              <a:ext cx="83915" cy="106775"/>
            </a:xfrm>
            <a:prstGeom prst="rect">
              <a:avLst/>
            </a:prstGeom>
          </p:spPr>
        </p:pic>
      </p:grpSp>
      <p:pic>
        <p:nvPicPr>
          <p:cNvPr id="122" name="object 122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2279903" y="1072515"/>
            <a:ext cx="1073753" cy="204406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3559492" y="1093787"/>
            <a:ext cx="1172908" cy="184658"/>
          </a:xfrm>
          <a:prstGeom prst="rect">
            <a:avLst/>
          </a:prstGeom>
        </p:spPr>
      </p:pic>
      <p:grpSp>
        <p:nvGrpSpPr>
          <p:cNvPr id="124" name="object 124"/>
          <p:cNvGrpSpPr/>
          <p:nvPr/>
        </p:nvGrpSpPr>
        <p:grpSpPr>
          <a:xfrm>
            <a:off x="4805648" y="1130522"/>
            <a:ext cx="468630" cy="108585"/>
            <a:chOff x="4805648" y="1130522"/>
            <a:chExt cx="468630" cy="108585"/>
          </a:xfrm>
        </p:grpSpPr>
        <p:pic>
          <p:nvPicPr>
            <p:cNvPr id="125" name="object 12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805648" y="1130522"/>
              <a:ext cx="193738" cy="10829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025294" y="1130522"/>
              <a:ext cx="248602" cy="108299"/>
            </a:xfrm>
            <a:prstGeom prst="rect">
              <a:avLst/>
            </a:prstGeom>
          </p:spPr>
        </p:pic>
      </p:grpSp>
      <p:pic>
        <p:nvPicPr>
          <p:cNvPr id="127" name="object 127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5351621" y="1093850"/>
            <a:ext cx="120491" cy="144970"/>
          </a:xfrm>
          <a:prstGeom prst="rect">
            <a:avLst/>
          </a:prstGeom>
        </p:spPr>
      </p:pic>
      <p:grpSp>
        <p:nvGrpSpPr>
          <p:cNvPr id="128" name="object 128"/>
          <p:cNvGrpSpPr/>
          <p:nvPr/>
        </p:nvGrpSpPr>
        <p:grpSpPr>
          <a:xfrm>
            <a:off x="5534691" y="1093850"/>
            <a:ext cx="625475" cy="145415"/>
            <a:chOff x="5534691" y="1093850"/>
            <a:chExt cx="625475" cy="145415"/>
          </a:xfrm>
        </p:grpSpPr>
        <p:pic>
          <p:nvPicPr>
            <p:cNvPr id="129" name="object 12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534691" y="1130522"/>
              <a:ext cx="96107" cy="108299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656706" y="1093850"/>
              <a:ext cx="503301" cy="1449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2276" y="482060"/>
            <a:ext cx="530860" cy="273685"/>
            <a:chOff x="692276" y="482060"/>
            <a:chExt cx="530860" cy="273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276" y="482060"/>
              <a:ext cx="92964" cy="869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8864" y="482060"/>
              <a:ext cx="210820" cy="273685"/>
            </a:xfrm>
            <a:custGeom>
              <a:avLst/>
              <a:gdLst/>
              <a:ahLst/>
              <a:cxnLst/>
              <a:rect l="l" t="t" r="r" b="b"/>
              <a:pathLst>
                <a:path w="210819" h="273684">
                  <a:moveTo>
                    <a:pt x="112871" y="273081"/>
                  </a:moveTo>
                  <a:lnTo>
                    <a:pt x="65628" y="267295"/>
                  </a:lnTo>
                  <a:lnTo>
                    <a:pt x="31432" y="250031"/>
                  </a:lnTo>
                  <a:lnTo>
                    <a:pt x="4762" y="209442"/>
                  </a:lnTo>
                  <a:lnTo>
                    <a:pt x="0" y="184594"/>
                  </a:lnTo>
                  <a:lnTo>
                    <a:pt x="33528" y="181546"/>
                  </a:lnTo>
                  <a:lnTo>
                    <a:pt x="34980" y="190674"/>
                  </a:lnTo>
                  <a:lnTo>
                    <a:pt x="37147" y="199346"/>
                  </a:lnTo>
                  <a:lnTo>
                    <a:pt x="61769" y="230362"/>
                  </a:lnTo>
                  <a:lnTo>
                    <a:pt x="100147" y="242054"/>
                  </a:lnTo>
                  <a:lnTo>
                    <a:pt x="111347" y="242601"/>
                  </a:lnTo>
                  <a:lnTo>
                    <a:pt x="121110" y="242077"/>
                  </a:lnTo>
                  <a:lnTo>
                    <a:pt x="160115" y="229266"/>
                  </a:lnTo>
                  <a:lnTo>
                    <a:pt x="176879" y="206025"/>
                  </a:lnTo>
                  <a:lnTo>
                    <a:pt x="176879" y="189166"/>
                  </a:lnTo>
                  <a:lnTo>
                    <a:pt x="146399" y="160210"/>
                  </a:lnTo>
                  <a:lnTo>
                    <a:pt x="99060" y="146494"/>
                  </a:lnTo>
                  <a:lnTo>
                    <a:pt x="82176" y="142827"/>
                  </a:lnTo>
                  <a:lnTo>
                    <a:pt x="68008" y="138874"/>
                  </a:lnTo>
                  <a:lnTo>
                    <a:pt x="31242" y="119633"/>
                  </a:lnTo>
                  <a:lnTo>
                    <a:pt x="11239" y="82130"/>
                  </a:lnTo>
                  <a:lnTo>
                    <a:pt x="10668" y="73247"/>
                  </a:lnTo>
                  <a:lnTo>
                    <a:pt x="11263" y="63245"/>
                  </a:lnTo>
                  <a:lnTo>
                    <a:pt x="27646" y="28097"/>
                  </a:lnTo>
                  <a:lnTo>
                    <a:pt x="66341" y="5143"/>
                  </a:lnTo>
                  <a:lnTo>
                    <a:pt x="103632" y="0"/>
                  </a:lnTo>
                  <a:lnTo>
                    <a:pt x="117998" y="595"/>
                  </a:lnTo>
                  <a:lnTo>
                    <a:pt x="155543" y="10667"/>
                  </a:lnTo>
                  <a:lnTo>
                    <a:pt x="189071" y="38195"/>
                  </a:lnTo>
                  <a:lnTo>
                    <a:pt x="202787" y="79343"/>
                  </a:lnTo>
                  <a:lnTo>
                    <a:pt x="169259" y="82391"/>
                  </a:lnTo>
                  <a:lnTo>
                    <a:pt x="167259" y="70651"/>
                  </a:lnTo>
                  <a:lnTo>
                    <a:pt x="163544" y="60483"/>
                  </a:lnTo>
                  <a:lnTo>
                    <a:pt x="131528" y="34766"/>
                  </a:lnTo>
                  <a:lnTo>
                    <a:pt x="105155" y="32099"/>
                  </a:lnTo>
                  <a:lnTo>
                    <a:pt x="90273" y="32694"/>
                  </a:lnTo>
                  <a:lnTo>
                    <a:pt x="51911" y="48791"/>
                  </a:lnTo>
                  <a:lnTo>
                    <a:pt x="44195" y="71723"/>
                  </a:lnTo>
                  <a:lnTo>
                    <a:pt x="44195" y="80867"/>
                  </a:lnTo>
                  <a:lnTo>
                    <a:pt x="87908" y="108379"/>
                  </a:lnTo>
                  <a:lnTo>
                    <a:pt x="126539" y="117514"/>
                  </a:lnTo>
                  <a:lnTo>
                    <a:pt x="142589" y="121919"/>
                  </a:lnTo>
                  <a:lnTo>
                    <a:pt x="185070" y="142303"/>
                  </a:lnTo>
                  <a:lnTo>
                    <a:pt x="207359" y="174319"/>
                  </a:lnTo>
                  <a:lnTo>
                    <a:pt x="210407" y="193833"/>
                  </a:lnTo>
                  <a:lnTo>
                    <a:pt x="209573" y="204739"/>
                  </a:lnTo>
                  <a:lnTo>
                    <a:pt x="191666" y="242911"/>
                  </a:lnTo>
                  <a:lnTo>
                    <a:pt x="151447" y="267295"/>
                  </a:lnTo>
                  <a:lnTo>
                    <a:pt x="126301" y="272486"/>
                  </a:lnTo>
                  <a:lnTo>
                    <a:pt x="112871" y="273081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8990" y="559879"/>
              <a:ext cx="154019" cy="19526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268730" y="555307"/>
            <a:ext cx="514350" cy="268605"/>
            <a:chOff x="1268730" y="555307"/>
            <a:chExt cx="514350" cy="268605"/>
          </a:xfrm>
        </p:grpSpPr>
        <p:sp>
          <p:nvSpPr>
            <p:cNvPr id="7" name="object 7"/>
            <p:cNvSpPr/>
            <p:nvPr/>
          </p:nvSpPr>
          <p:spPr>
            <a:xfrm>
              <a:off x="1268730" y="555307"/>
              <a:ext cx="166370" cy="268605"/>
            </a:xfrm>
            <a:custGeom>
              <a:avLst/>
              <a:gdLst/>
              <a:ahLst/>
              <a:cxnLst/>
              <a:rect l="l" t="t" r="r" b="b"/>
              <a:pathLst>
                <a:path w="166369" h="268605">
                  <a:moveTo>
                    <a:pt x="67241" y="28956"/>
                  </a:moveTo>
                  <a:lnTo>
                    <a:pt x="29051" y="28956"/>
                  </a:lnTo>
                  <a:lnTo>
                    <a:pt x="34790" y="22407"/>
                  </a:lnTo>
                  <a:lnTo>
                    <a:pt x="68294" y="2095"/>
                  </a:lnTo>
                  <a:lnTo>
                    <a:pt x="85439" y="0"/>
                  </a:lnTo>
                  <a:lnTo>
                    <a:pt x="96821" y="833"/>
                  </a:lnTo>
                  <a:lnTo>
                    <a:pt x="136709" y="19636"/>
                  </a:lnTo>
                  <a:lnTo>
                    <a:pt x="142252" y="25908"/>
                  </a:lnTo>
                  <a:lnTo>
                    <a:pt x="82391" y="25908"/>
                  </a:lnTo>
                  <a:lnTo>
                    <a:pt x="72390" y="27065"/>
                  </a:lnTo>
                  <a:lnTo>
                    <a:pt x="67241" y="28956"/>
                  </a:lnTo>
                  <a:close/>
                </a:path>
                <a:path w="166369" h="268605">
                  <a:moveTo>
                    <a:pt x="32099" y="268509"/>
                  </a:moveTo>
                  <a:lnTo>
                    <a:pt x="0" y="268509"/>
                  </a:lnTo>
                  <a:lnTo>
                    <a:pt x="0" y="4500"/>
                  </a:lnTo>
                  <a:lnTo>
                    <a:pt x="29051" y="4500"/>
                  </a:lnTo>
                  <a:lnTo>
                    <a:pt x="29051" y="28956"/>
                  </a:lnTo>
                  <a:lnTo>
                    <a:pt x="67241" y="28956"/>
                  </a:lnTo>
                  <a:lnTo>
                    <a:pt x="38695" y="55459"/>
                  </a:lnTo>
                  <a:lnTo>
                    <a:pt x="29150" y="99155"/>
                  </a:lnTo>
                  <a:lnTo>
                    <a:pt x="29051" y="100679"/>
                  </a:lnTo>
                  <a:lnTo>
                    <a:pt x="30064" y="116593"/>
                  </a:lnTo>
                  <a:lnTo>
                    <a:pt x="30146" y="117879"/>
                  </a:lnTo>
                  <a:lnTo>
                    <a:pt x="33242" y="132766"/>
                  </a:lnTo>
                  <a:lnTo>
                    <a:pt x="37961" y="145111"/>
                  </a:lnTo>
                  <a:lnTo>
                    <a:pt x="38052" y="145350"/>
                  </a:lnTo>
                  <a:lnTo>
                    <a:pt x="44291" y="155638"/>
                  </a:lnTo>
                  <a:lnTo>
                    <a:pt x="52578" y="163639"/>
                  </a:lnTo>
                  <a:lnTo>
                    <a:pt x="61436" y="169354"/>
                  </a:lnTo>
                  <a:lnTo>
                    <a:pt x="70866" y="172783"/>
                  </a:lnTo>
                  <a:lnTo>
                    <a:pt x="80867" y="173926"/>
                  </a:lnTo>
                  <a:lnTo>
                    <a:pt x="140919" y="173926"/>
                  </a:lnTo>
                  <a:lnTo>
                    <a:pt x="139424" y="175450"/>
                  </a:lnTo>
                  <a:lnTo>
                    <a:pt x="32099" y="175450"/>
                  </a:lnTo>
                  <a:lnTo>
                    <a:pt x="32099" y="268509"/>
                  </a:lnTo>
                  <a:close/>
                </a:path>
                <a:path w="166369" h="268605">
                  <a:moveTo>
                    <a:pt x="140919" y="173926"/>
                  </a:moveTo>
                  <a:lnTo>
                    <a:pt x="80867" y="173926"/>
                  </a:lnTo>
                  <a:lnTo>
                    <a:pt x="90868" y="172783"/>
                  </a:lnTo>
                  <a:lnTo>
                    <a:pt x="100298" y="169354"/>
                  </a:lnTo>
                  <a:lnTo>
                    <a:pt x="129063" y="132004"/>
                  </a:lnTo>
                  <a:lnTo>
                    <a:pt x="132606" y="100679"/>
                  </a:lnTo>
                  <a:lnTo>
                    <a:pt x="132683" y="99155"/>
                  </a:lnTo>
                  <a:lnTo>
                    <a:pt x="131993" y="85725"/>
                  </a:lnTo>
                  <a:lnTo>
                    <a:pt x="131879" y="83510"/>
                  </a:lnTo>
                  <a:lnTo>
                    <a:pt x="131802" y="82010"/>
                  </a:lnTo>
                  <a:lnTo>
                    <a:pt x="117443" y="44291"/>
                  </a:lnTo>
                  <a:lnTo>
                    <a:pt x="82391" y="25908"/>
                  </a:lnTo>
                  <a:lnTo>
                    <a:pt x="142252" y="25908"/>
                  </a:lnTo>
                  <a:lnTo>
                    <a:pt x="161162" y="60579"/>
                  </a:lnTo>
                  <a:lnTo>
                    <a:pt x="166306" y="99155"/>
                  </a:lnTo>
                  <a:lnTo>
                    <a:pt x="165711" y="112838"/>
                  </a:lnTo>
                  <a:lnTo>
                    <a:pt x="155638" y="151066"/>
                  </a:lnTo>
                  <a:lnTo>
                    <a:pt x="142601" y="172212"/>
                  </a:lnTo>
                  <a:lnTo>
                    <a:pt x="140919" y="173926"/>
                  </a:lnTo>
                  <a:close/>
                </a:path>
                <a:path w="166369" h="268605">
                  <a:moveTo>
                    <a:pt x="82391" y="199834"/>
                  </a:moveTo>
                  <a:lnTo>
                    <a:pt x="42195" y="185737"/>
                  </a:lnTo>
                  <a:lnTo>
                    <a:pt x="32099" y="175450"/>
                  </a:lnTo>
                  <a:lnTo>
                    <a:pt x="139424" y="175450"/>
                  </a:lnTo>
                  <a:lnTo>
                    <a:pt x="104298" y="196596"/>
                  </a:lnTo>
                  <a:lnTo>
                    <a:pt x="82391" y="199834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7896" y="555307"/>
              <a:ext cx="176879" cy="1998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9067" y="555307"/>
              <a:ext cx="103631" cy="195262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854416" y="486155"/>
            <a:ext cx="299085" cy="265430"/>
          </a:xfrm>
          <a:custGeom>
            <a:avLst/>
            <a:gdLst/>
            <a:ahLst/>
            <a:cxnLst/>
            <a:rect l="l" t="t" r="r" b="b"/>
            <a:pathLst>
              <a:path w="299085" h="265430">
                <a:moveTo>
                  <a:pt x="247078" y="264414"/>
                </a:moveTo>
                <a:lnTo>
                  <a:pt x="214528" y="185077"/>
                </a:lnTo>
                <a:lnTo>
                  <a:pt x="202641" y="156121"/>
                </a:lnTo>
                <a:lnTo>
                  <a:pt x="164693" y="63639"/>
                </a:lnTo>
                <a:lnTo>
                  <a:pt x="164693" y="156121"/>
                </a:lnTo>
                <a:lnTo>
                  <a:pt x="76301" y="156121"/>
                </a:lnTo>
                <a:lnTo>
                  <a:pt x="105257" y="79819"/>
                </a:lnTo>
                <a:lnTo>
                  <a:pt x="109537" y="67246"/>
                </a:lnTo>
                <a:lnTo>
                  <a:pt x="113258" y="54673"/>
                </a:lnTo>
                <a:lnTo>
                  <a:pt x="116395" y="42100"/>
                </a:lnTo>
                <a:lnTo>
                  <a:pt x="118973" y="29527"/>
                </a:lnTo>
                <a:lnTo>
                  <a:pt x="122682" y="40652"/>
                </a:lnTo>
                <a:lnTo>
                  <a:pt x="126974" y="53340"/>
                </a:lnTo>
                <a:lnTo>
                  <a:pt x="131826" y="67462"/>
                </a:lnTo>
                <a:lnTo>
                  <a:pt x="137261" y="82867"/>
                </a:lnTo>
                <a:lnTo>
                  <a:pt x="164693" y="156121"/>
                </a:lnTo>
                <a:lnTo>
                  <a:pt x="164693" y="63639"/>
                </a:lnTo>
                <a:lnTo>
                  <a:pt x="150698" y="29527"/>
                </a:lnTo>
                <a:lnTo>
                  <a:pt x="138785" y="482"/>
                </a:lnTo>
                <a:lnTo>
                  <a:pt x="100685" y="482"/>
                </a:lnTo>
                <a:lnTo>
                  <a:pt x="0" y="264414"/>
                </a:lnTo>
                <a:lnTo>
                  <a:pt x="36576" y="264414"/>
                </a:lnTo>
                <a:lnTo>
                  <a:pt x="65633" y="185077"/>
                </a:lnTo>
                <a:lnTo>
                  <a:pt x="176885" y="185077"/>
                </a:lnTo>
                <a:lnTo>
                  <a:pt x="207454" y="264414"/>
                </a:lnTo>
                <a:lnTo>
                  <a:pt x="247078" y="264414"/>
                </a:lnTo>
                <a:close/>
              </a:path>
              <a:path w="299085" h="265430">
                <a:moveTo>
                  <a:pt x="298996" y="0"/>
                </a:moveTo>
                <a:lnTo>
                  <a:pt x="265455" y="0"/>
                </a:lnTo>
                <a:lnTo>
                  <a:pt x="265455" y="265176"/>
                </a:lnTo>
                <a:lnTo>
                  <a:pt x="298996" y="265176"/>
                </a:lnTo>
                <a:lnTo>
                  <a:pt x="298996" y="0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205227" y="486156"/>
            <a:ext cx="411480" cy="269240"/>
            <a:chOff x="2205227" y="486156"/>
            <a:chExt cx="411480" cy="269240"/>
          </a:xfrm>
        </p:grpSpPr>
        <p:sp>
          <p:nvSpPr>
            <p:cNvPr id="12" name="object 12"/>
            <p:cNvSpPr/>
            <p:nvPr/>
          </p:nvSpPr>
          <p:spPr>
            <a:xfrm>
              <a:off x="2205227" y="486632"/>
              <a:ext cx="158750" cy="264160"/>
            </a:xfrm>
            <a:custGeom>
              <a:avLst/>
              <a:gdLst/>
              <a:ahLst/>
              <a:cxnLst/>
              <a:rect l="l" t="t" r="r" b="b"/>
              <a:pathLst>
                <a:path w="158750" h="264159">
                  <a:moveTo>
                    <a:pt x="158591" y="263937"/>
                  </a:moveTo>
                  <a:lnTo>
                    <a:pt x="118967" y="263937"/>
                  </a:lnTo>
                  <a:lnTo>
                    <a:pt x="54864" y="166306"/>
                  </a:lnTo>
                  <a:lnTo>
                    <a:pt x="32004" y="189261"/>
                  </a:lnTo>
                  <a:lnTo>
                    <a:pt x="32004" y="263937"/>
                  </a:lnTo>
                  <a:lnTo>
                    <a:pt x="0" y="263937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151066"/>
                  </a:lnTo>
                  <a:lnTo>
                    <a:pt x="109823" y="73247"/>
                  </a:lnTo>
                  <a:lnTo>
                    <a:pt x="150971" y="73247"/>
                  </a:lnTo>
                  <a:lnTo>
                    <a:pt x="77819" y="143446"/>
                  </a:lnTo>
                  <a:lnTo>
                    <a:pt x="158591" y="26393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2963" y="555307"/>
              <a:ext cx="175450" cy="19983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83180" y="486156"/>
              <a:ext cx="33655" cy="265430"/>
            </a:xfrm>
            <a:custGeom>
              <a:avLst/>
              <a:gdLst/>
              <a:ahLst/>
              <a:cxnLst/>
              <a:rect l="l" t="t" r="r" b="b"/>
              <a:pathLst>
                <a:path w="33655" h="265430">
                  <a:moveTo>
                    <a:pt x="33527" y="265175"/>
                  </a:moveTo>
                  <a:lnTo>
                    <a:pt x="0" y="265175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265175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668905" y="486638"/>
            <a:ext cx="32384" cy="264160"/>
          </a:xfrm>
          <a:custGeom>
            <a:avLst/>
            <a:gdLst/>
            <a:ahLst/>
            <a:cxnLst/>
            <a:rect l="l" t="t" r="r" b="b"/>
            <a:pathLst>
              <a:path w="32385" h="264159">
                <a:moveTo>
                  <a:pt x="32004" y="73240"/>
                </a:moveTo>
                <a:lnTo>
                  <a:pt x="0" y="73240"/>
                </a:lnTo>
                <a:lnTo>
                  <a:pt x="0" y="263931"/>
                </a:lnTo>
                <a:lnTo>
                  <a:pt x="32004" y="263931"/>
                </a:lnTo>
                <a:lnTo>
                  <a:pt x="32004" y="73240"/>
                </a:lnTo>
                <a:close/>
              </a:path>
              <a:path w="32385" h="264159">
                <a:moveTo>
                  <a:pt x="32004" y="0"/>
                </a:moveTo>
                <a:lnTo>
                  <a:pt x="0" y="0"/>
                </a:lnTo>
                <a:lnTo>
                  <a:pt x="0" y="38188"/>
                </a:lnTo>
                <a:lnTo>
                  <a:pt x="32004" y="38188"/>
                </a:lnTo>
                <a:lnTo>
                  <a:pt x="32004" y="0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55975" y="486156"/>
            <a:ext cx="35560" cy="265430"/>
          </a:xfrm>
          <a:custGeom>
            <a:avLst/>
            <a:gdLst/>
            <a:ahLst/>
            <a:cxnLst/>
            <a:rect l="l" t="t" r="r" b="b"/>
            <a:pathLst>
              <a:path w="35560" h="265430">
                <a:moveTo>
                  <a:pt x="35051" y="265175"/>
                </a:moveTo>
                <a:lnTo>
                  <a:pt x="0" y="265175"/>
                </a:lnTo>
                <a:lnTo>
                  <a:pt x="0" y="0"/>
                </a:lnTo>
                <a:lnTo>
                  <a:pt x="35051" y="0"/>
                </a:lnTo>
                <a:lnTo>
                  <a:pt x="35051" y="265175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940367" y="555307"/>
            <a:ext cx="367665" cy="200025"/>
            <a:chOff x="2940367" y="555307"/>
            <a:chExt cx="367665" cy="20002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0367" y="555307"/>
              <a:ext cx="178403" cy="1998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2393" y="555307"/>
              <a:ext cx="155543" cy="195262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437572" y="485108"/>
            <a:ext cx="1069340" cy="270510"/>
            <a:chOff x="3437572" y="485108"/>
            <a:chExt cx="1069340" cy="270510"/>
          </a:xfrm>
        </p:grpSpPr>
        <p:sp>
          <p:nvSpPr>
            <p:cNvPr id="21" name="object 21"/>
            <p:cNvSpPr/>
            <p:nvPr/>
          </p:nvSpPr>
          <p:spPr>
            <a:xfrm>
              <a:off x="3437572" y="486632"/>
              <a:ext cx="339090" cy="264160"/>
            </a:xfrm>
            <a:custGeom>
              <a:avLst/>
              <a:gdLst/>
              <a:ahLst/>
              <a:cxnLst/>
              <a:rect l="l" t="t" r="r" b="b"/>
              <a:pathLst>
                <a:path w="339089" h="264159">
                  <a:moveTo>
                    <a:pt x="266890" y="263937"/>
                  </a:moveTo>
                  <a:lnTo>
                    <a:pt x="233362" y="263937"/>
                  </a:lnTo>
                  <a:lnTo>
                    <a:pt x="176879" y="64103"/>
                  </a:lnTo>
                  <a:lnTo>
                    <a:pt x="171354" y="43529"/>
                  </a:lnTo>
                  <a:lnTo>
                    <a:pt x="169806" y="36671"/>
                  </a:lnTo>
                  <a:lnTo>
                    <a:pt x="169259" y="32099"/>
                  </a:lnTo>
                  <a:lnTo>
                    <a:pt x="163044" y="56959"/>
                  </a:lnTo>
                  <a:lnTo>
                    <a:pt x="161639" y="64103"/>
                  </a:lnTo>
                  <a:lnTo>
                    <a:pt x="105251" y="263937"/>
                  </a:lnTo>
                  <a:lnTo>
                    <a:pt x="70103" y="263937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76199" y="173926"/>
                  </a:lnTo>
                  <a:lnTo>
                    <a:pt x="78739" y="187459"/>
                  </a:lnTo>
                  <a:lnTo>
                    <a:pt x="84424" y="213882"/>
                  </a:lnTo>
                  <a:lnTo>
                    <a:pt x="86963" y="227361"/>
                  </a:lnTo>
                  <a:lnTo>
                    <a:pt x="91225" y="208796"/>
                  </a:lnTo>
                  <a:lnTo>
                    <a:pt x="94773" y="194357"/>
                  </a:lnTo>
                  <a:lnTo>
                    <a:pt x="97464" y="184204"/>
                  </a:lnTo>
                  <a:lnTo>
                    <a:pt x="149447" y="0"/>
                  </a:lnTo>
                  <a:lnTo>
                    <a:pt x="190595" y="0"/>
                  </a:lnTo>
                  <a:lnTo>
                    <a:pt x="228790" y="134302"/>
                  </a:lnTo>
                  <a:lnTo>
                    <a:pt x="240982" y="182546"/>
                  </a:lnTo>
                  <a:lnTo>
                    <a:pt x="248602" y="227361"/>
                  </a:lnTo>
                  <a:lnTo>
                    <a:pt x="251174" y="214453"/>
                  </a:lnTo>
                  <a:lnTo>
                    <a:pt x="254317" y="200679"/>
                  </a:lnTo>
                  <a:lnTo>
                    <a:pt x="258032" y="185744"/>
                  </a:lnTo>
                  <a:lnTo>
                    <a:pt x="262318" y="169354"/>
                  </a:lnTo>
                  <a:lnTo>
                    <a:pt x="303466" y="0"/>
                  </a:lnTo>
                  <a:lnTo>
                    <a:pt x="338613" y="0"/>
                  </a:lnTo>
                  <a:lnTo>
                    <a:pt x="266890" y="26393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2282" y="555307"/>
              <a:ext cx="175355" cy="19983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975925" y="492728"/>
              <a:ext cx="93345" cy="260985"/>
            </a:xfrm>
            <a:custGeom>
              <a:avLst/>
              <a:gdLst/>
              <a:ahLst/>
              <a:cxnLst/>
              <a:rect l="l" t="t" r="r" b="b"/>
              <a:pathLst>
                <a:path w="93345" h="260984">
                  <a:moveTo>
                    <a:pt x="74771" y="260889"/>
                  </a:moveTo>
                  <a:lnTo>
                    <a:pt x="68675" y="260889"/>
                  </a:lnTo>
                  <a:lnTo>
                    <a:pt x="60102" y="260580"/>
                  </a:lnTo>
                  <a:lnTo>
                    <a:pt x="52673" y="259556"/>
                  </a:lnTo>
                  <a:lnTo>
                    <a:pt x="46386" y="257675"/>
                  </a:lnTo>
                  <a:lnTo>
                    <a:pt x="41243" y="254793"/>
                  </a:lnTo>
                  <a:lnTo>
                    <a:pt x="35147" y="251745"/>
                  </a:lnTo>
                  <a:lnTo>
                    <a:pt x="22859" y="202977"/>
                  </a:lnTo>
                  <a:lnTo>
                    <a:pt x="22859" y="91535"/>
                  </a:lnTo>
                  <a:lnTo>
                    <a:pt x="0" y="91535"/>
                  </a:lnTo>
                  <a:lnTo>
                    <a:pt x="0" y="67151"/>
                  </a:lnTo>
                  <a:lnTo>
                    <a:pt x="22859" y="67151"/>
                  </a:lnTo>
                  <a:lnTo>
                    <a:pt x="22859" y="19907"/>
                  </a:lnTo>
                  <a:lnTo>
                    <a:pt x="54959" y="0"/>
                  </a:lnTo>
                  <a:lnTo>
                    <a:pt x="54959" y="67151"/>
                  </a:lnTo>
                  <a:lnTo>
                    <a:pt x="88487" y="67151"/>
                  </a:lnTo>
                  <a:lnTo>
                    <a:pt x="88487" y="91535"/>
                  </a:lnTo>
                  <a:lnTo>
                    <a:pt x="54959" y="91535"/>
                  </a:lnTo>
                  <a:lnTo>
                    <a:pt x="54959" y="213645"/>
                  </a:lnTo>
                  <a:lnTo>
                    <a:pt x="56483" y="219741"/>
                  </a:lnTo>
                  <a:lnTo>
                    <a:pt x="56483" y="221265"/>
                  </a:lnTo>
                  <a:lnTo>
                    <a:pt x="58007" y="224313"/>
                  </a:lnTo>
                  <a:lnTo>
                    <a:pt x="62579" y="228885"/>
                  </a:lnTo>
                  <a:lnTo>
                    <a:pt x="65627" y="230409"/>
                  </a:lnTo>
                  <a:lnTo>
                    <a:pt x="82391" y="230409"/>
                  </a:lnTo>
                  <a:lnTo>
                    <a:pt x="88487" y="228885"/>
                  </a:lnTo>
                  <a:lnTo>
                    <a:pt x="93059" y="257841"/>
                  </a:lnTo>
                  <a:lnTo>
                    <a:pt x="74771" y="260889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87272" y="555307"/>
              <a:ext cx="176974" cy="19983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97775" y="485108"/>
              <a:ext cx="208978" cy="265461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4633341" y="528319"/>
            <a:ext cx="183515" cy="184150"/>
          </a:xfrm>
          <a:custGeom>
            <a:avLst/>
            <a:gdLst/>
            <a:ahLst/>
            <a:cxnLst/>
            <a:rect l="l" t="t" r="r" b="b"/>
            <a:pathLst>
              <a:path w="183514" h="184150">
                <a:moveTo>
                  <a:pt x="182968" y="68580"/>
                </a:moveTo>
                <a:lnTo>
                  <a:pt x="114300" y="68580"/>
                </a:lnTo>
                <a:lnTo>
                  <a:pt x="114300" y="0"/>
                </a:lnTo>
                <a:lnTo>
                  <a:pt x="68580" y="0"/>
                </a:lnTo>
                <a:lnTo>
                  <a:pt x="68580" y="68580"/>
                </a:lnTo>
                <a:lnTo>
                  <a:pt x="0" y="68580"/>
                </a:lnTo>
                <a:lnTo>
                  <a:pt x="0" y="115570"/>
                </a:lnTo>
                <a:lnTo>
                  <a:pt x="68580" y="115570"/>
                </a:lnTo>
                <a:lnTo>
                  <a:pt x="68580" y="184150"/>
                </a:lnTo>
                <a:lnTo>
                  <a:pt x="114300" y="184150"/>
                </a:lnTo>
                <a:lnTo>
                  <a:pt x="114300" y="115570"/>
                </a:lnTo>
                <a:lnTo>
                  <a:pt x="182968" y="115570"/>
                </a:lnTo>
                <a:lnTo>
                  <a:pt x="182968" y="68580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10899" y="482066"/>
            <a:ext cx="761365" cy="290195"/>
          </a:xfrm>
          <a:custGeom>
            <a:avLst/>
            <a:gdLst/>
            <a:ahLst/>
            <a:cxnLst/>
            <a:rect l="l" t="t" r="r" b="b"/>
            <a:pathLst>
              <a:path w="761364" h="290195">
                <a:moveTo>
                  <a:pt x="247078" y="268503"/>
                </a:moveTo>
                <a:lnTo>
                  <a:pt x="214515" y="189166"/>
                </a:lnTo>
                <a:lnTo>
                  <a:pt x="202628" y="160210"/>
                </a:lnTo>
                <a:lnTo>
                  <a:pt x="164680" y="67703"/>
                </a:lnTo>
                <a:lnTo>
                  <a:pt x="164680" y="160210"/>
                </a:lnTo>
                <a:lnTo>
                  <a:pt x="76200" y="160210"/>
                </a:lnTo>
                <a:lnTo>
                  <a:pt x="105244" y="83908"/>
                </a:lnTo>
                <a:lnTo>
                  <a:pt x="109537" y="71335"/>
                </a:lnTo>
                <a:lnTo>
                  <a:pt x="113245" y="58762"/>
                </a:lnTo>
                <a:lnTo>
                  <a:pt x="116395" y="46189"/>
                </a:lnTo>
                <a:lnTo>
                  <a:pt x="118960" y="33616"/>
                </a:lnTo>
                <a:lnTo>
                  <a:pt x="122682" y="44742"/>
                </a:lnTo>
                <a:lnTo>
                  <a:pt x="126961" y="57429"/>
                </a:lnTo>
                <a:lnTo>
                  <a:pt x="131826" y="71551"/>
                </a:lnTo>
                <a:lnTo>
                  <a:pt x="137248" y="86956"/>
                </a:lnTo>
                <a:lnTo>
                  <a:pt x="164680" y="160210"/>
                </a:lnTo>
                <a:lnTo>
                  <a:pt x="164680" y="67703"/>
                </a:lnTo>
                <a:lnTo>
                  <a:pt x="150698" y="33616"/>
                </a:lnTo>
                <a:lnTo>
                  <a:pt x="138772" y="4572"/>
                </a:lnTo>
                <a:lnTo>
                  <a:pt x="100672" y="4572"/>
                </a:lnTo>
                <a:lnTo>
                  <a:pt x="0" y="268503"/>
                </a:lnTo>
                <a:lnTo>
                  <a:pt x="36576" y="268503"/>
                </a:lnTo>
                <a:lnTo>
                  <a:pt x="65532" y="189166"/>
                </a:lnTo>
                <a:lnTo>
                  <a:pt x="175348" y="189166"/>
                </a:lnTo>
                <a:lnTo>
                  <a:pt x="207352" y="268503"/>
                </a:lnTo>
                <a:lnTo>
                  <a:pt x="247078" y="268503"/>
                </a:lnTo>
                <a:close/>
              </a:path>
              <a:path w="761364" h="290195">
                <a:moveTo>
                  <a:pt x="515493" y="265455"/>
                </a:moveTo>
                <a:lnTo>
                  <a:pt x="504913" y="260578"/>
                </a:lnTo>
                <a:lnTo>
                  <a:pt x="496430" y="256311"/>
                </a:lnTo>
                <a:lnTo>
                  <a:pt x="493776" y="254977"/>
                </a:lnTo>
                <a:lnTo>
                  <a:pt x="482053" y="248526"/>
                </a:lnTo>
                <a:lnTo>
                  <a:pt x="474789" y="244119"/>
                </a:lnTo>
                <a:lnTo>
                  <a:pt x="469773" y="241071"/>
                </a:lnTo>
                <a:lnTo>
                  <a:pt x="479247" y="230505"/>
                </a:lnTo>
                <a:lnTo>
                  <a:pt x="485914" y="221259"/>
                </a:lnTo>
                <a:lnTo>
                  <a:pt x="504253" y="182181"/>
                </a:lnTo>
                <a:lnTo>
                  <a:pt x="509397" y="137350"/>
                </a:lnTo>
                <a:lnTo>
                  <a:pt x="508508" y="118211"/>
                </a:lnTo>
                <a:lnTo>
                  <a:pt x="505777" y="99961"/>
                </a:lnTo>
                <a:lnTo>
                  <a:pt x="505714" y="99771"/>
                </a:lnTo>
                <a:lnTo>
                  <a:pt x="501027" y="82829"/>
                </a:lnTo>
                <a:lnTo>
                  <a:pt x="494157" y="67144"/>
                </a:lnTo>
                <a:lnTo>
                  <a:pt x="485533" y="52031"/>
                </a:lnTo>
                <a:lnTo>
                  <a:pt x="475475" y="38760"/>
                </a:lnTo>
                <a:lnTo>
                  <a:pt x="474345" y="37693"/>
                </a:lnTo>
                <a:lnTo>
                  <a:pt x="474345" y="137350"/>
                </a:lnTo>
                <a:lnTo>
                  <a:pt x="472363" y="163322"/>
                </a:lnTo>
                <a:lnTo>
                  <a:pt x="466521" y="186169"/>
                </a:lnTo>
                <a:lnTo>
                  <a:pt x="456933" y="205587"/>
                </a:lnTo>
                <a:lnTo>
                  <a:pt x="443763" y="221259"/>
                </a:lnTo>
                <a:lnTo>
                  <a:pt x="432904" y="213575"/>
                </a:lnTo>
                <a:lnTo>
                  <a:pt x="420903" y="206590"/>
                </a:lnTo>
                <a:lnTo>
                  <a:pt x="407758" y="200482"/>
                </a:lnTo>
                <a:lnTo>
                  <a:pt x="393471" y="195351"/>
                </a:lnTo>
                <a:lnTo>
                  <a:pt x="384327" y="221259"/>
                </a:lnTo>
                <a:lnTo>
                  <a:pt x="393446" y="223862"/>
                </a:lnTo>
                <a:lnTo>
                  <a:pt x="402424" y="227164"/>
                </a:lnTo>
                <a:lnTo>
                  <a:pt x="384327" y="244119"/>
                </a:lnTo>
                <a:lnTo>
                  <a:pt x="364871" y="242404"/>
                </a:lnTo>
                <a:lnTo>
                  <a:pt x="318706" y="216687"/>
                </a:lnTo>
                <a:lnTo>
                  <a:pt x="300228" y="182740"/>
                </a:lnTo>
                <a:lnTo>
                  <a:pt x="294322" y="137350"/>
                </a:lnTo>
                <a:lnTo>
                  <a:pt x="295770" y="112458"/>
                </a:lnTo>
                <a:lnTo>
                  <a:pt x="307822" y="71894"/>
                </a:lnTo>
                <a:lnTo>
                  <a:pt x="348691" y="37236"/>
                </a:lnTo>
                <a:lnTo>
                  <a:pt x="384327" y="30568"/>
                </a:lnTo>
                <a:lnTo>
                  <a:pt x="396849" y="31432"/>
                </a:lnTo>
                <a:lnTo>
                  <a:pt x="441286" y="51079"/>
                </a:lnTo>
                <a:lnTo>
                  <a:pt x="467906" y="93116"/>
                </a:lnTo>
                <a:lnTo>
                  <a:pt x="474345" y="137350"/>
                </a:lnTo>
                <a:lnTo>
                  <a:pt x="474345" y="37693"/>
                </a:lnTo>
                <a:lnTo>
                  <a:pt x="434695" y="10325"/>
                </a:lnTo>
                <a:lnTo>
                  <a:pt x="401955" y="1117"/>
                </a:lnTo>
                <a:lnTo>
                  <a:pt x="401701" y="1117"/>
                </a:lnTo>
                <a:lnTo>
                  <a:pt x="384327" y="0"/>
                </a:lnTo>
                <a:lnTo>
                  <a:pt x="333921" y="9690"/>
                </a:lnTo>
                <a:lnTo>
                  <a:pt x="292417" y="37807"/>
                </a:lnTo>
                <a:lnTo>
                  <a:pt x="266103" y="82194"/>
                </a:lnTo>
                <a:lnTo>
                  <a:pt x="257746" y="137350"/>
                </a:lnTo>
                <a:lnTo>
                  <a:pt x="258622" y="156235"/>
                </a:lnTo>
                <a:lnTo>
                  <a:pt x="272986" y="207543"/>
                </a:lnTo>
                <a:lnTo>
                  <a:pt x="304698" y="246557"/>
                </a:lnTo>
                <a:lnTo>
                  <a:pt x="349072" y="268693"/>
                </a:lnTo>
                <a:lnTo>
                  <a:pt x="382803" y="273075"/>
                </a:lnTo>
                <a:lnTo>
                  <a:pt x="400545" y="272173"/>
                </a:lnTo>
                <a:lnTo>
                  <a:pt x="417283" y="269265"/>
                </a:lnTo>
                <a:lnTo>
                  <a:pt x="433171" y="264083"/>
                </a:lnTo>
                <a:lnTo>
                  <a:pt x="448335" y="256311"/>
                </a:lnTo>
                <a:lnTo>
                  <a:pt x="462127" y="266915"/>
                </a:lnTo>
                <a:lnTo>
                  <a:pt x="476046" y="275945"/>
                </a:lnTo>
                <a:lnTo>
                  <a:pt x="490220" y="283578"/>
                </a:lnTo>
                <a:lnTo>
                  <a:pt x="504825" y="289941"/>
                </a:lnTo>
                <a:lnTo>
                  <a:pt x="515493" y="265455"/>
                </a:lnTo>
                <a:close/>
              </a:path>
              <a:path w="761364" h="290195">
                <a:moveTo>
                  <a:pt x="761047" y="4572"/>
                </a:moveTo>
                <a:lnTo>
                  <a:pt x="727519" y="4572"/>
                </a:lnTo>
                <a:lnTo>
                  <a:pt x="727519" y="157162"/>
                </a:lnTo>
                <a:lnTo>
                  <a:pt x="726389" y="180086"/>
                </a:lnTo>
                <a:lnTo>
                  <a:pt x="710755" y="224307"/>
                </a:lnTo>
                <a:lnTo>
                  <a:pt x="673798" y="241452"/>
                </a:lnTo>
                <a:lnTo>
                  <a:pt x="655789" y="242595"/>
                </a:lnTo>
                <a:lnTo>
                  <a:pt x="644906" y="242023"/>
                </a:lnTo>
                <a:lnTo>
                  <a:pt x="604164" y="222211"/>
                </a:lnTo>
                <a:lnTo>
                  <a:pt x="589280" y="173177"/>
                </a:lnTo>
                <a:lnTo>
                  <a:pt x="588733" y="157162"/>
                </a:lnTo>
                <a:lnTo>
                  <a:pt x="588733" y="4572"/>
                </a:lnTo>
                <a:lnTo>
                  <a:pt x="553593" y="4572"/>
                </a:lnTo>
                <a:lnTo>
                  <a:pt x="553593" y="157162"/>
                </a:lnTo>
                <a:lnTo>
                  <a:pt x="554393" y="177507"/>
                </a:lnTo>
                <a:lnTo>
                  <a:pt x="564261" y="224307"/>
                </a:lnTo>
                <a:lnTo>
                  <a:pt x="597877" y="260883"/>
                </a:lnTo>
                <a:lnTo>
                  <a:pt x="641172" y="272249"/>
                </a:lnTo>
                <a:lnTo>
                  <a:pt x="658837" y="273075"/>
                </a:lnTo>
                <a:lnTo>
                  <a:pt x="677164" y="272224"/>
                </a:lnTo>
                <a:lnTo>
                  <a:pt x="719899" y="259359"/>
                </a:lnTo>
                <a:lnTo>
                  <a:pt x="747966" y="232143"/>
                </a:lnTo>
                <a:lnTo>
                  <a:pt x="758952" y="193217"/>
                </a:lnTo>
                <a:lnTo>
                  <a:pt x="761047" y="157162"/>
                </a:lnTo>
                <a:lnTo>
                  <a:pt x="761047" y="4572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28335" y="482066"/>
            <a:ext cx="439420" cy="273685"/>
          </a:xfrm>
          <a:custGeom>
            <a:avLst/>
            <a:gdLst/>
            <a:ahLst/>
            <a:cxnLst/>
            <a:rect l="l" t="t" r="r" b="b"/>
            <a:pathLst>
              <a:path w="439420" h="273684">
                <a:moveTo>
                  <a:pt x="196786" y="238023"/>
                </a:moveTo>
                <a:lnTo>
                  <a:pt x="35140" y="238023"/>
                </a:lnTo>
                <a:lnTo>
                  <a:pt x="35140" y="147853"/>
                </a:lnTo>
                <a:lnTo>
                  <a:pt x="180022" y="147853"/>
                </a:lnTo>
                <a:lnTo>
                  <a:pt x="180022" y="117373"/>
                </a:lnTo>
                <a:lnTo>
                  <a:pt x="35140" y="117373"/>
                </a:lnTo>
                <a:lnTo>
                  <a:pt x="35140" y="36093"/>
                </a:lnTo>
                <a:lnTo>
                  <a:pt x="190690" y="36093"/>
                </a:lnTo>
                <a:lnTo>
                  <a:pt x="190690" y="4343"/>
                </a:lnTo>
                <a:lnTo>
                  <a:pt x="0" y="4343"/>
                </a:lnTo>
                <a:lnTo>
                  <a:pt x="0" y="36093"/>
                </a:lnTo>
                <a:lnTo>
                  <a:pt x="0" y="117373"/>
                </a:lnTo>
                <a:lnTo>
                  <a:pt x="0" y="147853"/>
                </a:lnTo>
                <a:lnTo>
                  <a:pt x="0" y="238023"/>
                </a:lnTo>
                <a:lnTo>
                  <a:pt x="0" y="268503"/>
                </a:lnTo>
                <a:lnTo>
                  <a:pt x="196786" y="268503"/>
                </a:lnTo>
                <a:lnTo>
                  <a:pt x="196786" y="238023"/>
                </a:lnTo>
                <a:close/>
              </a:path>
              <a:path w="439420" h="273684">
                <a:moveTo>
                  <a:pt x="439280" y="193827"/>
                </a:moveTo>
                <a:lnTo>
                  <a:pt x="427088" y="157162"/>
                </a:lnTo>
                <a:lnTo>
                  <a:pt x="393560" y="129730"/>
                </a:lnTo>
                <a:lnTo>
                  <a:pt x="354698" y="117513"/>
                </a:lnTo>
                <a:lnTo>
                  <a:pt x="316077" y="108381"/>
                </a:lnTo>
                <a:lnTo>
                  <a:pt x="300888" y="103771"/>
                </a:lnTo>
                <a:lnTo>
                  <a:pt x="289699" y="99174"/>
                </a:lnTo>
                <a:lnTo>
                  <a:pt x="282219" y="94576"/>
                </a:lnTo>
                <a:lnTo>
                  <a:pt x="276123" y="88480"/>
                </a:lnTo>
                <a:lnTo>
                  <a:pt x="273075" y="80860"/>
                </a:lnTo>
                <a:lnTo>
                  <a:pt x="273075" y="71716"/>
                </a:lnTo>
                <a:lnTo>
                  <a:pt x="295008" y="37884"/>
                </a:lnTo>
                <a:lnTo>
                  <a:pt x="332511" y="32092"/>
                </a:lnTo>
                <a:lnTo>
                  <a:pt x="347370" y="32715"/>
                </a:lnTo>
                <a:lnTo>
                  <a:pt x="385432" y="51739"/>
                </a:lnTo>
                <a:lnTo>
                  <a:pt x="396608" y="82384"/>
                </a:lnTo>
                <a:lnTo>
                  <a:pt x="430136" y="79336"/>
                </a:lnTo>
                <a:lnTo>
                  <a:pt x="417944" y="38188"/>
                </a:lnTo>
                <a:lnTo>
                  <a:pt x="382892" y="10668"/>
                </a:lnTo>
                <a:lnTo>
                  <a:pt x="345300" y="596"/>
                </a:lnTo>
                <a:lnTo>
                  <a:pt x="330987" y="0"/>
                </a:lnTo>
                <a:lnTo>
                  <a:pt x="318465" y="571"/>
                </a:lnTo>
                <a:lnTo>
                  <a:pt x="273138" y="14338"/>
                </a:lnTo>
                <a:lnTo>
                  <a:pt x="245237" y="44958"/>
                </a:lnTo>
                <a:lnTo>
                  <a:pt x="239445" y="73240"/>
                </a:lnTo>
                <a:lnTo>
                  <a:pt x="240017" y="82130"/>
                </a:lnTo>
                <a:lnTo>
                  <a:pt x="260070" y="119634"/>
                </a:lnTo>
                <a:lnTo>
                  <a:pt x="296125" y="138874"/>
                </a:lnTo>
                <a:lnTo>
                  <a:pt x="326415" y="146494"/>
                </a:lnTo>
                <a:lnTo>
                  <a:pt x="343230" y="150774"/>
                </a:lnTo>
                <a:lnTo>
                  <a:pt x="381381" y="163664"/>
                </a:lnTo>
                <a:lnTo>
                  <a:pt x="404228" y="189166"/>
                </a:lnTo>
                <a:lnTo>
                  <a:pt x="404228" y="206019"/>
                </a:lnTo>
                <a:lnTo>
                  <a:pt x="375183" y="236499"/>
                </a:lnTo>
                <a:lnTo>
                  <a:pt x="340131" y="242595"/>
                </a:lnTo>
                <a:lnTo>
                  <a:pt x="328980" y="242049"/>
                </a:lnTo>
                <a:lnTo>
                  <a:pt x="290436" y="230365"/>
                </a:lnTo>
                <a:lnTo>
                  <a:pt x="266026" y="199351"/>
                </a:lnTo>
                <a:lnTo>
                  <a:pt x="262407" y="181546"/>
                </a:lnTo>
                <a:lnTo>
                  <a:pt x="228777" y="184594"/>
                </a:lnTo>
                <a:lnTo>
                  <a:pt x="242493" y="231927"/>
                </a:lnTo>
                <a:lnTo>
                  <a:pt x="280695" y="262407"/>
                </a:lnTo>
                <a:lnTo>
                  <a:pt x="324205" y="272491"/>
                </a:lnTo>
                <a:lnTo>
                  <a:pt x="341655" y="273075"/>
                </a:lnTo>
                <a:lnTo>
                  <a:pt x="355092" y="272491"/>
                </a:lnTo>
                <a:lnTo>
                  <a:pt x="392036" y="262407"/>
                </a:lnTo>
                <a:lnTo>
                  <a:pt x="427088" y="233451"/>
                </a:lnTo>
                <a:lnTo>
                  <a:pt x="438454" y="204736"/>
                </a:lnTo>
                <a:lnTo>
                  <a:pt x="439280" y="193827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55773" y="133027"/>
            <a:ext cx="1209744" cy="819032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749412" y="1157177"/>
            <a:ext cx="9243060" cy="1167130"/>
            <a:chOff x="749412" y="1157177"/>
            <a:chExt cx="9243060" cy="1167130"/>
          </a:xfrm>
        </p:grpSpPr>
        <p:sp>
          <p:nvSpPr>
            <p:cNvPr id="31" name="object 31"/>
            <p:cNvSpPr/>
            <p:nvPr/>
          </p:nvSpPr>
          <p:spPr>
            <a:xfrm>
              <a:off x="765048" y="1173479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80">
                  <a:moveTo>
                    <a:pt x="9212580" y="1135379"/>
                  </a:moveTo>
                  <a:lnTo>
                    <a:pt x="0" y="1135379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79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5429" y="1173194"/>
              <a:ext cx="9210675" cy="1135380"/>
            </a:xfrm>
            <a:custGeom>
              <a:avLst/>
              <a:gdLst/>
              <a:ahLst/>
              <a:cxnLst/>
              <a:rect l="l" t="t" r="r" b="b"/>
              <a:pathLst>
                <a:path w="9210675" h="1135380">
                  <a:moveTo>
                    <a:pt x="0" y="1135094"/>
                  </a:moveTo>
                  <a:lnTo>
                    <a:pt x="9210579" y="1135094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5094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8322" y="1472183"/>
              <a:ext cx="326326" cy="20754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3605" y="1525619"/>
              <a:ext cx="138874" cy="15411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81435" y="1476755"/>
              <a:ext cx="204311" cy="25631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71186" y="1472183"/>
              <a:ext cx="207454" cy="2060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09120" y="1525619"/>
              <a:ext cx="135731" cy="15411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40959" y="1469135"/>
              <a:ext cx="367569" cy="21059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732532" y="1472183"/>
              <a:ext cx="313690" cy="205104"/>
            </a:xfrm>
            <a:custGeom>
              <a:avLst/>
              <a:gdLst/>
              <a:ahLst/>
              <a:cxnLst/>
              <a:rect l="l" t="t" r="r" b="b"/>
              <a:pathLst>
                <a:path w="313689" h="205105">
                  <a:moveTo>
                    <a:pt x="27432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27432" y="204216"/>
                  </a:lnTo>
                  <a:lnTo>
                    <a:pt x="27432" y="0"/>
                  </a:lnTo>
                  <a:close/>
                </a:path>
                <a:path w="313689" h="205105">
                  <a:moveTo>
                    <a:pt x="313080" y="0"/>
                  </a:moveTo>
                  <a:lnTo>
                    <a:pt x="285559" y="0"/>
                  </a:lnTo>
                  <a:lnTo>
                    <a:pt x="253555" y="131254"/>
                  </a:lnTo>
                  <a:lnTo>
                    <a:pt x="251053" y="143522"/>
                  </a:lnTo>
                  <a:lnTo>
                    <a:pt x="246049" y="165760"/>
                  </a:lnTo>
                  <a:lnTo>
                    <a:pt x="244411" y="175450"/>
                  </a:lnTo>
                  <a:lnTo>
                    <a:pt x="241566" y="158267"/>
                  </a:lnTo>
                  <a:lnTo>
                    <a:pt x="237744" y="140779"/>
                  </a:lnTo>
                  <a:lnTo>
                    <a:pt x="233045" y="122732"/>
                  </a:lnTo>
                  <a:lnTo>
                    <a:pt x="227647" y="103822"/>
                  </a:lnTo>
                  <a:lnTo>
                    <a:pt x="198691" y="0"/>
                  </a:lnTo>
                  <a:lnTo>
                    <a:pt x="166585" y="0"/>
                  </a:lnTo>
                  <a:lnTo>
                    <a:pt x="126961" y="137350"/>
                  </a:lnTo>
                  <a:lnTo>
                    <a:pt x="126390" y="142240"/>
                  </a:lnTo>
                  <a:lnTo>
                    <a:pt x="124675" y="150114"/>
                  </a:lnTo>
                  <a:lnTo>
                    <a:pt x="121818" y="161150"/>
                  </a:lnTo>
                  <a:lnTo>
                    <a:pt x="117817" y="175450"/>
                  </a:lnTo>
                  <a:lnTo>
                    <a:pt x="116408" y="165163"/>
                  </a:lnTo>
                  <a:lnTo>
                    <a:pt x="114579" y="154876"/>
                  </a:lnTo>
                  <a:lnTo>
                    <a:pt x="112458" y="144589"/>
                  </a:lnTo>
                  <a:lnTo>
                    <a:pt x="79717" y="0"/>
                  </a:lnTo>
                  <a:lnTo>
                    <a:pt x="50761" y="0"/>
                  </a:lnTo>
                  <a:lnTo>
                    <a:pt x="105625" y="204508"/>
                  </a:lnTo>
                  <a:lnTo>
                    <a:pt x="133057" y="204508"/>
                  </a:lnTo>
                  <a:lnTo>
                    <a:pt x="175831" y="48869"/>
                  </a:lnTo>
                  <a:lnTo>
                    <a:pt x="177355" y="42773"/>
                  </a:lnTo>
                  <a:lnTo>
                    <a:pt x="180403" y="33629"/>
                  </a:lnTo>
                  <a:lnTo>
                    <a:pt x="181927" y="24485"/>
                  </a:lnTo>
                  <a:lnTo>
                    <a:pt x="183451" y="27533"/>
                  </a:lnTo>
                  <a:lnTo>
                    <a:pt x="184975" y="36677"/>
                  </a:lnTo>
                  <a:lnTo>
                    <a:pt x="188023" y="48869"/>
                  </a:lnTo>
                  <a:lnTo>
                    <a:pt x="230695" y="204508"/>
                  </a:lnTo>
                  <a:lnTo>
                    <a:pt x="256603" y="204508"/>
                  </a:lnTo>
                  <a:lnTo>
                    <a:pt x="313080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29438" y="1469135"/>
              <a:ext cx="218122" cy="21059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76517" y="1525619"/>
              <a:ext cx="80867" cy="15106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6727" y="1525619"/>
              <a:ext cx="129635" cy="15411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691127" y="1472183"/>
              <a:ext cx="26034" cy="204470"/>
            </a:xfrm>
            <a:custGeom>
              <a:avLst/>
              <a:gdLst/>
              <a:ahLst/>
              <a:cxnLst/>
              <a:rect l="l" t="t" r="r" b="b"/>
              <a:pathLst>
                <a:path w="26035" h="204469">
                  <a:moveTo>
                    <a:pt x="25908" y="204216"/>
                  </a:moveTo>
                  <a:lnTo>
                    <a:pt x="0" y="2042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042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45731" y="1525619"/>
              <a:ext cx="283628" cy="15411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59840" y="1525619"/>
              <a:ext cx="118967" cy="15106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216908" y="1472183"/>
              <a:ext cx="24765" cy="205104"/>
            </a:xfrm>
            <a:custGeom>
              <a:avLst/>
              <a:gdLst/>
              <a:ahLst/>
              <a:cxnLst/>
              <a:rect l="l" t="t" r="r" b="b"/>
              <a:pathLst>
                <a:path w="24764" h="205105">
                  <a:moveTo>
                    <a:pt x="24384" y="56489"/>
                  </a:moveTo>
                  <a:lnTo>
                    <a:pt x="0" y="56489"/>
                  </a:lnTo>
                  <a:lnTo>
                    <a:pt x="0" y="204508"/>
                  </a:lnTo>
                  <a:lnTo>
                    <a:pt x="24384" y="204508"/>
                  </a:lnTo>
                  <a:lnTo>
                    <a:pt x="24384" y="56489"/>
                  </a:lnTo>
                  <a:close/>
                </a:path>
                <a:path w="24764" h="205105">
                  <a:moveTo>
                    <a:pt x="24384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4384" y="29057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79487" y="1525619"/>
              <a:ext cx="120491" cy="15106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27410" y="1525619"/>
              <a:ext cx="131159" cy="21050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599717" y="1647634"/>
              <a:ext cx="31115" cy="69215"/>
            </a:xfrm>
            <a:custGeom>
              <a:avLst/>
              <a:gdLst/>
              <a:ahLst/>
              <a:cxnLst/>
              <a:rect l="l" t="t" r="r" b="b"/>
              <a:pathLst>
                <a:path w="31114" h="69214">
                  <a:moveTo>
                    <a:pt x="6096" y="68675"/>
                  </a:moveTo>
                  <a:lnTo>
                    <a:pt x="0" y="58007"/>
                  </a:lnTo>
                  <a:lnTo>
                    <a:pt x="4572" y="56483"/>
                  </a:lnTo>
                  <a:lnTo>
                    <a:pt x="9144" y="51911"/>
                  </a:lnTo>
                  <a:lnTo>
                    <a:pt x="10668" y="47339"/>
                  </a:lnTo>
                  <a:lnTo>
                    <a:pt x="13716" y="42767"/>
                  </a:lnTo>
                  <a:lnTo>
                    <a:pt x="15240" y="36671"/>
                  </a:lnTo>
                  <a:lnTo>
                    <a:pt x="15240" y="29051"/>
                  </a:lnTo>
                  <a:lnTo>
                    <a:pt x="1524" y="29051"/>
                  </a:lnTo>
                  <a:lnTo>
                    <a:pt x="1524" y="0"/>
                  </a:lnTo>
                  <a:lnTo>
                    <a:pt x="30575" y="0"/>
                  </a:lnTo>
                  <a:lnTo>
                    <a:pt x="30575" y="38195"/>
                  </a:lnTo>
                  <a:lnTo>
                    <a:pt x="27432" y="47339"/>
                  </a:lnTo>
                  <a:lnTo>
                    <a:pt x="21336" y="59531"/>
                  </a:lnTo>
                  <a:lnTo>
                    <a:pt x="15240" y="65627"/>
                  </a:lnTo>
                  <a:lnTo>
                    <a:pt x="6096" y="6867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33925" y="1525619"/>
              <a:ext cx="135731" cy="15411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00231" y="1525619"/>
              <a:ext cx="118967" cy="15106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48154" y="1472183"/>
              <a:ext cx="128111" cy="20754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78469" y="1476755"/>
              <a:ext cx="1136237" cy="25631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21481" y="1469135"/>
              <a:ext cx="114395" cy="20754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672071" y="1472183"/>
              <a:ext cx="26034" cy="204470"/>
            </a:xfrm>
            <a:custGeom>
              <a:avLst/>
              <a:gdLst/>
              <a:ahLst/>
              <a:cxnLst/>
              <a:rect l="l" t="t" r="r" b="b"/>
              <a:pathLst>
                <a:path w="26034" h="204469">
                  <a:moveTo>
                    <a:pt x="25908" y="204216"/>
                  </a:moveTo>
                  <a:lnTo>
                    <a:pt x="0" y="2042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042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22745" y="1476755"/>
              <a:ext cx="215074" cy="20297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68299" y="1525619"/>
              <a:ext cx="80772" cy="15106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122414" y="1476755"/>
              <a:ext cx="71627" cy="20145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220045" y="1472183"/>
              <a:ext cx="118872" cy="20450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358824" y="1525619"/>
              <a:ext cx="135731" cy="15411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607426" y="1525619"/>
              <a:ext cx="276034" cy="20745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912595" y="1472183"/>
              <a:ext cx="88900" cy="204470"/>
            </a:xfrm>
            <a:custGeom>
              <a:avLst/>
              <a:gdLst/>
              <a:ahLst/>
              <a:cxnLst/>
              <a:rect l="l" t="t" r="r" b="b"/>
              <a:pathLst>
                <a:path w="88900" h="204469">
                  <a:moveTo>
                    <a:pt x="25920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25920" y="204216"/>
                  </a:lnTo>
                  <a:lnTo>
                    <a:pt x="25920" y="0"/>
                  </a:lnTo>
                  <a:close/>
                </a:path>
                <a:path w="88900" h="204469">
                  <a:moveTo>
                    <a:pt x="88404" y="0"/>
                  </a:moveTo>
                  <a:lnTo>
                    <a:pt x="62496" y="0"/>
                  </a:lnTo>
                  <a:lnTo>
                    <a:pt x="62496" y="204216"/>
                  </a:lnTo>
                  <a:lnTo>
                    <a:pt x="88404" y="204216"/>
                  </a:lnTo>
                  <a:lnTo>
                    <a:pt x="8840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039004" y="1528667"/>
              <a:ext cx="118967" cy="15106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182451" y="1476755"/>
              <a:ext cx="214979" cy="20297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418766" y="1472183"/>
              <a:ext cx="128111" cy="20754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639937" y="1525619"/>
              <a:ext cx="355377" cy="15411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016650" y="1525619"/>
              <a:ext cx="122015" cy="15411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161526" y="1472183"/>
              <a:ext cx="120491" cy="20450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9320212" y="1472183"/>
              <a:ext cx="24765" cy="205104"/>
            </a:xfrm>
            <a:custGeom>
              <a:avLst/>
              <a:gdLst/>
              <a:ahLst/>
              <a:cxnLst/>
              <a:rect l="l" t="t" r="r" b="b"/>
              <a:pathLst>
                <a:path w="24765" h="205105">
                  <a:moveTo>
                    <a:pt x="24384" y="56489"/>
                  </a:moveTo>
                  <a:lnTo>
                    <a:pt x="0" y="56489"/>
                  </a:lnTo>
                  <a:lnTo>
                    <a:pt x="0" y="204508"/>
                  </a:lnTo>
                  <a:lnTo>
                    <a:pt x="24384" y="204508"/>
                  </a:lnTo>
                  <a:lnTo>
                    <a:pt x="24384" y="56489"/>
                  </a:lnTo>
                  <a:close/>
                </a:path>
                <a:path w="24765" h="205105">
                  <a:moveTo>
                    <a:pt x="24384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4384" y="29057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382696" y="1525619"/>
              <a:ext cx="120491" cy="15106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530620" y="1525619"/>
              <a:ext cx="129635" cy="21050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907332" y="1813940"/>
              <a:ext cx="586105" cy="203200"/>
            </a:xfrm>
            <a:custGeom>
              <a:avLst/>
              <a:gdLst/>
              <a:ahLst/>
              <a:cxnLst/>
              <a:rect l="l" t="t" r="r" b="b"/>
              <a:pathLst>
                <a:path w="586104" h="203200">
                  <a:moveTo>
                    <a:pt x="201269" y="51917"/>
                  </a:moveTo>
                  <a:lnTo>
                    <a:pt x="176885" y="51917"/>
                  </a:lnTo>
                  <a:lnTo>
                    <a:pt x="152501" y="137350"/>
                  </a:lnTo>
                  <a:lnTo>
                    <a:pt x="143357" y="164782"/>
                  </a:lnTo>
                  <a:lnTo>
                    <a:pt x="135737" y="137350"/>
                  </a:lnTo>
                  <a:lnTo>
                    <a:pt x="114401" y="51917"/>
                  </a:lnTo>
                  <a:lnTo>
                    <a:pt x="88392" y="51917"/>
                  </a:lnTo>
                  <a:lnTo>
                    <a:pt x="65532" y="137350"/>
                  </a:lnTo>
                  <a:lnTo>
                    <a:pt x="62420" y="150266"/>
                  </a:lnTo>
                  <a:lnTo>
                    <a:pt x="58470" y="165214"/>
                  </a:lnTo>
                  <a:lnTo>
                    <a:pt x="57912" y="167830"/>
                  </a:lnTo>
                  <a:lnTo>
                    <a:pt x="48768" y="137350"/>
                  </a:lnTo>
                  <a:lnTo>
                    <a:pt x="25908" y="51917"/>
                  </a:lnTo>
                  <a:lnTo>
                    <a:pt x="0" y="51917"/>
                  </a:lnTo>
                  <a:lnTo>
                    <a:pt x="44196" y="198310"/>
                  </a:lnTo>
                  <a:lnTo>
                    <a:pt x="70104" y="198310"/>
                  </a:lnTo>
                  <a:lnTo>
                    <a:pt x="100584" y="85445"/>
                  </a:lnTo>
                  <a:lnTo>
                    <a:pt x="106781" y="111353"/>
                  </a:lnTo>
                  <a:lnTo>
                    <a:pt x="129641" y="198310"/>
                  </a:lnTo>
                  <a:lnTo>
                    <a:pt x="155549" y="198310"/>
                  </a:lnTo>
                  <a:lnTo>
                    <a:pt x="201269" y="51917"/>
                  </a:lnTo>
                  <a:close/>
                </a:path>
                <a:path w="586104" h="203200">
                  <a:moveTo>
                    <a:pt x="344627" y="198310"/>
                  </a:moveTo>
                  <a:lnTo>
                    <a:pt x="341579" y="193738"/>
                  </a:lnTo>
                  <a:lnTo>
                    <a:pt x="338531" y="187642"/>
                  </a:lnTo>
                  <a:lnTo>
                    <a:pt x="338531" y="181546"/>
                  </a:lnTo>
                  <a:lnTo>
                    <a:pt x="338467" y="181165"/>
                  </a:lnTo>
                  <a:lnTo>
                    <a:pt x="337019" y="125158"/>
                  </a:lnTo>
                  <a:lnTo>
                    <a:pt x="337007" y="93065"/>
                  </a:lnTo>
                  <a:lnTo>
                    <a:pt x="335483" y="85445"/>
                  </a:lnTo>
                  <a:lnTo>
                    <a:pt x="335483" y="80873"/>
                  </a:lnTo>
                  <a:lnTo>
                    <a:pt x="333959" y="74777"/>
                  </a:lnTo>
                  <a:lnTo>
                    <a:pt x="303517" y="51435"/>
                  </a:lnTo>
                  <a:lnTo>
                    <a:pt x="279095" y="48869"/>
                  </a:lnTo>
                  <a:lnTo>
                    <a:pt x="270205" y="49149"/>
                  </a:lnTo>
                  <a:lnTo>
                    <a:pt x="233172" y="59918"/>
                  </a:lnTo>
                  <a:lnTo>
                    <a:pt x="213461" y="93065"/>
                  </a:lnTo>
                  <a:lnTo>
                    <a:pt x="237947" y="97637"/>
                  </a:lnTo>
                  <a:lnTo>
                    <a:pt x="240271" y="90208"/>
                  </a:lnTo>
                  <a:lnTo>
                    <a:pt x="242900" y="83921"/>
                  </a:lnTo>
                  <a:lnTo>
                    <a:pt x="276047" y="68681"/>
                  </a:lnTo>
                  <a:lnTo>
                    <a:pt x="283921" y="69202"/>
                  </a:lnTo>
                  <a:lnTo>
                    <a:pt x="284429" y="69202"/>
                  </a:lnTo>
                  <a:lnTo>
                    <a:pt x="311099" y="88493"/>
                  </a:lnTo>
                  <a:lnTo>
                    <a:pt x="311099" y="105257"/>
                  </a:lnTo>
                  <a:lnTo>
                    <a:pt x="311099" y="125158"/>
                  </a:lnTo>
                  <a:lnTo>
                    <a:pt x="311099" y="144970"/>
                  </a:lnTo>
                  <a:lnTo>
                    <a:pt x="309575" y="154114"/>
                  </a:lnTo>
                  <a:lnTo>
                    <a:pt x="278904" y="181165"/>
                  </a:lnTo>
                  <a:lnTo>
                    <a:pt x="265379" y="183070"/>
                  </a:lnTo>
                  <a:lnTo>
                    <a:pt x="256235" y="183070"/>
                  </a:lnTo>
                  <a:lnTo>
                    <a:pt x="248615" y="180022"/>
                  </a:lnTo>
                  <a:lnTo>
                    <a:pt x="242519" y="175450"/>
                  </a:lnTo>
                  <a:lnTo>
                    <a:pt x="237947" y="172402"/>
                  </a:lnTo>
                  <a:lnTo>
                    <a:pt x="234899" y="166306"/>
                  </a:lnTo>
                  <a:lnTo>
                    <a:pt x="234899" y="155638"/>
                  </a:lnTo>
                  <a:lnTo>
                    <a:pt x="236423" y="151066"/>
                  </a:lnTo>
                  <a:lnTo>
                    <a:pt x="239471" y="148018"/>
                  </a:lnTo>
                  <a:lnTo>
                    <a:pt x="240995" y="143446"/>
                  </a:lnTo>
                  <a:lnTo>
                    <a:pt x="244043" y="141922"/>
                  </a:lnTo>
                  <a:lnTo>
                    <a:pt x="248615" y="138874"/>
                  </a:lnTo>
                  <a:lnTo>
                    <a:pt x="253187" y="137350"/>
                  </a:lnTo>
                  <a:lnTo>
                    <a:pt x="260807" y="135826"/>
                  </a:lnTo>
                  <a:lnTo>
                    <a:pt x="269951" y="134302"/>
                  </a:lnTo>
                  <a:lnTo>
                    <a:pt x="282803" y="132016"/>
                  </a:lnTo>
                  <a:lnTo>
                    <a:pt x="293954" y="129730"/>
                  </a:lnTo>
                  <a:lnTo>
                    <a:pt x="303377" y="127444"/>
                  </a:lnTo>
                  <a:lnTo>
                    <a:pt x="311099" y="125158"/>
                  </a:lnTo>
                  <a:lnTo>
                    <a:pt x="311099" y="105257"/>
                  </a:lnTo>
                  <a:lnTo>
                    <a:pt x="303110" y="107543"/>
                  </a:lnTo>
                  <a:lnTo>
                    <a:pt x="293001" y="109829"/>
                  </a:lnTo>
                  <a:lnTo>
                    <a:pt x="280873" y="112115"/>
                  </a:lnTo>
                  <a:lnTo>
                    <a:pt x="266903" y="114401"/>
                  </a:lnTo>
                  <a:lnTo>
                    <a:pt x="256235" y="115925"/>
                  </a:lnTo>
                  <a:lnTo>
                    <a:pt x="250139" y="115925"/>
                  </a:lnTo>
                  <a:lnTo>
                    <a:pt x="244043" y="117449"/>
                  </a:lnTo>
                  <a:lnTo>
                    <a:pt x="237947" y="120497"/>
                  </a:lnTo>
                  <a:lnTo>
                    <a:pt x="231851" y="122110"/>
                  </a:lnTo>
                  <a:lnTo>
                    <a:pt x="227279" y="126682"/>
                  </a:lnTo>
                  <a:lnTo>
                    <a:pt x="221081" y="129730"/>
                  </a:lnTo>
                  <a:lnTo>
                    <a:pt x="216509" y="134302"/>
                  </a:lnTo>
                  <a:lnTo>
                    <a:pt x="210413" y="146494"/>
                  </a:lnTo>
                  <a:lnTo>
                    <a:pt x="208889" y="152590"/>
                  </a:lnTo>
                  <a:lnTo>
                    <a:pt x="208889" y="160210"/>
                  </a:lnTo>
                  <a:lnTo>
                    <a:pt x="229235" y="195821"/>
                  </a:lnTo>
                  <a:lnTo>
                    <a:pt x="259283" y="202882"/>
                  </a:lnTo>
                  <a:lnTo>
                    <a:pt x="266141" y="202577"/>
                  </a:lnTo>
                  <a:lnTo>
                    <a:pt x="272999" y="201549"/>
                  </a:lnTo>
                  <a:lnTo>
                    <a:pt x="279908" y="199644"/>
                  </a:lnTo>
                  <a:lnTo>
                    <a:pt x="286715" y="196786"/>
                  </a:lnTo>
                  <a:lnTo>
                    <a:pt x="293357" y="194195"/>
                  </a:lnTo>
                  <a:lnTo>
                    <a:pt x="299859" y="190881"/>
                  </a:lnTo>
                  <a:lnTo>
                    <a:pt x="306641" y="186715"/>
                  </a:lnTo>
                  <a:lnTo>
                    <a:pt x="311924" y="183070"/>
                  </a:lnTo>
                  <a:lnTo>
                    <a:pt x="314147" y="181546"/>
                  </a:lnTo>
                  <a:lnTo>
                    <a:pt x="314147" y="187642"/>
                  </a:lnTo>
                  <a:lnTo>
                    <a:pt x="315671" y="193738"/>
                  </a:lnTo>
                  <a:lnTo>
                    <a:pt x="318719" y="198310"/>
                  </a:lnTo>
                  <a:lnTo>
                    <a:pt x="344627" y="198310"/>
                  </a:lnTo>
                  <a:close/>
                </a:path>
                <a:path w="586104" h="203200">
                  <a:moveTo>
                    <a:pt x="433108" y="198310"/>
                  </a:moveTo>
                  <a:lnTo>
                    <a:pt x="430060" y="176974"/>
                  </a:lnTo>
                  <a:lnTo>
                    <a:pt x="411772" y="176974"/>
                  </a:lnTo>
                  <a:lnTo>
                    <a:pt x="405676" y="170878"/>
                  </a:lnTo>
                  <a:lnTo>
                    <a:pt x="405676" y="169354"/>
                  </a:lnTo>
                  <a:lnTo>
                    <a:pt x="404152" y="164782"/>
                  </a:lnTo>
                  <a:lnTo>
                    <a:pt x="404152" y="71729"/>
                  </a:lnTo>
                  <a:lnTo>
                    <a:pt x="430060" y="71729"/>
                  </a:lnTo>
                  <a:lnTo>
                    <a:pt x="430060" y="51917"/>
                  </a:lnTo>
                  <a:lnTo>
                    <a:pt x="404152" y="51917"/>
                  </a:lnTo>
                  <a:lnTo>
                    <a:pt x="404152" y="0"/>
                  </a:lnTo>
                  <a:lnTo>
                    <a:pt x="379768" y="15240"/>
                  </a:lnTo>
                  <a:lnTo>
                    <a:pt x="379768" y="51917"/>
                  </a:lnTo>
                  <a:lnTo>
                    <a:pt x="361480" y="51917"/>
                  </a:lnTo>
                  <a:lnTo>
                    <a:pt x="361480" y="71729"/>
                  </a:lnTo>
                  <a:lnTo>
                    <a:pt x="379768" y="71729"/>
                  </a:lnTo>
                  <a:lnTo>
                    <a:pt x="379768" y="155638"/>
                  </a:lnTo>
                  <a:lnTo>
                    <a:pt x="398056" y="199834"/>
                  </a:lnTo>
                  <a:lnTo>
                    <a:pt x="405676" y="201358"/>
                  </a:lnTo>
                  <a:lnTo>
                    <a:pt x="419392" y="201358"/>
                  </a:lnTo>
                  <a:lnTo>
                    <a:pt x="427012" y="199834"/>
                  </a:lnTo>
                  <a:lnTo>
                    <a:pt x="433108" y="198310"/>
                  </a:lnTo>
                  <a:close/>
                </a:path>
                <a:path w="586104" h="203200">
                  <a:moveTo>
                    <a:pt x="585609" y="125158"/>
                  </a:moveTo>
                  <a:lnTo>
                    <a:pt x="584682" y="111353"/>
                  </a:lnTo>
                  <a:lnTo>
                    <a:pt x="584466" y="107937"/>
                  </a:lnTo>
                  <a:lnTo>
                    <a:pt x="581037" y="92887"/>
                  </a:lnTo>
                  <a:lnTo>
                    <a:pt x="575322" y="79844"/>
                  </a:lnTo>
                  <a:lnTo>
                    <a:pt x="567321" y="68681"/>
                  </a:lnTo>
                  <a:lnTo>
                    <a:pt x="559701" y="61912"/>
                  </a:lnTo>
                  <a:lnTo>
                    <a:pt x="559701" y="111353"/>
                  </a:lnTo>
                  <a:lnTo>
                    <a:pt x="477405" y="111353"/>
                  </a:lnTo>
                  <a:lnTo>
                    <a:pt x="497141" y="75755"/>
                  </a:lnTo>
                  <a:lnTo>
                    <a:pt x="520077" y="68681"/>
                  </a:lnTo>
                  <a:lnTo>
                    <a:pt x="528434" y="69519"/>
                  </a:lnTo>
                  <a:lnTo>
                    <a:pt x="528764" y="69519"/>
                  </a:lnTo>
                  <a:lnTo>
                    <a:pt x="558266" y="102781"/>
                  </a:lnTo>
                  <a:lnTo>
                    <a:pt x="559701" y="111353"/>
                  </a:lnTo>
                  <a:lnTo>
                    <a:pt x="559701" y="61912"/>
                  </a:lnTo>
                  <a:lnTo>
                    <a:pt x="557339" y="59804"/>
                  </a:lnTo>
                  <a:lnTo>
                    <a:pt x="545795" y="53632"/>
                  </a:lnTo>
                  <a:lnTo>
                    <a:pt x="532815" y="50038"/>
                  </a:lnTo>
                  <a:lnTo>
                    <a:pt x="518553" y="48869"/>
                  </a:lnTo>
                  <a:lnTo>
                    <a:pt x="504278" y="50038"/>
                  </a:lnTo>
                  <a:lnTo>
                    <a:pt x="469684" y="68681"/>
                  </a:lnTo>
                  <a:lnTo>
                    <a:pt x="454596" y="93827"/>
                  </a:lnTo>
                  <a:lnTo>
                    <a:pt x="451040" y="109232"/>
                  </a:lnTo>
                  <a:lnTo>
                    <a:pt x="449872" y="126682"/>
                  </a:lnTo>
                  <a:lnTo>
                    <a:pt x="451040" y="143852"/>
                  </a:lnTo>
                  <a:lnTo>
                    <a:pt x="454634" y="158877"/>
                  </a:lnTo>
                  <a:lnTo>
                    <a:pt x="479742" y="191312"/>
                  </a:lnTo>
                  <a:lnTo>
                    <a:pt x="520077" y="202882"/>
                  </a:lnTo>
                  <a:lnTo>
                    <a:pt x="532955" y="202031"/>
                  </a:lnTo>
                  <a:lnTo>
                    <a:pt x="570179" y="182626"/>
                  </a:lnTo>
                  <a:lnTo>
                    <a:pt x="571004" y="181546"/>
                  </a:lnTo>
                  <a:lnTo>
                    <a:pt x="576478" y="174485"/>
                  </a:lnTo>
                  <a:lnTo>
                    <a:pt x="581609" y="164960"/>
                  </a:lnTo>
                  <a:lnTo>
                    <a:pt x="581660" y="164782"/>
                  </a:lnTo>
                  <a:lnTo>
                    <a:pt x="585609" y="154114"/>
                  </a:lnTo>
                  <a:lnTo>
                    <a:pt x="559701" y="151066"/>
                  </a:lnTo>
                  <a:lnTo>
                    <a:pt x="556247" y="158496"/>
                  </a:lnTo>
                  <a:lnTo>
                    <a:pt x="552653" y="164782"/>
                  </a:lnTo>
                  <a:lnTo>
                    <a:pt x="520077" y="181546"/>
                  </a:lnTo>
                  <a:lnTo>
                    <a:pt x="511454" y="180721"/>
                  </a:lnTo>
                  <a:lnTo>
                    <a:pt x="480453" y="153162"/>
                  </a:lnTo>
                  <a:lnTo>
                    <a:pt x="475881" y="131254"/>
                  </a:lnTo>
                  <a:lnTo>
                    <a:pt x="585609" y="131254"/>
                  </a:lnTo>
                  <a:lnTo>
                    <a:pt x="585609" y="125158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512849" y="1862708"/>
              <a:ext cx="79343" cy="14954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91253" y="1809368"/>
              <a:ext cx="268414" cy="26393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058822" y="1865852"/>
              <a:ext cx="118967" cy="15097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206746" y="1862804"/>
              <a:ext cx="122015" cy="15401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5353139" y="1809279"/>
              <a:ext cx="24765" cy="203200"/>
            </a:xfrm>
            <a:custGeom>
              <a:avLst/>
              <a:gdLst/>
              <a:ahLst/>
              <a:cxnLst/>
              <a:rect l="l" t="t" r="r" b="b"/>
              <a:pathLst>
                <a:path w="24764" h="203200">
                  <a:moveTo>
                    <a:pt x="24384" y="56476"/>
                  </a:moveTo>
                  <a:lnTo>
                    <a:pt x="0" y="56476"/>
                  </a:lnTo>
                  <a:lnTo>
                    <a:pt x="0" y="202971"/>
                  </a:lnTo>
                  <a:lnTo>
                    <a:pt x="24384" y="202971"/>
                  </a:lnTo>
                  <a:lnTo>
                    <a:pt x="24384" y="56476"/>
                  </a:lnTo>
                  <a:close/>
                </a:path>
                <a:path w="24764" h="203200">
                  <a:moveTo>
                    <a:pt x="24384" y="0"/>
                  </a:moveTo>
                  <a:lnTo>
                    <a:pt x="0" y="0"/>
                  </a:lnTo>
                  <a:lnTo>
                    <a:pt x="0" y="29044"/>
                  </a:lnTo>
                  <a:lnTo>
                    <a:pt x="24384" y="2904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563647" y="1862804"/>
              <a:ext cx="129635" cy="21050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415724" y="1862804"/>
              <a:ext cx="120491" cy="14944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775674" y="1806320"/>
              <a:ext cx="399573" cy="22278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198108" y="1809369"/>
              <a:ext cx="158686" cy="20745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407086" y="1806320"/>
              <a:ext cx="330993" cy="21050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6778752" y="1984248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09" h="29210">
                  <a:moveTo>
                    <a:pt x="28955" y="28955"/>
                  </a:moveTo>
                  <a:lnTo>
                    <a:pt x="0" y="28955"/>
                  </a:lnTo>
                  <a:lnTo>
                    <a:pt x="0" y="0"/>
                  </a:lnTo>
                  <a:lnTo>
                    <a:pt x="28955" y="0"/>
                  </a:lnTo>
                  <a:lnTo>
                    <a:pt x="28955" y="289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749412" y="2306002"/>
            <a:ext cx="9243060" cy="1320165"/>
            <a:chOff x="749412" y="2306002"/>
            <a:chExt cx="9243060" cy="1320165"/>
          </a:xfrm>
        </p:grpSpPr>
        <p:sp>
          <p:nvSpPr>
            <p:cNvPr id="85" name="object 85"/>
            <p:cNvSpPr/>
            <p:nvPr/>
          </p:nvSpPr>
          <p:spPr>
            <a:xfrm>
              <a:off x="765048" y="2476500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79">
                  <a:moveTo>
                    <a:pt x="9212580" y="1135380"/>
                  </a:moveTo>
                  <a:lnTo>
                    <a:pt x="0" y="1135380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80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65429" y="2476118"/>
              <a:ext cx="9210675" cy="1133475"/>
            </a:xfrm>
            <a:custGeom>
              <a:avLst/>
              <a:gdLst/>
              <a:ahLst/>
              <a:cxnLst/>
              <a:rect l="l" t="t" r="r" b="b"/>
              <a:pathLst>
                <a:path w="9210675" h="1133475">
                  <a:moveTo>
                    <a:pt x="0" y="1133475"/>
                  </a:moveTo>
                  <a:lnTo>
                    <a:pt x="9210579" y="1133475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3475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352645" y="2777839"/>
              <a:ext cx="300418" cy="20320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82115" y="2829972"/>
              <a:ext cx="135731" cy="15411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913953" y="2829972"/>
              <a:ext cx="128111" cy="154114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068068" y="2776727"/>
              <a:ext cx="26034" cy="204470"/>
            </a:xfrm>
            <a:custGeom>
              <a:avLst/>
              <a:gdLst/>
              <a:ahLst/>
              <a:cxnLst/>
              <a:rect l="l" t="t" r="r" b="b"/>
              <a:pathLst>
                <a:path w="26035" h="204469">
                  <a:moveTo>
                    <a:pt x="25908" y="204216"/>
                  </a:moveTo>
                  <a:lnTo>
                    <a:pt x="0" y="2042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042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122836" y="2829972"/>
              <a:ext cx="135731" cy="15411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281428" y="2829972"/>
              <a:ext cx="134302" cy="15411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35542" y="2829972"/>
              <a:ext cx="120491" cy="151066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2594127" y="2778162"/>
              <a:ext cx="24765" cy="203200"/>
            </a:xfrm>
            <a:custGeom>
              <a:avLst/>
              <a:gdLst/>
              <a:ahLst/>
              <a:cxnLst/>
              <a:rect l="l" t="t" r="r" b="b"/>
              <a:pathLst>
                <a:path w="24764" h="203200">
                  <a:moveTo>
                    <a:pt x="24384" y="54864"/>
                  </a:moveTo>
                  <a:lnTo>
                    <a:pt x="0" y="54864"/>
                  </a:lnTo>
                  <a:lnTo>
                    <a:pt x="0" y="202882"/>
                  </a:lnTo>
                  <a:lnTo>
                    <a:pt x="24384" y="202882"/>
                  </a:lnTo>
                  <a:lnTo>
                    <a:pt x="24384" y="54864"/>
                  </a:lnTo>
                  <a:close/>
                </a:path>
                <a:path w="24764" h="203200">
                  <a:moveTo>
                    <a:pt x="24384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4384" y="2743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656713" y="2829972"/>
              <a:ext cx="120491" cy="15106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804636" y="2829972"/>
              <a:ext cx="131159" cy="21059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034950" y="2829972"/>
              <a:ext cx="123539" cy="154114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3182874" y="2776727"/>
              <a:ext cx="182245" cy="207645"/>
            </a:xfrm>
            <a:custGeom>
              <a:avLst/>
              <a:gdLst/>
              <a:ahLst/>
              <a:cxnLst/>
              <a:rect l="l" t="t" r="r" b="b"/>
              <a:pathLst>
                <a:path w="182245" h="207644">
                  <a:moveTo>
                    <a:pt x="137248" y="128016"/>
                  </a:moveTo>
                  <a:lnTo>
                    <a:pt x="136105" y="111734"/>
                  </a:lnTo>
                  <a:lnTo>
                    <a:pt x="132676" y="97155"/>
                  </a:lnTo>
                  <a:lnTo>
                    <a:pt x="126961" y="84302"/>
                  </a:lnTo>
                  <a:lnTo>
                    <a:pt x="120053" y="74676"/>
                  </a:lnTo>
                  <a:lnTo>
                    <a:pt x="118960" y="73152"/>
                  </a:lnTo>
                  <a:lnTo>
                    <a:pt x="112776" y="68364"/>
                  </a:lnTo>
                  <a:lnTo>
                    <a:pt x="112776" y="131064"/>
                  </a:lnTo>
                  <a:lnTo>
                    <a:pt x="112026" y="143344"/>
                  </a:lnTo>
                  <a:lnTo>
                    <a:pt x="109626" y="154965"/>
                  </a:lnTo>
                  <a:lnTo>
                    <a:pt x="109550" y="155155"/>
                  </a:lnTo>
                  <a:lnTo>
                    <a:pt x="105791" y="164579"/>
                  </a:lnTo>
                  <a:lnTo>
                    <a:pt x="68580" y="187553"/>
                  </a:lnTo>
                  <a:lnTo>
                    <a:pt x="59740" y="186677"/>
                  </a:lnTo>
                  <a:lnTo>
                    <a:pt x="32867" y="164325"/>
                  </a:lnTo>
                  <a:lnTo>
                    <a:pt x="29146" y="155155"/>
                  </a:lnTo>
                  <a:lnTo>
                    <a:pt x="29095" y="154965"/>
                  </a:lnTo>
                  <a:lnTo>
                    <a:pt x="26733" y="143979"/>
                  </a:lnTo>
                  <a:lnTo>
                    <a:pt x="26695" y="143344"/>
                  </a:lnTo>
                  <a:lnTo>
                    <a:pt x="26593" y="141820"/>
                  </a:lnTo>
                  <a:lnTo>
                    <a:pt x="25908" y="131064"/>
                  </a:lnTo>
                  <a:lnTo>
                    <a:pt x="25996" y="129540"/>
                  </a:lnTo>
                  <a:lnTo>
                    <a:pt x="26085" y="128016"/>
                  </a:lnTo>
                  <a:lnTo>
                    <a:pt x="38100" y="88392"/>
                  </a:lnTo>
                  <a:lnTo>
                    <a:pt x="68580" y="74676"/>
                  </a:lnTo>
                  <a:lnTo>
                    <a:pt x="77444" y="75539"/>
                  </a:lnTo>
                  <a:lnTo>
                    <a:pt x="109626" y="105537"/>
                  </a:lnTo>
                  <a:lnTo>
                    <a:pt x="109664" y="105727"/>
                  </a:lnTo>
                  <a:lnTo>
                    <a:pt x="112026" y="116687"/>
                  </a:lnTo>
                  <a:lnTo>
                    <a:pt x="112077" y="117335"/>
                  </a:lnTo>
                  <a:lnTo>
                    <a:pt x="112763" y="128016"/>
                  </a:lnTo>
                  <a:lnTo>
                    <a:pt x="112776" y="131064"/>
                  </a:lnTo>
                  <a:lnTo>
                    <a:pt x="112776" y="68364"/>
                  </a:lnTo>
                  <a:lnTo>
                    <a:pt x="108318" y="64909"/>
                  </a:lnTo>
                  <a:lnTo>
                    <a:pt x="96659" y="58635"/>
                  </a:lnTo>
                  <a:lnTo>
                    <a:pt x="83553" y="54648"/>
                  </a:lnTo>
                  <a:lnTo>
                    <a:pt x="68580" y="53251"/>
                  </a:lnTo>
                  <a:lnTo>
                    <a:pt x="55435" y="54381"/>
                  </a:lnTo>
                  <a:lnTo>
                    <a:pt x="12852" y="81559"/>
                  </a:lnTo>
                  <a:lnTo>
                    <a:pt x="0" y="131064"/>
                  </a:lnTo>
                  <a:lnTo>
                    <a:pt x="1155" y="148297"/>
                  </a:lnTo>
                  <a:lnTo>
                    <a:pt x="19812" y="187553"/>
                  </a:lnTo>
                  <a:lnTo>
                    <a:pt x="54305" y="206197"/>
                  </a:lnTo>
                  <a:lnTo>
                    <a:pt x="68580" y="207365"/>
                  </a:lnTo>
                  <a:lnTo>
                    <a:pt x="78587" y="206794"/>
                  </a:lnTo>
                  <a:lnTo>
                    <a:pt x="119151" y="187744"/>
                  </a:lnTo>
                  <a:lnTo>
                    <a:pt x="119316" y="187553"/>
                  </a:lnTo>
                  <a:lnTo>
                    <a:pt x="124752" y="181292"/>
                  </a:lnTo>
                  <a:lnTo>
                    <a:pt x="129628" y="173837"/>
                  </a:lnTo>
                  <a:lnTo>
                    <a:pt x="133388" y="164325"/>
                  </a:lnTo>
                  <a:lnTo>
                    <a:pt x="135724" y="153784"/>
                  </a:lnTo>
                  <a:lnTo>
                    <a:pt x="136918" y="141820"/>
                  </a:lnTo>
                  <a:lnTo>
                    <a:pt x="137248" y="128016"/>
                  </a:lnTo>
                  <a:close/>
                </a:path>
                <a:path w="182245" h="207644">
                  <a:moveTo>
                    <a:pt x="182105" y="0"/>
                  </a:moveTo>
                  <a:lnTo>
                    <a:pt x="156197" y="0"/>
                  </a:lnTo>
                  <a:lnTo>
                    <a:pt x="156197" y="204216"/>
                  </a:lnTo>
                  <a:lnTo>
                    <a:pt x="182105" y="204216"/>
                  </a:lnTo>
                  <a:lnTo>
                    <a:pt x="182105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402520" y="2833020"/>
              <a:ext cx="118967" cy="15106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545871" y="2782728"/>
              <a:ext cx="71627" cy="199834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3643490" y="2778162"/>
              <a:ext cx="26034" cy="203200"/>
            </a:xfrm>
            <a:custGeom>
              <a:avLst/>
              <a:gdLst/>
              <a:ahLst/>
              <a:cxnLst/>
              <a:rect l="l" t="t" r="r" b="b"/>
              <a:pathLst>
                <a:path w="26035" h="203200">
                  <a:moveTo>
                    <a:pt x="25908" y="54864"/>
                  </a:moveTo>
                  <a:lnTo>
                    <a:pt x="0" y="54864"/>
                  </a:lnTo>
                  <a:lnTo>
                    <a:pt x="0" y="202882"/>
                  </a:lnTo>
                  <a:lnTo>
                    <a:pt x="25908" y="202882"/>
                  </a:lnTo>
                  <a:lnTo>
                    <a:pt x="25908" y="54864"/>
                  </a:lnTo>
                  <a:close/>
                </a:path>
                <a:path w="26035" h="203200">
                  <a:moveTo>
                    <a:pt x="25908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5908" y="27432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696842" y="2829972"/>
              <a:ext cx="276034" cy="154114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4076598" y="2776727"/>
              <a:ext cx="368935" cy="204470"/>
            </a:xfrm>
            <a:custGeom>
              <a:avLst/>
              <a:gdLst/>
              <a:ahLst/>
              <a:cxnLst/>
              <a:rect l="l" t="t" r="r" b="b"/>
              <a:pathLst>
                <a:path w="368935" h="204469">
                  <a:moveTo>
                    <a:pt x="202882" y="56299"/>
                  </a:moveTo>
                  <a:lnTo>
                    <a:pt x="178409" y="56299"/>
                  </a:lnTo>
                  <a:lnTo>
                    <a:pt x="152501" y="141732"/>
                  </a:lnTo>
                  <a:lnTo>
                    <a:pt x="144881" y="170789"/>
                  </a:lnTo>
                  <a:lnTo>
                    <a:pt x="137261" y="141732"/>
                  </a:lnTo>
                  <a:lnTo>
                    <a:pt x="115925" y="56299"/>
                  </a:lnTo>
                  <a:lnTo>
                    <a:pt x="90017" y="56299"/>
                  </a:lnTo>
                  <a:lnTo>
                    <a:pt x="65633" y="143256"/>
                  </a:lnTo>
                  <a:lnTo>
                    <a:pt x="59194" y="171005"/>
                  </a:lnTo>
                  <a:lnTo>
                    <a:pt x="58013" y="173837"/>
                  </a:lnTo>
                  <a:lnTo>
                    <a:pt x="50292" y="141732"/>
                  </a:lnTo>
                  <a:lnTo>
                    <a:pt x="25908" y="56299"/>
                  </a:lnTo>
                  <a:lnTo>
                    <a:pt x="0" y="56299"/>
                  </a:lnTo>
                  <a:lnTo>
                    <a:pt x="45720" y="204317"/>
                  </a:lnTo>
                  <a:lnTo>
                    <a:pt x="71729" y="204317"/>
                  </a:lnTo>
                  <a:lnTo>
                    <a:pt x="102209" y="91440"/>
                  </a:lnTo>
                  <a:lnTo>
                    <a:pt x="106781" y="115824"/>
                  </a:lnTo>
                  <a:lnTo>
                    <a:pt x="131165" y="204317"/>
                  </a:lnTo>
                  <a:lnTo>
                    <a:pt x="157073" y="204317"/>
                  </a:lnTo>
                  <a:lnTo>
                    <a:pt x="202882" y="56299"/>
                  </a:lnTo>
                  <a:close/>
                </a:path>
                <a:path w="368935" h="204469">
                  <a:moveTo>
                    <a:pt x="242506" y="56299"/>
                  </a:moveTo>
                  <a:lnTo>
                    <a:pt x="218122" y="56299"/>
                  </a:lnTo>
                  <a:lnTo>
                    <a:pt x="218122" y="204317"/>
                  </a:lnTo>
                  <a:lnTo>
                    <a:pt x="242506" y="204317"/>
                  </a:lnTo>
                  <a:lnTo>
                    <a:pt x="242506" y="56299"/>
                  </a:lnTo>
                  <a:close/>
                </a:path>
                <a:path w="368935" h="204469">
                  <a:moveTo>
                    <a:pt x="242506" y="1435"/>
                  </a:moveTo>
                  <a:lnTo>
                    <a:pt x="218122" y="1435"/>
                  </a:lnTo>
                  <a:lnTo>
                    <a:pt x="218122" y="28867"/>
                  </a:lnTo>
                  <a:lnTo>
                    <a:pt x="242506" y="28867"/>
                  </a:lnTo>
                  <a:lnTo>
                    <a:pt x="242506" y="1435"/>
                  </a:lnTo>
                  <a:close/>
                </a:path>
                <a:path w="368935" h="204469">
                  <a:moveTo>
                    <a:pt x="306425" y="0"/>
                  </a:moveTo>
                  <a:lnTo>
                    <a:pt x="280517" y="0"/>
                  </a:lnTo>
                  <a:lnTo>
                    <a:pt x="280517" y="204216"/>
                  </a:lnTo>
                  <a:lnTo>
                    <a:pt x="306425" y="204216"/>
                  </a:lnTo>
                  <a:lnTo>
                    <a:pt x="306425" y="0"/>
                  </a:lnTo>
                  <a:close/>
                </a:path>
                <a:path w="368935" h="204469">
                  <a:moveTo>
                    <a:pt x="368909" y="0"/>
                  </a:moveTo>
                  <a:lnTo>
                    <a:pt x="343001" y="0"/>
                  </a:lnTo>
                  <a:lnTo>
                    <a:pt x="343001" y="204216"/>
                  </a:lnTo>
                  <a:lnTo>
                    <a:pt x="368909" y="204216"/>
                  </a:lnTo>
                  <a:lnTo>
                    <a:pt x="368909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557045" y="2829972"/>
              <a:ext cx="120491" cy="15106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706492" y="2782728"/>
              <a:ext cx="224218" cy="20135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029866" y="2778156"/>
              <a:ext cx="274510" cy="20593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327237" y="2829972"/>
              <a:ext cx="500253" cy="15411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861018" y="2829972"/>
              <a:ext cx="135826" cy="15411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091332" y="2778156"/>
              <a:ext cx="128111" cy="205930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6259157" y="2778162"/>
              <a:ext cx="24765" cy="203200"/>
            </a:xfrm>
            <a:custGeom>
              <a:avLst/>
              <a:gdLst/>
              <a:ahLst/>
              <a:cxnLst/>
              <a:rect l="l" t="t" r="r" b="b"/>
              <a:pathLst>
                <a:path w="24764" h="203200">
                  <a:moveTo>
                    <a:pt x="24384" y="54864"/>
                  </a:moveTo>
                  <a:lnTo>
                    <a:pt x="0" y="54864"/>
                  </a:lnTo>
                  <a:lnTo>
                    <a:pt x="0" y="202882"/>
                  </a:lnTo>
                  <a:lnTo>
                    <a:pt x="24384" y="202882"/>
                  </a:lnTo>
                  <a:lnTo>
                    <a:pt x="24384" y="54864"/>
                  </a:lnTo>
                  <a:close/>
                </a:path>
                <a:path w="24764" h="203200">
                  <a:moveTo>
                    <a:pt x="24384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4384" y="2743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321647" y="2782728"/>
              <a:ext cx="317277" cy="257841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744176" y="2778156"/>
              <a:ext cx="336994" cy="202882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119366" y="2778162"/>
              <a:ext cx="24765" cy="203200"/>
            </a:xfrm>
            <a:custGeom>
              <a:avLst/>
              <a:gdLst/>
              <a:ahLst/>
              <a:cxnLst/>
              <a:rect l="l" t="t" r="r" b="b"/>
              <a:pathLst>
                <a:path w="24765" h="203200">
                  <a:moveTo>
                    <a:pt x="24384" y="54864"/>
                  </a:moveTo>
                  <a:lnTo>
                    <a:pt x="0" y="54864"/>
                  </a:lnTo>
                  <a:lnTo>
                    <a:pt x="0" y="202882"/>
                  </a:lnTo>
                  <a:lnTo>
                    <a:pt x="24384" y="202882"/>
                  </a:lnTo>
                  <a:lnTo>
                    <a:pt x="24384" y="54864"/>
                  </a:lnTo>
                  <a:close/>
                </a:path>
                <a:path w="24765" h="203200">
                  <a:moveTo>
                    <a:pt x="24384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4384" y="27432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174230" y="2778156"/>
              <a:ext cx="263841" cy="20593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541895" y="2829972"/>
              <a:ext cx="282035" cy="15411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854505" y="2829972"/>
              <a:ext cx="118967" cy="151066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084820" y="2778156"/>
              <a:ext cx="359854" cy="20593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484489" y="2833020"/>
              <a:ext cx="118967" cy="151066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633841" y="2829972"/>
              <a:ext cx="271462" cy="15411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005982" y="2778156"/>
              <a:ext cx="207454" cy="20440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242392" y="2829972"/>
              <a:ext cx="135731" cy="15411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716148" y="3118389"/>
              <a:ext cx="309657" cy="202882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048666" y="3118389"/>
              <a:ext cx="439197" cy="20288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510724" y="3167157"/>
              <a:ext cx="135826" cy="15411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677031" y="3167157"/>
              <a:ext cx="120491" cy="151066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822001" y="3118389"/>
              <a:ext cx="71723" cy="20135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985069" y="3167157"/>
              <a:ext cx="271462" cy="15411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287107" y="3167157"/>
              <a:ext cx="128034" cy="207454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436554" y="3167157"/>
              <a:ext cx="135731" cy="154114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4595139" y="3113823"/>
              <a:ext cx="169545" cy="207645"/>
            </a:xfrm>
            <a:custGeom>
              <a:avLst/>
              <a:gdLst/>
              <a:ahLst/>
              <a:cxnLst/>
              <a:rect l="l" t="t" r="r" b="b"/>
              <a:pathLst>
                <a:path w="169545" h="207645">
                  <a:moveTo>
                    <a:pt x="128117" y="152488"/>
                  </a:moveTo>
                  <a:lnTo>
                    <a:pt x="103733" y="149440"/>
                  </a:lnTo>
                  <a:lnTo>
                    <a:pt x="102031" y="158026"/>
                  </a:lnTo>
                  <a:lnTo>
                    <a:pt x="99352" y="165455"/>
                  </a:lnTo>
                  <a:lnTo>
                    <a:pt x="67157" y="186118"/>
                  </a:lnTo>
                  <a:lnTo>
                    <a:pt x="58318" y="185254"/>
                  </a:lnTo>
                  <a:lnTo>
                    <a:pt x="28397" y="155549"/>
                  </a:lnTo>
                  <a:lnTo>
                    <a:pt x="25908" y="129628"/>
                  </a:lnTo>
                  <a:lnTo>
                    <a:pt x="26504" y="115900"/>
                  </a:lnTo>
                  <a:lnTo>
                    <a:pt x="43573" y="80911"/>
                  </a:lnTo>
                  <a:lnTo>
                    <a:pt x="67157" y="73152"/>
                  </a:lnTo>
                  <a:lnTo>
                    <a:pt x="76301" y="73152"/>
                  </a:lnTo>
                  <a:lnTo>
                    <a:pt x="100685" y="103720"/>
                  </a:lnTo>
                  <a:lnTo>
                    <a:pt x="125069" y="99148"/>
                  </a:lnTo>
                  <a:lnTo>
                    <a:pt x="106781" y="65532"/>
                  </a:lnTo>
                  <a:lnTo>
                    <a:pt x="67157" y="53340"/>
                  </a:lnTo>
                  <a:lnTo>
                    <a:pt x="57391" y="53911"/>
                  </a:lnTo>
                  <a:lnTo>
                    <a:pt x="17526" y="73164"/>
                  </a:lnTo>
                  <a:lnTo>
                    <a:pt x="2095" y="108102"/>
                  </a:lnTo>
                  <a:lnTo>
                    <a:pt x="0" y="131152"/>
                  </a:lnTo>
                  <a:lnTo>
                    <a:pt x="1143" y="148348"/>
                  </a:lnTo>
                  <a:lnTo>
                    <a:pt x="18288" y="187642"/>
                  </a:lnTo>
                  <a:lnTo>
                    <a:pt x="52870" y="206070"/>
                  </a:lnTo>
                  <a:lnTo>
                    <a:pt x="67157" y="207454"/>
                  </a:lnTo>
                  <a:lnTo>
                    <a:pt x="78270" y="206578"/>
                  </a:lnTo>
                  <a:lnTo>
                    <a:pt x="114820" y="184505"/>
                  </a:lnTo>
                  <a:lnTo>
                    <a:pt x="125209" y="164490"/>
                  </a:lnTo>
                  <a:lnTo>
                    <a:pt x="128117" y="152488"/>
                  </a:lnTo>
                  <a:close/>
                </a:path>
                <a:path w="169545" h="207645">
                  <a:moveTo>
                    <a:pt x="169354" y="56388"/>
                  </a:moveTo>
                  <a:lnTo>
                    <a:pt x="143357" y="56388"/>
                  </a:lnTo>
                  <a:lnTo>
                    <a:pt x="143357" y="204406"/>
                  </a:lnTo>
                  <a:lnTo>
                    <a:pt x="169354" y="204406"/>
                  </a:lnTo>
                  <a:lnTo>
                    <a:pt x="169354" y="56388"/>
                  </a:lnTo>
                  <a:close/>
                </a:path>
                <a:path w="169545" h="207645">
                  <a:moveTo>
                    <a:pt x="169354" y="0"/>
                  </a:moveTo>
                  <a:lnTo>
                    <a:pt x="143357" y="0"/>
                  </a:lnTo>
                  <a:lnTo>
                    <a:pt x="143357" y="28956"/>
                  </a:lnTo>
                  <a:lnTo>
                    <a:pt x="169354" y="28956"/>
                  </a:lnTo>
                  <a:lnTo>
                    <a:pt x="16935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788884" y="3118389"/>
              <a:ext cx="207359" cy="25936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087778" y="3167157"/>
              <a:ext cx="135731" cy="15411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54085" y="3167157"/>
              <a:ext cx="118967" cy="151066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403532" y="3113817"/>
              <a:ext cx="126587" cy="20745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5642991" y="3113823"/>
              <a:ext cx="26034" cy="204470"/>
            </a:xfrm>
            <a:custGeom>
              <a:avLst/>
              <a:gdLst/>
              <a:ahLst/>
              <a:cxnLst/>
              <a:rect l="l" t="t" r="r" b="b"/>
              <a:pathLst>
                <a:path w="26035" h="204470">
                  <a:moveTo>
                    <a:pt x="25996" y="56388"/>
                  </a:moveTo>
                  <a:lnTo>
                    <a:pt x="0" y="56388"/>
                  </a:lnTo>
                  <a:lnTo>
                    <a:pt x="0" y="204406"/>
                  </a:lnTo>
                  <a:lnTo>
                    <a:pt x="25996" y="204406"/>
                  </a:lnTo>
                  <a:lnTo>
                    <a:pt x="25996" y="56388"/>
                  </a:lnTo>
                  <a:close/>
                </a:path>
                <a:path w="26035" h="204470">
                  <a:moveTo>
                    <a:pt x="25996" y="0"/>
                  </a:moveTo>
                  <a:lnTo>
                    <a:pt x="0" y="0"/>
                  </a:lnTo>
                  <a:lnTo>
                    <a:pt x="0" y="28956"/>
                  </a:lnTo>
                  <a:lnTo>
                    <a:pt x="25996" y="28956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937313" y="3167157"/>
              <a:ext cx="128034" cy="207454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705474" y="3167157"/>
              <a:ext cx="199834" cy="151066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6094374" y="3167163"/>
              <a:ext cx="517525" cy="154305"/>
            </a:xfrm>
            <a:custGeom>
              <a:avLst/>
              <a:gdLst/>
              <a:ahLst/>
              <a:cxnLst/>
              <a:rect l="l" t="t" r="r" b="b"/>
              <a:pathLst>
                <a:path w="517525" h="154304">
                  <a:moveTo>
                    <a:pt x="80873" y="7620"/>
                  </a:moveTo>
                  <a:lnTo>
                    <a:pt x="74244" y="4495"/>
                  </a:lnTo>
                  <a:lnTo>
                    <a:pt x="67919" y="2095"/>
                  </a:lnTo>
                  <a:lnTo>
                    <a:pt x="61582" y="546"/>
                  </a:lnTo>
                  <a:lnTo>
                    <a:pt x="54965" y="0"/>
                  </a:lnTo>
                  <a:lnTo>
                    <a:pt x="48869" y="0"/>
                  </a:lnTo>
                  <a:lnTo>
                    <a:pt x="22961" y="25908"/>
                  </a:lnTo>
                  <a:lnTo>
                    <a:pt x="22961" y="3048"/>
                  </a:lnTo>
                  <a:lnTo>
                    <a:pt x="0" y="3048"/>
                  </a:lnTo>
                  <a:lnTo>
                    <a:pt x="0" y="151066"/>
                  </a:lnTo>
                  <a:lnTo>
                    <a:pt x="26009" y="151066"/>
                  </a:lnTo>
                  <a:lnTo>
                    <a:pt x="26009" y="73240"/>
                  </a:lnTo>
                  <a:lnTo>
                    <a:pt x="26289" y="65506"/>
                  </a:lnTo>
                  <a:lnTo>
                    <a:pt x="27152" y="58191"/>
                  </a:lnTo>
                  <a:lnTo>
                    <a:pt x="28575" y="51168"/>
                  </a:lnTo>
                  <a:lnTo>
                    <a:pt x="30581" y="44284"/>
                  </a:lnTo>
                  <a:lnTo>
                    <a:pt x="32105" y="38188"/>
                  </a:lnTo>
                  <a:lnTo>
                    <a:pt x="35153" y="33616"/>
                  </a:lnTo>
                  <a:lnTo>
                    <a:pt x="39725" y="30568"/>
                  </a:lnTo>
                  <a:lnTo>
                    <a:pt x="42773" y="27432"/>
                  </a:lnTo>
                  <a:lnTo>
                    <a:pt x="48869" y="25908"/>
                  </a:lnTo>
                  <a:lnTo>
                    <a:pt x="59537" y="25908"/>
                  </a:lnTo>
                  <a:lnTo>
                    <a:pt x="65633" y="27432"/>
                  </a:lnTo>
                  <a:lnTo>
                    <a:pt x="71729" y="30568"/>
                  </a:lnTo>
                  <a:lnTo>
                    <a:pt x="80873" y="7620"/>
                  </a:lnTo>
                  <a:close/>
                </a:path>
                <a:path w="517525" h="154304">
                  <a:moveTo>
                    <a:pt x="224218" y="74764"/>
                  </a:moveTo>
                  <a:lnTo>
                    <a:pt x="213283" y="31013"/>
                  </a:lnTo>
                  <a:lnTo>
                    <a:pt x="198310" y="14401"/>
                  </a:lnTo>
                  <a:lnTo>
                    <a:pt x="198310" y="76288"/>
                  </a:lnTo>
                  <a:lnTo>
                    <a:pt x="197472" y="89395"/>
                  </a:lnTo>
                  <a:lnTo>
                    <a:pt x="179857" y="125056"/>
                  </a:lnTo>
                  <a:lnTo>
                    <a:pt x="155638" y="132778"/>
                  </a:lnTo>
                  <a:lnTo>
                    <a:pt x="146761" y="131914"/>
                  </a:lnTo>
                  <a:lnTo>
                    <a:pt x="118338" y="111048"/>
                  </a:lnTo>
                  <a:lnTo>
                    <a:pt x="114592" y="101638"/>
                  </a:lnTo>
                  <a:lnTo>
                    <a:pt x="114465" y="101066"/>
                  </a:lnTo>
                  <a:lnTo>
                    <a:pt x="112179" y="90030"/>
                  </a:lnTo>
                  <a:lnTo>
                    <a:pt x="112141" y="89395"/>
                  </a:lnTo>
                  <a:lnTo>
                    <a:pt x="112052" y="87896"/>
                  </a:lnTo>
                  <a:lnTo>
                    <a:pt x="111353" y="76288"/>
                  </a:lnTo>
                  <a:lnTo>
                    <a:pt x="123545" y="35140"/>
                  </a:lnTo>
                  <a:lnTo>
                    <a:pt x="155638" y="19812"/>
                  </a:lnTo>
                  <a:lnTo>
                    <a:pt x="164477" y="20688"/>
                  </a:lnTo>
                  <a:lnTo>
                    <a:pt x="195072" y="52285"/>
                  </a:lnTo>
                  <a:lnTo>
                    <a:pt x="198310" y="76288"/>
                  </a:lnTo>
                  <a:lnTo>
                    <a:pt x="198310" y="14401"/>
                  </a:lnTo>
                  <a:lnTo>
                    <a:pt x="194424" y="10934"/>
                  </a:lnTo>
                  <a:lnTo>
                    <a:pt x="182880" y="4762"/>
                  </a:lnTo>
                  <a:lnTo>
                    <a:pt x="169900" y="1168"/>
                  </a:lnTo>
                  <a:lnTo>
                    <a:pt x="155638" y="0"/>
                  </a:lnTo>
                  <a:lnTo>
                    <a:pt x="142417" y="901"/>
                  </a:lnTo>
                  <a:lnTo>
                    <a:pt x="98539" y="27393"/>
                  </a:lnTo>
                  <a:lnTo>
                    <a:pt x="88074" y="58483"/>
                  </a:lnTo>
                  <a:lnTo>
                    <a:pt x="86969" y="76288"/>
                  </a:lnTo>
                  <a:lnTo>
                    <a:pt x="97256" y="123101"/>
                  </a:lnTo>
                  <a:lnTo>
                    <a:pt x="126974" y="148780"/>
                  </a:lnTo>
                  <a:lnTo>
                    <a:pt x="155638" y="154114"/>
                  </a:lnTo>
                  <a:lnTo>
                    <a:pt x="164757" y="153543"/>
                  </a:lnTo>
                  <a:lnTo>
                    <a:pt x="205168" y="133731"/>
                  </a:lnTo>
                  <a:lnTo>
                    <a:pt x="223647" y="87896"/>
                  </a:lnTo>
                  <a:lnTo>
                    <a:pt x="224218" y="74764"/>
                  </a:lnTo>
                  <a:close/>
                </a:path>
                <a:path w="517525" h="154304">
                  <a:moveTo>
                    <a:pt x="362991" y="3048"/>
                  </a:moveTo>
                  <a:lnTo>
                    <a:pt x="337083" y="3048"/>
                  </a:lnTo>
                  <a:lnTo>
                    <a:pt x="305079" y="93052"/>
                  </a:lnTo>
                  <a:lnTo>
                    <a:pt x="301917" y="100774"/>
                  </a:lnTo>
                  <a:lnTo>
                    <a:pt x="294411" y="120586"/>
                  </a:lnTo>
                  <a:lnTo>
                    <a:pt x="292989" y="113436"/>
                  </a:lnTo>
                  <a:lnTo>
                    <a:pt x="290982" y="106019"/>
                  </a:lnTo>
                  <a:lnTo>
                    <a:pt x="288417" y="98628"/>
                  </a:lnTo>
                  <a:lnTo>
                    <a:pt x="285267" y="91528"/>
                  </a:lnTo>
                  <a:lnTo>
                    <a:pt x="254698" y="3048"/>
                  </a:lnTo>
                  <a:lnTo>
                    <a:pt x="227266" y="3048"/>
                  </a:lnTo>
                  <a:lnTo>
                    <a:pt x="283743" y="151066"/>
                  </a:lnTo>
                  <a:lnTo>
                    <a:pt x="306603" y="151066"/>
                  </a:lnTo>
                  <a:lnTo>
                    <a:pt x="362991" y="3048"/>
                  </a:lnTo>
                  <a:close/>
                </a:path>
                <a:path w="517525" h="154304">
                  <a:moveTo>
                    <a:pt x="517118" y="76288"/>
                  </a:moveTo>
                  <a:lnTo>
                    <a:pt x="506742" y="31038"/>
                  </a:lnTo>
                  <a:lnTo>
                    <a:pt x="491109" y="13042"/>
                  </a:lnTo>
                  <a:lnTo>
                    <a:pt x="491109" y="62572"/>
                  </a:lnTo>
                  <a:lnTo>
                    <a:pt x="408813" y="62572"/>
                  </a:lnTo>
                  <a:lnTo>
                    <a:pt x="428536" y="26924"/>
                  </a:lnTo>
                  <a:lnTo>
                    <a:pt x="449961" y="19812"/>
                  </a:lnTo>
                  <a:lnTo>
                    <a:pt x="459155" y="20650"/>
                  </a:lnTo>
                  <a:lnTo>
                    <a:pt x="459524" y="20650"/>
                  </a:lnTo>
                  <a:lnTo>
                    <a:pt x="487680" y="46570"/>
                  </a:lnTo>
                  <a:lnTo>
                    <a:pt x="491109" y="62572"/>
                  </a:lnTo>
                  <a:lnTo>
                    <a:pt x="491109" y="13042"/>
                  </a:lnTo>
                  <a:lnTo>
                    <a:pt x="488746" y="10934"/>
                  </a:lnTo>
                  <a:lnTo>
                    <a:pt x="477202" y="4762"/>
                  </a:lnTo>
                  <a:lnTo>
                    <a:pt x="464223" y="1168"/>
                  </a:lnTo>
                  <a:lnTo>
                    <a:pt x="449961" y="0"/>
                  </a:lnTo>
                  <a:lnTo>
                    <a:pt x="435698" y="1168"/>
                  </a:lnTo>
                  <a:lnTo>
                    <a:pt x="401193" y="19812"/>
                  </a:lnTo>
                  <a:lnTo>
                    <a:pt x="382460" y="60413"/>
                  </a:lnTo>
                  <a:lnTo>
                    <a:pt x="381292" y="77812"/>
                  </a:lnTo>
                  <a:lnTo>
                    <a:pt x="382460" y="95008"/>
                  </a:lnTo>
                  <a:lnTo>
                    <a:pt x="401193" y="134302"/>
                  </a:lnTo>
                  <a:lnTo>
                    <a:pt x="436346" y="152730"/>
                  </a:lnTo>
                  <a:lnTo>
                    <a:pt x="451485" y="154114"/>
                  </a:lnTo>
                  <a:lnTo>
                    <a:pt x="463727" y="153276"/>
                  </a:lnTo>
                  <a:lnTo>
                    <a:pt x="501586" y="134518"/>
                  </a:lnTo>
                  <a:lnTo>
                    <a:pt x="502881" y="132778"/>
                  </a:lnTo>
                  <a:lnTo>
                    <a:pt x="507885" y="126098"/>
                  </a:lnTo>
                  <a:lnTo>
                    <a:pt x="513054" y="116801"/>
                  </a:lnTo>
                  <a:lnTo>
                    <a:pt x="517118" y="106768"/>
                  </a:lnTo>
                  <a:lnTo>
                    <a:pt x="491109" y="102196"/>
                  </a:lnTo>
                  <a:lnTo>
                    <a:pt x="487654" y="109677"/>
                  </a:lnTo>
                  <a:lnTo>
                    <a:pt x="484060" y="116154"/>
                  </a:lnTo>
                  <a:lnTo>
                    <a:pt x="480174" y="121780"/>
                  </a:lnTo>
                  <a:lnTo>
                    <a:pt x="475869" y="126682"/>
                  </a:lnTo>
                  <a:lnTo>
                    <a:pt x="468249" y="131254"/>
                  </a:lnTo>
                  <a:lnTo>
                    <a:pt x="460629" y="132778"/>
                  </a:lnTo>
                  <a:lnTo>
                    <a:pt x="451485" y="132778"/>
                  </a:lnTo>
                  <a:lnTo>
                    <a:pt x="415861" y="113080"/>
                  </a:lnTo>
                  <a:lnTo>
                    <a:pt x="407289" y="82384"/>
                  </a:lnTo>
                  <a:lnTo>
                    <a:pt x="517118" y="82384"/>
                  </a:lnTo>
                  <a:lnTo>
                    <a:pt x="517118" y="76288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701409" y="3113817"/>
              <a:ext cx="207454" cy="205930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939343" y="3167157"/>
              <a:ext cx="135731" cy="15411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169658" y="3167157"/>
              <a:ext cx="128111" cy="20745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35868" y="3170205"/>
              <a:ext cx="118967" cy="151066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485411" y="3167157"/>
              <a:ext cx="135731" cy="154114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7651991" y="3113531"/>
              <a:ext cx="88265" cy="205104"/>
            </a:xfrm>
            <a:custGeom>
              <a:avLst/>
              <a:gdLst/>
              <a:ahLst/>
              <a:cxnLst/>
              <a:rect l="l" t="t" r="r" b="b"/>
              <a:pathLst>
                <a:path w="88265" h="205104">
                  <a:moveTo>
                    <a:pt x="25920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25920" y="204216"/>
                  </a:lnTo>
                  <a:lnTo>
                    <a:pt x="25920" y="0"/>
                  </a:lnTo>
                  <a:close/>
                </a:path>
                <a:path w="88265" h="205104">
                  <a:moveTo>
                    <a:pt x="88112" y="56680"/>
                  </a:moveTo>
                  <a:lnTo>
                    <a:pt x="63728" y="56680"/>
                  </a:lnTo>
                  <a:lnTo>
                    <a:pt x="63728" y="204698"/>
                  </a:lnTo>
                  <a:lnTo>
                    <a:pt x="88112" y="204698"/>
                  </a:lnTo>
                  <a:lnTo>
                    <a:pt x="88112" y="56680"/>
                  </a:lnTo>
                  <a:close/>
                </a:path>
                <a:path w="88265" h="205104">
                  <a:moveTo>
                    <a:pt x="88112" y="203"/>
                  </a:moveTo>
                  <a:lnTo>
                    <a:pt x="63728" y="203"/>
                  </a:lnTo>
                  <a:lnTo>
                    <a:pt x="63728" y="29248"/>
                  </a:lnTo>
                  <a:lnTo>
                    <a:pt x="88112" y="29248"/>
                  </a:lnTo>
                  <a:lnTo>
                    <a:pt x="88112" y="203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764493" y="3118389"/>
              <a:ext cx="238029" cy="259365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5008531" y="2308288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346138" y="335565"/>
                  </a:moveTo>
                  <a:lnTo>
                    <a:pt x="0" y="0"/>
                  </a:lnTo>
                  <a:lnTo>
                    <a:pt x="693896" y="0"/>
                  </a:lnTo>
                  <a:lnTo>
                    <a:pt x="346138" y="335565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008531" y="2308288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693896" y="0"/>
                  </a:moveTo>
                  <a:lnTo>
                    <a:pt x="346138" y="335565"/>
                  </a:lnTo>
                  <a:lnTo>
                    <a:pt x="0" y="0"/>
                  </a:lnTo>
                  <a:lnTo>
                    <a:pt x="693896" y="0"/>
                  </a:lnTo>
                  <a:close/>
                </a:path>
              </a:pathLst>
            </a:custGeom>
            <a:ln w="4572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8" name="object 148"/>
          <p:cNvGrpSpPr/>
          <p:nvPr/>
        </p:nvGrpSpPr>
        <p:grpSpPr>
          <a:xfrm>
            <a:off x="749422" y="4582186"/>
            <a:ext cx="3729354" cy="2795270"/>
            <a:chOff x="749422" y="4582186"/>
            <a:chExt cx="3729354" cy="2795270"/>
          </a:xfrm>
        </p:grpSpPr>
        <p:pic>
          <p:nvPicPr>
            <p:cNvPr id="149" name="object 14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253540" y="5516879"/>
              <a:ext cx="2782061" cy="1603450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754760" y="4587525"/>
              <a:ext cx="3718560" cy="2784475"/>
            </a:xfrm>
            <a:custGeom>
              <a:avLst/>
              <a:gdLst/>
              <a:ahLst/>
              <a:cxnLst/>
              <a:rect l="l" t="t" r="r" b="b"/>
              <a:pathLst>
                <a:path w="3718560" h="2784475">
                  <a:moveTo>
                    <a:pt x="0" y="2784252"/>
                  </a:moveTo>
                  <a:lnTo>
                    <a:pt x="3718369" y="2784252"/>
                  </a:lnTo>
                  <a:lnTo>
                    <a:pt x="3718369" y="0"/>
                  </a:lnTo>
                  <a:lnTo>
                    <a:pt x="0" y="0"/>
                  </a:lnTo>
                  <a:lnTo>
                    <a:pt x="0" y="2784252"/>
                  </a:lnTo>
                  <a:close/>
                </a:path>
              </a:pathLst>
            </a:custGeom>
            <a:ln w="10677">
              <a:solidFill>
                <a:srgbClr val="DBEF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1" name="object 151"/>
          <p:cNvGrpSpPr/>
          <p:nvPr/>
        </p:nvGrpSpPr>
        <p:grpSpPr>
          <a:xfrm>
            <a:off x="4835361" y="4582186"/>
            <a:ext cx="3729354" cy="2795270"/>
            <a:chOff x="4835361" y="4582186"/>
            <a:chExt cx="3729354" cy="2795270"/>
          </a:xfrm>
        </p:grpSpPr>
        <p:pic>
          <p:nvPicPr>
            <p:cNvPr id="152" name="object 152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208009" y="5208523"/>
              <a:ext cx="2982988" cy="1480108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4840700" y="4587525"/>
              <a:ext cx="3718560" cy="2784475"/>
            </a:xfrm>
            <a:custGeom>
              <a:avLst/>
              <a:gdLst/>
              <a:ahLst/>
              <a:cxnLst/>
              <a:rect l="l" t="t" r="r" b="b"/>
              <a:pathLst>
                <a:path w="3718559" h="2784475">
                  <a:moveTo>
                    <a:pt x="0" y="2784252"/>
                  </a:moveTo>
                  <a:lnTo>
                    <a:pt x="3718369" y="2784252"/>
                  </a:lnTo>
                  <a:lnTo>
                    <a:pt x="3718369" y="0"/>
                  </a:lnTo>
                  <a:lnTo>
                    <a:pt x="0" y="0"/>
                  </a:lnTo>
                  <a:lnTo>
                    <a:pt x="0" y="2784252"/>
                  </a:lnTo>
                  <a:close/>
                </a:path>
              </a:pathLst>
            </a:custGeom>
            <a:ln w="10677">
              <a:solidFill>
                <a:srgbClr val="DBEF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4" name="object 154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8688323" y="3736602"/>
            <a:ext cx="1546859" cy="2114918"/>
          </a:xfrm>
          <a:prstGeom prst="rect">
            <a:avLst/>
          </a:prstGeom>
        </p:spPr>
      </p:pic>
      <p:grpSp>
        <p:nvGrpSpPr>
          <p:cNvPr id="155" name="object 155"/>
          <p:cNvGrpSpPr/>
          <p:nvPr/>
        </p:nvGrpSpPr>
        <p:grpSpPr>
          <a:xfrm>
            <a:off x="757804" y="3791135"/>
            <a:ext cx="4048125" cy="1234440"/>
            <a:chOff x="757804" y="3791135"/>
            <a:chExt cx="4048125" cy="1234440"/>
          </a:xfrm>
        </p:grpSpPr>
        <p:sp>
          <p:nvSpPr>
            <p:cNvPr id="156" name="object 156"/>
            <p:cNvSpPr/>
            <p:nvPr/>
          </p:nvSpPr>
          <p:spPr>
            <a:xfrm>
              <a:off x="765047" y="3799331"/>
              <a:ext cx="4034154" cy="1219200"/>
            </a:xfrm>
            <a:custGeom>
              <a:avLst/>
              <a:gdLst/>
              <a:ahLst/>
              <a:cxnLst/>
              <a:rect l="l" t="t" r="r" b="b"/>
              <a:pathLst>
                <a:path w="4034154" h="1219200">
                  <a:moveTo>
                    <a:pt x="4034027" y="1219200"/>
                  </a:moveTo>
                  <a:lnTo>
                    <a:pt x="0" y="1219200"/>
                  </a:lnTo>
                  <a:lnTo>
                    <a:pt x="0" y="0"/>
                  </a:lnTo>
                  <a:lnTo>
                    <a:pt x="4034027" y="0"/>
                  </a:lnTo>
                  <a:lnTo>
                    <a:pt x="4034027" y="1219200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65428" y="3798760"/>
              <a:ext cx="4032885" cy="1219200"/>
            </a:xfrm>
            <a:custGeom>
              <a:avLst/>
              <a:gdLst/>
              <a:ahLst/>
              <a:cxnLst/>
              <a:rect l="l" t="t" r="r" b="b"/>
              <a:pathLst>
                <a:path w="4032885" h="1219200">
                  <a:moveTo>
                    <a:pt x="0" y="1219009"/>
                  </a:moveTo>
                  <a:lnTo>
                    <a:pt x="4032599" y="1219009"/>
                  </a:lnTo>
                  <a:lnTo>
                    <a:pt x="4032599" y="0"/>
                  </a:lnTo>
                  <a:lnTo>
                    <a:pt x="0" y="0"/>
                  </a:lnTo>
                  <a:lnTo>
                    <a:pt x="0" y="1219009"/>
                  </a:lnTo>
                  <a:close/>
                </a:path>
              </a:pathLst>
            </a:custGeom>
            <a:ln w="15249">
              <a:solidFill>
                <a:srgbClr val="DBEF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229100" y="3876579"/>
              <a:ext cx="7620" cy="9525"/>
            </a:xfrm>
            <a:custGeom>
              <a:avLst/>
              <a:gdLst/>
              <a:ahLst/>
              <a:cxnLst/>
              <a:rect l="l" t="t" r="r" b="b"/>
              <a:pathLst>
                <a:path w="7620" h="9525">
                  <a:moveTo>
                    <a:pt x="7620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9144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66108" y="3875055"/>
              <a:ext cx="3797712" cy="909256"/>
            </a:xfrm>
            <a:prstGeom prst="rect">
              <a:avLst/>
            </a:prstGeom>
          </p:spPr>
        </p:pic>
      </p:grpSp>
      <p:grpSp>
        <p:nvGrpSpPr>
          <p:cNvPr id="160" name="object 160"/>
          <p:cNvGrpSpPr/>
          <p:nvPr/>
        </p:nvGrpSpPr>
        <p:grpSpPr>
          <a:xfrm>
            <a:off x="4843743" y="3791135"/>
            <a:ext cx="4048125" cy="1234440"/>
            <a:chOff x="4843743" y="3791135"/>
            <a:chExt cx="4048125" cy="1234440"/>
          </a:xfrm>
        </p:grpSpPr>
        <p:sp>
          <p:nvSpPr>
            <p:cNvPr id="161" name="object 161"/>
            <p:cNvSpPr/>
            <p:nvPr/>
          </p:nvSpPr>
          <p:spPr>
            <a:xfrm>
              <a:off x="4850892" y="3799331"/>
              <a:ext cx="4034154" cy="1219200"/>
            </a:xfrm>
            <a:custGeom>
              <a:avLst/>
              <a:gdLst/>
              <a:ahLst/>
              <a:cxnLst/>
              <a:rect l="l" t="t" r="r" b="b"/>
              <a:pathLst>
                <a:path w="4034154" h="1219200">
                  <a:moveTo>
                    <a:pt x="4034027" y="1219200"/>
                  </a:moveTo>
                  <a:lnTo>
                    <a:pt x="0" y="1219200"/>
                  </a:lnTo>
                  <a:lnTo>
                    <a:pt x="0" y="0"/>
                  </a:lnTo>
                  <a:lnTo>
                    <a:pt x="4034027" y="0"/>
                  </a:lnTo>
                  <a:lnTo>
                    <a:pt x="4034027" y="1219200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851368" y="3798760"/>
              <a:ext cx="4032885" cy="1219200"/>
            </a:xfrm>
            <a:custGeom>
              <a:avLst/>
              <a:gdLst/>
              <a:ahLst/>
              <a:cxnLst/>
              <a:rect l="l" t="t" r="r" b="b"/>
              <a:pathLst>
                <a:path w="4032884" h="1219200">
                  <a:moveTo>
                    <a:pt x="0" y="1219009"/>
                  </a:moveTo>
                  <a:lnTo>
                    <a:pt x="4032599" y="1219009"/>
                  </a:lnTo>
                  <a:lnTo>
                    <a:pt x="4032599" y="0"/>
                  </a:lnTo>
                  <a:lnTo>
                    <a:pt x="0" y="0"/>
                  </a:lnTo>
                  <a:lnTo>
                    <a:pt x="0" y="1219009"/>
                  </a:lnTo>
                  <a:close/>
                </a:path>
              </a:pathLst>
            </a:custGeom>
            <a:ln w="15249">
              <a:solidFill>
                <a:srgbClr val="DBEF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953571" y="3875055"/>
              <a:ext cx="3668077" cy="1035939"/>
            </a:xfrm>
            <a:prstGeom prst="rect">
              <a:avLst/>
            </a:prstGeom>
          </p:spPr>
        </p:pic>
      </p:grpSp>
      <p:pic>
        <p:nvPicPr>
          <p:cNvPr id="164" name="object 164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8688323" y="5725667"/>
            <a:ext cx="1545336" cy="737616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8688323" y="6515100"/>
            <a:ext cx="1545336" cy="867346"/>
          </a:xfrm>
          <a:prstGeom prst="rect">
            <a:avLst/>
          </a:prstGeom>
        </p:spPr>
      </p:pic>
      <p:grpSp>
        <p:nvGrpSpPr>
          <p:cNvPr id="166" name="object 166"/>
          <p:cNvGrpSpPr/>
          <p:nvPr/>
        </p:nvGrpSpPr>
        <p:grpSpPr>
          <a:xfrm>
            <a:off x="1031747" y="7028688"/>
            <a:ext cx="1346200" cy="158750"/>
            <a:chOff x="1031747" y="7028688"/>
            <a:chExt cx="1346200" cy="158750"/>
          </a:xfrm>
        </p:grpSpPr>
        <p:sp>
          <p:nvSpPr>
            <p:cNvPr id="167" name="object 167"/>
            <p:cNvSpPr/>
            <p:nvPr/>
          </p:nvSpPr>
          <p:spPr>
            <a:xfrm>
              <a:off x="1031747" y="7028688"/>
              <a:ext cx="1346200" cy="158750"/>
            </a:xfrm>
            <a:custGeom>
              <a:avLst/>
              <a:gdLst/>
              <a:ahLst/>
              <a:cxnLst/>
              <a:rect l="l" t="t" r="r" b="b"/>
              <a:pathLst>
                <a:path w="1346200" h="158750">
                  <a:moveTo>
                    <a:pt x="134569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345692" y="0"/>
                  </a:lnTo>
                  <a:lnTo>
                    <a:pt x="1345692" y="158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453324" y="7086505"/>
              <a:ext cx="329374" cy="79342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807171" y="7088035"/>
              <a:ext cx="155575" cy="60960"/>
            </a:xfrm>
            <a:custGeom>
              <a:avLst/>
              <a:gdLst/>
              <a:ahLst/>
              <a:cxnLst/>
              <a:rect l="l" t="t" r="r" b="b"/>
              <a:pathLst>
                <a:path w="155575" h="60959">
                  <a:moveTo>
                    <a:pt x="21336" y="59436"/>
                  </a:moveTo>
                  <a:lnTo>
                    <a:pt x="19812" y="53340"/>
                  </a:lnTo>
                  <a:lnTo>
                    <a:pt x="13716" y="53340"/>
                  </a:lnTo>
                  <a:lnTo>
                    <a:pt x="13716" y="51816"/>
                  </a:lnTo>
                  <a:lnTo>
                    <a:pt x="12192" y="51816"/>
                  </a:lnTo>
                  <a:lnTo>
                    <a:pt x="12192" y="21336"/>
                  </a:lnTo>
                  <a:lnTo>
                    <a:pt x="19812" y="21336"/>
                  </a:lnTo>
                  <a:lnTo>
                    <a:pt x="19812" y="16764"/>
                  </a:lnTo>
                  <a:lnTo>
                    <a:pt x="12192" y="16764"/>
                  </a:lnTo>
                  <a:lnTo>
                    <a:pt x="12192" y="1524"/>
                  </a:lnTo>
                  <a:lnTo>
                    <a:pt x="4572" y="6096"/>
                  </a:lnTo>
                  <a:lnTo>
                    <a:pt x="4572" y="16764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4572" y="21336"/>
                  </a:lnTo>
                  <a:lnTo>
                    <a:pt x="4572" y="51816"/>
                  </a:lnTo>
                  <a:lnTo>
                    <a:pt x="6096" y="54864"/>
                  </a:lnTo>
                  <a:lnTo>
                    <a:pt x="6096" y="56388"/>
                  </a:lnTo>
                  <a:lnTo>
                    <a:pt x="9144" y="59436"/>
                  </a:lnTo>
                  <a:lnTo>
                    <a:pt x="10668" y="59436"/>
                  </a:lnTo>
                  <a:lnTo>
                    <a:pt x="12192" y="60960"/>
                  </a:lnTo>
                  <a:lnTo>
                    <a:pt x="16764" y="60960"/>
                  </a:lnTo>
                  <a:lnTo>
                    <a:pt x="18288" y="59436"/>
                  </a:lnTo>
                  <a:lnTo>
                    <a:pt x="21336" y="59436"/>
                  </a:lnTo>
                  <a:close/>
                </a:path>
                <a:path w="155575" h="60959">
                  <a:moveTo>
                    <a:pt x="62484" y="59436"/>
                  </a:moveTo>
                  <a:lnTo>
                    <a:pt x="60960" y="57912"/>
                  </a:lnTo>
                  <a:lnTo>
                    <a:pt x="60960" y="54864"/>
                  </a:lnTo>
                  <a:lnTo>
                    <a:pt x="59436" y="53340"/>
                  </a:lnTo>
                  <a:lnTo>
                    <a:pt x="59436" y="38100"/>
                  </a:lnTo>
                  <a:lnTo>
                    <a:pt x="59436" y="22860"/>
                  </a:lnTo>
                  <a:lnTo>
                    <a:pt x="57912" y="21336"/>
                  </a:lnTo>
                  <a:lnTo>
                    <a:pt x="57912" y="19812"/>
                  </a:lnTo>
                  <a:lnTo>
                    <a:pt x="54864" y="16764"/>
                  </a:lnTo>
                  <a:lnTo>
                    <a:pt x="51816" y="16764"/>
                  </a:lnTo>
                  <a:lnTo>
                    <a:pt x="50292" y="15240"/>
                  </a:lnTo>
                  <a:lnTo>
                    <a:pt x="36576" y="15240"/>
                  </a:lnTo>
                  <a:lnTo>
                    <a:pt x="30480" y="18288"/>
                  </a:lnTo>
                  <a:lnTo>
                    <a:pt x="25908" y="22860"/>
                  </a:lnTo>
                  <a:lnTo>
                    <a:pt x="22860" y="28956"/>
                  </a:lnTo>
                  <a:lnTo>
                    <a:pt x="30480" y="28956"/>
                  </a:lnTo>
                  <a:lnTo>
                    <a:pt x="32004" y="25908"/>
                  </a:lnTo>
                  <a:lnTo>
                    <a:pt x="36576" y="21336"/>
                  </a:lnTo>
                  <a:lnTo>
                    <a:pt x="45720" y="21336"/>
                  </a:lnTo>
                  <a:lnTo>
                    <a:pt x="48768" y="22860"/>
                  </a:lnTo>
                  <a:lnTo>
                    <a:pt x="50292" y="24384"/>
                  </a:lnTo>
                  <a:lnTo>
                    <a:pt x="51816" y="24384"/>
                  </a:lnTo>
                  <a:lnTo>
                    <a:pt x="53340" y="27432"/>
                  </a:lnTo>
                  <a:lnTo>
                    <a:pt x="53340" y="30480"/>
                  </a:lnTo>
                  <a:lnTo>
                    <a:pt x="51816" y="32004"/>
                  </a:lnTo>
                  <a:lnTo>
                    <a:pt x="51816" y="38100"/>
                  </a:lnTo>
                  <a:lnTo>
                    <a:pt x="51816" y="47244"/>
                  </a:lnTo>
                  <a:lnTo>
                    <a:pt x="50292" y="50292"/>
                  </a:lnTo>
                  <a:lnTo>
                    <a:pt x="47244" y="53340"/>
                  </a:lnTo>
                  <a:lnTo>
                    <a:pt x="44196" y="54864"/>
                  </a:lnTo>
                  <a:lnTo>
                    <a:pt x="33528" y="54864"/>
                  </a:lnTo>
                  <a:lnTo>
                    <a:pt x="30480" y="51816"/>
                  </a:lnTo>
                  <a:lnTo>
                    <a:pt x="30480" y="44196"/>
                  </a:lnTo>
                  <a:lnTo>
                    <a:pt x="32004" y="42672"/>
                  </a:lnTo>
                  <a:lnTo>
                    <a:pt x="33528" y="42672"/>
                  </a:lnTo>
                  <a:lnTo>
                    <a:pt x="35052" y="41148"/>
                  </a:lnTo>
                  <a:lnTo>
                    <a:pt x="41148" y="41148"/>
                  </a:lnTo>
                  <a:lnTo>
                    <a:pt x="45720" y="39624"/>
                  </a:lnTo>
                  <a:lnTo>
                    <a:pt x="50292" y="39624"/>
                  </a:lnTo>
                  <a:lnTo>
                    <a:pt x="51816" y="38100"/>
                  </a:lnTo>
                  <a:lnTo>
                    <a:pt x="51816" y="32004"/>
                  </a:lnTo>
                  <a:lnTo>
                    <a:pt x="50292" y="33528"/>
                  </a:lnTo>
                  <a:lnTo>
                    <a:pt x="45720" y="33528"/>
                  </a:lnTo>
                  <a:lnTo>
                    <a:pt x="39624" y="35052"/>
                  </a:lnTo>
                  <a:lnTo>
                    <a:pt x="33528" y="35052"/>
                  </a:lnTo>
                  <a:lnTo>
                    <a:pt x="30480" y="36576"/>
                  </a:lnTo>
                  <a:lnTo>
                    <a:pt x="28956" y="36576"/>
                  </a:lnTo>
                  <a:lnTo>
                    <a:pt x="24384" y="41148"/>
                  </a:lnTo>
                  <a:lnTo>
                    <a:pt x="24384" y="42672"/>
                  </a:lnTo>
                  <a:lnTo>
                    <a:pt x="22860" y="44196"/>
                  </a:lnTo>
                  <a:lnTo>
                    <a:pt x="22860" y="54864"/>
                  </a:lnTo>
                  <a:lnTo>
                    <a:pt x="25908" y="57912"/>
                  </a:lnTo>
                  <a:lnTo>
                    <a:pt x="32004" y="60960"/>
                  </a:lnTo>
                  <a:lnTo>
                    <a:pt x="39624" y="60960"/>
                  </a:lnTo>
                  <a:lnTo>
                    <a:pt x="42672" y="59436"/>
                  </a:lnTo>
                  <a:lnTo>
                    <a:pt x="45720" y="59436"/>
                  </a:lnTo>
                  <a:lnTo>
                    <a:pt x="47244" y="57912"/>
                  </a:lnTo>
                  <a:lnTo>
                    <a:pt x="53340" y="54864"/>
                  </a:lnTo>
                  <a:lnTo>
                    <a:pt x="53340" y="57912"/>
                  </a:lnTo>
                  <a:lnTo>
                    <a:pt x="54864" y="59436"/>
                  </a:lnTo>
                  <a:lnTo>
                    <a:pt x="62484" y="59436"/>
                  </a:lnTo>
                  <a:close/>
                </a:path>
                <a:path w="155575" h="60959">
                  <a:moveTo>
                    <a:pt x="112864" y="25908"/>
                  </a:moveTo>
                  <a:lnTo>
                    <a:pt x="111340" y="24384"/>
                  </a:lnTo>
                  <a:lnTo>
                    <a:pt x="111340" y="21336"/>
                  </a:lnTo>
                  <a:lnTo>
                    <a:pt x="106768" y="16764"/>
                  </a:lnTo>
                  <a:lnTo>
                    <a:pt x="105156" y="16764"/>
                  </a:lnTo>
                  <a:lnTo>
                    <a:pt x="102108" y="15240"/>
                  </a:lnTo>
                  <a:lnTo>
                    <a:pt x="91440" y="15240"/>
                  </a:lnTo>
                  <a:lnTo>
                    <a:pt x="86868" y="18288"/>
                  </a:lnTo>
                  <a:lnTo>
                    <a:pt x="83820" y="22860"/>
                  </a:lnTo>
                  <a:lnTo>
                    <a:pt x="83820" y="16764"/>
                  </a:lnTo>
                  <a:lnTo>
                    <a:pt x="77724" y="16764"/>
                  </a:lnTo>
                  <a:lnTo>
                    <a:pt x="77724" y="59436"/>
                  </a:lnTo>
                  <a:lnTo>
                    <a:pt x="83820" y="59436"/>
                  </a:lnTo>
                  <a:lnTo>
                    <a:pt x="83820" y="30480"/>
                  </a:lnTo>
                  <a:lnTo>
                    <a:pt x="85344" y="25908"/>
                  </a:lnTo>
                  <a:lnTo>
                    <a:pt x="88392" y="24384"/>
                  </a:lnTo>
                  <a:lnTo>
                    <a:pt x="89916" y="22860"/>
                  </a:lnTo>
                  <a:lnTo>
                    <a:pt x="92964" y="21336"/>
                  </a:lnTo>
                  <a:lnTo>
                    <a:pt x="99060" y="21336"/>
                  </a:lnTo>
                  <a:lnTo>
                    <a:pt x="102108" y="24384"/>
                  </a:lnTo>
                  <a:lnTo>
                    <a:pt x="103632" y="24384"/>
                  </a:lnTo>
                  <a:lnTo>
                    <a:pt x="103632" y="25908"/>
                  </a:lnTo>
                  <a:lnTo>
                    <a:pt x="105156" y="27432"/>
                  </a:lnTo>
                  <a:lnTo>
                    <a:pt x="105156" y="59436"/>
                  </a:lnTo>
                  <a:lnTo>
                    <a:pt x="112864" y="59436"/>
                  </a:lnTo>
                  <a:lnTo>
                    <a:pt x="112864" y="25908"/>
                  </a:lnTo>
                  <a:close/>
                </a:path>
                <a:path w="155575" h="60959">
                  <a:moveTo>
                    <a:pt x="155549" y="59436"/>
                  </a:moveTo>
                  <a:lnTo>
                    <a:pt x="137261" y="32004"/>
                  </a:lnTo>
                  <a:lnTo>
                    <a:pt x="154025" y="16764"/>
                  </a:lnTo>
                  <a:lnTo>
                    <a:pt x="143357" y="16764"/>
                  </a:lnTo>
                  <a:lnTo>
                    <a:pt x="126593" y="33528"/>
                  </a:lnTo>
                  <a:lnTo>
                    <a:pt x="126593" y="0"/>
                  </a:lnTo>
                  <a:lnTo>
                    <a:pt x="118973" y="0"/>
                  </a:lnTo>
                  <a:lnTo>
                    <a:pt x="118973" y="59436"/>
                  </a:lnTo>
                  <a:lnTo>
                    <a:pt x="126593" y="59436"/>
                  </a:lnTo>
                  <a:lnTo>
                    <a:pt x="126593" y="42672"/>
                  </a:lnTo>
                  <a:lnTo>
                    <a:pt x="131165" y="38100"/>
                  </a:lnTo>
                  <a:lnTo>
                    <a:pt x="146405" y="59436"/>
                  </a:lnTo>
                  <a:lnTo>
                    <a:pt x="155549" y="59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0" name="object 170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3006851" y="7028688"/>
            <a:ext cx="1345691" cy="158496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2031492" y="5905500"/>
            <a:ext cx="1356359" cy="147828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2042160" y="5484876"/>
            <a:ext cx="1345691" cy="158495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2587751" y="6641592"/>
            <a:ext cx="778764" cy="167258"/>
          </a:xfrm>
          <a:prstGeom prst="rect">
            <a:avLst/>
          </a:prstGeom>
        </p:spPr>
      </p:pic>
      <p:pic>
        <p:nvPicPr>
          <p:cNvPr id="174" name="object 174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5675376" y="6576917"/>
            <a:ext cx="472439" cy="135826"/>
          </a:xfrm>
          <a:prstGeom prst="rect">
            <a:avLst/>
          </a:prstGeom>
        </p:spPr>
      </p:pic>
      <p:pic>
        <p:nvPicPr>
          <p:cNvPr id="175" name="object 175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5391911" y="5233415"/>
            <a:ext cx="1354835" cy="220980"/>
          </a:xfrm>
          <a:prstGeom prst="rect">
            <a:avLst/>
          </a:prstGeom>
        </p:spPr>
      </p:pic>
      <p:grpSp>
        <p:nvGrpSpPr>
          <p:cNvPr id="176" name="object 176"/>
          <p:cNvGrpSpPr/>
          <p:nvPr/>
        </p:nvGrpSpPr>
        <p:grpSpPr>
          <a:xfrm>
            <a:off x="5907023" y="6356603"/>
            <a:ext cx="798830" cy="96520"/>
            <a:chOff x="5907023" y="6356603"/>
            <a:chExt cx="798830" cy="96520"/>
          </a:xfrm>
        </p:grpSpPr>
        <p:sp>
          <p:nvSpPr>
            <p:cNvPr id="177" name="object 177"/>
            <p:cNvSpPr/>
            <p:nvPr/>
          </p:nvSpPr>
          <p:spPr>
            <a:xfrm>
              <a:off x="5907023" y="6356603"/>
              <a:ext cx="798830" cy="96520"/>
            </a:xfrm>
            <a:custGeom>
              <a:avLst/>
              <a:gdLst/>
              <a:ahLst/>
              <a:cxnLst/>
              <a:rect l="l" t="t" r="r" b="b"/>
              <a:pathLst>
                <a:path w="798829" h="96520">
                  <a:moveTo>
                    <a:pt x="798576" y="96012"/>
                  </a:moveTo>
                  <a:lnTo>
                    <a:pt x="0" y="96012"/>
                  </a:lnTo>
                  <a:lnTo>
                    <a:pt x="0" y="0"/>
                  </a:lnTo>
                  <a:lnTo>
                    <a:pt x="798576" y="0"/>
                  </a:lnTo>
                  <a:lnTo>
                    <a:pt x="798576" y="96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6150864" y="6399288"/>
              <a:ext cx="318770" cy="31750"/>
            </a:xfrm>
            <a:custGeom>
              <a:avLst/>
              <a:gdLst/>
              <a:ahLst/>
              <a:cxnLst/>
              <a:rect l="l" t="t" r="r" b="b"/>
              <a:pathLst>
                <a:path w="318770" h="31750">
                  <a:moveTo>
                    <a:pt x="19812" y="660"/>
                  </a:moveTo>
                  <a:lnTo>
                    <a:pt x="0" y="660"/>
                  </a:lnTo>
                  <a:lnTo>
                    <a:pt x="0" y="31140"/>
                  </a:lnTo>
                  <a:lnTo>
                    <a:pt x="4572" y="31140"/>
                  </a:lnTo>
                  <a:lnTo>
                    <a:pt x="4572" y="17424"/>
                  </a:lnTo>
                  <a:lnTo>
                    <a:pt x="18288" y="17424"/>
                  </a:lnTo>
                  <a:lnTo>
                    <a:pt x="18288" y="14376"/>
                  </a:lnTo>
                  <a:lnTo>
                    <a:pt x="4572" y="14376"/>
                  </a:lnTo>
                  <a:lnTo>
                    <a:pt x="4572" y="3708"/>
                  </a:lnTo>
                  <a:lnTo>
                    <a:pt x="19812" y="3708"/>
                  </a:lnTo>
                  <a:lnTo>
                    <a:pt x="19812" y="660"/>
                  </a:lnTo>
                  <a:close/>
                </a:path>
                <a:path w="318770" h="31750">
                  <a:moveTo>
                    <a:pt x="35052" y="0"/>
                  </a:moveTo>
                  <a:lnTo>
                    <a:pt x="30480" y="0"/>
                  </a:lnTo>
                  <a:lnTo>
                    <a:pt x="30480" y="660"/>
                  </a:lnTo>
                  <a:lnTo>
                    <a:pt x="30480" y="5232"/>
                  </a:lnTo>
                  <a:lnTo>
                    <a:pt x="30480" y="9804"/>
                  </a:lnTo>
                  <a:lnTo>
                    <a:pt x="30480" y="30467"/>
                  </a:lnTo>
                  <a:lnTo>
                    <a:pt x="30480" y="31140"/>
                  </a:lnTo>
                  <a:lnTo>
                    <a:pt x="35052" y="31140"/>
                  </a:lnTo>
                  <a:lnTo>
                    <a:pt x="35052" y="30467"/>
                  </a:lnTo>
                  <a:lnTo>
                    <a:pt x="35052" y="9804"/>
                  </a:lnTo>
                  <a:lnTo>
                    <a:pt x="35052" y="5232"/>
                  </a:lnTo>
                  <a:lnTo>
                    <a:pt x="35052" y="660"/>
                  </a:lnTo>
                  <a:lnTo>
                    <a:pt x="35052" y="0"/>
                  </a:lnTo>
                  <a:close/>
                </a:path>
                <a:path w="318770" h="31750">
                  <a:moveTo>
                    <a:pt x="50292" y="31140"/>
                  </a:moveTo>
                  <a:lnTo>
                    <a:pt x="48768" y="28092"/>
                  </a:lnTo>
                  <a:lnTo>
                    <a:pt x="47244" y="28092"/>
                  </a:lnTo>
                  <a:lnTo>
                    <a:pt x="45720" y="26568"/>
                  </a:lnTo>
                  <a:lnTo>
                    <a:pt x="45720" y="11328"/>
                  </a:lnTo>
                  <a:lnTo>
                    <a:pt x="48768" y="11328"/>
                  </a:lnTo>
                  <a:lnTo>
                    <a:pt x="48768" y="9804"/>
                  </a:lnTo>
                  <a:lnTo>
                    <a:pt x="45720" y="9804"/>
                  </a:lnTo>
                  <a:lnTo>
                    <a:pt x="45720" y="2184"/>
                  </a:lnTo>
                  <a:lnTo>
                    <a:pt x="42672" y="3708"/>
                  </a:lnTo>
                  <a:lnTo>
                    <a:pt x="42672" y="9804"/>
                  </a:lnTo>
                  <a:lnTo>
                    <a:pt x="39624" y="9804"/>
                  </a:lnTo>
                  <a:lnTo>
                    <a:pt x="39624" y="11328"/>
                  </a:lnTo>
                  <a:lnTo>
                    <a:pt x="42672" y="11328"/>
                  </a:lnTo>
                  <a:lnTo>
                    <a:pt x="42672" y="29616"/>
                  </a:lnTo>
                  <a:lnTo>
                    <a:pt x="44196" y="31140"/>
                  </a:lnTo>
                  <a:lnTo>
                    <a:pt x="50292" y="31140"/>
                  </a:lnTo>
                  <a:close/>
                </a:path>
                <a:path w="318770" h="31750">
                  <a:moveTo>
                    <a:pt x="64008" y="9804"/>
                  </a:moveTo>
                  <a:lnTo>
                    <a:pt x="62484" y="8280"/>
                  </a:lnTo>
                  <a:lnTo>
                    <a:pt x="57912" y="8280"/>
                  </a:lnTo>
                  <a:lnTo>
                    <a:pt x="57912" y="9804"/>
                  </a:lnTo>
                  <a:lnTo>
                    <a:pt x="56388" y="9804"/>
                  </a:lnTo>
                  <a:lnTo>
                    <a:pt x="56388" y="11328"/>
                  </a:lnTo>
                  <a:lnTo>
                    <a:pt x="54864" y="12852"/>
                  </a:lnTo>
                  <a:lnTo>
                    <a:pt x="54864" y="9804"/>
                  </a:lnTo>
                  <a:lnTo>
                    <a:pt x="51816" y="9804"/>
                  </a:lnTo>
                  <a:lnTo>
                    <a:pt x="51816" y="31140"/>
                  </a:lnTo>
                  <a:lnTo>
                    <a:pt x="54864" y="31140"/>
                  </a:lnTo>
                  <a:lnTo>
                    <a:pt x="54864" y="17424"/>
                  </a:lnTo>
                  <a:lnTo>
                    <a:pt x="56388" y="15900"/>
                  </a:lnTo>
                  <a:lnTo>
                    <a:pt x="56388" y="14376"/>
                  </a:lnTo>
                  <a:lnTo>
                    <a:pt x="57912" y="12852"/>
                  </a:lnTo>
                  <a:lnTo>
                    <a:pt x="62484" y="12852"/>
                  </a:lnTo>
                  <a:lnTo>
                    <a:pt x="64008" y="9804"/>
                  </a:lnTo>
                  <a:close/>
                </a:path>
                <a:path w="318770" h="31750">
                  <a:moveTo>
                    <a:pt x="91528" y="28092"/>
                  </a:moveTo>
                  <a:lnTo>
                    <a:pt x="90004" y="28092"/>
                  </a:lnTo>
                  <a:lnTo>
                    <a:pt x="90004" y="11328"/>
                  </a:lnTo>
                  <a:lnTo>
                    <a:pt x="88480" y="9804"/>
                  </a:lnTo>
                  <a:lnTo>
                    <a:pt x="86956" y="9804"/>
                  </a:lnTo>
                  <a:lnTo>
                    <a:pt x="85432" y="8280"/>
                  </a:lnTo>
                  <a:lnTo>
                    <a:pt x="79248" y="8280"/>
                  </a:lnTo>
                  <a:lnTo>
                    <a:pt x="77724" y="9804"/>
                  </a:lnTo>
                  <a:lnTo>
                    <a:pt x="76200" y="9804"/>
                  </a:lnTo>
                  <a:lnTo>
                    <a:pt x="74676" y="11328"/>
                  </a:lnTo>
                  <a:lnTo>
                    <a:pt x="73152" y="11328"/>
                  </a:lnTo>
                  <a:lnTo>
                    <a:pt x="73152" y="14376"/>
                  </a:lnTo>
                  <a:lnTo>
                    <a:pt x="71628" y="15900"/>
                  </a:lnTo>
                  <a:lnTo>
                    <a:pt x="76200" y="15900"/>
                  </a:lnTo>
                  <a:lnTo>
                    <a:pt x="76200" y="12852"/>
                  </a:lnTo>
                  <a:lnTo>
                    <a:pt x="77724" y="12852"/>
                  </a:lnTo>
                  <a:lnTo>
                    <a:pt x="79248" y="11328"/>
                  </a:lnTo>
                  <a:lnTo>
                    <a:pt x="83908" y="11328"/>
                  </a:lnTo>
                  <a:lnTo>
                    <a:pt x="85432" y="12852"/>
                  </a:lnTo>
                  <a:lnTo>
                    <a:pt x="86956" y="12852"/>
                  </a:lnTo>
                  <a:lnTo>
                    <a:pt x="86956" y="17424"/>
                  </a:lnTo>
                  <a:lnTo>
                    <a:pt x="86956" y="20472"/>
                  </a:lnTo>
                  <a:lnTo>
                    <a:pt x="86956" y="25044"/>
                  </a:lnTo>
                  <a:lnTo>
                    <a:pt x="83908" y="28092"/>
                  </a:lnTo>
                  <a:lnTo>
                    <a:pt x="76200" y="28092"/>
                  </a:lnTo>
                  <a:lnTo>
                    <a:pt x="76200" y="21996"/>
                  </a:lnTo>
                  <a:lnTo>
                    <a:pt x="80772" y="21996"/>
                  </a:lnTo>
                  <a:lnTo>
                    <a:pt x="83908" y="20472"/>
                  </a:lnTo>
                  <a:lnTo>
                    <a:pt x="86956" y="20472"/>
                  </a:lnTo>
                  <a:lnTo>
                    <a:pt x="86956" y="17424"/>
                  </a:lnTo>
                  <a:lnTo>
                    <a:pt x="83908" y="17424"/>
                  </a:lnTo>
                  <a:lnTo>
                    <a:pt x="80772" y="18948"/>
                  </a:lnTo>
                  <a:lnTo>
                    <a:pt x="74676" y="18948"/>
                  </a:lnTo>
                  <a:lnTo>
                    <a:pt x="74676" y="20472"/>
                  </a:lnTo>
                  <a:lnTo>
                    <a:pt x="73152" y="20472"/>
                  </a:lnTo>
                  <a:lnTo>
                    <a:pt x="73152" y="21996"/>
                  </a:lnTo>
                  <a:lnTo>
                    <a:pt x="71628" y="21996"/>
                  </a:lnTo>
                  <a:lnTo>
                    <a:pt x="71628" y="28092"/>
                  </a:lnTo>
                  <a:lnTo>
                    <a:pt x="74676" y="31140"/>
                  </a:lnTo>
                  <a:lnTo>
                    <a:pt x="83908" y="31140"/>
                  </a:lnTo>
                  <a:lnTo>
                    <a:pt x="83908" y="29616"/>
                  </a:lnTo>
                  <a:lnTo>
                    <a:pt x="85432" y="29616"/>
                  </a:lnTo>
                  <a:lnTo>
                    <a:pt x="86956" y="28092"/>
                  </a:lnTo>
                  <a:lnTo>
                    <a:pt x="86956" y="29616"/>
                  </a:lnTo>
                  <a:lnTo>
                    <a:pt x="88480" y="31140"/>
                  </a:lnTo>
                  <a:lnTo>
                    <a:pt x="91528" y="31140"/>
                  </a:lnTo>
                  <a:lnTo>
                    <a:pt x="91528" y="28092"/>
                  </a:lnTo>
                  <a:close/>
                </a:path>
                <a:path w="318770" h="31750">
                  <a:moveTo>
                    <a:pt x="102196" y="9804"/>
                  </a:moveTo>
                  <a:lnTo>
                    <a:pt x="97624" y="9804"/>
                  </a:lnTo>
                  <a:lnTo>
                    <a:pt x="97624" y="2184"/>
                  </a:lnTo>
                  <a:lnTo>
                    <a:pt x="94576" y="3708"/>
                  </a:lnTo>
                  <a:lnTo>
                    <a:pt x="94576" y="9804"/>
                  </a:lnTo>
                  <a:lnTo>
                    <a:pt x="91528" y="9804"/>
                  </a:lnTo>
                  <a:lnTo>
                    <a:pt x="91528" y="11328"/>
                  </a:lnTo>
                  <a:lnTo>
                    <a:pt x="94576" y="11328"/>
                  </a:lnTo>
                  <a:lnTo>
                    <a:pt x="94576" y="29616"/>
                  </a:lnTo>
                  <a:lnTo>
                    <a:pt x="96100" y="29616"/>
                  </a:lnTo>
                  <a:lnTo>
                    <a:pt x="96100" y="31140"/>
                  </a:lnTo>
                  <a:lnTo>
                    <a:pt x="102196" y="31140"/>
                  </a:lnTo>
                  <a:lnTo>
                    <a:pt x="102196" y="28092"/>
                  </a:lnTo>
                  <a:lnTo>
                    <a:pt x="99148" y="28092"/>
                  </a:lnTo>
                  <a:lnTo>
                    <a:pt x="99148" y="26568"/>
                  </a:lnTo>
                  <a:lnTo>
                    <a:pt x="97624" y="26568"/>
                  </a:lnTo>
                  <a:lnTo>
                    <a:pt x="97624" y="11328"/>
                  </a:lnTo>
                  <a:lnTo>
                    <a:pt x="102196" y="11328"/>
                  </a:lnTo>
                  <a:lnTo>
                    <a:pt x="102196" y="9804"/>
                  </a:lnTo>
                  <a:close/>
                </a:path>
                <a:path w="318770" h="31750">
                  <a:moveTo>
                    <a:pt x="108292" y="9804"/>
                  </a:moveTo>
                  <a:lnTo>
                    <a:pt x="105244" y="9804"/>
                  </a:lnTo>
                  <a:lnTo>
                    <a:pt x="105244" y="31140"/>
                  </a:lnTo>
                  <a:lnTo>
                    <a:pt x="108292" y="31140"/>
                  </a:lnTo>
                  <a:lnTo>
                    <a:pt x="108292" y="9804"/>
                  </a:lnTo>
                  <a:close/>
                </a:path>
                <a:path w="318770" h="31750">
                  <a:moveTo>
                    <a:pt x="108292" y="660"/>
                  </a:moveTo>
                  <a:lnTo>
                    <a:pt x="105244" y="660"/>
                  </a:lnTo>
                  <a:lnTo>
                    <a:pt x="105244" y="5232"/>
                  </a:lnTo>
                  <a:lnTo>
                    <a:pt x="108292" y="5232"/>
                  </a:lnTo>
                  <a:lnTo>
                    <a:pt x="108292" y="660"/>
                  </a:lnTo>
                  <a:close/>
                </a:path>
                <a:path w="318770" h="31750">
                  <a:moveTo>
                    <a:pt x="134200" y="15900"/>
                  </a:moveTo>
                  <a:lnTo>
                    <a:pt x="132676" y="12852"/>
                  </a:lnTo>
                  <a:lnTo>
                    <a:pt x="131152" y="11328"/>
                  </a:lnTo>
                  <a:lnTo>
                    <a:pt x="129628" y="9804"/>
                  </a:lnTo>
                  <a:lnTo>
                    <a:pt x="129628" y="15900"/>
                  </a:lnTo>
                  <a:lnTo>
                    <a:pt x="129628" y="25044"/>
                  </a:lnTo>
                  <a:lnTo>
                    <a:pt x="126580" y="28092"/>
                  </a:lnTo>
                  <a:lnTo>
                    <a:pt x="120484" y="28092"/>
                  </a:lnTo>
                  <a:lnTo>
                    <a:pt x="117436" y="25044"/>
                  </a:lnTo>
                  <a:lnTo>
                    <a:pt x="117436" y="14376"/>
                  </a:lnTo>
                  <a:lnTo>
                    <a:pt x="118960" y="14376"/>
                  </a:lnTo>
                  <a:lnTo>
                    <a:pt x="122008" y="11328"/>
                  </a:lnTo>
                  <a:lnTo>
                    <a:pt x="125056" y="11328"/>
                  </a:lnTo>
                  <a:lnTo>
                    <a:pt x="129628" y="15900"/>
                  </a:lnTo>
                  <a:lnTo>
                    <a:pt x="129628" y="9804"/>
                  </a:lnTo>
                  <a:lnTo>
                    <a:pt x="126580" y="8280"/>
                  </a:lnTo>
                  <a:lnTo>
                    <a:pt x="120484" y="8280"/>
                  </a:lnTo>
                  <a:lnTo>
                    <a:pt x="117436" y="11328"/>
                  </a:lnTo>
                  <a:lnTo>
                    <a:pt x="114388" y="12852"/>
                  </a:lnTo>
                  <a:lnTo>
                    <a:pt x="112864" y="15900"/>
                  </a:lnTo>
                  <a:lnTo>
                    <a:pt x="112864" y="23520"/>
                  </a:lnTo>
                  <a:lnTo>
                    <a:pt x="114388" y="26568"/>
                  </a:lnTo>
                  <a:lnTo>
                    <a:pt x="118960" y="31140"/>
                  </a:lnTo>
                  <a:lnTo>
                    <a:pt x="128104" y="31140"/>
                  </a:lnTo>
                  <a:lnTo>
                    <a:pt x="129628" y="29616"/>
                  </a:lnTo>
                  <a:lnTo>
                    <a:pt x="131152" y="29616"/>
                  </a:lnTo>
                  <a:lnTo>
                    <a:pt x="131152" y="28092"/>
                  </a:lnTo>
                  <a:lnTo>
                    <a:pt x="134200" y="25044"/>
                  </a:lnTo>
                  <a:lnTo>
                    <a:pt x="134200" y="15900"/>
                  </a:lnTo>
                  <a:close/>
                </a:path>
                <a:path w="318770" h="31750">
                  <a:moveTo>
                    <a:pt x="154012" y="14376"/>
                  </a:moveTo>
                  <a:lnTo>
                    <a:pt x="152488" y="12852"/>
                  </a:lnTo>
                  <a:lnTo>
                    <a:pt x="152488" y="11328"/>
                  </a:lnTo>
                  <a:lnTo>
                    <a:pt x="150964" y="9804"/>
                  </a:lnTo>
                  <a:lnTo>
                    <a:pt x="149440" y="9804"/>
                  </a:lnTo>
                  <a:lnTo>
                    <a:pt x="147916" y="8280"/>
                  </a:lnTo>
                  <a:lnTo>
                    <a:pt x="143344" y="8280"/>
                  </a:lnTo>
                  <a:lnTo>
                    <a:pt x="140296" y="9804"/>
                  </a:lnTo>
                  <a:lnTo>
                    <a:pt x="138772" y="12852"/>
                  </a:lnTo>
                  <a:lnTo>
                    <a:pt x="138772" y="9804"/>
                  </a:lnTo>
                  <a:lnTo>
                    <a:pt x="135724" y="9804"/>
                  </a:lnTo>
                  <a:lnTo>
                    <a:pt x="135724" y="31140"/>
                  </a:lnTo>
                  <a:lnTo>
                    <a:pt x="140296" y="31140"/>
                  </a:lnTo>
                  <a:lnTo>
                    <a:pt x="140296" y="14376"/>
                  </a:lnTo>
                  <a:lnTo>
                    <a:pt x="141820" y="12852"/>
                  </a:lnTo>
                  <a:lnTo>
                    <a:pt x="143344" y="11328"/>
                  </a:lnTo>
                  <a:lnTo>
                    <a:pt x="147916" y="11328"/>
                  </a:lnTo>
                  <a:lnTo>
                    <a:pt x="147916" y="12852"/>
                  </a:lnTo>
                  <a:lnTo>
                    <a:pt x="149440" y="12852"/>
                  </a:lnTo>
                  <a:lnTo>
                    <a:pt x="149440" y="31140"/>
                  </a:lnTo>
                  <a:lnTo>
                    <a:pt x="154012" y="31140"/>
                  </a:lnTo>
                  <a:lnTo>
                    <a:pt x="154012" y="14376"/>
                  </a:lnTo>
                  <a:close/>
                </a:path>
                <a:path w="318770" h="31750">
                  <a:moveTo>
                    <a:pt x="186016" y="12852"/>
                  </a:moveTo>
                  <a:lnTo>
                    <a:pt x="182968" y="11328"/>
                  </a:lnTo>
                  <a:lnTo>
                    <a:pt x="182968" y="17424"/>
                  </a:lnTo>
                  <a:lnTo>
                    <a:pt x="182968" y="21996"/>
                  </a:lnTo>
                  <a:lnTo>
                    <a:pt x="181444" y="25044"/>
                  </a:lnTo>
                  <a:lnTo>
                    <a:pt x="181444" y="26568"/>
                  </a:lnTo>
                  <a:lnTo>
                    <a:pt x="179920" y="28092"/>
                  </a:lnTo>
                  <a:lnTo>
                    <a:pt x="172300" y="28092"/>
                  </a:lnTo>
                  <a:lnTo>
                    <a:pt x="172300" y="26568"/>
                  </a:lnTo>
                  <a:lnTo>
                    <a:pt x="169252" y="23520"/>
                  </a:lnTo>
                  <a:lnTo>
                    <a:pt x="169252" y="17424"/>
                  </a:lnTo>
                  <a:lnTo>
                    <a:pt x="170776" y="14376"/>
                  </a:lnTo>
                  <a:lnTo>
                    <a:pt x="172300" y="14376"/>
                  </a:lnTo>
                  <a:lnTo>
                    <a:pt x="172300" y="12852"/>
                  </a:lnTo>
                  <a:lnTo>
                    <a:pt x="173824" y="11328"/>
                  </a:lnTo>
                  <a:lnTo>
                    <a:pt x="178396" y="11328"/>
                  </a:lnTo>
                  <a:lnTo>
                    <a:pt x="181444" y="14376"/>
                  </a:lnTo>
                  <a:lnTo>
                    <a:pt x="181444" y="15900"/>
                  </a:lnTo>
                  <a:lnTo>
                    <a:pt x="182968" y="17424"/>
                  </a:lnTo>
                  <a:lnTo>
                    <a:pt x="182968" y="11328"/>
                  </a:lnTo>
                  <a:lnTo>
                    <a:pt x="179920" y="8280"/>
                  </a:lnTo>
                  <a:lnTo>
                    <a:pt x="173824" y="8280"/>
                  </a:lnTo>
                  <a:lnTo>
                    <a:pt x="170776" y="9804"/>
                  </a:lnTo>
                  <a:lnTo>
                    <a:pt x="167728" y="12852"/>
                  </a:lnTo>
                  <a:lnTo>
                    <a:pt x="166204" y="15900"/>
                  </a:lnTo>
                  <a:lnTo>
                    <a:pt x="166204" y="26568"/>
                  </a:lnTo>
                  <a:lnTo>
                    <a:pt x="169252" y="28092"/>
                  </a:lnTo>
                  <a:lnTo>
                    <a:pt x="170776" y="31140"/>
                  </a:lnTo>
                  <a:lnTo>
                    <a:pt x="179920" y="31140"/>
                  </a:lnTo>
                  <a:lnTo>
                    <a:pt x="181444" y="29616"/>
                  </a:lnTo>
                  <a:lnTo>
                    <a:pt x="182968" y="29616"/>
                  </a:lnTo>
                  <a:lnTo>
                    <a:pt x="184492" y="28092"/>
                  </a:lnTo>
                  <a:lnTo>
                    <a:pt x="184492" y="26568"/>
                  </a:lnTo>
                  <a:lnTo>
                    <a:pt x="186016" y="25044"/>
                  </a:lnTo>
                  <a:lnTo>
                    <a:pt x="186016" y="12852"/>
                  </a:lnTo>
                  <a:close/>
                </a:path>
                <a:path w="318770" h="31750">
                  <a:moveTo>
                    <a:pt x="208965" y="660"/>
                  </a:moveTo>
                  <a:lnTo>
                    <a:pt x="201256" y="660"/>
                  </a:lnTo>
                  <a:lnTo>
                    <a:pt x="201256" y="2184"/>
                  </a:lnTo>
                  <a:lnTo>
                    <a:pt x="199732" y="2184"/>
                  </a:lnTo>
                  <a:lnTo>
                    <a:pt x="199732" y="9804"/>
                  </a:lnTo>
                  <a:lnTo>
                    <a:pt x="196684" y="9804"/>
                  </a:lnTo>
                  <a:lnTo>
                    <a:pt x="196684" y="11328"/>
                  </a:lnTo>
                  <a:lnTo>
                    <a:pt x="199732" y="11328"/>
                  </a:lnTo>
                  <a:lnTo>
                    <a:pt x="199732" y="31140"/>
                  </a:lnTo>
                  <a:lnTo>
                    <a:pt x="202780" y="31140"/>
                  </a:lnTo>
                  <a:lnTo>
                    <a:pt x="202780" y="11328"/>
                  </a:lnTo>
                  <a:lnTo>
                    <a:pt x="207441" y="11328"/>
                  </a:lnTo>
                  <a:lnTo>
                    <a:pt x="207441" y="9804"/>
                  </a:lnTo>
                  <a:lnTo>
                    <a:pt x="202780" y="9804"/>
                  </a:lnTo>
                  <a:lnTo>
                    <a:pt x="202780" y="5232"/>
                  </a:lnTo>
                  <a:lnTo>
                    <a:pt x="204304" y="5232"/>
                  </a:lnTo>
                  <a:lnTo>
                    <a:pt x="204304" y="3708"/>
                  </a:lnTo>
                  <a:lnTo>
                    <a:pt x="208965" y="3708"/>
                  </a:lnTo>
                  <a:lnTo>
                    <a:pt x="208965" y="660"/>
                  </a:lnTo>
                  <a:close/>
                </a:path>
                <a:path w="318770" h="31750">
                  <a:moveTo>
                    <a:pt x="242506" y="8280"/>
                  </a:moveTo>
                  <a:lnTo>
                    <a:pt x="240982" y="5232"/>
                  </a:lnTo>
                  <a:lnTo>
                    <a:pt x="236410" y="660"/>
                  </a:lnTo>
                  <a:lnTo>
                    <a:pt x="225742" y="660"/>
                  </a:lnTo>
                  <a:lnTo>
                    <a:pt x="222694" y="3708"/>
                  </a:lnTo>
                  <a:lnTo>
                    <a:pt x="221170" y="3708"/>
                  </a:lnTo>
                  <a:lnTo>
                    <a:pt x="221170" y="5232"/>
                  </a:lnTo>
                  <a:lnTo>
                    <a:pt x="219646" y="6756"/>
                  </a:lnTo>
                  <a:lnTo>
                    <a:pt x="219646" y="9804"/>
                  </a:lnTo>
                  <a:lnTo>
                    <a:pt x="221170" y="11328"/>
                  </a:lnTo>
                  <a:lnTo>
                    <a:pt x="221170" y="12852"/>
                  </a:lnTo>
                  <a:lnTo>
                    <a:pt x="222694" y="12852"/>
                  </a:lnTo>
                  <a:lnTo>
                    <a:pt x="222694" y="14376"/>
                  </a:lnTo>
                  <a:lnTo>
                    <a:pt x="224218" y="15900"/>
                  </a:lnTo>
                  <a:lnTo>
                    <a:pt x="227266" y="15900"/>
                  </a:lnTo>
                  <a:lnTo>
                    <a:pt x="230314" y="17424"/>
                  </a:lnTo>
                  <a:lnTo>
                    <a:pt x="233362" y="17424"/>
                  </a:lnTo>
                  <a:lnTo>
                    <a:pt x="234886" y="18948"/>
                  </a:lnTo>
                  <a:lnTo>
                    <a:pt x="237934" y="18948"/>
                  </a:lnTo>
                  <a:lnTo>
                    <a:pt x="237934" y="20472"/>
                  </a:lnTo>
                  <a:lnTo>
                    <a:pt x="239458" y="20472"/>
                  </a:lnTo>
                  <a:lnTo>
                    <a:pt x="239458" y="25044"/>
                  </a:lnTo>
                  <a:lnTo>
                    <a:pt x="237934" y="25044"/>
                  </a:lnTo>
                  <a:lnTo>
                    <a:pt x="237934" y="26568"/>
                  </a:lnTo>
                  <a:lnTo>
                    <a:pt x="236410" y="26568"/>
                  </a:lnTo>
                  <a:lnTo>
                    <a:pt x="234886" y="28092"/>
                  </a:lnTo>
                  <a:lnTo>
                    <a:pt x="228790" y="28092"/>
                  </a:lnTo>
                  <a:lnTo>
                    <a:pt x="227266" y="26568"/>
                  </a:lnTo>
                  <a:lnTo>
                    <a:pt x="225742" y="26568"/>
                  </a:lnTo>
                  <a:lnTo>
                    <a:pt x="222694" y="23520"/>
                  </a:lnTo>
                  <a:lnTo>
                    <a:pt x="222694" y="20472"/>
                  </a:lnTo>
                  <a:lnTo>
                    <a:pt x="219646" y="21996"/>
                  </a:lnTo>
                  <a:lnTo>
                    <a:pt x="219646" y="25044"/>
                  </a:lnTo>
                  <a:lnTo>
                    <a:pt x="221170" y="26568"/>
                  </a:lnTo>
                  <a:lnTo>
                    <a:pt x="221170" y="28092"/>
                  </a:lnTo>
                  <a:lnTo>
                    <a:pt x="222694" y="29616"/>
                  </a:lnTo>
                  <a:lnTo>
                    <a:pt x="225742" y="29616"/>
                  </a:lnTo>
                  <a:lnTo>
                    <a:pt x="227266" y="31140"/>
                  </a:lnTo>
                  <a:lnTo>
                    <a:pt x="236410" y="31140"/>
                  </a:lnTo>
                  <a:lnTo>
                    <a:pt x="237934" y="29616"/>
                  </a:lnTo>
                  <a:lnTo>
                    <a:pt x="239458" y="29616"/>
                  </a:lnTo>
                  <a:lnTo>
                    <a:pt x="240982" y="28092"/>
                  </a:lnTo>
                  <a:lnTo>
                    <a:pt x="240982" y="26568"/>
                  </a:lnTo>
                  <a:lnTo>
                    <a:pt x="242506" y="25044"/>
                  </a:lnTo>
                  <a:lnTo>
                    <a:pt x="242506" y="18948"/>
                  </a:lnTo>
                  <a:lnTo>
                    <a:pt x="237934" y="14376"/>
                  </a:lnTo>
                  <a:lnTo>
                    <a:pt x="234886" y="14376"/>
                  </a:lnTo>
                  <a:lnTo>
                    <a:pt x="231838" y="12852"/>
                  </a:lnTo>
                  <a:lnTo>
                    <a:pt x="227266" y="12852"/>
                  </a:lnTo>
                  <a:lnTo>
                    <a:pt x="224218" y="9804"/>
                  </a:lnTo>
                  <a:lnTo>
                    <a:pt x="224218" y="6756"/>
                  </a:lnTo>
                  <a:lnTo>
                    <a:pt x="227266" y="3708"/>
                  </a:lnTo>
                  <a:lnTo>
                    <a:pt x="234886" y="3708"/>
                  </a:lnTo>
                  <a:lnTo>
                    <a:pt x="237934" y="6756"/>
                  </a:lnTo>
                  <a:lnTo>
                    <a:pt x="237934" y="9804"/>
                  </a:lnTo>
                  <a:lnTo>
                    <a:pt x="242506" y="9804"/>
                  </a:lnTo>
                  <a:lnTo>
                    <a:pt x="242506" y="8280"/>
                  </a:lnTo>
                  <a:close/>
                </a:path>
                <a:path w="318770" h="31750">
                  <a:moveTo>
                    <a:pt x="277368" y="0"/>
                  </a:moveTo>
                  <a:lnTo>
                    <a:pt x="272796" y="0"/>
                  </a:lnTo>
                  <a:lnTo>
                    <a:pt x="272796" y="23075"/>
                  </a:lnTo>
                  <a:lnTo>
                    <a:pt x="272364" y="21996"/>
                  </a:lnTo>
                  <a:lnTo>
                    <a:pt x="271145" y="18948"/>
                  </a:lnTo>
                  <a:lnTo>
                    <a:pt x="266877" y="8280"/>
                  </a:lnTo>
                  <a:lnTo>
                    <a:pt x="266877" y="18948"/>
                  </a:lnTo>
                  <a:lnTo>
                    <a:pt x="257733" y="18948"/>
                  </a:lnTo>
                  <a:lnTo>
                    <a:pt x="260781" y="9804"/>
                  </a:lnTo>
                  <a:lnTo>
                    <a:pt x="260781" y="8280"/>
                  </a:lnTo>
                  <a:lnTo>
                    <a:pt x="262305" y="5232"/>
                  </a:lnTo>
                  <a:lnTo>
                    <a:pt x="263829" y="8280"/>
                  </a:lnTo>
                  <a:lnTo>
                    <a:pt x="263829" y="9804"/>
                  </a:lnTo>
                  <a:lnTo>
                    <a:pt x="266877" y="18948"/>
                  </a:lnTo>
                  <a:lnTo>
                    <a:pt x="266877" y="8280"/>
                  </a:lnTo>
                  <a:lnTo>
                    <a:pt x="265049" y="3708"/>
                  </a:lnTo>
                  <a:lnTo>
                    <a:pt x="263829" y="660"/>
                  </a:lnTo>
                  <a:lnTo>
                    <a:pt x="260781" y="660"/>
                  </a:lnTo>
                  <a:lnTo>
                    <a:pt x="248589" y="31140"/>
                  </a:lnTo>
                  <a:lnTo>
                    <a:pt x="253161" y="31140"/>
                  </a:lnTo>
                  <a:lnTo>
                    <a:pt x="256209" y="21996"/>
                  </a:lnTo>
                  <a:lnTo>
                    <a:pt x="268401" y="21996"/>
                  </a:lnTo>
                  <a:lnTo>
                    <a:pt x="271449" y="31140"/>
                  </a:lnTo>
                  <a:lnTo>
                    <a:pt x="276021" y="31140"/>
                  </a:lnTo>
                  <a:lnTo>
                    <a:pt x="275742" y="30467"/>
                  </a:lnTo>
                  <a:lnTo>
                    <a:pt x="277368" y="30467"/>
                  </a:lnTo>
                  <a:lnTo>
                    <a:pt x="277368" y="0"/>
                  </a:lnTo>
                  <a:close/>
                </a:path>
                <a:path w="318770" h="31750">
                  <a:moveTo>
                    <a:pt x="318706" y="660"/>
                  </a:moveTo>
                  <a:lnTo>
                    <a:pt x="315658" y="660"/>
                  </a:lnTo>
                  <a:lnTo>
                    <a:pt x="311086" y="20472"/>
                  </a:lnTo>
                  <a:lnTo>
                    <a:pt x="309562" y="21996"/>
                  </a:lnTo>
                  <a:lnTo>
                    <a:pt x="309562" y="26568"/>
                  </a:lnTo>
                  <a:lnTo>
                    <a:pt x="308038" y="23520"/>
                  </a:lnTo>
                  <a:lnTo>
                    <a:pt x="308038" y="20472"/>
                  </a:lnTo>
                  <a:lnTo>
                    <a:pt x="306514" y="15900"/>
                  </a:lnTo>
                  <a:lnTo>
                    <a:pt x="303314" y="5232"/>
                  </a:lnTo>
                  <a:lnTo>
                    <a:pt x="301942" y="660"/>
                  </a:lnTo>
                  <a:lnTo>
                    <a:pt x="297370" y="660"/>
                  </a:lnTo>
                  <a:lnTo>
                    <a:pt x="291274" y="20472"/>
                  </a:lnTo>
                  <a:lnTo>
                    <a:pt x="291274" y="26568"/>
                  </a:lnTo>
                  <a:lnTo>
                    <a:pt x="289750" y="25044"/>
                  </a:lnTo>
                  <a:lnTo>
                    <a:pt x="289750" y="20472"/>
                  </a:lnTo>
                  <a:lnTo>
                    <a:pt x="285178" y="660"/>
                  </a:lnTo>
                  <a:lnTo>
                    <a:pt x="280606" y="660"/>
                  </a:lnTo>
                  <a:lnTo>
                    <a:pt x="288226" y="31140"/>
                  </a:lnTo>
                  <a:lnTo>
                    <a:pt x="292798" y="31140"/>
                  </a:lnTo>
                  <a:lnTo>
                    <a:pt x="294017" y="26568"/>
                  </a:lnTo>
                  <a:lnTo>
                    <a:pt x="298894" y="8280"/>
                  </a:lnTo>
                  <a:lnTo>
                    <a:pt x="298894" y="5232"/>
                  </a:lnTo>
                  <a:lnTo>
                    <a:pt x="300418" y="5232"/>
                  </a:lnTo>
                  <a:lnTo>
                    <a:pt x="300418" y="8280"/>
                  </a:lnTo>
                  <a:lnTo>
                    <a:pt x="306514" y="31140"/>
                  </a:lnTo>
                  <a:lnTo>
                    <a:pt x="311086" y="31140"/>
                  </a:lnTo>
                  <a:lnTo>
                    <a:pt x="312229" y="26568"/>
                  </a:lnTo>
                  <a:lnTo>
                    <a:pt x="318706" y="6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9" name="object 179"/>
          <p:cNvGrpSpPr/>
          <p:nvPr/>
        </p:nvGrpSpPr>
        <p:grpSpPr>
          <a:xfrm>
            <a:off x="7356347" y="5579364"/>
            <a:ext cx="798830" cy="105410"/>
            <a:chOff x="7356347" y="5579364"/>
            <a:chExt cx="798830" cy="105410"/>
          </a:xfrm>
        </p:grpSpPr>
        <p:sp>
          <p:nvSpPr>
            <p:cNvPr id="180" name="object 180"/>
            <p:cNvSpPr/>
            <p:nvPr/>
          </p:nvSpPr>
          <p:spPr>
            <a:xfrm>
              <a:off x="7356347" y="5579364"/>
              <a:ext cx="798830" cy="105410"/>
            </a:xfrm>
            <a:custGeom>
              <a:avLst/>
              <a:gdLst/>
              <a:ahLst/>
              <a:cxnLst/>
              <a:rect l="l" t="t" r="r" b="b"/>
              <a:pathLst>
                <a:path w="798829" h="105410">
                  <a:moveTo>
                    <a:pt x="798575" y="105155"/>
                  </a:moveTo>
                  <a:lnTo>
                    <a:pt x="0" y="105155"/>
                  </a:lnTo>
                  <a:lnTo>
                    <a:pt x="0" y="0"/>
                  </a:lnTo>
                  <a:lnTo>
                    <a:pt x="798575" y="0"/>
                  </a:lnTo>
                  <a:lnTo>
                    <a:pt x="798575" y="1051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7462456" y="5624893"/>
              <a:ext cx="369570" cy="40005"/>
            </a:xfrm>
            <a:custGeom>
              <a:avLst/>
              <a:gdLst/>
              <a:ahLst/>
              <a:cxnLst/>
              <a:rect l="l" t="t" r="r" b="b"/>
              <a:pathLst>
                <a:path w="369570" h="40004">
                  <a:moveTo>
                    <a:pt x="29044" y="10769"/>
                  </a:moveTo>
                  <a:lnTo>
                    <a:pt x="27520" y="7721"/>
                  </a:lnTo>
                  <a:lnTo>
                    <a:pt x="25996" y="6197"/>
                  </a:lnTo>
                  <a:lnTo>
                    <a:pt x="25996" y="13817"/>
                  </a:lnTo>
                  <a:lnTo>
                    <a:pt x="25996" y="19913"/>
                  </a:lnTo>
                  <a:lnTo>
                    <a:pt x="24472" y="22961"/>
                  </a:lnTo>
                  <a:lnTo>
                    <a:pt x="19900" y="27533"/>
                  </a:lnTo>
                  <a:lnTo>
                    <a:pt x="9232" y="27533"/>
                  </a:lnTo>
                  <a:lnTo>
                    <a:pt x="7708" y="24485"/>
                  </a:lnTo>
                  <a:lnTo>
                    <a:pt x="6184" y="22961"/>
                  </a:lnTo>
                  <a:lnTo>
                    <a:pt x="4660" y="19913"/>
                  </a:lnTo>
                  <a:lnTo>
                    <a:pt x="4660" y="12293"/>
                  </a:lnTo>
                  <a:lnTo>
                    <a:pt x="7708" y="6197"/>
                  </a:lnTo>
                  <a:lnTo>
                    <a:pt x="9232" y="4673"/>
                  </a:lnTo>
                  <a:lnTo>
                    <a:pt x="18376" y="4673"/>
                  </a:lnTo>
                  <a:lnTo>
                    <a:pt x="19900" y="6197"/>
                  </a:lnTo>
                  <a:lnTo>
                    <a:pt x="21424" y="6197"/>
                  </a:lnTo>
                  <a:lnTo>
                    <a:pt x="24472" y="9245"/>
                  </a:lnTo>
                  <a:lnTo>
                    <a:pt x="24472" y="12293"/>
                  </a:lnTo>
                  <a:lnTo>
                    <a:pt x="25996" y="13817"/>
                  </a:lnTo>
                  <a:lnTo>
                    <a:pt x="25996" y="6197"/>
                  </a:lnTo>
                  <a:lnTo>
                    <a:pt x="25234" y="4673"/>
                  </a:lnTo>
                  <a:lnTo>
                    <a:pt x="24472" y="3149"/>
                  </a:lnTo>
                  <a:lnTo>
                    <a:pt x="22948" y="3149"/>
                  </a:lnTo>
                  <a:lnTo>
                    <a:pt x="19900" y="1625"/>
                  </a:lnTo>
                  <a:lnTo>
                    <a:pt x="18376" y="0"/>
                  </a:lnTo>
                  <a:lnTo>
                    <a:pt x="10756" y="0"/>
                  </a:lnTo>
                  <a:lnTo>
                    <a:pt x="7708" y="1625"/>
                  </a:lnTo>
                  <a:lnTo>
                    <a:pt x="4660" y="4673"/>
                  </a:lnTo>
                  <a:lnTo>
                    <a:pt x="1524" y="7721"/>
                  </a:lnTo>
                  <a:lnTo>
                    <a:pt x="0" y="12293"/>
                  </a:lnTo>
                  <a:lnTo>
                    <a:pt x="0" y="19913"/>
                  </a:lnTo>
                  <a:lnTo>
                    <a:pt x="1524" y="21437"/>
                  </a:lnTo>
                  <a:lnTo>
                    <a:pt x="3048" y="24485"/>
                  </a:lnTo>
                  <a:lnTo>
                    <a:pt x="3048" y="26009"/>
                  </a:lnTo>
                  <a:lnTo>
                    <a:pt x="4660" y="27533"/>
                  </a:lnTo>
                  <a:lnTo>
                    <a:pt x="7708" y="29057"/>
                  </a:lnTo>
                  <a:lnTo>
                    <a:pt x="9232" y="30581"/>
                  </a:lnTo>
                  <a:lnTo>
                    <a:pt x="12280" y="32105"/>
                  </a:lnTo>
                  <a:lnTo>
                    <a:pt x="18376" y="32105"/>
                  </a:lnTo>
                  <a:lnTo>
                    <a:pt x="19900" y="30581"/>
                  </a:lnTo>
                  <a:lnTo>
                    <a:pt x="22948" y="29057"/>
                  </a:lnTo>
                  <a:lnTo>
                    <a:pt x="24472" y="29057"/>
                  </a:lnTo>
                  <a:lnTo>
                    <a:pt x="25234" y="27533"/>
                  </a:lnTo>
                  <a:lnTo>
                    <a:pt x="25996" y="26009"/>
                  </a:lnTo>
                  <a:lnTo>
                    <a:pt x="27520" y="24485"/>
                  </a:lnTo>
                  <a:lnTo>
                    <a:pt x="29044" y="21437"/>
                  </a:lnTo>
                  <a:lnTo>
                    <a:pt x="29044" y="10769"/>
                  </a:lnTo>
                  <a:close/>
                </a:path>
                <a:path w="369570" h="40004">
                  <a:moveTo>
                    <a:pt x="45808" y="10769"/>
                  </a:moveTo>
                  <a:lnTo>
                    <a:pt x="44284" y="9245"/>
                  </a:lnTo>
                  <a:lnTo>
                    <a:pt x="39712" y="9245"/>
                  </a:lnTo>
                  <a:lnTo>
                    <a:pt x="36664" y="12293"/>
                  </a:lnTo>
                  <a:lnTo>
                    <a:pt x="36664" y="9245"/>
                  </a:lnTo>
                  <a:lnTo>
                    <a:pt x="33616" y="9245"/>
                  </a:lnTo>
                  <a:lnTo>
                    <a:pt x="33616" y="30581"/>
                  </a:lnTo>
                  <a:lnTo>
                    <a:pt x="36664" y="30581"/>
                  </a:lnTo>
                  <a:lnTo>
                    <a:pt x="36664" y="16865"/>
                  </a:lnTo>
                  <a:lnTo>
                    <a:pt x="38188" y="15341"/>
                  </a:lnTo>
                  <a:lnTo>
                    <a:pt x="38188" y="13817"/>
                  </a:lnTo>
                  <a:lnTo>
                    <a:pt x="39712" y="13817"/>
                  </a:lnTo>
                  <a:lnTo>
                    <a:pt x="39712" y="12293"/>
                  </a:lnTo>
                  <a:lnTo>
                    <a:pt x="42760" y="12293"/>
                  </a:lnTo>
                  <a:lnTo>
                    <a:pt x="44284" y="13817"/>
                  </a:lnTo>
                  <a:lnTo>
                    <a:pt x="45808" y="10769"/>
                  </a:lnTo>
                  <a:close/>
                </a:path>
                <a:path w="369570" h="40004">
                  <a:moveTo>
                    <a:pt x="71716" y="1625"/>
                  </a:moveTo>
                  <a:lnTo>
                    <a:pt x="68668" y="1625"/>
                  </a:lnTo>
                  <a:lnTo>
                    <a:pt x="68668" y="12293"/>
                  </a:lnTo>
                  <a:lnTo>
                    <a:pt x="68668" y="15341"/>
                  </a:lnTo>
                  <a:lnTo>
                    <a:pt x="68668" y="26009"/>
                  </a:lnTo>
                  <a:lnTo>
                    <a:pt x="67144" y="26009"/>
                  </a:lnTo>
                  <a:lnTo>
                    <a:pt x="64096" y="29057"/>
                  </a:lnTo>
                  <a:lnTo>
                    <a:pt x="61048" y="29057"/>
                  </a:lnTo>
                  <a:lnTo>
                    <a:pt x="59524" y="27533"/>
                  </a:lnTo>
                  <a:lnTo>
                    <a:pt x="59524" y="26009"/>
                  </a:lnTo>
                  <a:lnTo>
                    <a:pt x="56476" y="22961"/>
                  </a:lnTo>
                  <a:lnTo>
                    <a:pt x="56476" y="16865"/>
                  </a:lnTo>
                  <a:lnTo>
                    <a:pt x="58000" y="15341"/>
                  </a:lnTo>
                  <a:lnTo>
                    <a:pt x="58000" y="13817"/>
                  </a:lnTo>
                  <a:lnTo>
                    <a:pt x="59524" y="12293"/>
                  </a:lnTo>
                  <a:lnTo>
                    <a:pt x="65620" y="12293"/>
                  </a:lnTo>
                  <a:lnTo>
                    <a:pt x="68668" y="15341"/>
                  </a:lnTo>
                  <a:lnTo>
                    <a:pt x="68668" y="12293"/>
                  </a:lnTo>
                  <a:lnTo>
                    <a:pt x="65620" y="9245"/>
                  </a:lnTo>
                  <a:lnTo>
                    <a:pt x="59524" y="9245"/>
                  </a:lnTo>
                  <a:lnTo>
                    <a:pt x="58000" y="10769"/>
                  </a:lnTo>
                  <a:lnTo>
                    <a:pt x="56476" y="10769"/>
                  </a:lnTo>
                  <a:lnTo>
                    <a:pt x="54952" y="12293"/>
                  </a:lnTo>
                  <a:lnTo>
                    <a:pt x="54952" y="13817"/>
                  </a:lnTo>
                  <a:lnTo>
                    <a:pt x="53428" y="16865"/>
                  </a:lnTo>
                  <a:lnTo>
                    <a:pt x="53428" y="24485"/>
                  </a:lnTo>
                  <a:lnTo>
                    <a:pt x="54952" y="26009"/>
                  </a:lnTo>
                  <a:lnTo>
                    <a:pt x="54952" y="27533"/>
                  </a:lnTo>
                  <a:lnTo>
                    <a:pt x="58000" y="30581"/>
                  </a:lnTo>
                  <a:lnTo>
                    <a:pt x="59524" y="30581"/>
                  </a:lnTo>
                  <a:lnTo>
                    <a:pt x="61048" y="32105"/>
                  </a:lnTo>
                  <a:lnTo>
                    <a:pt x="65620" y="32105"/>
                  </a:lnTo>
                  <a:lnTo>
                    <a:pt x="68668" y="29057"/>
                  </a:lnTo>
                  <a:lnTo>
                    <a:pt x="68668" y="30581"/>
                  </a:lnTo>
                  <a:lnTo>
                    <a:pt x="71716" y="30581"/>
                  </a:lnTo>
                  <a:lnTo>
                    <a:pt x="71716" y="1625"/>
                  </a:lnTo>
                  <a:close/>
                </a:path>
                <a:path w="369570" h="40004">
                  <a:moveTo>
                    <a:pt x="79336" y="9245"/>
                  </a:moveTo>
                  <a:lnTo>
                    <a:pt x="76288" y="9245"/>
                  </a:lnTo>
                  <a:lnTo>
                    <a:pt x="76288" y="30581"/>
                  </a:lnTo>
                  <a:lnTo>
                    <a:pt x="79336" y="30581"/>
                  </a:lnTo>
                  <a:lnTo>
                    <a:pt x="79336" y="9245"/>
                  </a:lnTo>
                  <a:close/>
                </a:path>
                <a:path w="369570" h="40004">
                  <a:moveTo>
                    <a:pt x="79336" y="1625"/>
                  </a:moveTo>
                  <a:lnTo>
                    <a:pt x="76288" y="1625"/>
                  </a:lnTo>
                  <a:lnTo>
                    <a:pt x="76288" y="4673"/>
                  </a:lnTo>
                  <a:lnTo>
                    <a:pt x="79336" y="4673"/>
                  </a:lnTo>
                  <a:lnTo>
                    <a:pt x="79336" y="1625"/>
                  </a:lnTo>
                  <a:close/>
                </a:path>
                <a:path w="369570" h="40004">
                  <a:moveTo>
                    <a:pt x="103720" y="12293"/>
                  </a:moveTo>
                  <a:lnTo>
                    <a:pt x="102196" y="10769"/>
                  </a:lnTo>
                  <a:lnTo>
                    <a:pt x="100672" y="10769"/>
                  </a:lnTo>
                  <a:lnTo>
                    <a:pt x="100672" y="9245"/>
                  </a:lnTo>
                  <a:lnTo>
                    <a:pt x="93052" y="9245"/>
                  </a:lnTo>
                  <a:lnTo>
                    <a:pt x="90004" y="12293"/>
                  </a:lnTo>
                  <a:lnTo>
                    <a:pt x="90004" y="9245"/>
                  </a:lnTo>
                  <a:lnTo>
                    <a:pt x="86956" y="9245"/>
                  </a:lnTo>
                  <a:lnTo>
                    <a:pt x="86956" y="30581"/>
                  </a:lnTo>
                  <a:lnTo>
                    <a:pt x="90004" y="30581"/>
                  </a:lnTo>
                  <a:lnTo>
                    <a:pt x="90004" y="15341"/>
                  </a:lnTo>
                  <a:lnTo>
                    <a:pt x="93052" y="12293"/>
                  </a:lnTo>
                  <a:lnTo>
                    <a:pt x="99148" y="12293"/>
                  </a:lnTo>
                  <a:lnTo>
                    <a:pt x="99148" y="13817"/>
                  </a:lnTo>
                  <a:lnTo>
                    <a:pt x="100672" y="13817"/>
                  </a:lnTo>
                  <a:lnTo>
                    <a:pt x="100672" y="30581"/>
                  </a:lnTo>
                  <a:lnTo>
                    <a:pt x="103720" y="30581"/>
                  </a:lnTo>
                  <a:lnTo>
                    <a:pt x="103720" y="12293"/>
                  </a:lnTo>
                  <a:close/>
                </a:path>
                <a:path w="369570" h="40004">
                  <a:moveTo>
                    <a:pt x="126580" y="30581"/>
                  </a:moveTo>
                  <a:lnTo>
                    <a:pt x="125056" y="29057"/>
                  </a:lnTo>
                  <a:lnTo>
                    <a:pt x="125056" y="12293"/>
                  </a:lnTo>
                  <a:lnTo>
                    <a:pt x="122008" y="9245"/>
                  </a:lnTo>
                  <a:lnTo>
                    <a:pt x="111340" y="9245"/>
                  </a:lnTo>
                  <a:lnTo>
                    <a:pt x="111340" y="10769"/>
                  </a:lnTo>
                  <a:lnTo>
                    <a:pt x="109816" y="10769"/>
                  </a:lnTo>
                  <a:lnTo>
                    <a:pt x="106768" y="13817"/>
                  </a:lnTo>
                  <a:lnTo>
                    <a:pt x="106768" y="15341"/>
                  </a:lnTo>
                  <a:lnTo>
                    <a:pt x="111340" y="15341"/>
                  </a:lnTo>
                  <a:lnTo>
                    <a:pt x="111340" y="13817"/>
                  </a:lnTo>
                  <a:lnTo>
                    <a:pt x="112864" y="12293"/>
                  </a:lnTo>
                  <a:lnTo>
                    <a:pt x="118960" y="12293"/>
                  </a:lnTo>
                  <a:lnTo>
                    <a:pt x="120484" y="13817"/>
                  </a:lnTo>
                  <a:lnTo>
                    <a:pt x="122008" y="13817"/>
                  </a:lnTo>
                  <a:lnTo>
                    <a:pt x="122008" y="16865"/>
                  </a:lnTo>
                  <a:lnTo>
                    <a:pt x="122008" y="19913"/>
                  </a:lnTo>
                  <a:lnTo>
                    <a:pt x="122008" y="24485"/>
                  </a:lnTo>
                  <a:lnTo>
                    <a:pt x="117436" y="29057"/>
                  </a:lnTo>
                  <a:lnTo>
                    <a:pt x="112864" y="29057"/>
                  </a:lnTo>
                  <a:lnTo>
                    <a:pt x="109816" y="26009"/>
                  </a:lnTo>
                  <a:lnTo>
                    <a:pt x="109816" y="24485"/>
                  </a:lnTo>
                  <a:lnTo>
                    <a:pt x="111340" y="24485"/>
                  </a:lnTo>
                  <a:lnTo>
                    <a:pt x="111340" y="22961"/>
                  </a:lnTo>
                  <a:lnTo>
                    <a:pt x="112864" y="22961"/>
                  </a:lnTo>
                  <a:lnTo>
                    <a:pt x="112864" y="21437"/>
                  </a:lnTo>
                  <a:lnTo>
                    <a:pt x="120484" y="21437"/>
                  </a:lnTo>
                  <a:lnTo>
                    <a:pt x="122008" y="19913"/>
                  </a:lnTo>
                  <a:lnTo>
                    <a:pt x="122008" y="16865"/>
                  </a:lnTo>
                  <a:lnTo>
                    <a:pt x="120484" y="18389"/>
                  </a:lnTo>
                  <a:lnTo>
                    <a:pt x="112864" y="18389"/>
                  </a:lnTo>
                  <a:lnTo>
                    <a:pt x="111340" y="19913"/>
                  </a:lnTo>
                  <a:lnTo>
                    <a:pt x="109816" y="19913"/>
                  </a:lnTo>
                  <a:lnTo>
                    <a:pt x="106768" y="22961"/>
                  </a:lnTo>
                  <a:lnTo>
                    <a:pt x="106768" y="29057"/>
                  </a:lnTo>
                  <a:lnTo>
                    <a:pt x="108292" y="30581"/>
                  </a:lnTo>
                  <a:lnTo>
                    <a:pt x="109816" y="30581"/>
                  </a:lnTo>
                  <a:lnTo>
                    <a:pt x="111340" y="32105"/>
                  </a:lnTo>
                  <a:lnTo>
                    <a:pt x="117436" y="32105"/>
                  </a:lnTo>
                  <a:lnTo>
                    <a:pt x="117436" y="30581"/>
                  </a:lnTo>
                  <a:lnTo>
                    <a:pt x="118960" y="30581"/>
                  </a:lnTo>
                  <a:lnTo>
                    <a:pt x="120484" y="29057"/>
                  </a:lnTo>
                  <a:lnTo>
                    <a:pt x="122008" y="29057"/>
                  </a:lnTo>
                  <a:lnTo>
                    <a:pt x="122008" y="30581"/>
                  </a:lnTo>
                  <a:lnTo>
                    <a:pt x="126580" y="30581"/>
                  </a:lnTo>
                  <a:close/>
                </a:path>
                <a:path w="369570" h="40004">
                  <a:moveTo>
                    <a:pt x="157149" y="9245"/>
                  </a:moveTo>
                  <a:lnTo>
                    <a:pt x="154101" y="9245"/>
                  </a:lnTo>
                  <a:lnTo>
                    <a:pt x="149529" y="21437"/>
                  </a:lnTo>
                  <a:lnTo>
                    <a:pt x="148005" y="22961"/>
                  </a:lnTo>
                  <a:lnTo>
                    <a:pt x="148005" y="27533"/>
                  </a:lnTo>
                  <a:lnTo>
                    <a:pt x="146481" y="26009"/>
                  </a:lnTo>
                  <a:lnTo>
                    <a:pt x="146481" y="21437"/>
                  </a:lnTo>
                  <a:lnTo>
                    <a:pt x="141909" y="9245"/>
                  </a:lnTo>
                  <a:lnTo>
                    <a:pt x="140398" y="9245"/>
                  </a:lnTo>
                  <a:lnTo>
                    <a:pt x="137337" y="9245"/>
                  </a:lnTo>
                  <a:lnTo>
                    <a:pt x="134302" y="9245"/>
                  </a:lnTo>
                  <a:lnTo>
                    <a:pt x="134302" y="10769"/>
                  </a:lnTo>
                  <a:lnTo>
                    <a:pt x="132778" y="10769"/>
                  </a:lnTo>
                  <a:lnTo>
                    <a:pt x="132778" y="9245"/>
                  </a:lnTo>
                  <a:lnTo>
                    <a:pt x="129730" y="9245"/>
                  </a:lnTo>
                  <a:lnTo>
                    <a:pt x="129730" y="30581"/>
                  </a:lnTo>
                  <a:lnTo>
                    <a:pt x="132778" y="30581"/>
                  </a:lnTo>
                  <a:lnTo>
                    <a:pt x="132778" y="15341"/>
                  </a:lnTo>
                  <a:lnTo>
                    <a:pt x="134302" y="15341"/>
                  </a:lnTo>
                  <a:lnTo>
                    <a:pt x="134302" y="13817"/>
                  </a:lnTo>
                  <a:lnTo>
                    <a:pt x="135826" y="12293"/>
                  </a:lnTo>
                  <a:lnTo>
                    <a:pt x="138633" y="12293"/>
                  </a:lnTo>
                  <a:lnTo>
                    <a:pt x="146481" y="30581"/>
                  </a:lnTo>
                  <a:lnTo>
                    <a:pt x="144957" y="32105"/>
                  </a:lnTo>
                  <a:lnTo>
                    <a:pt x="144957" y="35153"/>
                  </a:lnTo>
                  <a:lnTo>
                    <a:pt x="143433" y="35153"/>
                  </a:lnTo>
                  <a:lnTo>
                    <a:pt x="143433" y="36677"/>
                  </a:lnTo>
                  <a:lnTo>
                    <a:pt x="138861" y="36677"/>
                  </a:lnTo>
                  <a:lnTo>
                    <a:pt x="138861" y="39725"/>
                  </a:lnTo>
                  <a:lnTo>
                    <a:pt x="144957" y="39725"/>
                  </a:lnTo>
                  <a:lnTo>
                    <a:pt x="146481" y="38201"/>
                  </a:lnTo>
                  <a:lnTo>
                    <a:pt x="146481" y="36677"/>
                  </a:lnTo>
                  <a:lnTo>
                    <a:pt x="148005" y="35153"/>
                  </a:lnTo>
                  <a:lnTo>
                    <a:pt x="148005" y="33629"/>
                  </a:lnTo>
                  <a:lnTo>
                    <a:pt x="149529" y="32105"/>
                  </a:lnTo>
                  <a:lnTo>
                    <a:pt x="151053" y="27533"/>
                  </a:lnTo>
                  <a:lnTo>
                    <a:pt x="157149" y="9245"/>
                  </a:lnTo>
                  <a:close/>
                </a:path>
                <a:path w="369570" h="40004">
                  <a:moveTo>
                    <a:pt x="181533" y="1625"/>
                  </a:moveTo>
                  <a:lnTo>
                    <a:pt x="180009" y="0"/>
                  </a:lnTo>
                  <a:lnTo>
                    <a:pt x="176961" y="0"/>
                  </a:lnTo>
                  <a:lnTo>
                    <a:pt x="175437" y="1625"/>
                  </a:lnTo>
                  <a:lnTo>
                    <a:pt x="173913" y="1625"/>
                  </a:lnTo>
                  <a:lnTo>
                    <a:pt x="172389" y="3149"/>
                  </a:lnTo>
                  <a:lnTo>
                    <a:pt x="172389" y="9245"/>
                  </a:lnTo>
                  <a:lnTo>
                    <a:pt x="169341" y="9245"/>
                  </a:lnTo>
                  <a:lnTo>
                    <a:pt x="169341" y="12293"/>
                  </a:lnTo>
                  <a:lnTo>
                    <a:pt x="172389" y="12293"/>
                  </a:lnTo>
                  <a:lnTo>
                    <a:pt x="172389" y="30581"/>
                  </a:lnTo>
                  <a:lnTo>
                    <a:pt x="175437" y="30581"/>
                  </a:lnTo>
                  <a:lnTo>
                    <a:pt x="175437" y="12293"/>
                  </a:lnTo>
                  <a:lnTo>
                    <a:pt x="180009" y="12293"/>
                  </a:lnTo>
                  <a:lnTo>
                    <a:pt x="180009" y="9245"/>
                  </a:lnTo>
                  <a:lnTo>
                    <a:pt x="175437" y="9245"/>
                  </a:lnTo>
                  <a:lnTo>
                    <a:pt x="175437" y="6197"/>
                  </a:lnTo>
                  <a:lnTo>
                    <a:pt x="176961" y="4673"/>
                  </a:lnTo>
                  <a:lnTo>
                    <a:pt x="181533" y="4673"/>
                  </a:lnTo>
                  <a:lnTo>
                    <a:pt x="181533" y="1625"/>
                  </a:lnTo>
                  <a:close/>
                </a:path>
                <a:path w="369570" h="40004">
                  <a:moveTo>
                    <a:pt x="197154" y="1714"/>
                  </a:moveTo>
                  <a:lnTo>
                    <a:pt x="196875" y="1714"/>
                  </a:lnTo>
                  <a:lnTo>
                    <a:pt x="192214" y="1625"/>
                  </a:lnTo>
                  <a:lnTo>
                    <a:pt x="192214" y="4673"/>
                  </a:lnTo>
                  <a:lnTo>
                    <a:pt x="192582" y="4673"/>
                  </a:lnTo>
                  <a:lnTo>
                    <a:pt x="192582" y="9245"/>
                  </a:lnTo>
                  <a:lnTo>
                    <a:pt x="192214" y="9245"/>
                  </a:lnTo>
                  <a:lnTo>
                    <a:pt x="192214" y="30581"/>
                  </a:lnTo>
                  <a:lnTo>
                    <a:pt x="192582" y="30581"/>
                  </a:lnTo>
                  <a:lnTo>
                    <a:pt x="192582" y="32194"/>
                  </a:lnTo>
                  <a:lnTo>
                    <a:pt x="197154" y="32194"/>
                  </a:lnTo>
                  <a:lnTo>
                    <a:pt x="197154" y="1714"/>
                  </a:lnTo>
                  <a:close/>
                </a:path>
                <a:path w="369570" h="40004">
                  <a:moveTo>
                    <a:pt x="212013" y="30581"/>
                  </a:moveTo>
                  <a:lnTo>
                    <a:pt x="210489" y="27533"/>
                  </a:lnTo>
                  <a:lnTo>
                    <a:pt x="207441" y="27533"/>
                  </a:lnTo>
                  <a:lnTo>
                    <a:pt x="207441" y="12293"/>
                  </a:lnTo>
                  <a:lnTo>
                    <a:pt x="210489" y="12293"/>
                  </a:lnTo>
                  <a:lnTo>
                    <a:pt x="210489" y="9245"/>
                  </a:lnTo>
                  <a:lnTo>
                    <a:pt x="207441" y="9245"/>
                  </a:lnTo>
                  <a:lnTo>
                    <a:pt x="207441" y="1625"/>
                  </a:lnTo>
                  <a:lnTo>
                    <a:pt x="204393" y="4673"/>
                  </a:lnTo>
                  <a:lnTo>
                    <a:pt x="204393" y="9245"/>
                  </a:lnTo>
                  <a:lnTo>
                    <a:pt x="201345" y="9245"/>
                  </a:lnTo>
                  <a:lnTo>
                    <a:pt x="201345" y="12293"/>
                  </a:lnTo>
                  <a:lnTo>
                    <a:pt x="204393" y="12293"/>
                  </a:lnTo>
                  <a:lnTo>
                    <a:pt x="204393" y="30581"/>
                  </a:lnTo>
                  <a:lnTo>
                    <a:pt x="205917" y="30581"/>
                  </a:lnTo>
                  <a:lnTo>
                    <a:pt x="207441" y="32105"/>
                  </a:lnTo>
                  <a:lnTo>
                    <a:pt x="210489" y="32105"/>
                  </a:lnTo>
                  <a:lnTo>
                    <a:pt x="210489" y="30581"/>
                  </a:lnTo>
                  <a:lnTo>
                    <a:pt x="212013" y="30581"/>
                  </a:lnTo>
                  <a:close/>
                </a:path>
                <a:path w="369570" h="40004">
                  <a:moveTo>
                    <a:pt x="231825" y="13817"/>
                  </a:moveTo>
                  <a:lnTo>
                    <a:pt x="230301" y="12293"/>
                  </a:lnTo>
                  <a:lnTo>
                    <a:pt x="228777" y="10769"/>
                  </a:lnTo>
                  <a:lnTo>
                    <a:pt x="228777" y="16865"/>
                  </a:lnTo>
                  <a:lnTo>
                    <a:pt x="228777" y="18389"/>
                  </a:lnTo>
                  <a:lnTo>
                    <a:pt x="216585" y="18389"/>
                  </a:lnTo>
                  <a:lnTo>
                    <a:pt x="216585" y="15341"/>
                  </a:lnTo>
                  <a:lnTo>
                    <a:pt x="219633" y="12293"/>
                  </a:lnTo>
                  <a:lnTo>
                    <a:pt x="225729" y="12293"/>
                  </a:lnTo>
                  <a:lnTo>
                    <a:pt x="227253" y="13817"/>
                  </a:lnTo>
                  <a:lnTo>
                    <a:pt x="227253" y="15341"/>
                  </a:lnTo>
                  <a:lnTo>
                    <a:pt x="228777" y="16865"/>
                  </a:lnTo>
                  <a:lnTo>
                    <a:pt x="228777" y="10769"/>
                  </a:lnTo>
                  <a:lnTo>
                    <a:pt x="227253" y="9245"/>
                  </a:lnTo>
                  <a:lnTo>
                    <a:pt x="216585" y="9245"/>
                  </a:lnTo>
                  <a:lnTo>
                    <a:pt x="215061" y="12293"/>
                  </a:lnTo>
                  <a:lnTo>
                    <a:pt x="213537" y="13817"/>
                  </a:lnTo>
                  <a:lnTo>
                    <a:pt x="212013" y="16865"/>
                  </a:lnTo>
                  <a:lnTo>
                    <a:pt x="212013" y="24485"/>
                  </a:lnTo>
                  <a:lnTo>
                    <a:pt x="213537" y="26009"/>
                  </a:lnTo>
                  <a:lnTo>
                    <a:pt x="215061" y="29057"/>
                  </a:lnTo>
                  <a:lnTo>
                    <a:pt x="216585" y="30581"/>
                  </a:lnTo>
                  <a:lnTo>
                    <a:pt x="219633" y="32105"/>
                  </a:lnTo>
                  <a:lnTo>
                    <a:pt x="225729" y="32105"/>
                  </a:lnTo>
                  <a:lnTo>
                    <a:pt x="228777" y="29057"/>
                  </a:lnTo>
                  <a:lnTo>
                    <a:pt x="230301" y="29057"/>
                  </a:lnTo>
                  <a:lnTo>
                    <a:pt x="231825" y="27533"/>
                  </a:lnTo>
                  <a:lnTo>
                    <a:pt x="231825" y="24485"/>
                  </a:lnTo>
                  <a:lnTo>
                    <a:pt x="228777" y="24485"/>
                  </a:lnTo>
                  <a:lnTo>
                    <a:pt x="227253" y="26009"/>
                  </a:lnTo>
                  <a:lnTo>
                    <a:pt x="227253" y="27533"/>
                  </a:lnTo>
                  <a:lnTo>
                    <a:pt x="225729" y="27533"/>
                  </a:lnTo>
                  <a:lnTo>
                    <a:pt x="224205" y="29057"/>
                  </a:lnTo>
                  <a:lnTo>
                    <a:pt x="221157" y="29057"/>
                  </a:lnTo>
                  <a:lnTo>
                    <a:pt x="218109" y="26009"/>
                  </a:lnTo>
                  <a:lnTo>
                    <a:pt x="216585" y="26009"/>
                  </a:lnTo>
                  <a:lnTo>
                    <a:pt x="216585" y="21437"/>
                  </a:lnTo>
                  <a:lnTo>
                    <a:pt x="231825" y="21437"/>
                  </a:lnTo>
                  <a:lnTo>
                    <a:pt x="231825" y="18389"/>
                  </a:lnTo>
                  <a:lnTo>
                    <a:pt x="231825" y="13817"/>
                  </a:lnTo>
                  <a:close/>
                </a:path>
                <a:path w="369570" h="40004">
                  <a:moveTo>
                    <a:pt x="257835" y="10769"/>
                  </a:moveTo>
                  <a:lnTo>
                    <a:pt x="256311" y="9245"/>
                  </a:lnTo>
                  <a:lnTo>
                    <a:pt x="251739" y="9245"/>
                  </a:lnTo>
                  <a:lnTo>
                    <a:pt x="250113" y="10769"/>
                  </a:lnTo>
                  <a:lnTo>
                    <a:pt x="248589" y="12293"/>
                  </a:lnTo>
                  <a:lnTo>
                    <a:pt x="248589" y="9245"/>
                  </a:lnTo>
                  <a:lnTo>
                    <a:pt x="245541" y="9245"/>
                  </a:lnTo>
                  <a:lnTo>
                    <a:pt x="245541" y="30581"/>
                  </a:lnTo>
                  <a:lnTo>
                    <a:pt x="248589" y="30581"/>
                  </a:lnTo>
                  <a:lnTo>
                    <a:pt x="248589" y="16865"/>
                  </a:lnTo>
                  <a:lnTo>
                    <a:pt x="250113" y="15341"/>
                  </a:lnTo>
                  <a:lnTo>
                    <a:pt x="250113" y="13817"/>
                  </a:lnTo>
                  <a:lnTo>
                    <a:pt x="251739" y="13817"/>
                  </a:lnTo>
                  <a:lnTo>
                    <a:pt x="251739" y="12293"/>
                  </a:lnTo>
                  <a:lnTo>
                    <a:pt x="254787" y="12293"/>
                  </a:lnTo>
                  <a:lnTo>
                    <a:pt x="256311" y="13817"/>
                  </a:lnTo>
                  <a:lnTo>
                    <a:pt x="257835" y="10769"/>
                  </a:lnTo>
                  <a:close/>
                </a:path>
                <a:path w="369570" h="40004">
                  <a:moveTo>
                    <a:pt x="274599" y="12"/>
                  </a:moveTo>
                  <a:lnTo>
                    <a:pt x="271551" y="12"/>
                  </a:lnTo>
                  <a:lnTo>
                    <a:pt x="268503" y="4673"/>
                  </a:lnTo>
                  <a:lnTo>
                    <a:pt x="265455" y="10769"/>
                  </a:lnTo>
                  <a:lnTo>
                    <a:pt x="265455" y="13817"/>
                  </a:lnTo>
                  <a:lnTo>
                    <a:pt x="263931" y="16865"/>
                  </a:lnTo>
                  <a:lnTo>
                    <a:pt x="263931" y="24485"/>
                  </a:lnTo>
                  <a:lnTo>
                    <a:pt x="266979" y="30581"/>
                  </a:lnTo>
                  <a:lnTo>
                    <a:pt x="268503" y="35153"/>
                  </a:lnTo>
                  <a:lnTo>
                    <a:pt x="270027" y="36677"/>
                  </a:lnTo>
                  <a:lnTo>
                    <a:pt x="271551" y="39725"/>
                  </a:lnTo>
                  <a:lnTo>
                    <a:pt x="274599" y="39725"/>
                  </a:lnTo>
                  <a:lnTo>
                    <a:pt x="270027" y="33629"/>
                  </a:lnTo>
                  <a:lnTo>
                    <a:pt x="268503" y="27533"/>
                  </a:lnTo>
                  <a:lnTo>
                    <a:pt x="268503" y="12293"/>
                  </a:lnTo>
                  <a:lnTo>
                    <a:pt x="270027" y="10769"/>
                  </a:lnTo>
                  <a:lnTo>
                    <a:pt x="270027" y="9245"/>
                  </a:lnTo>
                  <a:lnTo>
                    <a:pt x="274599" y="12"/>
                  </a:lnTo>
                  <a:close/>
                </a:path>
                <a:path w="369570" h="40004">
                  <a:moveTo>
                    <a:pt x="288315" y="1625"/>
                  </a:moveTo>
                  <a:lnTo>
                    <a:pt x="285267" y="1625"/>
                  </a:lnTo>
                  <a:lnTo>
                    <a:pt x="279171" y="7721"/>
                  </a:lnTo>
                  <a:lnTo>
                    <a:pt x="276123" y="9245"/>
                  </a:lnTo>
                  <a:lnTo>
                    <a:pt x="276123" y="12293"/>
                  </a:lnTo>
                  <a:lnTo>
                    <a:pt x="277647" y="12293"/>
                  </a:lnTo>
                  <a:lnTo>
                    <a:pt x="279171" y="10769"/>
                  </a:lnTo>
                  <a:lnTo>
                    <a:pt x="280695" y="10769"/>
                  </a:lnTo>
                  <a:lnTo>
                    <a:pt x="282219" y="9245"/>
                  </a:lnTo>
                  <a:lnTo>
                    <a:pt x="283743" y="9245"/>
                  </a:lnTo>
                  <a:lnTo>
                    <a:pt x="283743" y="30581"/>
                  </a:lnTo>
                  <a:lnTo>
                    <a:pt x="288315" y="30581"/>
                  </a:lnTo>
                  <a:lnTo>
                    <a:pt x="288315" y="7721"/>
                  </a:lnTo>
                  <a:lnTo>
                    <a:pt x="288315" y="1625"/>
                  </a:lnTo>
                  <a:close/>
                </a:path>
                <a:path w="369570" h="40004">
                  <a:moveTo>
                    <a:pt x="324891" y="9245"/>
                  </a:moveTo>
                  <a:lnTo>
                    <a:pt x="320319" y="9245"/>
                  </a:lnTo>
                  <a:lnTo>
                    <a:pt x="320319" y="26009"/>
                  </a:lnTo>
                  <a:lnTo>
                    <a:pt x="318795" y="27533"/>
                  </a:lnTo>
                  <a:lnTo>
                    <a:pt x="317271" y="27533"/>
                  </a:lnTo>
                  <a:lnTo>
                    <a:pt x="317271" y="29057"/>
                  </a:lnTo>
                  <a:lnTo>
                    <a:pt x="314223" y="29057"/>
                  </a:lnTo>
                  <a:lnTo>
                    <a:pt x="314223" y="27533"/>
                  </a:lnTo>
                  <a:lnTo>
                    <a:pt x="312699" y="27533"/>
                  </a:lnTo>
                  <a:lnTo>
                    <a:pt x="311175" y="26009"/>
                  </a:lnTo>
                  <a:lnTo>
                    <a:pt x="311175" y="9245"/>
                  </a:lnTo>
                  <a:lnTo>
                    <a:pt x="306603" y="9245"/>
                  </a:lnTo>
                  <a:lnTo>
                    <a:pt x="306603" y="39725"/>
                  </a:lnTo>
                  <a:lnTo>
                    <a:pt x="311175" y="39725"/>
                  </a:lnTo>
                  <a:lnTo>
                    <a:pt x="311175" y="30581"/>
                  </a:lnTo>
                  <a:lnTo>
                    <a:pt x="312699" y="30581"/>
                  </a:lnTo>
                  <a:lnTo>
                    <a:pt x="314223" y="32105"/>
                  </a:lnTo>
                  <a:lnTo>
                    <a:pt x="318795" y="32105"/>
                  </a:lnTo>
                  <a:lnTo>
                    <a:pt x="318795" y="30581"/>
                  </a:lnTo>
                  <a:lnTo>
                    <a:pt x="320319" y="30581"/>
                  </a:lnTo>
                  <a:lnTo>
                    <a:pt x="320319" y="29057"/>
                  </a:lnTo>
                  <a:lnTo>
                    <a:pt x="321843" y="29057"/>
                  </a:lnTo>
                  <a:lnTo>
                    <a:pt x="321843" y="30581"/>
                  </a:lnTo>
                  <a:lnTo>
                    <a:pt x="324891" y="30581"/>
                  </a:lnTo>
                  <a:lnTo>
                    <a:pt x="324891" y="9245"/>
                  </a:lnTo>
                  <a:close/>
                </a:path>
                <a:path w="369570" h="40004">
                  <a:moveTo>
                    <a:pt x="356895" y="12293"/>
                  </a:moveTo>
                  <a:lnTo>
                    <a:pt x="353847" y="9245"/>
                  </a:lnTo>
                  <a:lnTo>
                    <a:pt x="347751" y="9245"/>
                  </a:lnTo>
                  <a:lnTo>
                    <a:pt x="344703" y="10769"/>
                  </a:lnTo>
                  <a:lnTo>
                    <a:pt x="343179" y="12293"/>
                  </a:lnTo>
                  <a:lnTo>
                    <a:pt x="343179" y="10769"/>
                  </a:lnTo>
                  <a:lnTo>
                    <a:pt x="341655" y="10769"/>
                  </a:lnTo>
                  <a:lnTo>
                    <a:pt x="341655" y="9245"/>
                  </a:lnTo>
                  <a:lnTo>
                    <a:pt x="334035" y="9245"/>
                  </a:lnTo>
                  <a:lnTo>
                    <a:pt x="332511" y="10769"/>
                  </a:lnTo>
                  <a:lnTo>
                    <a:pt x="330987" y="10769"/>
                  </a:lnTo>
                  <a:lnTo>
                    <a:pt x="330987" y="9245"/>
                  </a:lnTo>
                  <a:lnTo>
                    <a:pt x="327939" y="9245"/>
                  </a:lnTo>
                  <a:lnTo>
                    <a:pt x="327939" y="30581"/>
                  </a:lnTo>
                  <a:lnTo>
                    <a:pt x="330987" y="30581"/>
                  </a:lnTo>
                  <a:lnTo>
                    <a:pt x="330987" y="15341"/>
                  </a:lnTo>
                  <a:lnTo>
                    <a:pt x="334035" y="12293"/>
                  </a:lnTo>
                  <a:lnTo>
                    <a:pt x="338607" y="12293"/>
                  </a:lnTo>
                  <a:lnTo>
                    <a:pt x="340131" y="13817"/>
                  </a:lnTo>
                  <a:lnTo>
                    <a:pt x="340131" y="30581"/>
                  </a:lnTo>
                  <a:lnTo>
                    <a:pt x="344703" y="30581"/>
                  </a:lnTo>
                  <a:lnTo>
                    <a:pt x="344703" y="15341"/>
                  </a:lnTo>
                  <a:lnTo>
                    <a:pt x="346227" y="13817"/>
                  </a:lnTo>
                  <a:lnTo>
                    <a:pt x="346227" y="12293"/>
                  </a:lnTo>
                  <a:lnTo>
                    <a:pt x="352323" y="12293"/>
                  </a:lnTo>
                  <a:lnTo>
                    <a:pt x="352323" y="13817"/>
                  </a:lnTo>
                  <a:lnTo>
                    <a:pt x="353847" y="15341"/>
                  </a:lnTo>
                  <a:lnTo>
                    <a:pt x="353847" y="30581"/>
                  </a:lnTo>
                  <a:lnTo>
                    <a:pt x="356895" y="30581"/>
                  </a:lnTo>
                  <a:lnTo>
                    <a:pt x="356895" y="12293"/>
                  </a:lnTo>
                  <a:close/>
                </a:path>
                <a:path w="369570" h="40004">
                  <a:moveTo>
                    <a:pt x="369087" y="16865"/>
                  </a:moveTo>
                  <a:lnTo>
                    <a:pt x="367563" y="13817"/>
                  </a:lnTo>
                  <a:lnTo>
                    <a:pt x="367563" y="10769"/>
                  </a:lnTo>
                  <a:lnTo>
                    <a:pt x="364515" y="4673"/>
                  </a:lnTo>
                  <a:lnTo>
                    <a:pt x="361467" y="12"/>
                  </a:lnTo>
                  <a:lnTo>
                    <a:pt x="358419" y="12"/>
                  </a:lnTo>
                  <a:lnTo>
                    <a:pt x="362991" y="9245"/>
                  </a:lnTo>
                  <a:lnTo>
                    <a:pt x="362991" y="10769"/>
                  </a:lnTo>
                  <a:lnTo>
                    <a:pt x="364515" y="12293"/>
                  </a:lnTo>
                  <a:lnTo>
                    <a:pt x="364515" y="27533"/>
                  </a:lnTo>
                  <a:lnTo>
                    <a:pt x="362991" y="33629"/>
                  </a:lnTo>
                  <a:lnTo>
                    <a:pt x="358419" y="39725"/>
                  </a:lnTo>
                  <a:lnTo>
                    <a:pt x="361467" y="39725"/>
                  </a:lnTo>
                  <a:lnTo>
                    <a:pt x="362991" y="36677"/>
                  </a:lnTo>
                  <a:lnTo>
                    <a:pt x="364515" y="35153"/>
                  </a:lnTo>
                  <a:lnTo>
                    <a:pt x="366039" y="30581"/>
                  </a:lnTo>
                  <a:lnTo>
                    <a:pt x="369087" y="24485"/>
                  </a:lnTo>
                  <a:lnTo>
                    <a:pt x="369087" y="168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2" name="object 182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7335011" y="6272784"/>
            <a:ext cx="1050035" cy="115823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6117335" y="5873496"/>
            <a:ext cx="1219200" cy="242316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7461503" y="5930074"/>
            <a:ext cx="693419" cy="122015"/>
          </a:xfrm>
          <a:prstGeom prst="rect">
            <a:avLst/>
          </a:prstGeom>
        </p:spPr>
      </p:pic>
      <p:grpSp>
        <p:nvGrpSpPr>
          <p:cNvPr id="185" name="object 185"/>
          <p:cNvGrpSpPr/>
          <p:nvPr/>
        </p:nvGrpSpPr>
        <p:grpSpPr>
          <a:xfrm>
            <a:off x="6745223" y="5516880"/>
            <a:ext cx="548640" cy="105410"/>
            <a:chOff x="6745223" y="5516880"/>
            <a:chExt cx="548640" cy="105410"/>
          </a:xfrm>
        </p:grpSpPr>
        <p:sp>
          <p:nvSpPr>
            <p:cNvPr id="186" name="object 186"/>
            <p:cNvSpPr/>
            <p:nvPr/>
          </p:nvSpPr>
          <p:spPr>
            <a:xfrm>
              <a:off x="6745223" y="5516880"/>
              <a:ext cx="548640" cy="105410"/>
            </a:xfrm>
            <a:custGeom>
              <a:avLst/>
              <a:gdLst/>
              <a:ahLst/>
              <a:cxnLst/>
              <a:rect l="l" t="t" r="r" b="b"/>
              <a:pathLst>
                <a:path w="548640" h="105410">
                  <a:moveTo>
                    <a:pt x="548640" y="105155"/>
                  </a:moveTo>
                  <a:lnTo>
                    <a:pt x="0" y="105155"/>
                  </a:lnTo>
                  <a:lnTo>
                    <a:pt x="0" y="0"/>
                  </a:lnTo>
                  <a:lnTo>
                    <a:pt x="548640" y="0"/>
                  </a:lnTo>
                  <a:lnTo>
                    <a:pt x="548640" y="1051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854000" y="5560885"/>
              <a:ext cx="218440" cy="40005"/>
            </a:xfrm>
            <a:custGeom>
              <a:avLst/>
              <a:gdLst/>
              <a:ahLst/>
              <a:cxnLst/>
              <a:rect l="l" t="t" r="r" b="b"/>
              <a:pathLst>
                <a:path w="218440" h="40004">
                  <a:moveTo>
                    <a:pt x="19812" y="12"/>
                  </a:moveTo>
                  <a:lnTo>
                    <a:pt x="0" y="12"/>
                  </a:lnTo>
                  <a:lnTo>
                    <a:pt x="0" y="30492"/>
                  </a:lnTo>
                  <a:lnTo>
                    <a:pt x="3048" y="30492"/>
                  </a:lnTo>
                  <a:lnTo>
                    <a:pt x="3048" y="16776"/>
                  </a:lnTo>
                  <a:lnTo>
                    <a:pt x="18288" y="16776"/>
                  </a:lnTo>
                  <a:lnTo>
                    <a:pt x="18288" y="13728"/>
                  </a:lnTo>
                  <a:lnTo>
                    <a:pt x="3048" y="13728"/>
                  </a:lnTo>
                  <a:lnTo>
                    <a:pt x="3048" y="4584"/>
                  </a:lnTo>
                  <a:lnTo>
                    <a:pt x="19812" y="4584"/>
                  </a:lnTo>
                  <a:lnTo>
                    <a:pt x="19812" y="12"/>
                  </a:lnTo>
                  <a:close/>
                </a:path>
                <a:path w="218440" h="40004">
                  <a:moveTo>
                    <a:pt x="47231" y="9156"/>
                  </a:moveTo>
                  <a:lnTo>
                    <a:pt x="44183" y="9156"/>
                  </a:lnTo>
                  <a:lnTo>
                    <a:pt x="44183" y="24396"/>
                  </a:lnTo>
                  <a:lnTo>
                    <a:pt x="41135" y="27444"/>
                  </a:lnTo>
                  <a:lnTo>
                    <a:pt x="35039" y="27444"/>
                  </a:lnTo>
                  <a:lnTo>
                    <a:pt x="35039" y="25920"/>
                  </a:lnTo>
                  <a:lnTo>
                    <a:pt x="33515" y="24396"/>
                  </a:lnTo>
                  <a:lnTo>
                    <a:pt x="33515" y="9156"/>
                  </a:lnTo>
                  <a:lnTo>
                    <a:pt x="32943" y="9156"/>
                  </a:lnTo>
                  <a:lnTo>
                    <a:pt x="32943" y="203"/>
                  </a:lnTo>
                  <a:lnTo>
                    <a:pt x="28371" y="203"/>
                  </a:lnTo>
                  <a:lnTo>
                    <a:pt x="28371" y="30670"/>
                  </a:lnTo>
                  <a:lnTo>
                    <a:pt x="32943" y="30670"/>
                  </a:lnTo>
                  <a:lnTo>
                    <a:pt x="32943" y="29921"/>
                  </a:lnTo>
                  <a:lnTo>
                    <a:pt x="33515" y="30492"/>
                  </a:lnTo>
                  <a:lnTo>
                    <a:pt x="42659" y="30492"/>
                  </a:lnTo>
                  <a:lnTo>
                    <a:pt x="44183" y="27444"/>
                  </a:lnTo>
                  <a:lnTo>
                    <a:pt x="44183" y="30492"/>
                  </a:lnTo>
                  <a:lnTo>
                    <a:pt x="47231" y="30492"/>
                  </a:lnTo>
                  <a:lnTo>
                    <a:pt x="47231" y="9156"/>
                  </a:lnTo>
                  <a:close/>
                </a:path>
                <a:path w="218440" h="40004">
                  <a:moveTo>
                    <a:pt x="77724" y="13716"/>
                  </a:moveTo>
                  <a:lnTo>
                    <a:pt x="76200" y="12192"/>
                  </a:lnTo>
                  <a:lnTo>
                    <a:pt x="76200" y="10668"/>
                  </a:lnTo>
                  <a:lnTo>
                    <a:pt x="74676" y="9144"/>
                  </a:lnTo>
                  <a:lnTo>
                    <a:pt x="71628" y="9144"/>
                  </a:lnTo>
                  <a:lnTo>
                    <a:pt x="70104" y="7620"/>
                  </a:lnTo>
                  <a:lnTo>
                    <a:pt x="67056" y="7620"/>
                  </a:lnTo>
                  <a:lnTo>
                    <a:pt x="67056" y="9144"/>
                  </a:lnTo>
                  <a:lnTo>
                    <a:pt x="64008" y="9144"/>
                  </a:lnTo>
                  <a:lnTo>
                    <a:pt x="60960" y="12192"/>
                  </a:lnTo>
                  <a:lnTo>
                    <a:pt x="60960" y="18288"/>
                  </a:lnTo>
                  <a:lnTo>
                    <a:pt x="62484" y="18288"/>
                  </a:lnTo>
                  <a:lnTo>
                    <a:pt x="62484" y="19812"/>
                  </a:lnTo>
                  <a:lnTo>
                    <a:pt x="65532" y="19812"/>
                  </a:lnTo>
                  <a:lnTo>
                    <a:pt x="67056" y="21336"/>
                  </a:lnTo>
                  <a:lnTo>
                    <a:pt x="71628" y="21336"/>
                  </a:lnTo>
                  <a:lnTo>
                    <a:pt x="73152" y="22860"/>
                  </a:lnTo>
                  <a:lnTo>
                    <a:pt x="74676" y="22860"/>
                  </a:lnTo>
                  <a:lnTo>
                    <a:pt x="74676" y="25908"/>
                  </a:lnTo>
                  <a:lnTo>
                    <a:pt x="73152" y="27432"/>
                  </a:lnTo>
                  <a:lnTo>
                    <a:pt x="65532" y="27432"/>
                  </a:lnTo>
                  <a:lnTo>
                    <a:pt x="64008" y="25908"/>
                  </a:lnTo>
                  <a:lnTo>
                    <a:pt x="64008" y="22860"/>
                  </a:lnTo>
                  <a:lnTo>
                    <a:pt x="59436" y="24384"/>
                  </a:lnTo>
                  <a:lnTo>
                    <a:pt x="60960" y="25908"/>
                  </a:lnTo>
                  <a:lnTo>
                    <a:pt x="60960" y="28956"/>
                  </a:lnTo>
                  <a:lnTo>
                    <a:pt x="62484" y="28956"/>
                  </a:lnTo>
                  <a:lnTo>
                    <a:pt x="64008" y="30480"/>
                  </a:lnTo>
                  <a:lnTo>
                    <a:pt x="74676" y="30480"/>
                  </a:lnTo>
                  <a:lnTo>
                    <a:pt x="77724" y="27432"/>
                  </a:lnTo>
                  <a:lnTo>
                    <a:pt x="77724" y="21336"/>
                  </a:lnTo>
                  <a:lnTo>
                    <a:pt x="76200" y="19812"/>
                  </a:lnTo>
                  <a:lnTo>
                    <a:pt x="74676" y="19812"/>
                  </a:lnTo>
                  <a:lnTo>
                    <a:pt x="74676" y="18288"/>
                  </a:lnTo>
                  <a:lnTo>
                    <a:pt x="71628" y="18288"/>
                  </a:lnTo>
                  <a:lnTo>
                    <a:pt x="70104" y="16764"/>
                  </a:lnTo>
                  <a:lnTo>
                    <a:pt x="65532" y="16764"/>
                  </a:lnTo>
                  <a:lnTo>
                    <a:pt x="65532" y="15240"/>
                  </a:lnTo>
                  <a:lnTo>
                    <a:pt x="64008" y="15240"/>
                  </a:lnTo>
                  <a:lnTo>
                    <a:pt x="64008" y="12192"/>
                  </a:lnTo>
                  <a:lnTo>
                    <a:pt x="65532" y="12192"/>
                  </a:lnTo>
                  <a:lnTo>
                    <a:pt x="67056" y="10668"/>
                  </a:lnTo>
                  <a:lnTo>
                    <a:pt x="70104" y="10668"/>
                  </a:lnTo>
                  <a:lnTo>
                    <a:pt x="71628" y="12192"/>
                  </a:lnTo>
                  <a:lnTo>
                    <a:pt x="73152" y="12192"/>
                  </a:lnTo>
                  <a:lnTo>
                    <a:pt x="73152" y="13716"/>
                  </a:lnTo>
                  <a:lnTo>
                    <a:pt x="74676" y="15240"/>
                  </a:lnTo>
                  <a:lnTo>
                    <a:pt x="77724" y="13716"/>
                  </a:lnTo>
                  <a:close/>
                </a:path>
                <a:path w="218440" h="40004">
                  <a:moveTo>
                    <a:pt x="100571" y="13728"/>
                  </a:moveTo>
                  <a:lnTo>
                    <a:pt x="99047" y="12204"/>
                  </a:lnTo>
                  <a:lnTo>
                    <a:pt x="99047" y="10680"/>
                  </a:lnTo>
                  <a:lnTo>
                    <a:pt x="99047" y="9156"/>
                  </a:lnTo>
                  <a:lnTo>
                    <a:pt x="95999" y="9156"/>
                  </a:lnTo>
                  <a:lnTo>
                    <a:pt x="94475" y="7632"/>
                  </a:lnTo>
                  <a:lnTo>
                    <a:pt x="89903" y="7632"/>
                  </a:lnTo>
                  <a:lnTo>
                    <a:pt x="86855" y="10680"/>
                  </a:lnTo>
                  <a:lnTo>
                    <a:pt x="86855" y="12"/>
                  </a:lnTo>
                  <a:lnTo>
                    <a:pt x="82283" y="12"/>
                  </a:lnTo>
                  <a:lnTo>
                    <a:pt x="82283" y="30492"/>
                  </a:lnTo>
                  <a:lnTo>
                    <a:pt x="86855" y="30492"/>
                  </a:lnTo>
                  <a:lnTo>
                    <a:pt x="86855" y="13728"/>
                  </a:lnTo>
                  <a:lnTo>
                    <a:pt x="88379" y="12204"/>
                  </a:lnTo>
                  <a:lnTo>
                    <a:pt x="95999" y="12204"/>
                  </a:lnTo>
                  <a:lnTo>
                    <a:pt x="95999" y="13728"/>
                  </a:lnTo>
                  <a:lnTo>
                    <a:pt x="97523" y="15252"/>
                  </a:lnTo>
                  <a:lnTo>
                    <a:pt x="97523" y="30492"/>
                  </a:lnTo>
                  <a:lnTo>
                    <a:pt x="100571" y="30492"/>
                  </a:lnTo>
                  <a:lnTo>
                    <a:pt x="100571" y="13728"/>
                  </a:lnTo>
                  <a:close/>
                </a:path>
                <a:path w="218440" h="40004">
                  <a:moveTo>
                    <a:pt x="106680" y="9144"/>
                  </a:moveTo>
                  <a:lnTo>
                    <a:pt x="103632" y="9144"/>
                  </a:lnTo>
                  <a:lnTo>
                    <a:pt x="103632" y="30480"/>
                  </a:lnTo>
                  <a:lnTo>
                    <a:pt x="106680" y="30480"/>
                  </a:lnTo>
                  <a:lnTo>
                    <a:pt x="106680" y="9144"/>
                  </a:lnTo>
                  <a:close/>
                </a:path>
                <a:path w="218440" h="40004">
                  <a:moveTo>
                    <a:pt x="106680" y="0"/>
                  </a:moveTo>
                  <a:lnTo>
                    <a:pt x="103632" y="0"/>
                  </a:lnTo>
                  <a:lnTo>
                    <a:pt x="103632" y="4572"/>
                  </a:lnTo>
                  <a:lnTo>
                    <a:pt x="106680" y="4572"/>
                  </a:lnTo>
                  <a:lnTo>
                    <a:pt x="106680" y="0"/>
                  </a:lnTo>
                  <a:close/>
                </a:path>
                <a:path w="218440" h="40004">
                  <a:moveTo>
                    <a:pt x="132676" y="13728"/>
                  </a:moveTo>
                  <a:lnTo>
                    <a:pt x="131152" y="13728"/>
                  </a:lnTo>
                  <a:lnTo>
                    <a:pt x="131152" y="10680"/>
                  </a:lnTo>
                  <a:lnTo>
                    <a:pt x="129628" y="10680"/>
                  </a:lnTo>
                  <a:lnTo>
                    <a:pt x="129628" y="9156"/>
                  </a:lnTo>
                  <a:lnTo>
                    <a:pt x="126580" y="9156"/>
                  </a:lnTo>
                  <a:lnTo>
                    <a:pt x="126580" y="7632"/>
                  </a:lnTo>
                  <a:lnTo>
                    <a:pt x="122008" y="7632"/>
                  </a:lnTo>
                  <a:lnTo>
                    <a:pt x="118960" y="9156"/>
                  </a:lnTo>
                  <a:lnTo>
                    <a:pt x="117348" y="12204"/>
                  </a:lnTo>
                  <a:lnTo>
                    <a:pt x="117348" y="9156"/>
                  </a:lnTo>
                  <a:lnTo>
                    <a:pt x="114300" y="9156"/>
                  </a:lnTo>
                  <a:lnTo>
                    <a:pt x="114300" y="30492"/>
                  </a:lnTo>
                  <a:lnTo>
                    <a:pt x="117348" y="30492"/>
                  </a:lnTo>
                  <a:lnTo>
                    <a:pt x="117348" y="15252"/>
                  </a:lnTo>
                  <a:lnTo>
                    <a:pt x="118960" y="13728"/>
                  </a:lnTo>
                  <a:lnTo>
                    <a:pt x="120484" y="12204"/>
                  </a:lnTo>
                  <a:lnTo>
                    <a:pt x="126580" y="12204"/>
                  </a:lnTo>
                  <a:lnTo>
                    <a:pt x="128104" y="13728"/>
                  </a:lnTo>
                  <a:lnTo>
                    <a:pt x="128104" y="30492"/>
                  </a:lnTo>
                  <a:lnTo>
                    <a:pt x="132676" y="30492"/>
                  </a:lnTo>
                  <a:lnTo>
                    <a:pt x="132676" y="13728"/>
                  </a:lnTo>
                  <a:close/>
                </a:path>
                <a:path w="218440" h="40004">
                  <a:moveTo>
                    <a:pt x="152488" y="9144"/>
                  </a:moveTo>
                  <a:lnTo>
                    <a:pt x="149440" y="9144"/>
                  </a:lnTo>
                  <a:lnTo>
                    <a:pt x="149440" y="10668"/>
                  </a:lnTo>
                  <a:lnTo>
                    <a:pt x="149440" y="15240"/>
                  </a:lnTo>
                  <a:lnTo>
                    <a:pt x="149440" y="24384"/>
                  </a:lnTo>
                  <a:lnTo>
                    <a:pt x="146392" y="27432"/>
                  </a:lnTo>
                  <a:lnTo>
                    <a:pt x="140296" y="27432"/>
                  </a:lnTo>
                  <a:lnTo>
                    <a:pt x="138772" y="25908"/>
                  </a:lnTo>
                  <a:lnTo>
                    <a:pt x="138772" y="24384"/>
                  </a:lnTo>
                  <a:lnTo>
                    <a:pt x="137248" y="22860"/>
                  </a:lnTo>
                  <a:lnTo>
                    <a:pt x="137248" y="16764"/>
                  </a:lnTo>
                  <a:lnTo>
                    <a:pt x="138772" y="15240"/>
                  </a:lnTo>
                  <a:lnTo>
                    <a:pt x="138772" y="13716"/>
                  </a:lnTo>
                  <a:lnTo>
                    <a:pt x="141820" y="10668"/>
                  </a:lnTo>
                  <a:lnTo>
                    <a:pt x="144868" y="10668"/>
                  </a:lnTo>
                  <a:lnTo>
                    <a:pt x="149440" y="15240"/>
                  </a:lnTo>
                  <a:lnTo>
                    <a:pt x="149440" y="10668"/>
                  </a:lnTo>
                  <a:lnTo>
                    <a:pt x="146392" y="7620"/>
                  </a:lnTo>
                  <a:lnTo>
                    <a:pt x="141820" y="7620"/>
                  </a:lnTo>
                  <a:lnTo>
                    <a:pt x="140296" y="9144"/>
                  </a:lnTo>
                  <a:lnTo>
                    <a:pt x="138772" y="9144"/>
                  </a:lnTo>
                  <a:lnTo>
                    <a:pt x="134200" y="13716"/>
                  </a:lnTo>
                  <a:lnTo>
                    <a:pt x="134200" y="25908"/>
                  </a:lnTo>
                  <a:lnTo>
                    <a:pt x="137248" y="28956"/>
                  </a:lnTo>
                  <a:lnTo>
                    <a:pt x="140296" y="30480"/>
                  </a:lnTo>
                  <a:lnTo>
                    <a:pt x="147916" y="30480"/>
                  </a:lnTo>
                  <a:lnTo>
                    <a:pt x="149440" y="27432"/>
                  </a:lnTo>
                  <a:lnTo>
                    <a:pt x="149440" y="33528"/>
                  </a:lnTo>
                  <a:lnTo>
                    <a:pt x="146392" y="36576"/>
                  </a:lnTo>
                  <a:lnTo>
                    <a:pt x="140296" y="36576"/>
                  </a:lnTo>
                  <a:lnTo>
                    <a:pt x="138772" y="35052"/>
                  </a:lnTo>
                  <a:lnTo>
                    <a:pt x="138772" y="33528"/>
                  </a:lnTo>
                  <a:lnTo>
                    <a:pt x="134200" y="32004"/>
                  </a:lnTo>
                  <a:lnTo>
                    <a:pt x="134200" y="35052"/>
                  </a:lnTo>
                  <a:lnTo>
                    <a:pt x="138772" y="39624"/>
                  </a:lnTo>
                  <a:lnTo>
                    <a:pt x="147916" y="39624"/>
                  </a:lnTo>
                  <a:lnTo>
                    <a:pt x="149440" y="38100"/>
                  </a:lnTo>
                  <a:lnTo>
                    <a:pt x="150964" y="38100"/>
                  </a:lnTo>
                  <a:lnTo>
                    <a:pt x="150964" y="36576"/>
                  </a:lnTo>
                  <a:lnTo>
                    <a:pt x="152488" y="35052"/>
                  </a:lnTo>
                  <a:lnTo>
                    <a:pt x="152488" y="9144"/>
                  </a:lnTo>
                  <a:close/>
                </a:path>
                <a:path w="218440" h="40004">
                  <a:moveTo>
                    <a:pt x="184492" y="12"/>
                  </a:moveTo>
                  <a:lnTo>
                    <a:pt x="181444" y="12"/>
                  </a:lnTo>
                  <a:lnTo>
                    <a:pt x="181444" y="10680"/>
                  </a:lnTo>
                  <a:lnTo>
                    <a:pt x="181444" y="16776"/>
                  </a:lnTo>
                  <a:lnTo>
                    <a:pt x="181444" y="22872"/>
                  </a:lnTo>
                  <a:lnTo>
                    <a:pt x="179920" y="24396"/>
                  </a:lnTo>
                  <a:lnTo>
                    <a:pt x="179920" y="25920"/>
                  </a:lnTo>
                  <a:lnTo>
                    <a:pt x="178396" y="27444"/>
                  </a:lnTo>
                  <a:lnTo>
                    <a:pt x="172300" y="27444"/>
                  </a:lnTo>
                  <a:lnTo>
                    <a:pt x="169252" y="24396"/>
                  </a:lnTo>
                  <a:lnTo>
                    <a:pt x="169252" y="15252"/>
                  </a:lnTo>
                  <a:lnTo>
                    <a:pt x="173824" y="10680"/>
                  </a:lnTo>
                  <a:lnTo>
                    <a:pt x="176872" y="10680"/>
                  </a:lnTo>
                  <a:lnTo>
                    <a:pt x="179920" y="13728"/>
                  </a:lnTo>
                  <a:lnTo>
                    <a:pt x="179920" y="15252"/>
                  </a:lnTo>
                  <a:lnTo>
                    <a:pt x="181444" y="16776"/>
                  </a:lnTo>
                  <a:lnTo>
                    <a:pt x="181444" y="10680"/>
                  </a:lnTo>
                  <a:lnTo>
                    <a:pt x="179920" y="10680"/>
                  </a:lnTo>
                  <a:lnTo>
                    <a:pt x="179920" y="9156"/>
                  </a:lnTo>
                  <a:lnTo>
                    <a:pt x="176872" y="9156"/>
                  </a:lnTo>
                  <a:lnTo>
                    <a:pt x="175348" y="7632"/>
                  </a:lnTo>
                  <a:lnTo>
                    <a:pt x="172300" y="7632"/>
                  </a:lnTo>
                  <a:lnTo>
                    <a:pt x="170776" y="9156"/>
                  </a:lnTo>
                  <a:lnTo>
                    <a:pt x="169252" y="9156"/>
                  </a:lnTo>
                  <a:lnTo>
                    <a:pt x="167728" y="10680"/>
                  </a:lnTo>
                  <a:lnTo>
                    <a:pt x="167728" y="12204"/>
                  </a:lnTo>
                  <a:lnTo>
                    <a:pt x="166204" y="13728"/>
                  </a:lnTo>
                  <a:lnTo>
                    <a:pt x="166204" y="15252"/>
                  </a:lnTo>
                  <a:lnTo>
                    <a:pt x="164680" y="18300"/>
                  </a:lnTo>
                  <a:lnTo>
                    <a:pt x="164680" y="21348"/>
                  </a:lnTo>
                  <a:lnTo>
                    <a:pt x="166204" y="24396"/>
                  </a:lnTo>
                  <a:lnTo>
                    <a:pt x="166204" y="25920"/>
                  </a:lnTo>
                  <a:lnTo>
                    <a:pt x="170776" y="30492"/>
                  </a:lnTo>
                  <a:lnTo>
                    <a:pt x="179920" y="30492"/>
                  </a:lnTo>
                  <a:lnTo>
                    <a:pt x="181444" y="27444"/>
                  </a:lnTo>
                  <a:lnTo>
                    <a:pt x="181444" y="30492"/>
                  </a:lnTo>
                  <a:lnTo>
                    <a:pt x="184492" y="30492"/>
                  </a:lnTo>
                  <a:lnTo>
                    <a:pt x="184492" y="12"/>
                  </a:lnTo>
                  <a:close/>
                </a:path>
                <a:path w="218440" h="40004">
                  <a:moveTo>
                    <a:pt x="192112" y="9144"/>
                  </a:moveTo>
                  <a:lnTo>
                    <a:pt x="187540" y="9144"/>
                  </a:lnTo>
                  <a:lnTo>
                    <a:pt x="187540" y="30480"/>
                  </a:lnTo>
                  <a:lnTo>
                    <a:pt x="192112" y="30480"/>
                  </a:lnTo>
                  <a:lnTo>
                    <a:pt x="192112" y="9144"/>
                  </a:lnTo>
                  <a:close/>
                </a:path>
                <a:path w="218440" h="40004">
                  <a:moveTo>
                    <a:pt x="192112" y="0"/>
                  </a:moveTo>
                  <a:lnTo>
                    <a:pt x="187540" y="0"/>
                  </a:lnTo>
                  <a:lnTo>
                    <a:pt x="187540" y="4572"/>
                  </a:lnTo>
                  <a:lnTo>
                    <a:pt x="192112" y="4572"/>
                  </a:lnTo>
                  <a:lnTo>
                    <a:pt x="192112" y="0"/>
                  </a:lnTo>
                  <a:close/>
                </a:path>
                <a:path w="218440" h="40004">
                  <a:moveTo>
                    <a:pt x="218020" y="30492"/>
                  </a:moveTo>
                  <a:lnTo>
                    <a:pt x="216496" y="27444"/>
                  </a:lnTo>
                  <a:lnTo>
                    <a:pt x="213448" y="27444"/>
                  </a:lnTo>
                  <a:lnTo>
                    <a:pt x="213448" y="12204"/>
                  </a:lnTo>
                  <a:lnTo>
                    <a:pt x="216496" y="12204"/>
                  </a:lnTo>
                  <a:lnTo>
                    <a:pt x="216496" y="9156"/>
                  </a:lnTo>
                  <a:lnTo>
                    <a:pt x="213448" y="9156"/>
                  </a:lnTo>
                  <a:lnTo>
                    <a:pt x="213448" y="1536"/>
                  </a:lnTo>
                  <a:lnTo>
                    <a:pt x="208876" y="3060"/>
                  </a:lnTo>
                  <a:lnTo>
                    <a:pt x="208876" y="9156"/>
                  </a:lnTo>
                  <a:lnTo>
                    <a:pt x="207352" y="7632"/>
                  </a:lnTo>
                  <a:lnTo>
                    <a:pt x="205828" y="7632"/>
                  </a:lnTo>
                  <a:lnTo>
                    <a:pt x="204304" y="9156"/>
                  </a:lnTo>
                  <a:lnTo>
                    <a:pt x="202780" y="9156"/>
                  </a:lnTo>
                  <a:lnTo>
                    <a:pt x="202780" y="10680"/>
                  </a:lnTo>
                  <a:lnTo>
                    <a:pt x="201256" y="12204"/>
                  </a:lnTo>
                  <a:lnTo>
                    <a:pt x="201256" y="9156"/>
                  </a:lnTo>
                  <a:lnTo>
                    <a:pt x="198208" y="9156"/>
                  </a:lnTo>
                  <a:lnTo>
                    <a:pt x="198208" y="30492"/>
                  </a:lnTo>
                  <a:lnTo>
                    <a:pt x="201256" y="30492"/>
                  </a:lnTo>
                  <a:lnTo>
                    <a:pt x="201256" y="18300"/>
                  </a:lnTo>
                  <a:lnTo>
                    <a:pt x="202780" y="16776"/>
                  </a:lnTo>
                  <a:lnTo>
                    <a:pt x="202780" y="13728"/>
                  </a:lnTo>
                  <a:lnTo>
                    <a:pt x="204304" y="12204"/>
                  </a:lnTo>
                  <a:lnTo>
                    <a:pt x="207352" y="12204"/>
                  </a:lnTo>
                  <a:lnTo>
                    <a:pt x="208876" y="12204"/>
                  </a:lnTo>
                  <a:lnTo>
                    <a:pt x="208876" y="27444"/>
                  </a:lnTo>
                  <a:lnTo>
                    <a:pt x="210400" y="28968"/>
                  </a:lnTo>
                  <a:lnTo>
                    <a:pt x="210400" y="30492"/>
                  </a:lnTo>
                  <a:lnTo>
                    <a:pt x="218020" y="304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5411" y="482066"/>
            <a:ext cx="764540" cy="290195"/>
          </a:xfrm>
          <a:custGeom>
            <a:avLst/>
            <a:gdLst/>
            <a:ahLst/>
            <a:cxnLst/>
            <a:rect l="l" t="t" r="r" b="b"/>
            <a:pathLst>
              <a:path w="764540" h="290195">
                <a:moveTo>
                  <a:pt x="247078" y="268503"/>
                </a:moveTo>
                <a:lnTo>
                  <a:pt x="215011" y="189166"/>
                </a:lnTo>
                <a:lnTo>
                  <a:pt x="203301" y="160210"/>
                </a:lnTo>
                <a:lnTo>
                  <a:pt x="166306" y="68668"/>
                </a:lnTo>
                <a:lnTo>
                  <a:pt x="166306" y="160210"/>
                </a:lnTo>
                <a:lnTo>
                  <a:pt x="76301" y="160210"/>
                </a:lnTo>
                <a:lnTo>
                  <a:pt x="105257" y="83908"/>
                </a:lnTo>
                <a:lnTo>
                  <a:pt x="109562" y="71335"/>
                </a:lnTo>
                <a:lnTo>
                  <a:pt x="113449" y="58762"/>
                </a:lnTo>
                <a:lnTo>
                  <a:pt x="117043" y="46189"/>
                </a:lnTo>
                <a:lnTo>
                  <a:pt x="120497" y="33616"/>
                </a:lnTo>
                <a:lnTo>
                  <a:pt x="123367" y="44742"/>
                </a:lnTo>
                <a:lnTo>
                  <a:pt x="127393" y="57429"/>
                </a:lnTo>
                <a:lnTo>
                  <a:pt x="132575" y="71551"/>
                </a:lnTo>
                <a:lnTo>
                  <a:pt x="138874" y="86956"/>
                </a:lnTo>
                <a:lnTo>
                  <a:pt x="166306" y="160210"/>
                </a:lnTo>
                <a:lnTo>
                  <a:pt x="166306" y="68668"/>
                </a:lnTo>
                <a:lnTo>
                  <a:pt x="152146" y="33616"/>
                </a:lnTo>
                <a:lnTo>
                  <a:pt x="140398" y="4572"/>
                </a:lnTo>
                <a:lnTo>
                  <a:pt x="102209" y="4572"/>
                </a:lnTo>
                <a:lnTo>
                  <a:pt x="0" y="268503"/>
                </a:lnTo>
                <a:lnTo>
                  <a:pt x="38201" y="268503"/>
                </a:lnTo>
                <a:lnTo>
                  <a:pt x="67157" y="189166"/>
                </a:lnTo>
                <a:lnTo>
                  <a:pt x="176974" y="189166"/>
                </a:lnTo>
                <a:lnTo>
                  <a:pt x="207454" y="268503"/>
                </a:lnTo>
                <a:lnTo>
                  <a:pt x="247078" y="268503"/>
                </a:lnTo>
                <a:close/>
              </a:path>
              <a:path w="764540" h="290195">
                <a:moveTo>
                  <a:pt x="515581" y="265455"/>
                </a:moveTo>
                <a:lnTo>
                  <a:pt x="505879" y="260578"/>
                </a:lnTo>
                <a:lnTo>
                  <a:pt x="497713" y="256311"/>
                </a:lnTo>
                <a:lnTo>
                  <a:pt x="495160" y="254977"/>
                </a:lnTo>
                <a:lnTo>
                  <a:pt x="483577" y="248526"/>
                </a:lnTo>
                <a:lnTo>
                  <a:pt x="476313" y="244119"/>
                </a:lnTo>
                <a:lnTo>
                  <a:pt x="471297" y="241071"/>
                </a:lnTo>
                <a:lnTo>
                  <a:pt x="480771" y="230505"/>
                </a:lnTo>
                <a:lnTo>
                  <a:pt x="487451" y="221259"/>
                </a:lnTo>
                <a:lnTo>
                  <a:pt x="505866" y="182181"/>
                </a:lnTo>
                <a:lnTo>
                  <a:pt x="511009" y="137350"/>
                </a:lnTo>
                <a:lnTo>
                  <a:pt x="510133" y="118211"/>
                </a:lnTo>
                <a:lnTo>
                  <a:pt x="507390" y="99961"/>
                </a:lnTo>
                <a:lnTo>
                  <a:pt x="507326" y="99771"/>
                </a:lnTo>
                <a:lnTo>
                  <a:pt x="502615" y="82829"/>
                </a:lnTo>
                <a:lnTo>
                  <a:pt x="495681" y="67144"/>
                </a:lnTo>
                <a:lnTo>
                  <a:pt x="487057" y="52031"/>
                </a:lnTo>
                <a:lnTo>
                  <a:pt x="477012" y="38760"/>
                </a:lnTo>
                <a:lnTo>
                  <a:pt x="475869" y="37668"/>
                </a:lnTo>
                <a:lnTo>
                  <a:pt x="475869" y="137350"/>
                </a:lnTo>
                <a:lnTo>
                  <a:pt x="473862" y="163322"/>
                </a:lnTo>
                <a:lnTo>
                  <a:pt x="467868" y="186169"/>
                </a:lnTo>
                <a:lnTo>
                  <a:pt x="457860" y="205587"/>
                </a:lnTo>
                <a:lnTo>
                  <a:pt x="443865" y="221259"/>
                </a:lnTo>
                <a:lnTo>
                  <a:pt x="433882" y="213575"/>
                </a:lnTo>
                <a:lnTo>
                  <a:pt x="422338" y="206590"/>
                </a:lnTo>
                <a:lnTo>
                  <a:pt x="409359" y="200482"/>
                </a:lnTo>
                <a:lnTo>
                  <a:pt x="395097" y="195351"/>
                </a:lnTo>
                <a:lnTo>
                  <a:pt x="385953" y="221259"/>
                </a:lnTo>
                <a:lnTo>
                  <a:pt x="395071" y="223862"/>
                </a:lnTo>
                <a:lnTo>
                  <a:pt x="404050" y="227164"/>
                </a:lnTo>
                <a:lnTo>
                  <a:pt x="385953" y="244119"/>
                </a:lnTo>
                <a:lnTo>
                  <a:pt x="366445" y="242404"/>
                </a:lnTo>
                <a:lnTo>
                  <a:pt x="320319" y="216687"/>
                </a:lnTo>
                <a:lnTo>
                  <a:pt x="301078" y="182740"/>
                </a:lnTo>
                <a:lnTo>
                  <a:pt x="294411" y="137350"/>
                </a:lnTo>
                <a:lnTo>
                  <a:pt x="296113" y="112458"/>
                </a:lnTo>
                <a:lnTo>
                  <a:pt x="309206" y="71894"/>
                </a:lnTo>
                <a:lnTo>
                  <a:pt x="350240" y="37236"/>
                </a:lnTo>
                <a:lnTo>
                  <a:pt x="385953" y="30568"/>
                </a:lnTo>
                <a:lnTo>
                  <a:pt x="398259" y="31432"/>
                </a:lnTo>
                <a:lnTo>
                  <a:pt x="442887" y="51079"/>
                </a:lnTo>
                <a:lnTo>
                  <a:pt x="468795" y="93116"/>
                </a:lnTo>
                <a:lnTo>
                  <a:pt x="475869" y="137350"/>
                </a:lnTo>
                <a:lnTo>
                  <a:pt x="475869" y="37668"/>
                </a:lnTo>
                <a:lnTo>
                  <a:pt x="436321" y="10325"/>
                </a:lnTo>
                <a:lnTo>
                  <a:pt x="403580" y="1117"/>
                </a:lnTo>
                <a:lnTo>
                  <a:pt x="403326" y="1117"/>
                </a:lnTo>
                <a:lnTo>
                  <a:pt x="385953" y="0"/>
                </a:lnTo>
                <a:lnTo>
                  <a:pt x="335495" y="9690"/>
                </a:lnTo>
                <a:lnTo>
                  <a:pt x="294030" y="37807"/>
                </a:lnTo>
                <a:lnTo>
                  <a:pt x="267728" y="82194"/>
                </a:lnTo>
                <a:lnTo>
                  <a:pt x="262953" y="99961"/>
                </a:lnTo>
                <a:lnTo>
                  <a:pt x="260248" y="118211"/>
                </a:lnTo>
                <a:lnTo>
                  <a:pt x="259359" y="137350"/>
                </a:lnTo>
                <a:lnTo>
                  <a:pt x="260248" y="156235"/>
                </a:lnTo>
                <a:lnTo>
                  <a:pt x="262978" y="174129"/>
                </a:lnTo>
                <a:lnTo>
                  <a:pt x="283464" y="222453"/>
                </a:lnTo>
                <a:lnTo>
                  <a:pt x="320319" y="256311"/>
                </a:lnTo>
                <a:lnTo>
                  <a:pt x="367296" y="271957"/>
                </a:lnTo>
                <a:lnTo>
                  <a:pt x="384429" y="273075"/>
                </a:lnTo>
                <a:lnTo>
                  <a:pt x="402170" y="272173"/>
                </a:lnTo>
                <a:lnTo>
                  <a:pt x="418909" y="269265"/>
                </a:lnTo>
                <a:lnTo>
                  <a:pt x="434797" y="264083"/>
                </a:lnTo>
                <a:lnTo>
                  <a:pt x="449961" y="256311"/>
                </a:lnTo>
                <a:lnTo>
                  <a:pt x="463702" y="266915"/>
                </a:lnTo>
                <a:lnTo>
                  <a:pt x="477596" y="275945"/>
                </a:lnTo>
                <a:lnTo>
                  <a:pt x="491794" y="283578"/>
                </a:lnTo>
                <a:lnTo>
                  <a:pt x="506437" y="289941"/>
                </a:lnTo>
                <a:lnTo>
                  <a:pt x="515581" y="265455"/>
                </a:lnTo>
                <a:close/>
              </a:path>
              <a:path w="764540" h="290195">
                <a:moveTo>
                  <a:pt x="764184" y="4572"/>
                </a:moveTo>
                <a:lnTo>
                  <a:pt x="729043" y="4572"/>
                </a:lnTo>
                <a:lnTo>
                  <a:pt x="729043" y="157162"/>
                </a:lnTo>
                <a:lnTo>
                  <a:pt x="727925" y="180086"/>
                </a:lnTo>
                <a:lnTo>
                  <a:pt x="712279" y="224307"/>
                </a:lnTo>
                <a:lnTo>
                  <a:pt x="675411" y="241452"/>
                </a:lnTo>
                <a:lnTo>
                  <a:pt x="657415" y="242595"/>
                </a:lnTo>
                <a:lnTo>
                  <a:pt x="646531" y="242023"/>
                </a:lnTo>
                <a:lnTo>
                  <a:pt x="605688" y="222211"/>
                </a:lnTo>
                <a:lnTo>
                  <a:pt x="592099" y="173177"/>
                </a:lnTo>
                <a:lnTo>
                  <a:pt x="591781" y="157162"/>
                </a:lnTo>
                <a:lnTo>
                  <a:pt x="591781" y="4572"/>
                </a:lnTo>
                <a:lnTo>
                  <a:pt x="556729" y="4572"/>
                </a:lnTo>
                <a:lnTo>
                  <a:pt x="556729" y="157162"/>
                </a:lnTo>
                <a:lnTo>
                  <a:pt x="557301" y="177507"/>
                </a:lnTo>
                <a:lnTo>
                  <a:pt x="565873" y="224307"/>
                </a:lnTo>
                <a:lnTo>
                  <a:pt x="599401" y="260883"/>
                </a:lnTo>
                <a:lnTo>
                  <a:pt x="642988" y="272249"/>
                </a:lnTo>
                <a:lnTo>
                  <a:pt x="660463" y="273075"/>
                </a:lnTo>
                <a:lnTo>
                  <a:pt x="678776" y="272224"/>
                </a:lnTo>
                <a:lnTo>
                  <a:pt x="721423" y="259359"/>
                </a:lnTo>
                <a:lnTo>
                  <a:pt x="749579" y="232143"/>
                </a:lnTo>
                <a:lnTo>
                  <a:pt x="761898" y="193217"/>
                </a:lnTo>
                <a:lnTo>
                  <a:pt x="764184" y="157162"/>
                </a:lnTo>
                <a:lnTo>
                  <a:pt x="764184" y="4572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4459" y="482066"/>
            <a:ext cx="572135" cy="273685"/>
          </a:xfrm>
          <a:custGeom>
            <a:avLst/>
            <a:gdLst/>
            <a:ahLst/>
            <a:cxnLst/>
            <a:rect l="l" t="t" r="r" b="b"/>
            <a:pathLst>
              <a:path w="572135" h="273684">
                <a:moveTo>
                  <a:pt x="196786" y="238023"/>
                </a:moveTo>
                <a:lnTo>
                  <a:pt x="35052" y="238023"/>
                </a:lnTo>
                <a:lnTo>
                  <a:pt x="35052" y="147853"/>
                </a:lnTo>
                <a:lnTo>
                  <a:pt x="181546" y="147853"/>
                </a:lnTo>
                <a:lnTo>
                  <a:pt x="181546" y="117373"/>
                </a:lnTo>
                <a:lnTo>
                  <a:pt x="35052" y="117373"/>
                </a:lnTo>
                <a:lnTo>
                  <a:pt x="35052" y="36093"/>
                </a:lnTo>
                <a:lnTo>
                  <a:pt x="190690" y="36093"/>
                </a:lnTo>
                <a:lnTo>
                  <a:pt x="190690" y="4343"/>
                </a:lnTo>
                <a:lnTo>
                  <a:pt x="0" y="4343"/>
                </a:lnTo>
                <a:lnTo>
                  <a:pt x="0" y="36093"/>
                </a:lnTo>
                <a:lnTo>
                  <a:pt x="0" y="117373"/>
                </a:lnTo>
                <a:lnTo>
                  <a:pt x="0" y="147853"/>
                </a:lnTo>
                <a:lnTo>
                  <a:pt x="0" y="238023"/>
                </a:lnTo>
                <a:lnTo>
                  <a:pt x="0" y="268503"/>
                </a:lnTo>
                <a:lnTo>
                  <a:pt x="196786" y="268503"/>
                </a:lnTo>
                <a:lnTo>
                  <a:pt x="196786" y="238023"/>
                </a:lnTo>
                <a:close/>
              </a:path>
              <a:path w="572135" h="273684">
                <a:moveTo>
                  <a:pt x="439305" y="193827"/>
                </a:moveTo>
                <a:lnTo>
                  <a:pt x="428637" y="157162"/>
                </a:lnTo>
                <a:lnTo>
                  <a:pt x="395008" y="129730"/>
                </a:lnTo>
                <a:lnTo>
                  <a:pt x="355574" y="117513"/>
                </a:lnTo>
                <a:lnTo>
                  <a:pt x="335572" y="112966"/>
                </a:lnTo>
                <a:lnTo>
                  <a:pt x="316750" y="108381"/>
                </a:lnTo>
                <a:lnTo>
                  <a:pt x="276047" y="88480"/>
                </a:lnTo>
                <a:lnTo>
                  <a:pt x="272999" y="80860"/>
                </a:lnTo>
                <a:lnTo>
                  <a:pt x="272999" y="71716"/>
                </a:lnTo>
                <a:lnTo>
                  <a:pt x="296291" y="37884"/>
                </a:lnTo>
                <a:lnTo>
                  <a:pt x="334048" y="32092"/>
                </a:lnTo>
                <a:lnTo>
                  <a:pt x="348056" y="32715"/>
                </a:lnTo>
                <a:lnTo>
                  <a:pt x="386918" y="51739"/>
                </a:lnTo>
                <a:lnTo>
                  <a:pt x="398056" y="82384"/>
                </a:lnTo>
                <a:lnTo>
                  <a:pt x="431685" y="79336"/>
                </a:lnTo>
                <a:lnTo>
                  <a:pt x="419493" y="38188"/>
                </a:lnTo>
                <a:lnTo>
                  <a:pt x="384340" y="10668"/>
                </a:lnTo>
                <a:lnTo>
                  <a:pt x="346837" y="596"/>
                </a:lnTo>
                <a:lnTo>
                  <a:pt x="332524" y="0"/>
                </a:lnTo>
                <a:lnTo>
                  <a:pt x="319328" y="571"/>
                </a:lnTo>
                <a:lnTo>
                  <a:pt x="273951" y="14338"/>
                </a:lnTo>
                <a:lnTo>
                  <a:pt x="246532" y="44958"/>
                </a:lnTo>
                <a:lnTo>
                  <a:pt x="239471" y="73240"/>
                </a:lnTo>
                <a:lnTo>
                  <a:pt x="240042" y="82130"/>
                </a:lnTo>
                <a:lnTo>
                  <a:pt x="260235" y="119634"/>
                </a:lnTo>
                <a:lnTo>
                  <a:pt x="297040" y="138874"/>
                </a:lnTo>
                <a:lnTo>
                  <a:pt x="327952" y="146494"/>
                </a:lnTo>
                <a:lnTo>
                  <a:pt x="344551" y="150774"/>
                </a:lnTo>
                <a:lnTo>
                  <a:pt x="382625" y="163664"/>
                </a:lnTo>
                <a:lnTo>
                  <a:pt x="398056" y="175450"/>
                </a:lnTo>
                <a:lnTo>
                  <a:pt x="404152" y="181546"/>
                </a:lnTo>
                <a:lnTo>
                  <a:pt x="405676" y="189166"/>
                </a:lnTo>
                <a:lnTo>
                  <a:pt x="405676" y="206019"/>
                </a:lnTo>
                <a:lnTo>
                  <a:pt x="375196" y="236499"/>
                </a:lnTo>
                <a:lnTo>
                  <a:pt x="340144" y="242595"/>
                </a:lnTo>
                <a:lnTo>
                  <a:pt x="329234" y="242049"/>
                </a:lnTo>
                <a:lnTo>
                  <a:pt x="291896" y="230365"/>
                </a:lnTo>
                <a:lnTo>
                  <a:pt x="266522" y="199351"/>
                </a:lnTo>
                <a:lnTo>
                  <a:pt x="262331" y="181546"/>
                </a:lnTo>
                <a:lnTo>
                  <a:pt x="230327" y="184594"/>
                </a:lnTo>
                <a:lnTo>
                  <a:pt x="244043" y="231927"/>
                </a:lnTo>
                <a:lnTo>
                  <a:pt x="282143" y="262407"/>
                </a:lnTo>
                <a:lnTo>
                  <a:pt x="325094" y="272491"/>
                </a:lnTo>
                <a:lnTo>
                  <a:pt x="341668" y="273075"/>
                </a:lnTo>
                <a:lnTo>
                  <a:pt x="355981" y="272491"/>
                </a:lnTo>
                <a:lnTo>
                  <a:pt x="393484" y="262407"/>
                </a:lnTo>
                <a:lnTo>
                  <a:pt x="427113" y="233451"/>
                </a:lnTo>
                <a:lnTo>
                  <a:pt x="438683" y="204736"/>
                </a:lnTo>
                <a:lnTo>
                  <a:pt x="439305" y="193827"/>
                </a:lnTo>
                <a:close/>
              </a:path>
              <a:path w="572135" h="273684">
                <a:moveTo>
                  <a:pt x="572084" y="156489"/>
                </a:moveTo>
                <a:lnTo>
                  <a:pt x="471487" y="156489"/>
                </a:lnTo>
                <a:lnTo>
                  <a:pt x="471487" y="190017"/>
                </a:lnTo>
                <a:lnTo>
                  <a:pt x="572084" y="190017"/>
                </a:lnTo>
                <a:lnTo>
                  <a:pt x="572084" y="156489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6364" y="486632"/>
            <a:ext cx="2004155" cy="3417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4727" y="482060"/>
            <a:ext cx="1302448" cy="27308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723762" y="486632"/>
            <a:ext cx="575310" cy="268605"/>
            <a:chOff x="5723762" y="486632"/>
            <a:chExt cx="575310" cy="2686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3762" y="555307"/>
              <a:ext cx="176974" cy="199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35789" y="555307"/>
              <a:ext cx="154019" cy="1952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34099" y="486632"/>
              <a:ext cx="165100" cy="268605"/>
            </a:xfrm>
            <a:custGeom>
              <a:avLst/>
              <a:gdLst/>
              <a:ahLst/>
              <a:cxnLst/>
              <a:rect l="l" t="t" r="r" b="b"/>
              <a:pathLst>
                <a:path w="165100" h="268605">
                  <a:moveTo>
                    <a:pt x="164687" y="94583"/>
                  </a:moveTo>
                  <a:lnTo>
                    <a:pt x="132683" y="94583"/>
                  </a:lnTo>
                  <a:lnTo>
                    <a:pt x="132683" y="0"/>
                  </a:lnTo>
                  <a:lnTo>
                    <a:pt x="164687" y="0"/>
                  </a:lnTo>
                  <a:lnTo>
                    <a:pt x="164687" y="94583"/>
                  </a:lnTo>
                  <a:close/>
                </a:path>
                <a:path w="165100" h="268605">
                  <a:moveTo>
                    <a:pt x="82296" y="268509"/>
                  </a:moveTo>
                  <a:lnTo>
                    <a:pt x="39624" y="256317"/>
                  </a:lnTo>
                  <a:lnTo>
                    <a:pt x="10668" y="221265"/>
                  </a:lnTo>
                  <a:lnTo>
                    <a:pt x="595" y="183720"/>
                  </a:lnTo>
                  <a:lnTo>
                    <a:pt x="0" y="169354"/>
                  </a:lnTo>
                  <a:lnTo>
                    <a:pt x="571" y="155043"/>
                  </a:lnTo>
                  <a:lnTo>
                    <a:pt x="9144" y="117538"/>
                  </a:lnTo>
                  <a:lnTo>
                    <a:pt x="38100" y="80867"/>
                  </a:lnTo>
                  <a:lnTo>
                    <a:pt x="80772" y="68675"/>
                  </a:lnTo>
                  <a:lnTo>
                    <a:pt x="88764" y="69222"/>
                  </a:lnTo>
                  <a:lnTo>
                    <a:pt x="128063" y="89153"/>
                  </a:lnTo>
                  <a:lnTo>
                    <a:pt x="132683" y="94583"/>
                  </a:lnTo>
                  <a:lnTo>
                    <a:pt x="164687" y="94583"/>
                  </a:lnTo>
                  <a:lnTo>
                    <a:pt x="164687" y="96107"/>
                  </a:lnTo>
                  <a:lnTo>
                    <a:pt x="83820" y="96107"/>
                  </a:lnTo>
                  <a:lnTo>
                    <a:pt x="72961" y="97241"/>
                  </a:lnTo>
                  <a:lnTo>
                    <a:pt x="41005" y="123277"/>
                  </a:lnTo>
                  <a:lnTo>
                    <a:pt x="32004" y="169354"/>
                  </a:lnTo>
                  <a:lnTo>
                    <a:pt x="33123" y="186554"/>
                  </a:lnTo>
                  <a:lnTo>
                    <a:pt x="48768" y="224313"/>
                  </a:lnTo>
                  <a:lnTo>
                    <a:pt x="85344" y="242601"/>
                  </a:lnTo>
                  <a:lnTo>
                    <a:pt x="133302" y="242601"/>
                  </a:lnTo>
                  <a:lnTo>
                    <a:pt x="125466" y="252436"/>
                  </a:lnTo>
                  <a:lnTo>
                    <a:pt x="113082" y="261437"/>
                  </a:lnTo>
                  <a:lnTo>
                    <a:pt x="98615" y="266771"/>
                  </a:lnTo>
                  <a:lnTo>
                    <a:pt x="82296" y="268509"/>
                  </a:lnTo>
                  <a:close/>
                </a:path>
                <a:path w="165100" h="268605">
                  <a:moveTo>
                    <a:pt x="133302" y="242601"/>
                  </a:moveTo>
                  <a:lnTo>
                    <a:pt x="85344" y="242601"/>
                  </a:lnTo>
                  <a:lnTo>
                    <a:pt x="95376" y="241458"/>
                  </a:lnTo>
                  <a:lnTo>
                    <a:pt x="104667" y="238029"/>
                  </a:lnTo>
                  <a:lnTo>
                    <a:pt x="132111" y="202775"/>
                  </a:lnTo>
                  <a:lnTo>
                    <a:pt x="135731" y="170878"/>
                  </a:lnTo>
                  <a:lnTo>
                    <a:pt x="134957" y="155043"/>
                  </a:lnTo>
                  <a:lnTo>
                    <a:pt x="120491" y="114490"/>
                  </a:lnTo>
                  <a:lnTo>
                    <a:pt x="93771" y="97241"/>
                  </a:lnTo>
                  <a:lnTo>
                    <a:pt x="93630" y="97241"/>
                  </a:lnTo>
                  <a:lnTo>
                    <a:pt x="83820" y="96107"/>
                  </a:lnTo>
                  <a:lnTo>
                    <a:pt x="164687" y="96107"/>
                  </a:lnTo>
                  <a:lnTo>
                    <a:pt x="164687" y="239553"/>
                  </a:lnTo>
                  <a:lnTo>
                    <a:pt x="135731" y="239553"/>
                  </a:lnTo>
                  <a:lnTo>
                    <a:pt x="133302" y="242601"/>
                  </a:lnTo>
                  <a:close/>
                </a:path>
                <a:path w="165100" h="268605">
                  <a:moveTo>
                    <a:pt x="164687" y="263937"/>
                  </a:moveTo>
                  <a:lnTo>
                    <a:pt x="135731" y="263937"/>
                  </a:lnTo>
                  <a:lnTo>
                    <a:pt x="135731" y="239553"/>
                  </a:lnTo>
                  <a:lnTo>
                    <a:pt x="164687" y="239553"/>
                  </a:lnTo>
                  <a:lnTo>
                    <a:pt x="164687" y="26393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449758" y="555307"/>
            <a:ext cx="955040" cy="273685"/>
            <a:chOff x="6449758" y="555307"/>
            <a:chExt cx="955040" cy="27368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49758" y="559879"/>
              <a:ext cx="154114" cy="1952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37401" y="555307"/>
              <a:ext cx="158591" cy="199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18852" y="555307"/>
              <a:ext cx="175450" cy="19983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26306" y="555307"/>
              <a:ext cx="169545" cy="273685"/>
            </a:xfrm>
            <a:custGeom>
              <a:avLst/>
              <a:gdLst/>
              <a:ahLst/>
              <a:cxnLst/>
              <a:rect l="l" t="t" r="r" b="b"/>
              <a:pathLst>
                <a:path w="169545" h="273684">
                  <a:moveTo>
                    <a:pt x="82391" y="195262"/>
                  </a:moveTo>
                  <a:lnTo>
                    <a:pt x="33648" y="179832"/>
                  </a:lnTo>
                  <a:lnTo>
                    <a:pt x="5524" y="135814"/>
                  </a:lnTo>
                  <a:lnTo>
                    <a:pt x="0" y="99155"/>
                  </a:lnTo>
                  <a:lnTo>
                    <a:pt x="595" y="85725"/>
                  </a:lnTo>
                  <a:lnTo>
                    <a:pt x="10668" y="48863"/>
                  </a:lnTo>
                  <a:lnTo>
                    <a:pt x="39624" y="12192"/>
                  </a:lnTo>
                  <a:lnTo>
                    <a:pt x="82391" y="0"/>
                  </a:lnTo>
                  <a:lnTo>
                    <a:pt x="98702" y="1714"/>
                  </a:lnTo>
                  <a:lnTo>
                    <a:pt x="113442" y="6858"/>
                  </a:lnTo>
                  <a:lnTo>
                    <a:pt x="126753" y="15430"/>
                  </a:lnTo>
                  <a:lnTo>
                    <a:pt x="138779" y="27432"/>
                  </a:lnTo>
                  <a:lnTo>
                    <a:pt x="85439" y="27432"/>
                  </a:lnTo>
                  <a:lnTo>
                    <a:pt x="75423" y="28566"/>
                  </a:lnTo>
                  <a:lnTo>
                    <a:pt x="41886" y="54316"/>
                  </a:lnTo>
                  <a:lnTo>
                    <a:pt x="33528" y="96107"/>
                  </a:lnTo>
                  <a:lnTo>
                    <a:pt x="34409" y="114164"/>
                  </a:lnTo>
                  <a:lnTo>
                    <a:pt x="48768" y="151066"/>
                  </a:lnTo>
                  <a:lnTo>
                    <a:pt x="85439" y="169354"/>
                  </a:lnTo>
                  <a:lnTo>
                    <a:pt x="169259" y="169354"/>
                  </a:lnTo>
                  <a:lnTo>
                    <a:pt x="169218" y="170878"/>
                  </a:lnTo>
                  <a:lnTo>
                    <a:pt x="135731" y="170878"/>
                  </a:lnTo>
                  <a:lnTo>
                    <a:pt x="124610" y="181760"/>
                  </a:lnTo>
                  <a:lnTo>
                    <a:pt x="111918" y="189357"/>
                  </a:lnTo>
                  <a:lnTo>
                    <a:pt x="97797" y="193809"/>
                  </a:lnTo>
                  <a:lnTo>
                    <a:pt x="82391" y="195262"/>
                  </a:lnTo>
                  <a:close/>
                </a:path>
                <a:path w="169545" h="273684">
                  <a:moveTo>
                    <a:pt x="169259" y="169354"/>
                  </a:moveTo>
                  <a:lnTo>
                    <a:pt x="85439" y="169354"/>
                  </a:lnTo>
                  <a:lnTo>
                    <a:pt x="96321" y="168211"/>
                  </a:lnTo>
                  <a:lnTo>
                    <a:pt x="106203" y="164782"/>
                  </a:lnTo>
                  <a:lnTo>
                    <a:pt x="134588" y="129528"/>
                  </a:lnTo>
                  <a:lnTo>
                    <a:pt x="138682" y="99155"/>
                  </a:lnTo>
                  <a:lnTo>
                    <a:pt x="138676" y="96107"/>
                  </a:lnTo>
                  <a:lnTo>
                    <a:pt x="129778" y="54554"/>
                  </a:lnTo>
                  <a:lnTo>
                    <a:pt x="96321" y="28566"/>
                  </a:lnTo>
                  <a:lnTo>
                    <a:pt x="85439" y="27432"/>
                  </a:lnTo>
                  <a:lnTo>
                    <a:pt x="138779" y="27432"/>
                  </a:lnTo>
                  <a:lnTo>
                    <a:pt x="138779" y="4571"/>
                  </a:lnTo>
                  <a:lnTo>
                    <a:pt x="169259" y="4571"/>
                  </a:lnTo>
                  <a:lnTo>
                    <a:pt x="169259" y="169354"/>
                  </a:lnTo>
                  <a:close/>
                </a:path>
                <a:path w="169545" h="273684">
                  <a:moveTo>
                    <a:pt x="151509" y="245649"/>
                  </a:moveTo>
                  <a:lnTo>
                    <a:pt x="82391" y="245649"/>
                  </a:lnTo>
                  <a:lnTo>
                    <a:pt x="93011" y="245316"/>
                  </a:lnTo>
                  <a:lnTo>
                    <a:pt x="102203" y="244125"/>
                  </a:lnTo>
                  <a:lnTo>
                    <a:pt x="132683" y="212121"/>
                  </a:lnTo>
                  <a:lnTo>
                    <a:pt x="134445" y="206065"/>
                  </a:lnTo>
                  <a:lnTo>
                    <a:pt x="135350" y="197179"/>
                  </a:lnTo>
                  <a:lnTo>
                    <a:pt x="135446" y="193809"/>
                  </a:lnTo>
                  <a:lnTo>
                    <a:pt x="135572" y="189357"/>
                  </a:lnTo>
                  <a:lnTo>
                    <a:pt x="135683" y="185453"/>
                  </a:lnTo>
                  <a:lnTo>
                    <a:pt x="135731" y="170878"/>
                  </a:lnTo>
                  <a:lnTo>
                    <a:pt x="169218" y="170878"/>
                  </a:lnTo>
                  <a:lnTo>
                    <a:pt x="168976" y="179832"/>
                  </a:lnTo>
                  <a:lnTo>
                    <a:pt x="168924" y="181760"/>
                  </a:lnTo>
                  <a:lnTo>
                    <a:pt x="168824" y="185453"/>
                  </a:lnTo>
                  <a:lnTo>
                    <a:pt x="168719" y="189357"/>
                  </a:lnTo>
                  <a:lnTo>
                    <a:pt x="168687" y="190514"/>
                  </a:lnTo>
                  <a:lnTo>
                    <a:pt x="166973" y="208264"/>
                  </a:lnTo>
                  <a:lnTo>
                    <a:pt x="164115" y="222584"/>
                  </a:lnTo>
                  <a:lnTo>
                    <a:pt x="160115" y="233457"/>
                  </a:lnTo>
                  <a:lnTo>
                    <a:pt x="154733" y="242054"/>
                  </a:lnTo>
                  <a:lnTo>
                    <a:pt x="151509" y="245649"/>
                  </a:lnTo>
                  <a:close/>
                </a:path>
                <a:path w="169545" h="273684">
                  <a:moveTo>
                    <a:pt x="82391" y="273081"/>
                  </a:moveTo>
                  <a:lnTo>
                    <a:pt x="38577" y="264723"/>
                  </a:lnTo>
                  <a:lnTo>
                    <a:pt x="7500" y="226123"/>
                  </a:lnTo>
                  <a:lnTo>
                    <a:pt x="6096" y="212121"/>
                  </a:lnTo>
                  <a:lnTo>
                    <a:pt x="38100" y="216693"/>
                  </a:lnTo>
                  <a:lnTo>
                    <a:pt x="39624" y="225837"/>
                  </a:lnTo>
                  <a:lnTo>
                    <a:pt x="42672" y="233457"/>
                  </a:lnTo>
                  <a:lnTo>
                    <a:pt x="82391" y="245649"/>
                  </a:lnTo>
                  <a:lnTo>
                    <a:pt x="151509" y="245649"/>
                  </a:lnTo>
                  <a:lnTo>
                    <a:pt x="147923" y="249650"/>
                  </a:lnTo>
                  <a:lnTo>
                    <a:pt x="109061" y="270605"/>
                  </a:lnTo>
                  <a:lnTo>
                    <a:pt x="96440" y="272486"/>
                  </a:lnTo>
                  <a:lnTo>
                    <a:pt x="82391" y="273081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27665" y="555307"/>
              <a:ext cx="176974" cy="199834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55773" y="133027"/>
            <a:ext cx="1209744" cy="819032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749412" y="1157177"/>
            <a:ext cx="9243060" cy="1167130"/>
            <a:chOff x="749412" y="1157177"/>
            <a:chExt cx="9243060" cy="1167130"/>
          </a:xfrm>
        </p:grpSpPr>
        <p:sp>
          <p:nvSpPr>
            <p:cNvPr id="18" name="object 18"/>
            <p:cNvSpPr/>
            <p:nvPr/>
          </p:nvSpPr>
          <p:spPr>
            <a:xfrm>
              <a:off x="765048" y="1173479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80">
                  <a:moveTo>
                    <a:pt x="9212580" y="1135379"/>
                  </a:moveTo>
                  <a:lnTo>
                    <a:pt x="0" y="1135379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79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5429" y="1173194"/>
              <a:ext cx="9210675" cy="1135380"/>
            </a:xfrm>
            <a:custGeom>
              <a:avLst/>
              <a:gdLst/>
              <a:ahLst/>
              <a:cxnLst/>
              <a:rect l="l" t="t" r="r" b="b"/>
              <a:pathLst>
                <a:path w="9210675" h="1135380">
                  <a:moveTo>
                    <a:pt x="0" y="1135094"/>
                  </a:moveTo>
                  <a:lnTo>
                    <a:pt x="9210579" y="1135094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5094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6925" y="1455420"/>
              <a:ext cx="208883" cy="2182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58575" y="1511903"/>
              <a:ext cx="146399" cy="16630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35454" y="1455420"/>
              <a:ext cx="294322" cy="22278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36552" y="1511903"/>
              <a:ext cx="303561" cy="1663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69070" y="1511903"/>
              <a:ext cx="129635" cy="16173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23089" y="1459991"/>
              <a:ext cx="76295" cy="2166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731389" y="1455419"/>
              <a:ext cx="122555" cy="218440"/>
            </a:xfrm>
            <a:custGeom>
              <a:avLst/>
              <a:gdLst/>
              <a:ahLst/>
              <a:cxnLst/>
              <a:rect l="l" t="t" r="r" b="b"/>
              <a:pathLst>
                <a:path w="122555" h="218439">
                  <a:moveTo>
                    <a:pt x="86956" y="65633"/>
                  </a:moveTo>
                  <a:lnTo>
                    <a:pt x="79222" y="61633"/>
                  </a:lnTo>
                  <a:lnTo>
                    <a:pt x="71907" y="58775"/>
                  </a:lnTo>
                  <a:lnTo>
                    <a:pt x="64884" y="57061"/>
                  </a:lnTo>
                  <a:lnTo>
                    <a:pt x="58000" y="56489"/>
                  </a:lnTo>
                  <a:lnTo>
                    <a:pt x="51904" y="56489"/>
                  </a:lnTo>
                  <a:lnTo>
                    <a:pt x="24384" y="83921"/>
                  </a:lnTo>
                  <a:lnTo>
                    <a:pt x="24384" y="59537"/>
                  </a:lnTo>
                  <a:lnTo>
                    <a:pt x="0" y="59537"/>
                  </a:lnTo>
                  <a:lnTo>
                    <a:pt x="0" y="218224"/>
                  </a:lnTo>
                  <a:lnTo>
                    <a:pt x="27432" y="218224"/>
                  </a:lnTo>
                  <a:lnTo>
                    <a:pt x="27432" y="135826"/>
                  </a:lnTo>
                  <a:lnTo>
                    <a:pt x="27711" y="127812"/>
                  </a:lnTo>
                  <a:lnTo>
                    <a:pt x="41148" y="90017"/>
                  </a:lnTo>
                  <a:lnTo>
                    <a:pt x="45808" y="85445"/>
                  </a:lnTo>
                  <a:lnTo>
                    <a:pt x="51904" y="83921"/>
                  </a:lnTo>
                  <a:lnTo>
                    <a:pt x="64096" y="83921"/>
                  </a:lnTo>
                  <a:lnTo>
                    <a:pt x="76288" y="90017"/>
                  </a:lnTo>
                  <a:lnTo>
                    <a:pt x="86956" y="65633"/>
                  </a:lnTo>
                  <a:close/>
                </a:path>
                <a:path w="122555" h="218439">
                  <a:moveTo>
                    <a:pt x="122008" y="59537"/>
                  </a:moveTo>
                  <a:lnTo>
                    <a:pt x="94576" y="59537"/>
                  </a:lnTo>
                  <a:lnTo>
                    <a:pt x="94576" y="218224"/>
                  </a:lnTo>
                  <a:lnTo>
                    <a:pt x="122008" y="218224"/>
                  </a:lnTo>
                  <a:lnTo>
                    <a:pt x="122008" y="59537"/>
                  </a:lnTo>
                  <a:close/>
                </a:path>
                <a:path w="122555" h="218439">
                  <a:moveTo>
                    <a:pt x="122008" y="0"/>
                  </a:moveTo>
                  <a:lnTo>
                    <a:pt x="94576" y="0"/>
                  </a:lnTo>
                  <a:lnTo>
                    <a:pt x="94576" y="30581"/>
                  </a:lnTo>
                  <a:lnTo>
                    <a:pt x="122008" y="30581"/>
                  </a:lnTo>
                  <a:lnTo>
                    <a:pt x="12200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66954" y="1514951"/>
              <a:ext cx="128111" cy="16325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99124" y="1455420"/>
              <a:ext cx="137350" cy="22278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31642" y="1459991"/>
              <a:ext cx="76295" cy="21669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330791" y="1455419"/>
              <a:ext cx="27940" cy="218440"/>
            </a:xfrm>
            <a:custGeom>
              <a:avLst/>
              <a:gdLst/>
              <a:ahLst/>
              <a:cxnLst/>
              <a:rect l="l" t="t" r="r" b="b"/>
              <a:pathLst>
                <a:path w="27939" h="218439">
                  <a:moveTo>
                    <a:pt x="27432" y="59537"/>
                  </a:moveTo>
                  <a:lnTo>
                    <a:pt x="0" y="59537"/>
                  </a:lnTo>
                  <a:lnTo>
                    <a:pt x="0" y="218224"/>
                  </a:lnTo>
                  <a:lnTo>
                    <a:pt x="27432" y="218224"/>
                  </a:lnTo>
                  <a:lnTo>
                    <a:pt x="27432" y="59537"/>
                  </a:lnTo>
                  <a:close/>
                </a:path>
                <a:path w="27939" h="218439">
                  <a:moveTo>
                    <a:pt x="27432" y="0"/>
                  </a:moveTo>
                  <a:lnTo>
                    <a:pt x="0" y="0"/>
                  </a:lnTo>
                  <a:lnTo>
                    <a:pt x="0" y="30581"/>
                  </a:lnTo>
                  <a:lnTo>
                    <a:pt x="27432" y="30581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71779" y="1511903"/>
              <a:ext cx="128111" cy="16173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82613" y="1511903"/>
              <a:ext cx="149542" cy="16630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28847" y="1511903"/>
              <a:ext cx="131159" cy="16630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966781" y="1459991"/>
              <a:ext cx="236410" cy="21821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08538" y="1511903"/>
              <a:ext cx="146303" cy="16630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94466" y="1511903"/>
              <a:ext cx="128111" cy="16173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45533" y="1514951"/>
              <a:ext cx="146399" cy="15868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819358" y="1455419"/>
              <a:ext cx="27940" cy="218440"/>
            </a:xfrm>
            <a:custGeom>
              <a:avLst/>
              <a:gdLst/>
              <a:ahLst/>
              <a:cxnLst/>
              <a:rect l="l" t="t" r="r" b="b"/>
              <a:pathLst>
                <a:path w="27939" h="218439">
                  <a:moveTo>
                    <a:pt x="27432" y="59537"/>
                  </a:moveTo>
                  <a:lnTo>
                    <a:pt x="0" y="59537"/>
                  </a:lnTo>
                  <a:lnTo>
                    <a:pt x="0" y="218224"/>
                  </a:lnTo>
                  <a:lnTo>
                    <a:pt x="27432" y="218224"/>
                  </a:lnTo>
                  <a:lnTo>
                    <a:pt x="27432" y="59537"/>
                  </a:lnTo>
                  <a:close/>
                </a:path>
                <a:path w="27939" h="218439">
                  <a:moveTo>
                    <a:pt x="27432" y="0"/>
                  </a:moveTo>
                  <a:lnTo>
                    <a:pt x="0" y="0"/>
                  </a:lnTo>
                  <a:lnTo>
                    <a:pt x="0" y="30581"/>
                  </a:lnTo>
                  <a:lnTo>
                    <a:pt x="27432" y="30581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81943" y="1511903"/>
              <a:ext cx="243935" cy="16630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54930" y="1511903"/>
              <a:ext cx="129635" cy="16173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33333" y="1511903"/>
              <a:ext cx="215074" cy="16173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77363" y="1511903"/>
              <a:ext cx="144875" cy="16630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763482" y="1511903"/>
              <a:ext cx="129635" cy="16173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17501" y="1459991"/>
              <a:ext cx="77819" cy="21669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100476" y="1455419"/>
              <a:ext cx="1763172" cy="27917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959661" y="1511903"/>
              <a:ext cx="146494" cy="16630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147303" y="1511903"/>
              <a:ext cx="128111" cy="16173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305895" y="1455420"/>
              <a:ext cx="137255" cy="22278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559069" y="1511903"/>
              <a:ext cx="137255" cy="22269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745188" y="1514951"/>
              <a:ext cx="128111" cy="16325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03779" y="1511903"/>
              <a:ext cx="146399" cy="16630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9081516" y="1455419"/>
              <a:ext cx="100330" cy="219710"/>
            </a:xfrm>
            <a:custGeom>
              <a:avLst/>
              <a:gdLst/>
              <a:ahLst/>
              <a:cxnLst/>
              <a:rect l="l" t="t" r="r" b="b"/>
              <a:pathLst>
                <a:path w="100329" h="219710">
                  <a:moveTo>
                    <a:pt x="27432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27432" y="219456"/>
                  </a:lnTo>
                  <a:lnTo>
                    <a:pt x="27432" y="0"/>
                  </a:lnTo>
                  <a:close/>
                </a:path>
                <a:path w="100329" h="219710">
                  <a:moveTo>
                    <a:pt x="99809" y="59537"/>
                  </a:moveTo>
                  <a:lnTo>
                    <a:pt x="72377" y="59537"/>
                  </a:lnTo>
                  <a:lnTo>
                    <a:pt x="72377" y="218224"/>
                  </a:lnTo>
                  <a:lnTo>
                    <a:pt x="99809" y="218224"/>
                  </a:lnTo>
                  <a:lnTo>
                    <a:pt x="99809" y="59537"/>
                  </a:lnTo>
                  <a:close/>
                </a:path>
                <a:path w="100329" h="219710">
                  <a:moveTo>
                    <a:pt x="99809" y="0"/>
                  </a:moveTo>
                  <a:lnTo>
                    <a:pt x="72377" y="0"/>
                  </a:lnTo>
                  <a:lnTo>
                    <a:pt x="72377" y="30581"/>
                  </a:lnTo>
                  <a:lnTo>
                    <a:pt x="99809" y="30581"/>
                  </a:lnTo>
                  <a:lnTo>
                    <a:pt x="99809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202768" y="1459991"/>
              <a:ext cx="237839" cy="27765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566701" y="1824609"/>
              <a:ext cx="1766125" cy="27765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22838" y="1820036"/>
              <a:ext cx="237934" cy="22583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01921" y="1881092"/>
              <a:ext cx="85344" cy="16173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871174" y="1829180"/>
              <a:ext cx="631825" cy="217170"/>
            </a:xfrm>
            <a:custGeom>
              <a:avLst/>
              <a:gdLst/>
              <a:ahLst/>
              <a:cxnLst/>
              <a:rect l="l" t="t" r="r" b="b"/>
              <a:pathLst>
                <a:path w="631825" h="217169">
                  <a:moveTo>
                    <a:pt x="218122" y="54965"/>
                  </a:moveTo>
                  <a:lnTo>
                    <a:pt x="192214" y="54965"/>
                  </a:lnTo>
                  <a:lnTo>
                    <a:pt x="155638" y="176974"/>
                  </a:lnTo>
                  <a:lnTo>
                    <a:pt x="148018" y="146494"/>
                  </a:lnTo>
                  <a:lnTo>
                    <a:pt x="123532" y="54965"/>
                  </a:lnTo>
                  <a:lnTo>
                    <a:pt x="96100" y="54965"/>
                  </a:lnTo>
                  <a:lnTo>
                    <a:pt x="71716" y="148018"/>
                  </a:lnTo>
                  <a:lnTo>
                    <a:pt x="67716" y="161163"/>
                  </a:lnTo>
                  <a:lnTo>
                    <a:pt x="63144" y="177165"/>
                  </a:lnTo>
                  <a:lnTo>
                    <a:pt x="62572" y="180022"/>
                  </a:lnTo>
                  <a:lnTo>
                    <a:pt x="53428" y="146494"/>
                  </a:lnTo>
                  <a:lnTo>
                    <a:pt x="29044" y="54965"/>
                  </a:lnTo>
                  <a:lnTo>
                    <a:pt x="0" y="54965"/>
                  </a:lnTo>
                  <a:lnTo>
                    <a:pt x="48856" y="213652"/>
                  </a:lnTo>
                  <a:lnTo>
                    <a:pt x="76288" y="213652"/>
                  </a:lnTo>
                  <a:lnTo>
                    <a:pt x="108292" y="91541"/>
                  </a:lnTo>
                  <a:lnTo>
                    <a:pt x="114388" y="119062"/>
                  </a:lnTo>
                  <a:lnTo>
                    <a:pt x="140398" y="213652"/>
                  </a:lnTo>
                  <a:lnTo>
                    <a:pt x="167830" y="213652"/>
                  </a:lnTo>
                  <a:lnTo>
                    <a:pt x="218122" y="54965"/>
                  </a:lnTo>
                  <a:close/>
                </a:path>
                <a:path w="631825" h="217169">
                  <a:moveTo>
                    <a:pt x="376809" y="213652"/>
                  </a:moveTo>
                  <a:lnTo>
                    <a:pt x="376720" y="213461"/>
                  </a:lnTo>
                  <a:lnTo>
                    <a:pt x="373761" y="207556"/>
                  </a:lnTo>
                  <a:lnTo>
                    <a:pt x="370624" y="201460"/>
                  </a:lnTo>
                  <a:lnTo>
                    <a:pt x="369100" y="193738"/>
                  </a:lnTo>
                  <a:lnTo>
                    <a:pt x="369023" y="192049"/>
                  </a:lnTo>
                  <a:lnTo>
                    <a:pt x="368935" y="189369"/>
                  </a:lnTo>
                  <a:lnTo>
                    <a:pt x="368858" y="187439"/>
                  </a:lnTo>
                  <a:lnTo>
                    <a:pt x="368757" y="185458"/>
                  </a:lnTo>
                  <a:lnTo>
                    <a:pt x="368706" y="184594"/>
                  </a:lnTo>
                  <a:lnTo>
                    <a:pt x="368376" y="178498"/>
                  </a:lnTo>
                  <a:lnTo>
                    <a:pt x="367576" y="134302"/>
                  </a:lnTo>
                  <a:lnTo>
                    <a:pt x="367576" y="91541"/>
                  </a:lnTo>
                  <a:lnTo>
                    <a:pt x="366052" y="86969"/>
                  </a:lnTo>
                  <a:lnTo>
                    <a:pt x="340144" y="56489"/>
                  </a:lnTo>
                  <a:lnTo>
                    <a:pt x="306616" y="51917"/>
                  </a:lnTo>
                  <a:lnTo>
                    <a:pt x="296633" y="52197"/>
                  </a:lnTo>
                  <a:lnTo>
                    <a:pt x="257644" y="63728"/>
                  </a:lnTo>
                  <a:lnTo>
                    <a:pt x="234886" y="100685"/>
                  </a:lnTo>
                  <a:lnTo>
                    <a:pt x="262420" y="103733"/>
                  </a:lnTo>
                  <a:lnTo>
                    <a:pt x="264744" y="96088"/>
                  </a:lnTo>
                  <a:lnTo>
                    <a:pt x="267373" y="89446"/>
                  </a:lnTo>
                  <a:lnTo>
                    <a:pt x="303568" y="73253"/>
                  </a:lnTo>
                  <a:lnTo>
                    <a:pt x="312648" y="73799"/>
                  </a:lnTo>
                  <a:lnTo>
                    <a:pt x="312928" y="73799"/>
                  </a:lnTo>
                  <a:lnTo>
                    <a:pt x="341668" y="94589"/>
                  </a:lnTo>
                  <a:lnTo>
                    <a:pt x="341668" y="112966"/>
                  </a:lnTo>
                  <a:lnTo>
                    <a:pt x="341668" y="134302"/>
                  </a:lnTo>
                  <a:lnTo>
                    <a:pt x="333375" y="176314"/>
                  </a:lnTo>
                  <a:lnTo>
                    <a:pt x="299085" y="194957"/>
                  </a:lnTo>
                  <a:lnTo>
                    <a:pt x="291376" y="195262"/>
                  </a:lnTo>
                  <a:lnTo>
                    <a:pt x="280708" y="195262"/>
                  </a:lnTo>
                  <a:lnTo>
                    <a:pt x="273088" y="193738"/>
                  </a:lnTo>
                  <a:lnTo>
                    <a:pt x="266992" y="189166"/>
                  </a:lnTo>
                  <a:lnTo>
                    <a:pt x="262420" y="184594"/>
                  </a:lnTo>
                  <a:lnTo>
                    <a:pt x="259372" y="178498"/>
                  </a:lnTo>
                  <a:lnTo>
                    <a:pt x="259372" y="166306"/>
                  </a:lnTo>
                  <a:lnTo>
                    <a:pt x="260896" y="161734"/>
                  </a:lnTo>
                  <a:lnTo>
                    <a:pt x="263944" y="158686"/>
                  </a:lnTo>
                  <a:lnTo>
                    <a:pt x="265468" y="154114"/>
                  </a:lnTo>
                  <a:lnTo>
                    <a:pt x="270040" y="151066"/>
                  </a:lnTo>
                  <a:lnTo>
                    <a:pt x="279184" y="148018"/>
                  </a:lnTo>
                  <a:lnTo>
                    <a:pt x="286804" y="144970"/>
                  </a:lnTo>
                  <a:lnTo>
                    <a:pt x="333044" y="136588"/>
                  </a:lnTo>
                  <a:lnTo>
                    <a:pt x="341668" y="134302"/>
                  </a:lnTo>
                  <a:lnTo>
                    <a:pt x="341668" y="112966"/>
                  </a:lnTo>
                  <a:lnTo>
                    <a:pt x="332536" y="115252"/>
                  </a:lnTo>
                  <a:lnTo>
                    <a:pt x="321284" y="117538"/>
                  </a:lnTo>
                  <a:lnTo>
                    <a:pt x="308013" y="119824"/>
                  </a:lnTo>
                  <a:lnTo>
                    <a:pt x="282232" y="123634"/>
                  </a:lnTo>
                  <a:lnTo>
                    <a:pt x="274612" y="125158"/>
                  </a:lnTo>
                  <a:lnTo>
                    <a:pt x="270040" y="126682"/>
                  </a:lnTo>
                  <a:lnTo>
                    <a:pt x="262420" y="128206"/>
                  </a:lnTo>
                  <a:lnTo>
                    <a:pt x="250126" y="134302"/>
                  </a:lnTo>
                  <a:lnTo>
                    <a:pt x="244030" y="138874"/>
                  </a:lnTo>
                  <a:lnTo>
                    <a:pt x="239458" y="143446"/>
                  </a:lnTo>
                  <a:lnTo>
                    <a:pt x="236410" y="149542"/>
                  </a:lnTo>
                  <a:lnTo>
                    <a:pt x="233362" y="157162"/>
                  </a:lnTo>
                  <a:lnTo>
                    <a:pt x="230314" y="163258"/>
                  </a:lnTo>
                  <a:lnTo>
                    <a:pt x="230314" y="170878"/>
                  </a:lnTo>
                  <a:lnTo>
                    <a:pt x="231190" y="180619"/>
                  </a:lnTo>
                  <a:lnTo>
                    <a:pt x="262026" y="213461"/>
                  </a:lnTo>
                  <a:lnTo>
                    <a:pt x="285280" y="216700"/>
                  </a:lnTo>
                  <a:lnTo>
                    <a:pt x="293014" y="216408"/>
                  </a:lnTo>
                  <a:lnTo>
                    <a:pt x="336092" y="199224"/>
                  </a:lnTo>
                  <a:lnTo>
                    <a:pt x="341210" y="195262"/>
                  </a:lnTo>
                  <a:lnTo>
                    <a:pt x="343192" y="193738"/>
                  </a:lnTo>
                  <a:lnTo>
                    <a:pt x="343217" y="193929"/>
                  </a:lnTo>
                  <a:lnTo>
                    <a:pt x="344716" y="201460"/>
                  </a:lnTo>
                  <a:lnTo>
                    <a:pt x="346240" y="207556"/>
                  </a:lnTo>
                  <a:lnTo>
                    <a:pt x="349288" y="213652"/>
                  </a:lnTo>
                  <a:lnTo>
                    <a:pt x="376809" y="213652"/>
                  </a:lnTo>
                  <a:close/>
                </a:path>
                <a:path w="631825" h="217169">
                  <a:moveTo>
                    <a:pt x="471297" y="213652"/>
                  </a:moveTo>
                  <a:lnTo>
                    <a:pt x="468249" y="189166"/>
                  </a:lnTo>
                  <a:lnTo>
                    <a:pt x="463677" y="190690"/>
                  </a:lnTo>
                  <a:lnTo>
                    <a:pt x="453009" y="190690"/>
                  </a:lnTo>
                  <a:lnTo>
                    <a:pt x="446913" y="187642"/>
                  </a:lnTo>
                  <a:lnTo>
                    <a:pt x="445389" y="187642"/>
                  </a:lnTo>
                  <a:lnTo>
                    <a:pt x="443865" y="184594"/>
                  </a:lnTo>
                  <a:lnTo>
                    <a:pt x="442341" y="183070"/>
                  </a:lnTo>
                  <a:lnTo>
                    <a:pt x="442341" y="181546"/>
                  </a:lnTo>
                  <a:lnTo>
                    <a:pt x="440817" y="175450"/>
                  </a:lnTo>
                  <a:lnTo>
                    <a:pt x="440817" y="76301"/>
                  </a:lnTo>
                  <a:lnTo>
                    <a:pt x="468249" y="76301"/>
                  </a:lnTo>
                  <a:lnTo>
                    <a:pt x="468249" y="54965"/>
                  </a:lnTo>
                  <a:lnTo>
                    <a:pt x="440817" y="54965"/>
                  </a:lnTo>
                  <a:lnTo>
                    <a:pt x="440817" y="0"/>
                  </a:lnTo>
                  <a:lnTo>
                    <a:pt x="414909" y="15240"/>
                  </a:lnTo>
                  <a:lnTo>
                    <a:pt x="414909" y="54965"/>
                  </a:lnTo>
                  <a:lnTo>
                    <a:pt x="395097" y="54965"/>
                  </a:lnTo>
                  <a:lnTo>
                    <a:pt x="395097" y="76301"/>
                  </a:lnTo>
                  <a:lnTo>
                    <a:pt x="414909" y="76301"/>
                  </a:lnTo>
                  <a:lnTo>
                    <a:pt x="414959" y="177749"/>
                  </a:lnTo>
                  <a:lnTo>
                    <a:pt x="415290" y="186893"/>
                  </a:lnTo>
                  <a:lnTo>
                    <a:pt x="416191" y="193789"/>
                  </a:lnTo>
                  <a:lnTo>
                    <a:pt x="417957" y="198412"/>
                  </a:lnTo>
                  <a:lnTo>
                    <a:pt x="419481" y="202984"/>
                  </a:lnTo>
                  <a:lnTo>
                    <a:pt x="424053" y="207556"/>
                  </a:lnTo>
                  <a:lnTo>
                    <a:pt x="428625" y="210604"/>
                  </a:lnTo>
                  <a:lnTo>
                    <a:pt x="434721" y="213652"/>
                  </a:lnTo>
                  <a:lnTo>
                    <a:pt x="442341" y="215176"/>
                  </a:lnTo>
                  <a:lnTo>
                    <a:pt x="463677" y="215176"/>
                  </a:lnTo>
                  <a:lnTo>
                    <a:pt x="471297" y="213652"/>
                  </a:lnTo>
                  <a:close/>
                </a:path>
                <a:path w="631825" h="217169">
                  <a:moveTo>
                    <a:pt x="631507" y="134302"/>
                  </a:moveTo>
                  <a:lnTo>
                    <a:pt x="630364" y="119062"/>
                  </a:lnTo>
                  <a:lnTo>
                    <a:pt x="630123" y="115773"/>
                  </a:lnTo>
                  <a:lnTo>
                    <a:pt x="626160" y="99212"/>
                  </a:lnTo>
                  <a:lnTo>
                    <a:pt x="619899" y="84937"/>
                  </a:lnTo>
                  <a:lnTo>
                    <a:pt x="611593" y="73253"/>
                  </a:lnTo>
                  <a:lnTo>
                    <a:pt x="602449" y="65049"/>
                  </a:lnTo>
                  <a:lnTo>
                    <a:pt x="602449" y="119062"/>
                  </a:lnTo>
                  <a:lnTo>
                    <a:pt x="514057" y="119062"/>
                  </a:lnTo>
                  <a:lnTo>
                    <a:pt x="535571" y="80327"/>
                  </a:lnTo>
                  <a:lnTo>
                    <a:pt x="559777" y="73253"/>
                  </a:lnTo>
                  <a:lnTo>
                    <a:pt x="569518" y="74345"/>
                  </a:lnTo>
                  <a:lnTo>
                    <a:pt x="599020" y="101460"/>
                  </a:lnTo>
                  <a:lnTo>
                    <a:pt x="602449" y="119062"/>
                  </a:lnTo>
                  <a:lnTo>
                    <a:pt x="602449" y="65049"/>
                  </a:lnTo>
                  <a:lnTo>
                    <a:pt x="600722" y="63487"/>
                  </a:lnTo>
                  <a:lnTo>
                    <a:pt x="588543" y="56870"/>
                  </a:lnTo>
                  <a:lnTo>
                    <a:pt x="574954" y="53111"/>
                  </a:lnTo>
                  <a:lnTo>
                    <a:pt x="559777" y="51917"/>
                  </a:lnTo>
                  <a:lnTo>
                    <a:pt x="543737" y="53327"/>
                  </a:lnTo>
                  <a:lnTo>
                    <a:pt x="506437" y="73253"/>
                  </a:lnTo>
                  <a:lnTo>
                    <a:pt x="486422" y="116624"/>
                  </a:lnTo>
                  <a:lnTo>
                    <a:pt x="485013" y="135826"/>
                  </a:lnTo>
                  <a:lnTo>
                    <a:pt x="486422" y="154114"/>
                  </a:lnTo>
                  <a:lnTo>
                    <a:pt x="506437" y="195262"/>
                  </a:lnTo>
                  <a:lnTo>
                    <a:pt x="544804" y="215290"/>
                  </a:lnTo>
                  <a:lnTo>
                    <a:pt x="561301" y="216700"/>
                  </a:lnTo>
                  <a:lnTo>
                    <a:pt x="574433" y="215836"/>
                  </a:lnTo>
                  <a:lnTo>
                    <a:pt x="613829" y="195503"/>
                  </a:lnTo>
                  <a:lnTo>
                    <a:pt x="614006" y="195262"/>
                  </a:lnTo>
                  <a:lnTo>
                    <a:pt x="620598" y="186893"/>
                  </a:lnTo>
                  <a:lnTo>
                    <a:pt x="625944" y="177177"/>
                  </a:lnTo>
                  <a:lnTo>
                    <a:pt x="626021" y="176974"/>
                  </a:lnTo>
                  <a:lnTo>
                    <a:pt x="629983" y="166306"/>
                  </a:lnTo>
                  <a:lnTo>
                    <a:pt x="602449" y="161734"/>
                  </a:lnTo>
                  <a:lnTo>
                    <a:pt x="598982" y="170078"/>
                  </a:lnTo>
                  <a:lnTo>
                    <a:pt x="595210" y="176974"/>
                  </a:lnTo>
                  <a:lnTo>
                    <a:pt x="561301" y="195262"/>
                  </a:lnTo>
                  <a:lnTo>
                    <a:pt x="551573" y="194411"/>
                  </a:lnTo>
                  <a:lnTo>
                    <a:pt x="517296" y="164401"/>
                  </a:lnTo>
                  <a:lnTo>
                    <a:pt x="512533" y="140398"/>
                  </a:lnTo>
                  <a:lnTo>
                    <a:pt x="631507" y="140398"/>
                  </a:lnTo>
                  <a:lnTo>
                    <a:pt x="631507" y="134302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542311" y="1881092"/>
              <a:ext cx="86963" cy="16173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723750" y="1822703"/>
              <a:ext cx="183515" cy="223520"/>
            </a:xfrm>
            <a:custGeom>
              <a:avLst/>
              <a:gdLst/>
              <a:ahLst/>
              <a:cxnLst/>
              <a:rect l="l" t="t" r="r" b="b"/>
              <a:pathLst>
                <a:path w="183514" h="223519">
                  <a:moveTo>
                    <a:pt x="138874" y="165163"/>
                  </a:moveTo>
                  <a:lnTo>
                    <a:pt x="111353" y="162115"/>
                  </a:lnTo>
                  <a:lnTo>
                    <a:pt x="109664" y="171577"/>
                  </a:lnTo>
                  <a:lnTo>
                    <a:pt x="106972" y="179451"/>
                  </a:lnTo>
                  <a:lnTo>
                    <a:pt x="71729" y="201739"/>
                  </a:lnTo>
                  <a:lnTo>
                    <a:pt x="62890" y="200647"/>
                  </a:lnTo>
                  <a:lnTo>
                    <a:pt x="31724" y="168211"/>
                  </a:lnTo>
                  <a:lnTo>
                    <a:pt x="29057" y="140779"/>
                  </a:lnTo>
                  <a:lnTo>
                    <a:pt x="29679" y="125907"/>
                  </a:lnTo>
                  <a:lnTo>
                    <a:pt x="47752" y="88087"/>
                  </a:lnTo>
                  <a:lnTo>
                    <a:pt x="73253" y="79730"/>
                  </a:lnTo>
                  <a:lnTo>
                    <a:pt x="82397" y="79730"/>
                  </a:lnTo>
                  <a:lnTo>
                    <a:pt x="109829" y="111734"/>
                  </a:lnTo>
                  <a:lnTo>
                    <a:pt x="135737" y="108686"/>
                  </a:lnTo>
                  <a:lnTo>
                    <a:pt x="114401" y="70586"/>
                  </a:lnTo>
                  <a:lnTo>
                    <a:pt x="73253" y="58394"/>
                  </a:lnTo>
                  <a:lnTo>
                    <a:pt x="63233" y="58966"/>
                  </a:lnTo>
                  <a:lnTo>
                    <a:pt x="26822" y="72923"/>
                  </a:lnTo>
                  <a:lnTo>
                    <a:pt x="5143" y="106197"/>
                  </a:lnTo>
                  <a:lnTo>
                    <a:pt x="0" y="140779"/>
                  </a:lnTo>
                  <a:lnTo>
                    <a:pt x="1384" y="159956"/>
                  </a:lnTo>
                  <a:lnTo>
                    <a:pt x="19913" y="201739"/>
                  </a:lnTo>
                  <a:lnTo>
                    <a:pt x="57200" y="221767"/>
                  </a:lnTo>
                  <a:lnTo>
                    <a:pt x="73253" y="223177"/>
                  </a:lnTo>
                  <a:lnTo>
                    <a:pt x="85280" y="222300"/>
                  </a:lnTo>
                  <a:lnTo>
                    <a:pt x="124218" y="199288"/>
                  </a:lnTo>
                  <a:lnTo>
                    <a:pt x="138874" y="165163"/>
                  </a:lnTo>
                  <a:close/>
                </a:path>
                <a:path w="183514" h="223519">
                  <a:moveTo>
                    <a:pt x="183261" y="0"/>
                  </a:moveTo>
                  <a:lnTo>
                    <a:pt x="155841" y="0"/>
                  </a:lnTo>
                  <a:lnTo>
                    <a:pt x="155841" y="219456"/>
                  </a:lnTo>
                  <a:lnTo>
                    <a:pt x="183261" y="219456"/>
                  </a:lnTo>
                  <a:lnTo>
                    <a:pt x="183261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944933" y="1881092"/>
              <a:ext cx="144875" cy="16478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112763" y="1881092"/>
              <a:ext cx="144875" cy="16478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89643" y="1881092"/>
              <a:ext cx="129635" cy="161734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469558" y="1824608"/>
              <a:ext cx="27940" cy="218440"/>
            </a:xfrm>
            <a:custGeom>
              <a:avLst/>
              <a:gdLst/>
              <a:ahLst/>
              <a:cxnLst/>
              <a:rect l="l" t="t" r="r" b="b"/>
              <a:pathLst>
                <a:path w="27939" h="218439">
                  <a:moveTo>
                    <a:pt x="27432" y="59537"/>
                  </a:moveTo>
                  <a:lnTo>
                    <a:pt x="0" y="59537"/>
                  </a:lnTo>
                  <a:lnTo>
                    <a:pt x="0" y="218224"/>
                  </a:lnTo>
                  <a:lnTo>
                    <a:pt x="27432" y="218224"/>
                  </a:lnTo>
                  <a:lnTo>
                    <a:pt x="27432" y="59537"/>
                  </a:lnTo>
                  <a:close/>
                </a:path>
                <a:path w="27939" h="218439">
                  <a:moveTo>
                    <a:pt x="27432" y="0"/>
                  </a:moveTo>
                  <a:lnTo>
                    <a:pt x="0" y="0"/>
                  </a:lnTo>
                  <a:lnTo>
                    <a:pt x="0" y="30581"/>
                  </a:lnTo>
                  <a:lnTo>
                    <a:pt x="27432" y="30581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532149" y="1881092"/>
              <a:ext cx="128111" cy="16173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699884" y="1881092"/>
              <a:ext cx="140303" cy="22574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963727" y="1881092"/>
              <a:ext cx="215074" cy="16173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386256" y="1881092"/>
              <a:ext cx="137255" cy="16478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216902" y="1881092"/>
              <a:ext cx="146494" cy="16478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552467" y="1824608"/>
              <a:ext cx="128111" cy="218217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720292" y="1824608"/>
              <a:ext cx="27940" cy="218440"/>
            </a:xfrm>
            <a:custGeom>
              <a:avLst/>
              <a:gdLst/>
              <a:ahLst/>
              <a:cxnLst/>
              <a:rect l="l" t="t" r="r" b="b"/>
              <a:pathLst>
                <a:path w="27940" h="218439">
                  <a:moveTo>
                    <a:pt x="27432" y="59537"/>
                  </a:moveTo>
                  <a:lnTo>
                    <a:pt x="0" y="59537"/>
                  </a:lnTo>
                  <a:lnTo>
                    <a:pt x="0" y="218224"/>
                  </a:lnTo>
                  <a:lnTo>
                    <a:pt x="27432" y="218224"/>
                  </a:lnTo>
                  <a:lnTo>
                    <a:pt x="27432" y="59537"/>
                  </a:lnTo>
                  <a:close/>
                </a:path>
                <a:path w="27940" h="218439">
                  <a:moveTo>
                    <a:pt x="27432" y="0"/>
                  </a:moveTo>
                  <a:lnTo>
                    <a:pt x="0" y="0"/>
                  </a:lnTo>
                  <a:lnTo>
                    <a:pt x="0" y="30581"/>
                  </a:lnTo>
                  <a:lnTo>
                    <a:pt x="27432" y="30581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784306" y="1881092"/>
              <a:ext cx="128111" cy="16173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953565" y="1881092"/>
              <a:ext cx="146494" cy="16478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8138160" y="201015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32003" y="32004"/>
                  </a:moveTo>
                  <a:lnTo>
                    <a:pt x="0" y="32004"/>
                  </a:lnTo>
                  <a:lnTo>
                    <a:pt x="0" y="0"/>
                  </a:lnTo>
                  <a:lnTo>
                    <a:pt x="32003" y="0"/>
                  </a:lnTo>
                  <a:lnTo>
                    <a:pt x="32003" y="32004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4" name="object 74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361017" y="2461631"/>
            <a:ext cx="1634985" cy="585806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531294" y="3061144"/>
            <a:ext cx="3337560" cy="1919605"/>
            <a:chOff x="531294" y="3061144"/>
            <a:chExt cx="3337560" cy="1919605"/>
          </a:xfrm>
        </p:grpSpPr>
        <p:sp>
          <p:nvSpPr>
            <p:cNvPr id="76" name="object 76"/>
            <p:cNvSpPr/>
            <p:nvPr/>
          </p:nvSpPr>
          <p:spPr>
            <a:xfrm>
              <a:off x="544067" y="3273552"/>
              <a:ext cx="3310254" cy="1691639"/>
            </a:xfrm>
            <a:custGeom>
              <a:avLst/>
              <a:gdLst/>
              <a:ahLst/>
              <a:cxnLst/>
              <a:rect l="l" t="t" r="r" b="b"/>
              <a:pathLst>
                <a:path w="3310254" h="1691639">
                  <a:moveTo>
                    <a:pt x="3310128" y="1691640"/>
                  </a:moveTo>
                  <a:lnTo>
                    <a:pt x="0" y="1691640"/>
                  </a:lnTo>
                  <a:lnTo>
                    <a:pt x="0" y="0"/>
                  </a:lnTo>
                  <a:lnTo>
                    <a:pt x="3310128" y="0"/>
                  </a:lnTo>
                  <a:lnTo>
                    <a:pt x="3310128" y="1691640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45782" y="3273933"/>
              <a:ext cx="3308350" cy="1692275"/>
            </a:xfrm>
            <a:custGeom>
              <a:avLst/>
              <a:gdLst/>
              <a:ahLst/>
              <a:cxnLst/>
              <a:rect l="l" t="t" r="r" b="b"/>
              <a:pathLst>
                <a:path w="3308350" h="1692275">
                  <a:moveTo>
                    <a:pt x="0" y="1691925"/>
                  </a:moveTo>
                  <a:lnTo>
                    <a:pt x="3308127" y="1691925"/>
                  </a:lnTo>
                  <a:lnTo>
                    <a:pt x="3308127" y="0"/>
                  </a:lnTo>
                  <a:lnTo>
                    <a:pt x="0" y="0"/>
                  </a:lnTo>
                  <a:lnTo>
                    <a:pt x="0" y="1691925"/>
                  </a:lnTo>
                  <a:close/>
                </a:path>
              </a:pathLst>
            </a:custGeom>
            <a:ln w="28975">
              <a:solidFill>
                <a:srgbClr val="DBEF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6273" y="3385375"/>
              <a:ext cx="154114" cy="17392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49344" y="3432619"/>
              <a:ext cx="93059" cy="11744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68311" y="3429571"/>
              <a:ext cx="215074" cy="12049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06246" y="3388423"/>
              <a:ext cx="93059" cy="16011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320641" y="3391471"/>
              <a:ext cx="167735" cy="20135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564671" y="3385375"/>
              <a:ext cx="178403" cy="16468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813274" y="3388423"/>
              <a:ext cx="291274" cy="16163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138076" y="3432619"/>
              <a:ext cx="93059" cy="11744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258568" y="3429571"/>
              <a:ext cx="221170" cy="12049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499550" y="3388423"/>
              <a:ext cx="99155" cy="16163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670429" y="3429571"/>
              <a:ext cx="280606" cy="12049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970847" y="3391471"/>
              <a:ext cx="274510" cy="15859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3321647" y="3385388"/>
              <a:ext cx="95250" cy="161925"/>
            </a:xfrm>
            <a:custGeom>
              <a:avLst/>
              <a:gdLst/>
              <a:ahLst/>
              <a:cxnLst/>
              <a:rect l="l" t="t" r="r" b="b"/>
              <a:pathLst>
                <a:path w="95250" h="161925">
                  <a:moveTo>
                    <a:pt x="67056" y="3048"/>
                  </a:moveTo>
                  <a:lnTo>
                    <a:pt x="54864" y="0"/>
                  </a:lnTo>
                  <a:lnTo>
                    <a:pt x="41148" y="0"/>
                  </a:lnTo>
                  <a:lnTo>
                    <a:pt x="16764" y="27432"/>
                  </a:lnTo>
                  <a:lnTo>
                    <a:pt x="16764" y="47244"/>
                  </a:lnTo>
                  <a:lnTo>
                    <a:pt x="0" y="47244"/>
                  </a:lnTo>
                  <a:lnTo>
                    <a:pt x="0" y="62484"/>
                  </a:lnTo>
                  <a:lnTo>
                    <a:pt x="16764" y="62484"/>
                  </a:lnTo>
                  <a:lnTo>
                    <a:pt x="16764" y="161632"/>
                  </a:lnTo>
                  <a:lnTo>
                    <a:pt x="36576" y="161632"/>
                  </a:lnTo>
                  <a:lnTo>
                    <a:pt x="36576" y="62484"/>
                  </a:lnTo>
                  <a:lnTo>
                    <a:pt x="59436" y="62484"/>
                  </a:lnTo>
                  <a:lnTo>
                    <a:pt x="59436" y="47244"/>
                  </a:lnTo>
                  <a:lnTo>
                    <a:pt x="36576" y="47244"/>
                  </a:lnTo>
                  <a:lnTo>
                    <a:pt x="36576" y="28956"/>
                  </a:lnTo>
                  <a:lnTo>
                    <a:pt x="38100" y="24384"/>
                  </a:lnTo>
                  <a:lnTo>
                    <a:pt x="42672" y="19812"/>
                  </a:lnTo>
                  <a:lnTo>
                    <a:pt x="47244" y="18288"/>
                  </a:lnTo>
                  <a:lnTo>
                    <a:pt x="59436" y="18288"/>
                  </a:lnTo>
                  <a:lnTo>
                    <a:pt x="64008" y="19812"/>
                  </a:lnTo>
                  <a:lnTo>
                    <a:pt x="67056" y="3048"/>
                  </a:lnTo>
                  <a:close/>
                </a:path>
                <a:path w="95250" h="161925">
                  <a:moveTo>
                    <a:pt x="95161" y="2463"/>
                  </a:moveTo>
                  <a:lnTo>
                    <a:pt x="75349" y="2463"/>
                  </a:lnTo>
                  <a:lnTo>
                    <a:pt x="75349" y="160959"/>
                  </a:lnTo>
                  <a:lnTo>
                    <a:pt x="95161" y="160959"/>
                  </a:lnTo>
                  <a:lnTo>
                    <a:pt x="95161" y="2463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448240" y="3432619"/>
              <a:ext cx="93059" cy="11744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574827" y="3388423"/>
              <a:ext cx="134207" cy="16163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819370" y="3650837"/>
              <a:ext cx="103665" cy="16163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945957" y="3650837"/>
              <a:ext cx="301833" cy="161639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269235" y="3650837"/>
              <a:ext cx="103665" cy="161639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395823" y="3649313"/>
              <a:ext cx="170878" cy="166211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680590" y="4195476"/>
              <a:ext cx="178403" cy="163258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798445" y="4239672"/>
              <a:ext cx="99155" cy="118967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2918459" y="4198619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966368" y="4239672"/>
              <a:ext cx="105158" cy="11896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091338" y="4239672"/>
              <a:ext cx="216598" cy="11896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3339934" y="419853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900" y="44196"/>
                  </a:moveTo>
                  <a:lnTo>
                    <a:pt x="0" y="44196"/>
                  </a:lnTo>
                  <a:lnTo>
                    <a:pt x="0" y="158584"/>
                  </a:lnTo>
                  <a:lnTo>
                    <a:pt x="19900" y="158584"/>
                  </a:lnTo>
                  <a:lnTo>
                    <a:pt x="19900" y="44196"/>
                  </a:lnTo>
                  <a:close/>
                </a:path>
                <a:path w="20320" h="158750">
                  <a:moveTo>
                    <a:pt x="1990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900" y="22860"/>
                  </a:lnTo>
                  <a:lnTo>
                    <a:pt x="19900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393281" y="4239672"/>
              <a:ext cx="93059" cy="11744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79144" y="4017740"/>
              <a:ext cx="1938623" cy="60483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512248" y="4239672"/>
              <a:ext cx="100679" cy="16325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175765" y="4502181"/>
              <a:ext cx="94583" cy="12049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291590" y="4502086"/>
              <a:ext cx="106775" cy="12058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459926" y="4463986"/>
              <a:ext cx="105251" cy="15859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586513" y="4460938"/>
              <a:ext cx="301942" cy="16163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911411" y="4463986"/>
              <a:ext cx="105156" cy="158591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041046" y="4459414"/>
              <a:ext cx="170783" cy="166211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973389" y="3063430"/>
              <a:ext cx="410845" cy="169545"/>
            </a:xfrm>
            <a:custGeom>
              <a:avLst/>
              <a:gdLst/>
              <a:ahLst/>
              <a:cxnLst/>
              <a:rect l="l" t="t" r="r" b="b"/>
              <a:pathLst>
                <a:path w="410844" h="169544">
                  <a:moveTo>
                    <a:pt x="204406" y="169354"/>
                  </a:moveTo>
                  <a:lnTo>
                    <a:pt x="0" y="0"/>
                  </a:lnTo>
                  <a:lnTo>
                    <a:pt x="410241" y="0"/>
                  </a:lnTo>
                  <a:lnTo>
                    <a:pt x="204406" y="169354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973389" y="3063430"/>
              <a:ext cx="410845" cy="169545"/>
            </a:xfrm>
            <a:custGeom>
              <a:avLst/>
              <a:gdLst/>
              <a:ahLst/>
              <a:cxnLst/>
              <a:rect l="l" t="t" r="r" b="b"/>
              <a:pathLst>
                <a:path w="410844" h="169544">
                  <a:moveTo>
                    <a:pt x="410241" y="0"/>
                  </a:moveTo>
                  <a:lnTo>
                    <a:pt x="204406" y="169354"/>
                  </a:lnTo>
                  <a:lnTo>
                    <a:pt x="0" y="0"/>
                  </a:lnTo>
                  <a:lnTo>
                    <a:pt x="410241" y="0"/>
                  </a:lnTo>
                  <a:close/>
                </a:path>
              </a:pathLst>
            </a:custGeom>
            <a:ln w="4572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4" name="object 114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8647176" y="5175258"/>
            <a:ext cx="1556003" cy="2114918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4710293" y="2440200"/>
            <a:ext cx="1625841" cy="585806"/>
          </a:xfrm>
          <a:prstGeom prst="rect">
            <a:avLst/>
          </a:prstGeom>
        </p:spPr>
      </p:pic>
      <p:grpSp>
        <p:nvGrpSpPr>
          <p:cNvPr id="116" name="object 116"/>
          <p:cNvGrpSpPr/>
          <p:nvPr/>
        </p:nvGrpSpPr>
        <p:grpSpPr>
          <a:xfrm>
            <a:off x="4069737" y="3041332"/>
            <a:ext cx="3096260" cy="1928495"/>
            <a:chOff x="4069737" y="3041332"/>
            <a:chExt cx="3096260" cy="1928495"/>
          </a:xfrm>
        </p:grpSpPr>
        <p:sp>
          <p:nvSpPr>
            <p:cNvPr id="117" name="object 117"/>
            <p:cNvSpPr/>
            <p:nvPr/>
          </p:nvSpPr>
          <p:spPr>
            <a:xfrm>
              <a:off x="4084319" y="3262883"/>
              <a:ext cx="3068320" cy="1691639"/>
            </a:xfrm>
            <a:custGeom>
              <a:avLst/>
              <a:gdLst/>
              <a:ahLst/>
              <a:cxnLst/>
              <a:rect l="l" t="t" r="r" b="b"/>
              <a:pathLst>
                <a:path w="3068320" h="1691639">
                  <a:moveTo>
                    <a:pt x="3067812" y="1691639"/>
                  </a:moveTo>
                  <a:lnTo>
                    <a:pt x="0" y="1691639"/>
                  </a:lnTo>
                  <a:lnTo>
                    <a:pt x="0" y="0"/>
                  </a:lnTo>
                  <a:lnTo>
                    <a:pt x="3067812" y="0"/>
                  </a:lnTo>
                  <a:lnTo>
                    <a:pt x="3067812" y="1691639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084224" y="3263265"/>
              <a:ext cx="3067685" cy="1692275"/>
            </a:xfrm>
            <a:custGeom>
              <a:avLst/>
              <a:gdLst/>
              <a:ahLst/>
              <a:cxnLst/>
              <a:rect l="l" t="t" r="r" b="b"/>
              <a:pathLst>
                <a:path w="3067684" h="1692275">
                  <a:moveTo>
                    <a:pt x="0" y="1691925"/>
                  </a:moveTo>
                  <a:lnTo>
                    <a:pt x="3067145" y="1691925"/>
                  </a:lnTo>
                  <a:lnTo>
                    <a:pt x="3067145" y="0"/>
                  </a:lnTo>
                  <a:lnTo>
                    <a:pt x="0" y="0"/>
                  </a:lnTo>
                  <a:lnTo>
                    <a:pt x="0" y="1691925"/>
                  </a:lnTo>
                  <a:close/>
                </a:path>
              </a:pathLst>
            </a:custGeom>
            <a:ln w="28975">
              <a:solidFill>
                <a:srgbClr val="DBEF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486846" y="3363626"/>
              <a:ext cx="208978" cy="14223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721838" y="3400615"/>
              <a:ext cx="94477" cy="108299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880419" y="3360896"/>
              <a:ext cx="1606009" cy="14801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460938" y="3643121"/>
              <a:ext cx="192214" cy="108394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677156" y="3605783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10">
                  <a:moveTo>
                    <a:pt x="18287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432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720208" y="3605021"/>
              <a:ext cx="175450" cy="14649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923091" y="3643121"/>
              <a:ext cx="196786" cy="108394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186933" y="3643121"/>
              <a:ext cx="300513" cy="108394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569743" y="3605022"/>
              <a:ext cx="195262" cy="14649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832062" y="3363944"/>
              <a:ext cx="933450" cy="387572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288631" y="3833907"/>
              <a:ext cx="218122" cy="14792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526565" y="3873531"/>
              <a:ext cx="88392" cy="14649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636388" y="3873531"/>
              <a:ext cx="196691" cy="108299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858988" y="3837432"/>
              <a:ext cx="285273" cy="184118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206841" y="3839908"/>
              <a:ext cx="153923" cy="14192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137147" y="3836955"/>
              <a:ext cx="301942" cy="144970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6458712" y="3836962"/>
              <a:ext cx="61594" cy="144145"/>
            </a:xfrm>
            <a:custGeom>
              <a:avLst/>
              <a:gdLst/>
              <a:ahLst/>
              <a:cxnLst/>
              <a:rect l="l" t="t" r="r" b="b"/>
              <a:pathLst>
                <a:path w="61595" h="144145">
                  <a:moveTo>
                    <a:pt x="18288" y="469"/>
                  </a:moveTo>
                  <a:lnTo>
                    <a:pt x="0" y="469"/>
                  </a:lnTo>
                  <a:lnTo>
                    <a:pt x="0" y="143738"/>
                  </a:lnTo>
                  <a:lnTo>
                    <a:pt x="18288" y="143738"/>
                  </a:lnTo>
                  <a:lnTo>
                    <a:pt x="18288" y="469"/>
                  </a:lnTo>
                  <a:close/>
                </a:path>
                <a:path w="61595" h="144145">
                  <a:moveTo>
                    <a:pt x="61239" y="39712"/>
                  </a:moveTo>
                  <a:lnTo>
                    <a:pt x="42951" y="39712"/>
                  </a:lnTo>
                  <a:lnTo>
                    <a:pt x="42951" y="143446"/>
                  </a:lnTo>
                  <a:lnTo>
                    <a:pt x="61239" y="143446"/>
                  </a:lnTo>
                  <a:lnTo>
                    <a:pt x="61239" y="39712"/>
                  </a:lnTo>
                  <a:close/>
                </a:path>
                <a:path w="61595" h="144145">
                  <a:moveTo>
                    <a:pt x="61239" y="0"/>
                  </a:moveTo>
                  <a:lnTo>
                    <a:pt x="42951" y="0"/>
                  </a:lnTo>
                  <a:lnTo>
                    <a:pt x="42951" y="19812"/>
                  </a:lnTo>
                  <a:lnTo>
                    <a:pt x="61239" y="19812"/>
                  </a:lnTo>
                  <a:lnTo>
                    <a:pt x="61239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544341" y="3873531"/>
              <a:ext cx="195262" cy="108299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6818846" y="3836962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10">
                  <a:moveTo>
                    <a:pt x="16764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6764" y="143344"/>
                  </a:lnTo>
                  <a:lnTo>
                    <a:pt x="16764" y="39624"/>
                  </a:lnTo>
                  <a:close/>
                </a:path>
                <a:path w="17145" h="143510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861619" y="3873531"/>
              <a:ext cx="83915" cy="106775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4627143" y="4069092"/>
              <a:ext cx="118745" cy="144780"/>
            </a:xfrm>
            <a:custGeom>
              <a:avLst/>
              <a:gdLst/>
              <a:ahLst/>
              <a:cxnLst/>
              <a:rect l="l" t="t" r="r" b="b"/>
              <a:pathLst>
                <a:path w="118745" h="144779">
                  <a:moveTo>
                    <a:pt x="90017" y="106476"/>
                  </a:moveTo>
                  <a:lnTo>
                    <a:pt x="73253" y="104952"/>
                  </a:lnTo>
                  <a:lnTo>
                    <a:pt x="71729" y="112572"/>
                  </a:lnTo>
                  <a:lnTo>
                    <a:pt x="68681" y="120294"/>
                  </a:lnTo>
                  <a:lnTo>
                    <a:pt x="64109" y="123342"/>
                  </a:lnTo>
                  <a:lnTo>
                    <a:pt x="59537" y="127914"/>
                  </a:lnTo>
                  <a:lnTo>
                    <a:pt x="54965" y="130962"/>
                  </a:lnTo>
                  <a:lnTo>
                    <a:pt x="38201" y="130962"/>
                  </a:lnTo>
                  <a:lnTo>
                    <a:pt x="32105" y="126390"/>
                  </a:lnTo>
                  <a:lnTo>
                    <a:pt x="18389" y="89712"/>
                  </a:lnTo>
                  <a:lnTo>
                    <a:pt x="18961" y="80264"/>
                  </a:lnTo>
                  <a:lnTo>
                    <a:pt x="20675" y="72377"/>
                  </a:lnTo>
                  <a:lnTo>
                    <a:pt x="23533" y="65925"/>
                  </a:lnTo>
                  <a:lnTo>
                    <a:pt x="32105" y="54660"/>
                  </a:lnTo>
                  <a:lnTo>
                    <a:pt x="39725" y="50088"/>
                  </a:lnTo>
                  <a:lnTo>
                    <a:pt x="54965" y="50088"/>
                  </a:lnTo>
                  <a:lnTo>
                    <a:pt x="64109" y="56184"/>
                  </a:lnTo>
                  <a:lnTo>
                    <a:pt x="67157" y="59232"/>
                  </a:lnTo>
                  <a:lnTo>
                    <a:pt x="70205" y="65328"/>
                  </a:lnTo>
                  <a:lnTo>
                    <a:pt x="71729" y="71424"/>
                  </a:lnTo>
                  <a:lnTo>
                    <a:pt x="88493" y="68376"/>
                  </a:lnTo>
                  <a:lnTo>
                    <a:pt x="63347" y="38658"/>
                  </a:lnTo>
                  <a:lnTo>
                    <a:pt x="47345" y="36372"/>
                  </a:lnTo>
                  <a:lnTo>
                    <a:pt x="38201" y="36372"/>
                  </a:lnTo>
                  <a:lnTo>
                    <a:pt x="6197" y="62280"/>
                  </a:lnTo>
                  <a:lnTo>
                    <a:pt x="0" y="91236"/>
                  </a:lnTo>
                  <a:lnTo>
                    <a:pt x="876" y="103238"/>
                  </a:lnTo>
                  <a:lnTo>
                    <a:pt x="20332" y="136956"/>
                  </a:lnTo>
                  <a:lnTo>
                    <a:pt x="47345" y="144678"/>
                  </a:lnTo>
                  <a:lnTo>
                    <a:pt x="55930" y="144081"/>
                  </a:lnTo>
                  <a:lnTo>
                    <a:pt x="88303" y="115112"/>
                  </a:lnTo>
                  <a:lnTo>
                    <a:pt x="90017" y="106476"/>
                  </a:lnTo>
                  <a:close/>
                </a:path>
                <a:path w="118745" h="144779">
                  <a:moveTo>
                    <a:pt x="118579" y="0"/>
                  </a:moveTo>
                  <a:lnTo>
                    <a:pt x="100304" y="0"/>
                  </a:lnTo>
                  <a:lnTo>
                    <a:pt x="100304" y="143243"/>
                  </a:lnTo>
                  <a:lnTo>
                    <a:pt x="118579" y="143243"/>
                  </a:lnTo>
                  <a:lnTo>
                    <a:pt x="118579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775276" y="4105465"/>
              <a:ext cx="300309" cy="108299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5107584" y="4068800"/>
              <a:ext cx="17145" cy="143510"/>
            </a:xfrm>
            <a:custGeom>
              <a:avLst/>
              <a:gdLst/>
              <a:ahLst/>
              <a:cxnLst/>
              <a:rect l="l" t="t" r="r" b="b"/>
              <a:pathLst>
                <a:path w="17145" h="143510">
                  <a:moveTo>
                    <a:pt x="16764" y="39624"/>
                  </a:moveTo>
                  <a:lnTo>
                    <a:pt x="0" y="39624"/>
                  </a:lnTo>
                  <a:lnTo>
                    <a:pt x="0" y="143344"/>
                  </a:lnTo>
                  <a:lnTo>
                    <a:pt x="16764" y="143344"/>
                  </a:lnTo>
                  <a:lnTo>
                    <a:pt x="16764" y="39624"/>
                  </a:lnTo>
                  <a:close/>
                </a:path>
                <a:path w="17145" h="143510">
                  <a:moveTo>
                    <a:pt x="16764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6764" y="19812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148833" y="4105465"/>
              <a:ext cx="190595" cy="14792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262627" y="4309776"/>
              <a:ext cx="1092041" cy="14658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228844" y="3840003"/>
              <a:ext cx="1754790" cy="88639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897183" y="4578381"/>
              <a:ext cx="89916" cy="14639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008530" y="4581429"/>
              <a:ext cx="83819" cy="105251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5118252" y="3043618"/>
              <a:ext cx="605790" cy="1643380"/>
            </a:xfrm>
            <a:custGeom>
              <a:avLst/>
              <a:gdLst/>
              <a:ahLst/>
              <a:cxnLst/>
              <a:rect l="l" t="t" r="r" b="b"/>
              <a:pathLst>
                <a:path w="605789" h="1643379">
                  <a:moveTo>
                    <a:pt x="94576" y="1641538"/>
                  </a:moveTo>
                  <a:lnTo>
                    <a:pt x="91528" y="1632394"/>
                  </a:lnTo>
                  <a:lnTo>
                    <a:pt x="91528" y="1629346"/>
                  </a:lnTo>
                  <a:lnTo>
                    <a:pt x="91236" y="1627822"/>
                  </a:lnTo>
                  <a:lnTo>
                    <a:pt x="90652" y="1624774"/>
                  </a:lnTo>
                  <a:lnTo>
                    <a:pt x="90551" y="1623250"/>
                  </a:lnTo>
                  <a:lnTo>
                    <a:pt x="90449" y="1621726"/>
                  </a:lnTo>
                  <a:lnTo>
                    <a:pt x="90195" y="1617916"/>
                  </a:lnTo>
                  <a:lnTo>
                    <a:pt x="90106" y="1612582"/>
                  </a:lnTo>
                  <a:lnTo>
                    <a:pt x="90030" y="1589633"/>
                  </a:lnTo>
                  <a:lnTo>
                    <a:pt x="90004" y="1560677"/>
                  </a:lnTo>
                  <a:lnTo>
                    <a:pt x="88480" y="1557629"/>
                  </a:lnTo>
                  <a:lnTo>
                    <a:pt x="88480" y="1553057"/>
                  </a:lnTo>
                  <a:lnTo>
                    <a:pt x="85432" y="1550009"/>
                  </a:lnTo>
                  <a:lnTo>
                    <a:pt x="83908" y="1546961"/>
                  </a:lnTo>
                  <a:lnTo>
                    <a:pt x="80860" y="1542389"/>
                  </a:lnTo>
                  <a:lnTo>
                    <a:pt x="76288" y="1540865"/>
                  </a:lnTo>
                  <a:lnTo>
                    <a:pt x="71716" y="1537817"/>
                  </a:lnTo>
                  <a:lnTo>
                    <a:pt x="65620" y="1536293"/>
                  </a:lnTo>
                  <a:lnTo>
                    <a:pt x="58000" y="1534769"/>
                  </a:lnTo>
                  <a:lnTo>
                    <a:pt x="41236" y="1534769"/>
                  </a:lnTo>
                  <a:lnTo>
                    <a:pt x="33616" y="1536293"/>
                  </a:lnTo>
                  <a:lnTo>
                    <a:pt x="25996" y="1539341"/>
                  </a:lnTo>
                  <a:lnTo>
                    <a:pt x="19900" y="1540865"/>
                  </a:lnTo>
                  <a:lnTo>
                    <a:pt x="13804" y="1545437"/>
                  </a:lnTo>
                  <a:lnTo>
                    <a:pt x="4660" y="1559153"/>
                  </a:lnTo>
                  <a:lnTo>
                    <a:pt x="3048" y="1566773"/>
                  </a:lnTo>
                  <a:lnTo>
                    <a:pt x="19900" y="1569821"/>
                  </a:lnTo>
                  <a:lnTo>
                    <a:pt x="21424" y="1562201"/>
                  </a:lnTo>
                  <a:lnTo>
                    <a:pt x="24472" y="1557629"/>
                  </a:lnTo>
                  <a:lnTo>
                    <a:pt x="29044" y="1554581"/>
                  </a:lnTo>
                  <a:lnTo>
                    <a:pt x="32092" y="1551533"/>
                  </a:lnTo>
                  <a:lnTo>
                    <a:pt x="38188" y="1550009"/>
                  </a:lnTo>
                  <a:lnTo>
                    <a:pt x="56476" y="1550009"/>
                  </a:lnTo>
                  <a:lnTo>
                    <a:pt x="62572" y="1551533"/>
                  </a:lnTo>
                  <a:lnTo>
                    <a:pt x="70192" y="1559153"/>
                  </a:lnTo>
                  <a:lnTo>
                    <a:pt x="71716" y="1563725"/>
                  </a:lnTo>
                  <a:lnTo>
                    <a:pt x="71716" y="1575917"/>
                  </a:lnTo>
                  <a:lnTo>
                    <a:pt x="71716" y="1589633"/>
                  </a:lnTo>
                  <a:lnTo>
                    <a:pt x="71716" y="1609534"/>
                  </a:lnTo>
                  <a:lnTo>
                    <a:pt x="68668" y="1612582"/>
                  </a:lnTo>
                  <a:lnTo>
                    <a:pt x="67144" y="1618678"/>
                  </a:lnTo>
                  <a:lnTo>
                    <a:pt x="62572" y="1623250"/>
                  </a:lnTo>
                  <a:lnTo>
                    <a:pt x="58000" y="1624774"/>
                  </a:lnTo>
                  <a:lnTo>
                    <a:pt x="51904" y="1627822"/>
                  </a:lnTo>
                  <a:lnTo>
                    <a:pt x="45808" y="1629346"/>
                  </a:lnTo>
                  <a:lnTo>
                    <a:pt x="32092" y="1629346"/>
                  </a:lnTo>
                  <a:lnTo>
                    <a:pt x="27520" y="1627822"/>
                  </a:lnTo>
                  <a:lnTo>
                    <a:pt x="24472" y="1624774"/>
                  </a:lnTo>
                  <a:lnTo>
                    <a:pt x="19900" y="1621726"/>
                  </a:lnTo>
                  <a:lnTo>
                    <a:pt x="18376" y="1618678"/>
                  </a:lnTo>
                  <a:lnTo>
                    <a:pt x="18376" y="1611058"/>
                  </a:lnTo>
                  <a:lnTo>
                    <a:pt x="22948" y="1601914"/>
                  </a:lnTo>
                  <a:lnTo>
                    <a:pt x="24472" y="1600390"/>
                  </a:lnTo>
                  <a:lnTo>
                    <a:pt x="27520" y="1598866"/>
                  </a:lnTo>
                  <a:lnTo>
                    <a:pt x="30568" y="1598866"/>
                  </a:lnTo>
                  <a:lnTo>
                    <a:pt x="42760" y="1595818"/>
                  </a:lnTo>
                  <a:lnTo>
                    <a:pt x="52222" y="1594434"/>
                  </a:lnTo>
                  <a:lnTo>
                    <a:pt x="60096" y="1592732"/>
                  </a:lnTo>
                  <a:lnTo>
                    <a:pt x="71716" y="1589633"/>
                  </a:lnTo>
                  <a:lnTo>
                    <a:pt x="71716" y="1575917"/>
                  </a:lnTo>
                  <a:lnTo>
                    <a:pt x="66319" y="1577301"/>
                  </a:lnTo>
                  <a:lnTo>
                    <a:pt x="59334" y="1578965"/>
                  </a:lnTo>
                  <a:lnTo>
                    <a:pt x="50939" y="1580629"/>
                  </a:lnTo>
                  <a:lnTo>
                    <a:pt x="41236" y="1582013"/>
                  </a:lnTo>
                  <a:lnTo>
                    <a:pt x="33616" y="1582013"/>
                  </a:lnTo>
                  <a:lnTo>
                    <a:pt x="29044" y="1583537"/>
                  </a:lnTo>
                  <a:lnTo>
                    <a:pt x="24472" y="1583537"/>
                  </a:lnTo>
                  <a:lnTo>
                    <a:pt x="19900" y="1585061"/>
                  </a:lnTo>
                  <a:lnTo>
                    <a:pt x="16852" y="1588109"/>
                  </a:lnTo>
                  <a:lnTo>
                    <a:pt x="12280" y="1589633"/>
                  </a:lnTo>
                  <a:lnTo>
                    <a:pt x="9283" y="1592732"/>
                  </a:lnTo>
                  <a:lnTo>
                    <a:pt x="6184" y="1595818"/>
                  </a:lnTo>
                  <a:lnTo>
                    <a:pt x="3048" y="1600390"/>
                  </a:lnTo>
                  <a:lnTo>
                    <a:pt x="0" y="1609534"/>
                  </a:lnTo>
                  <a:lnTo>
                    <a:pt x="0" y="1623250"/>
                  </a:lnTo>
                  <a:lnTo>
                    <a:pt x="35140" y="1643062"/>
                  </a:lnTo>
                  <a:lnTo>
                    <a:pt x="48856" y="1643062"/>
                  </a:lnTo>
                  <a:lnTo>
                    <a:pt x="54952" y="1640014"/>
                  </a:lnTo>
                  <a:lnTo>
                    <a:pt x="61048" y="1638490"/>
                  </a:lnTo>
                  <a:lnTo>
                    <a:pt x="67144" y="1633918"/>
                  </a:lnTo>
                  <a:lnTo>
                    <a:pt x="71716" y="1629346"/>
                  </a:lnTo>
                  <a:lnTo>
                    <a:pt x="73240" y="1627822"/>
                  </a:lnTo>
                  <a:lnTo>
                    <a:pt x="74764" y="1633918"/>
                  </a:lnTo>
                  <a:lnTo>
                    <a:pt x="74764" y="1636966"/>
                  </a:lnTo>
                  <a:lnTo>
                    <a:pt x="76288" y="1641538"/>
                  </a:lnTo>
                  <a:lnTo>
                    <a:pt x="94576" y="1641538"/>
                  </a:lnTo>
                  <a:close/>
                </a:path>
                <a:path w="605789" h="1643379">
                  <a:moveTo>
                    <a:pt x="605497" y="0"/>
                  </a:moveTo>
                  <a:lnTo>
                    <a:pt x="205930" y="0"/>
                  </a:lnTo>
                  <a:lnTo>
                    <a:pt x="405765" y="167830"/>
                  </a:lnTo>
                  <a:lnTo>
                    <a:pt x="605497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5324188" y="3043618"/>
              <a:ext cx="400050" cy="168275"/>
            </a:xfrm>
            <a:custGeom>
              <a:avLst/>
              <a:gdLst/>
              <a:ahLst/>
              <a:cxnLst/>
              <a:rect l="l" t="t" r="r" b="b"/>
              <a:pathLst>
                <a:path w="400050" h="168275">
                  <a:moveTo>
                    <a:pt x="399573" y="0"/>
                  </a:moveTo>
                  <a:lnTo>
                    <a:pt x="199834" y="167830"/>
                  </a:lnTo>
                  <a:lnTo>
                    <a:pt x="0" y="0"/>
                  </a:lnTo>
                  <a:lnTo>
                    <a:pt x="399573" y="0"/>
                  </a:lnTo>
                  <a:close/>
                </a:path>
              </a:pathLst>
            </a:custGeom>
            <a:ln w="4571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9" name="object 149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8029088" y="2440200"/>
            <a:ext cx="1468774" cy="585806"/>
          </a:xfrm>
          <a:prstGeom prst="rect">
            <a:avLst/>
          </a:prstGeom>
        </p:spPr>
      </p:pic>
      <p:grpSp>
        <p:nvGrpSpPr>
          <p:cNvPr id="150" name="object 150"/>
          <p:cNvGrpSpPr/>
          <p:nvPr/>
        </p:nvGrpSpPr>
        <p:grpSpPr>
          <a:xfrm>
            <a:off x="7399201" y="3248777"/>
            <a:ext cx="2771775" cy="1721485"/>
            <a:chOff x="7399201" y="3248777"/>
            <a:chExt cx="2771775" cy="1721485"/>
          </a:xfrm>
        </p:grpSpPr>
        <p:sp>
          <p:nvSpPr>
            <p:cNvPr id="151" name="object 151"/>
            <p:cNvSpPr/>
            <p:nvPr/>
          </p:nvSpPr>
          <p:spPr>
            <a:xfrm>
              <a:off x="7414260" y="3262883"/>
              <a:ext cx="2741930" cy="1691639"/>
            </a:xfrm>
            <a:custGeom>
              <a:avLst/>
              <a:gdLst/>
              <a:ahLst/>
              <a:cxnLst/>
              <a:rect l="l" t="t" r="r" b="b"/>
              <a:pathLst>
                <a:path w="2741929" h="1691639">
                  <a:moveTo>
                    <a:pt x="2741675" y="1691639"/>
                  </a:moveTo>
                  <a:lnTo>
                    <a:pt x="0" y="1691639"/>
                  </a:lnTo>
                  <a:lnTo>
                    <a:pt x="0" y="0"/>
                  </a:lnTo>
                  <a:lnTo>
                    <a:pt x="2741675" y="0"/>
                  </a:lnTo>
                  <a:lnTo>
                    <a:pt x="2741675" y="1691639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413688" y="3263264"/>
              <a:ext cx="2742565" cy="1692275"/>
            </a:xfrm>
            <a:custGeom>
              <a:avLst/>
              <a:gdLst/>
              <a:ahLst/>
              <a:cxnLst/>
              <a:rect l="l" t="t" r="r" b="b"/>
              <a:pathLst>
                <a:path w="2742565" h="1692275">
                  <a:moveTo>
                    <a:pt x="0" y="1691925"/>
                  </a:moveTo>
                  <a:lnTo>
                    <a:pt x="2742247" y="1691925"/>
                  </a:lnTo>
                  <a:lnTo>
                    <a:pt x="2742247" y="0"/>
                  </a:lnTo>
                  <a:lnTo>
                    <a:pt x="0" y="0"/>
                  </a:lnTo>
                  <a:lnTo>
                    <a:pt x="0" y="1691925"/>
                  </a:lnTo>
                  <a:close/>
                </a:path>
              </a:pathLst>
            </a:custGeom>
            <a:ln w="28975">
              <a:solidFill>
                <a:srgbClr val="DBEF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684007" y="3363467"/>
              <a:ext cx="20320" cy="143510"/>
            </a:xfrm>
            <a:custGeom>
              <a:avLst/>
              <a:gdLst/>
              <a:ahLst/>
              <a:cxnLst/>
              <a:rect l="l" t="t" r="r" b="b"/>
              <a:pathLst>
                <a:path w="20320" h="143510">
                  <a:moveTo>
                    <a:pt x="19812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432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730966" y="3400615"/>
              <a:ext cx="83820" cy="105251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7845361" y="3364039"/>
              <a:ext cx="83915" cy="141827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7950517" y="3363950"/>
              <a:ext cx="18415" cy="142240"/>
            </a:xfrm>
            <a:custGeom>
              <a:avLst/>
              <a:gdLst/>
              <a:ahLst/>
              <a:cxnLst/>
              <a:rect l="l" t="t" r="r" b="b"/>
              <a:pathLst>
                <a:path w="18415" h="142239">
                  <a:moveTo>
                    <a:pt x="18288" y="39725"/>
                  </a:moveTo>
                  <a:lnTo>
                    <a:pt x="0" y="39725"/>
                  </a:lnTo>
                  <a:lnTo>
                    <a:pt x="0" y="141922"/>
                  </a:lnTo>
                  <a:lnTo>
                    <a:pt x="18288" y="141922"/>
                  </a:lnTo>
                  <a:lnTo>
                    <a:pt x="18288" y="39725"/>
                  </a:lnTo>
                  <a:close/>
                </a:path>
                <a:path w="18415" h="142239">
                  <a:moveTo>
                    <a:pt x="18288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8288" y="19913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7993284" y="3363944"/>
              <a:ext cx="122015" cy="144970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8141207" y="3366992"/>
              <a:ext cx="50800" cy="140970"/>
            </a:xfrm>
            <a:custGeom>
              <a:avLst/>
              <a:gdLst/>
              <a:ahLst/>
              <a:cxnLst/>
              <a:rect l="l" t="t" r="r" b="b"/>
              <a:pathLst>
                <a:path w="50800" h="140970">
                  <a:moveTo>
                    <a:pt x="45720" y="140398"/>
                  </a:moveTo>
                  <a:lnTo>
                    <a:pt x="25908" y="140398"/>
                  </a:lnTo>
                  <a:lnTo>
                    <a:pt x="21336" y="137350"/>
                  </a:lnTo>
                  <a:lnTo>
                    <a:pt x="18288" y="135826"/>
                  </a:lnTo>
                  <a:lnTo>
                    <a:pt x="15240" y="132778"/>
                  </a:lnTo>
                  <a:lnTo>
                    <a:pt x="13716" y="129730"/>
                  </a:lnTo>
                  <a:lnTo>
                    <a:pt x="13716" y="126682"/>
                  </a:lnTo>
                  <a:lnTo>
                    <a:pt x="12192" y="119062"/>
                  </a:lnTo>
                  <a:lnTo>
                    <a:pt x="12192" y="48863"/>
                  </a:lnTo>
                  <a:lnTo>
                    <a:pt x="0" y="48863"/>
                  </a:lnTo>
                  <a:lnTo>
                    <a:pt x="0" y="36671"/>
                  </a:lnTo>
                  <a:lnTo>
                    <a:pt x="12192" y="36671"/>
                  </a:lnTo>
                  <a:lnTo>
                    <a:pt x="12192" y="10763"/>
                  </a:lnTo>
                  <a:lnTo>
                    <a:pt x="30480" y="0"/>
                  </a:lnTo>
                  <a:lnTo>
                    <a:pt x="30480" y="36671"/>
                  </a:lnTo>
                  <a:lnTo>
                    <a:pt x="47244" y="36671"/>
                  </a:lnTo>
                  <a:lnTo>
                    <a:pt x="47244" y="48863"/>
                  </a:lnTo>
                  <a:lnTo>
                    <a:pt x="30480" y="48863"/>
                  </a:lnTo>
                  <a:lnTo>
                    <a:pt x="30480" y="120586"/>
                  </a:lnTo>
                  <a:lnTo>
                    <a:pt x="32004" y="120586"/>
                  </a:lnTo>
                  <a:lnTo>
                    <a:pt x="32004" y="122110"/>
                  </a:lnTo>
                  <a:lnTo>
                    <a:pt x="33528" y="123634"/>
                  </a:lnTo>
                  <a:lnTo>
                    <a:pt x="35052" y="123634"/>
                  </a:lnTo>
                  <a:lnTo>
                    <a:pt x="36576" y="125158"/>
                  </a:lnTo>
                  <a:lnTo>
                    <a:pt x="41148" y="125158"/>
                  </a:lnTo>
                  <a:lnTo>
                    <a:pt x="44196" y="123634"/>
                  </a:lnTo>
                  <a:lnTo>
                    <a:pt x="47244" y="123634"/>
                  </a:lnTo>
                  <a:lnTo>
                    <a:pt x="50292" y="138874"/>
                  </a:lnTo>
                  <a:lnTo>
                    <a:pt x="45720" y="140398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8246458" y="3363944"/>
              <a:ext cx="256222" cy="14497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8574309" y="3363944"/>
              <a:ext cx="1055465" cy="144970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9703022" y="3363944"/>
              <a:ext cx="201262" cy="184594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683626" y="3605021"/>
              <a:ext cx="1201769" cy="146494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8952642" y="3603498"/>
              <a:ext cx="160115" cy="148018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9173717" y="3605783"/>
              <a:ext cx="231838" cy="145732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9425368" y="3643122"/>
              <a:ext cx="195262" cy="108394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9640430" y="3605021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5" h="143510">
                  <a:moveTo>
                    <a:pt x="18288" y="39725"/>
                  </a:moveTo>
                  <a:lnTo>
                    <a:pt x="0" y="39725"/>
                  </a:lnTo>
                  <a:lnTo>
                    <a:pt x="0" y="143446"/>
                  </a:lnTo>
                  <a:lnTo>
                    <a:pt x="18288" y="143446"/>
                  </a:lnTo>
                  <a:lnTo>
                    <a:pt x="18288" y="39725"/>
                  </a:lnTo>
                  <a:close/>
                </a:path>
                <a:path w="18415" h="143510">
                  <a:moveTo>
                    <a:pt x="18288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8288" y="19812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683114" y="3643217"/>
              <a:ext cx="83820" cy="105251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9791414" y="3643121"/>
              <a:ext cx="91535" cy="148018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8426386" y="3873531"/>
              <a:ext cx="192119" cy="108299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8642603" y="3837431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5" h="143510">
                  <a:moveTo>
                    <a:pt x="18288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43256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684132" y="3836955"/>
              <a:ext cx="175450" cy="14487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8888539" y="3873531"/>
              <a:ext cx="195262" cy="108299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9108186" y="3960494"/>
              <a:ext cx="21590" cy="47625"/>
            </a:xfrm>
            <a:custGeom>
              <a:avLst/>
              <a:gdLst/>
              <a:ahLst/>
              <a:cxnLst/>
              <a:rect l="l" t="t" r="r" b="b"/>
              <a:pathLst>
                <a:path w="21590" h="47625">
                  <a:moveTo>
                    <a:pt x="4572" y="47339"/>
                  </a:moveTo>
                  <a:lnTo>
                    <a:pt x="0" y="39624"/>
                  </a:lnTo>
                  <a:lnTo>
                    <a:pt x="4572" y="38100"/>
                  </a:lnTo>
                  <a:lnTo>
                    <a:pt x="6096" y="36576"/>
                  </a:lnTo>
                  <a:lnTo>
                    <a:pt x="7620" y="33528"/>
                  </a:lnTo>
                  <a:lnTo>
                    <a:pt x="10668" y="30480"/>
                  </a:lnTo>
                  <a:lnTo>
                    <a:pt x="10668" y="19812"/>
                  </a:lnTo>
                  <a:lnTo>
                    <a:pt x="1524" y="19812"/>
                  </a:lnTo>
                  <a:lnTo>
                    <a:pt x="1524" y="0"/>
                  </a:lnTo>
                  <a:lnTo>
                    <a:pt x="21336" y="0"/>
                  </a:lnTo>
                  <a:lnTo>
                    <a:pt x="21336" y="27432"/>
                  </a:lnTo>
                  <a:lnTo>
                    <a:pt x="19812" y="32004"/>
                  </a:lnTo>
                  <a:lnTo>
                    <a:pt x="16764" y="36576"/>
                  </a:lnTo>
                  <a:lnTo>
                    <a:pt x="15240" y="41148"/>
                  </a:lnTo>
                  <a:lnTo>
                    <a:pt x="10668" y="45815"/>
                  </a:lnTo>
                  <a:lnTo>
                    <a:pt x="4572" y="4733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7605902" y="4105465"/>
              <a:ext cx="195167" cy="10829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7825453" y="4068794"/>
              <a:ext cx="90011" cy="144970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9060846" y="4068794"/>
              <a:ext cx="251650" cy="144970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9343072" y="4105370"/>
              <a:ext cx="289750" cy="108394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9701497" y="4068889"/>
              <a:ext cx="256222" cy="144875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7613522" y="4065746"/>
              <a:ext cx="2347341" cy="863536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7677530" y="4578381"/>
              <a:ext cx="184594" cy="10829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7881937" y="4578381"/>
              <a:ext cx="304990" cy="148018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8426386" y="4820983"/>
              <a:ext cx="192215" cy="108299"/>
            </a:xfrm>
            <a:prstGeom prst="rect">
              <a:avLst/>
            </a:prstGeom>
          </p:spPr>
        </p:pic>
      </p:grpSp>
      <p:grpSp>
        <p:nvGrpSpPr>
          <p:cNvPr id="183" name="object 183"/>
          <p:cNvGrpSpPr/>
          <p:nvPr/>
        </p:nvGrpSpPr>
        <p:grpSpPr>
          <a:xfrm>
            <a:off x="8598027" y="3030664"/>
            <a:ext cx="361950" cy="172720"/>
            <a:chOff x="8598027" y="3030664"/>
            <a:chExt cx="361950" cy="172720"/>
          </a:xfrm>
        </p:grpSpPr>
        <p:sp>
          <p:nvSpPr>
            <p:cNvPr id="184" name="object 184"/>
            <p:cNvSpPr/>
            <p:nvPr/>
          </p:nvSpPr>
          <p:spPr>
            <a:xfrm>
              <a:off x="8600313" y="3032950"/>
              <a:ext cx="357505" cy="168275"/>
            </a:xfrm>
            <a:custGeom>
              <a:avLst/>
              <a:gdLst/>
              <a:ahLst/>
              <a:cxnLst/>
              <a:rect l="l" t="t" r="r" b="b"/>
              <a:pathLst>
                <a:path w="357504" h="168275">
                  <a:moveTo>
                    <a:pt x="178403" y="167830"/>
                  </a:moveTo>
                  <a:lnTo>
                    <a:pt x="0" y="0"/>
                  </a:lnTo>
                  <a:lnTo>
                    <a:pt x="356902" y="0"/>
                  </a:lnTo>
                  <a:lnTo>
                    <a:pt x="178403" y="16783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8600313" y="3032950"/>
              <a:ext cx="357505" cy="168275"/>
            </a:xfrm>
            <a:custGeom>
              <a:avLst/>
              <a:gdLst/>
              <a:ahLst/>
              <a:cxnLst/>
              <a:rect l="l" t="t" r="r" b="b"/>
              <a:pathLst>
                <a:path w="357504" h="168275">
                  <a:moveTo>
                    <a:pt x="356902" y="0"/>
                  </a:moveTo>
                  <a:lnTo>
                    <a:pt x="178403" y="167830"/>
                  </a:lnTo>
                  <a:lnTo>
                    <a:pt x="0" y="0"/>
                  </a:lnTo>
                  <a:lnTo>
                    <a:pt x="356902" y="0"/>
                  </a:lnTo>
                  <a:close/>
                </a:path>
              </a:pathLst>
            </a:custGeom>
            <a:ln w="4571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6" name="object 186"/>
          <p:cNvGrpSpPr/>
          <p:nvPr/>
        </p:nvGrpSpPr>
        <p:grpSpPr>
          <a:xfrm>
            <a:off x="1370075" y="5465064"/>
            <a:ext cx="7025640" cy="1849120"/>
            <a:chOff x="1370075" y="5465064"/>
            <a:chExt cx="7025640" cy="1849120"/>
          </a:xfrm>
        </p:grpSpPr>
        <p:sp>
          <p:nvSpPr>
            <p:cNvPr id="187" name="object 187"/>
            <p:cNvSpPr/>
            <p:nvPr/>
          </p:nvSpPr>
          <p:spPr>
            <a:xfrm>
              <a:off x="1370075" y="5465064"/>
              <a:ext cx="7025640" cy="1849120"/>
            </a:xfrm>
            <a:custGeom>
              <a:avLst/>
              <a:gdLst/>
              <a:ahLst/>
              <a:cxnLst/>
              <a:rect l="l" t="t" r="r" b="b"/>
              <a:pathLst>
                <a:path w="7025640" h="1849120">
                  <a:moveTo>
                    <a:pt x="7025640" y="1848612"/>
                  </a:moveTo>
                  <a:lnTo>
                    <a:pt x="0" y="1848612"/>
                  </a:lnTo>
                  <a:lnTo>
                    <a:pt x="0" y="0"/>
                  </a:lnTo>
                  <a:lnTo>
                    <a:pt x="7025640" y="0"/>
                  </a:lnTo>
                  <a:lnTo>
                    <a:pt x="7025640" y="1848612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3626643" y="5748528"/>
              <a:ext cx="411861" cy="157162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073556" y="5748527"/>
              <a:ext cx="231838" cy="148018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4378547" y="5788152"/>
              <a:ext cx="306609" cy="144970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4709147" y="5750052"/>
              <a:ext cx="1225550" cy="183515"/>
            </a:xfrm>
            <a:custGeom>
              <a:avLst/>
              <a:gdLst/>
              <a:ahLst/>
              <a:cxnLst/>
              <a:rect l="l" t="t" r="r" b="b"/>
              <a:pathLst>
                <a:path w="1225550" h="183514">
                  <a:moveTo>
                    <a:pt x="18300" y="0"/>
                  </a:moveTo>
                  <a:lnTo>
                    <a:pt x="0" y="0"/>
                  </a:lnTo>
                  <a:lnTo>
                    <a:pt x="0" y="143256"/>
                  </a:lnTo>
                  <a:lnTo>
                    <a:pt x="18300" y="143256"/>
                  </a:lnTo>
                  <a:lnTo>
                    <a:pt x="18300" y="0"/>
                  </a:lnTo>
                  <a:close/>
                </a:path>
                <a:path w="1225550" h="183514">
                  <a:moveTo>
                    <a:pt x="61442" y="39624"/>
                  </a:moveTo>
                  <a:lnTo>
                    <a:pt x="43154" y="39624"/>
                  </a:lnTo>
                  <a:lnTo>
                    <a:pt x="43154" y="143357"/>
                  </a:lnTo>
                  <a:lnTo>
                    <a:pt x="61442" y="143357"/>
                  </a:lnTo>
                  <a:lnTo>
                    <a:pt x="61442" y="39624"/>
                  </a:lnTo>
                  <a:close/>
                </a:path>
                <a:path w="1225550" h="183514">
                  <a:moveTo>
                    <a:pt x="61442" y="1524"/>
                  </a:moveTo>
                  <a:lnTo>
                    <a:pt x="43154" y="1524"/>
                  </a:lnTo>
                  <a:lnTo>
                    <a:pt x="43154" y="21336"/>
                  </a:lnTo>
                  <a:lnTo>
                    <a:pt x="61442" y="21336"/>
                  </a:lnTo>
                  <a:lnTo>
                    <a:pt x="61442" y="1524"/>
                  </a:lnTo>
                  <a:close/>
                </a:path>
                <a:path w="1225550" h="183514">
                  <a:moveTo>
                    <a:pt x="169748" y="108305"/>
                  </a:moveTo>
                  <a:lnTo>
                    <a:pt x="152882" y="105257"/>
                  </a:lnTo>
                  <a:lnTo>
                    <a:pt x="151358" y="114401"/>
                  </a:lnTo>
                  <a:lnTo>
                    <a:pt x="148310" y="122021"/>
                  </a:lnTo>
                  <a:lnTo>
                    <a:pt x="143738" y="125069"/>
                  </a:lnTo>
                  <a:lnTo>
                    <a:pt x="139166" y="129641"/>
                  </a:lnTo>
                  <a:lnTo>
                    <a:pt x="133070" y="131165"/>
                  </a:lnTo>
                  <a:lnTo>
                    <a:pt x="117830" y="131165"/>
                  </a:lnTo>
                  <a:lnTo>
                    <a:pt x="111734" y="128117"/>
                  </a:lnTo>
                  <a:lnTo>
                    <a:pt x="98018" y="91541"/>
                  </a:lnTo>
                  <a:lnTo>
                    <a:pt x="98564" y="82092"/>
                  </a:lnTo>
                  <a:lnTo>
                    <a:pt x="119354" y="51816"/>
                  </a:lnTo>
                  <a:lnTo>
                    <a:pt x="133070" y="51816"/>
                  </a:lnTo>
                  <a:lnTo>
                    <a:pt x="139166" y="53340"/>
                  </a:lnTo>
                  <a:lnTo>
                    <a:pt x="142214" y="58013"/>
                  </a:lnTo>
                  <a:lnTo>
                    <a:pt x="146786" y="61061"/>
                  </a:lnTo>
                  <a:lnTo>
                    <a:pt x="149834" y="67157"/>
                  </a:lnTo>
                  <a:lnTo>
                    <a:pt x="151358" y="73253"/>
                  </a:lnTo>
                  <a:lnTo>
                    <a:pt x="168224" y="70205"/>
                  </a:lnTo>
                  <a:lnTo>
                    <a:pt x="141833" y="40195"/>
                  </a:lnTo>
                  <a:lnTo>
                    <a:pt x="126974" y="38100"/>
                  </a:lnTo>
                  <a:lnTo>
                    <a:pt x="117830" y="38100"/>
                  </a:lnTo>
                  <a:lnTo>
                    <a:pt x="82943" y="69494"/>
                  </a:lnTo>
                  <a:lnTo>
                    <a:pt x="79730" y="93065"/>
                  </a:lnTo>
                  <a:lnTo>
                    <a:pt x="80594" y="105041"/>
                  </a:lnTo>
                  <a:lnTo>
                    <a:pt x="99974" y="138709"/>
                  </a:lnTo>
                  <a:lnTo>
                    <a:pt x="126974" y="146494"/>
                  </a:lnTo>
                  <a:lnTo>
                    <a:pt x="134924" y="145884"/>
                  </a:lnTo>
                  <a:lnTo>
                    <a:pt x="168008" y="116878"/>
                  </a:lnTo>
                  <a:lnTo>
                    <a:pt x="169748" y="108305"/>
                  </a:lnTo>
                  <a:close/>
                </a:path>
                <a:path w="1225550" h="183514">
                  <a:moveTo>
                    <a:pt x="268808" y="143357"/>
                  </a:moveTo>
                  <a:lnTo>
                    <a:pt x="267284" y="140309"/>
                  </a:lnTo>
                  <a:lnTo>
                    <a:pt x="264236" y="131165"/>
                  </a:lnTo>
                  <a:lnTo>
                    <a:pt x="264236" y="91541"/>
                  </a:lnTo>
                  <a:lnTo>
                    <a:pt x="264236" y="68681"/>
                  </a:lnTo>
                  <a:lnTo>
                    <a:pt x="262712" y="64109"/>
                  </a:lnTo>
                  <a:lnTo>
                    <a:pt x="262712" y="61061"/>
                  </a:lnTo>
                  <a:lnTo>
                    <a:pt x="261188" y="56489"/>
                  </a:lnTo>
                  <a:lnTo>
                    <a:pt x="259664" y="51828"/>
                  </a:lnTo>
                  <a:lnTo>
                    <a:pt x="256616" y="48780"/>
                  </a:lnTo>
                  <a:lnTo>
                    <a:pt x="255092" y="45732"/>
                  </a:lnTo>
                  <a:lnTo>
                    <a:pt x="250520" y="42684"/>
                  </a:lnTo>
                  <a:lnTo>
                    <a:pt x="244424" y="41160"/>
                  </a:lnTo>
                  <a:lnTo>
                    <a:pt x="239852" y="39636"/>
                  </a:lnTo>
                  <a:lnTo>
                    <a:pt x="232232" y="38112"/>
                  </a:lnTo>
                  <a:lnTo>
                    <a:pt x="213944" y="38112"/>
                  </a:lnTo>
                  <a:lnTo>
                    <a:pt x="184988" y="51828"/>
                  </a:lnTo>
                  <a:lnTo>
                    <a:pt x="180416" y="56489"/>
                  </a:lnTo>
                  <a:lnTo>
                    <a:pt x="178892" y="62585"/>
                  </a:lnTo>
                  <a:lnTo>
                    <a:pt x="177368" y="70205"/>
                  </a:lnTo>
                  <a:lnTo>
                    <a:pt x="194132" y="71729"/>
                  </a:lnTo>
                  <a:lnTo>
                    <a:pt x="195656" y="65633"/>
                  </a:lnTo>
                  <a:lnTo>
                    <a:pt x="198704" y="59537"/>
                  </a:lnTo>
                  <a:lnTo>
                    <a:pt x="203276" y="56489"/>
                  </a:lnTo>
                  <a:lnTo>
                    <a:pt x="206324" y="53352"/>
                  </a:lnTo>
                  <a:lnTo>
                    <a:pt x="212420" y="51828"/>
                  </a:lnTo>
                  <a:lnTo>
                    <a:pt x="229184" y="51828"/>
                  </a:lnTo>
                  <a:lnTo>
                    <a:pt x="236804" y="54876"/>
                  </a:lnTo>
                  <a:lnTo>
                    <a:pt x="241376" y="58013"/>
                  </a:lnTo>
                  <a:lnTo>
                    <a:pt x="244424" y="61061"/>
                  </a:lnTo>
                  <a:lnTo>
                    <a:pt x="245948" y="67157"/>
                  </a:lnTo>
                  <a:lnTo>
                    <a:pt x="245948" y="77825"/>
                  </a:lnTo>
                  <a:lnTo>
                    <a:pt x="245948" y="91541"/>
                  </a:lnTo>
                  <a:lnTo>
                    <a:pt x="245948" y="106781"/>
                  </a:lnTo>
                  <a:lnTo>
                    <a:pt x="242900" y="115925"/>
                  </a:lnTo>
                  <a:lnTo>
                    <a:pt x="236804" y="125069"/>
                  </a:lnTo>
                  <a:lnTo>
                    <a:pt x="230708" y="128117"/>
                  </a:lnTo>
                  <a:lnTo>
                    <a:pt x="226136" y="131165"/>
                  </a:lnTo>
                  <a:lnTo>
                    <a:pt x="220040" y="132689"/>
                  </a:lnTo>
                  <a:lnTo>
                    <a:pt x="206324" y="132689"/>
                  </a:lnTo>
                  <a:lnTo>
                    <a:pt x="201752" y="131165"/>
                  </a:lnTo>
                  <a:lnTo>
                    <a:pt x="197180" y="128117"/>
                  </a:lnTo>
                  <a:lnTo>
                    <a:pt x="194132" y="125069"/>
                  </a:lnTo>
                  <a:lnTo>
                    <a:pt x="192608" y="120497"/>
                  </a:lnTo>
                  <a:lnTo>
                    <a:pt x="192608" y="109829"/>
                  </a:lnTo>
                  <a:lnTo>
                    <a:pt x="195656" y="108305"/>
                  </a:lnTo>
                  <a:lnTo>
                    <a:pt x="197180" y="105257"/>
                  </a:lnTo>
                  <a:lnTo>
                    <a:pt x="198704" y="103733"/>
                  </a:lnTo>
                  <a:lnTo>
                    <a:pt x="204800" y="100685"/>
                  </a:lnTo>
                  <a:lnTo>
                    <a:pt x="209372" y="99161"/>
                  </a:lnTo>
                  <a:lnTo>
                    <a:pt x="216992" y="99161"/>
                  </a:lnTo>
                  <a:lnTo>
                    <a:pt x="234327" y="95351"/>
                  </a:lnTo>
                  <a:lnTo>
                    <a:pt x="240779" y="93586"/>
                  </a:lnTo>
                  <a:lnTo>
                    <a:pt x="245948" y="91541"/>
                  </a:lnTo>
                  <a:lnTo>
                    <a:pt x="245948" y="77825"/>
                  </a:lnTo>
                  <a:lnTo>
                    <a:pt x="240512" y="79844"/>
                  </a:lnTo>
                  <a:lnTo>
                    <a:pt x="233375" y="81445"/>
                  </a:lnTo>
                  <a:lnTo>
                    <a:pt x="224510" y="82753"/>
                  </a:lnTo>
                  <a:lnTo>
                    <a:pt x="213944" y="83921"/>
                  </a:lnTo>
                  <a:lnTo>
                    <a:pt x="207848" y="85445"/>
                  </a:lnTo>
                  <a:lnTo>
                    <a:pt x="201752" y="85445"/>
                  </a:lnTo>
                  <a:lnTo>
                    <a:pt x="198704" y="86969"/>
                  </a:lnTo>
                  <a:lnTo>
                    <a:pt x="189560" y="90017"/>
                  </a:lnTo>
                  <a:lnTo>
                    <a:pt x="186512" y="93065"/>
                  </a:lnTo>
                  <a:lnTo>
                    <a:pt x="181940" y="94589"/>
                  </a:lnTo>
                  <a:lnTo>
                    <a:pt x="178892" y="99161"/>
                  </a:lnTo>
                  <a:lnTo>
                    <a:pt x="177368" y="102209"/>
                  </a:lnTo>
                  <a:lnTo>
                    <a:pt x="174320" y="106781"/>
                  </a:lnTo>
                  <a:lnTo>
                    <a:pt x="174320" y="125069"/>
                  </a:lnTo>
                  <a:lnTo>
                    <a:pt x="177368" y="132689"/>
                  </a:lnTo>
                  <a:lnTo>
                    <a:pt x="183464" y="137261"/>
                  </a:lnTo>
                  <a:lnTo>
                    <a:pt x="188366" y="141274"/>
                  </a:lnTo>
                  <a:lnTo>
                    <a:pt x="194132" y="144170"/>
                  </a:lnTo>
                  <a:lnTo>
                    <a:pt x="201028" y="145910"/>
                  </a:lnTo>
                  <a:lnTo>
                    <a:pt x="209372" y="146507"/>
                  </a:lnTo>
                  <a:lnTo>
                    <a:pt x="215468" y="146507"/>
                  </a:lnTo>
                  <a:lnTo>
                    <a:pt x="223088" y="144881"/>
                  </a:lnTo>
                  <a:lnTo>
                    <a:pt x="229184" y="143357"/>
                  </a:lnTo>
                  <a:lnTo>
                    <a:pt x="241376" y="137261"/>
                  </a:lnTo>
                  <a:lnTo>
                    <a:pt x="245948" y="132689"/>
                  </a:lnTo>
                  <a:lnTo>
                    <a:pt x="247472" y="131165"/>
                  </a:lnTo>
                  <a:lnTo>
                    <a:pt x="247472" y="135737"/>
                  </a:lnTo>
                  <a:lnTo>
                    <a:pt x="248996" y="140309"/>
                  </a:lnTo>
                  <a:lnTo>
                    <a:pt x="250520" y="143357"/>
                  </a:lnTo>
                  <a:lnTo>
                    <a:pt x="268808" y="143357"/>
                  </a:lnTo>
                  <a:close/>
                </a:path>
                <a:path w="1225550" h="183514">
                  <a:moveTo>
                    <a:pt x="335953" y="143357"/>
                  </a:moveTo>
                  <a:lnTo>
                    <a:pt x="332905" y="128117"/>
                  </a:lnTo>
                  <a:lnTo>
                    <a:pt x="329857" y="128117"/>
                  </a:lnTo>
                  <a:lnTo>
                    <a:pt x="328333" y="129641"/>
                  </a:lnTo>
                  <a:lnTo>
                    <a:pt x="323761" y="129641"/>
                  </a:lnTo>
                  <a:lnTo>
                    <a:pt x="320713" y="128117"/>
                  </a:lnTo>
                  <a:lnTo>
                    <a:pt x="319189" y="128117"/>
                  </a:lnTo>
                  <a:lnTo>
                    <a:pt x="317665" y="126593"/>
                  </a:lnTo>
                  <a:lnTo>
                    <a:pt x="317665" y="125069"/>
                  </a:lnTo>
                  <a:lnTo>
                    <a:pt x="316141" y="123545"/>
                  </a:lnTo>
                  <a:lnTo>
                    <a:pt x="316141" y="53340"/>
                  </a:lnTo>
                  <a:lnTo>
                    <a:pt x="332905" y="53340"/>
                  </a:lnTo>
                  <a:lnTo>
                    <a:pt x="332905" y="39624"/>
                  </a:lnTo>
                  <a:lnTo>
                    <a:pt x="316141" y="39624"/>
                  </a:lnTo>
                  <a:lnTo>
                    <a:pt x="316141" y="4483"/>
                  </a:lnTo>
                  <a:lnTo>
                    <a:pt x="297853" y="15151"/>
                  </a:lnTo>
                  <a:lnTo>
                    <a:pt x="297853" y="39624"/>
                  </a:lnTo>
                  <a:lnTo>
                    <a:pt x="285661" y="39624"/>
                  </a:lnTo>
                  <a:lnTo>
                    <a:pt x="285661" y="53340"/>
                  </a:lnTo>
                  <a:lnTo>
                    <a:pt x="297853" y="53340"/>
                  </a:lnTo>
                  <a:lnTo>
                    <a:pt x="297853" y="123545"/>
                  </a:lnTo>
                  <a:lnTo>
                    <a:pt x="299377" y="131165"/>
                  </a:lnTo>
                  <a:lnTo>
                    <a:pt x="303949" y="140309"/>
                  </a:lnTo>
                  <a:lnTo>
                    <a:pt x="308521" y="141833"/>
                  </a:lnTo>
                  <a:lnTo>
                    <a:pt x="311569" y="144881"/>
                  </a:lnTo>
                  <a:lnTo>
                    <a:pt x="331381" y="144881"/>
                  </a:lnTo>
                  <a:lnTo>
                    <a:pt x="335953" y="143357"/>
                  </a:lnTo>
                  <a:close/>
                </a:path>
                <a:path w="1225550" h="183514">
                  <a:moveTo>
                    <a:pt x="364909" y="39624"/>
                  </a:moveTo>
                  <a:lnTo>
                    <a:pt x="348145" y="39624"/>
                  </a:lnTo>
                  <a:lnTo>
                    <a:pt x="348145" y="143357"/>
                  </a:lnTo>
                  <a:lnTo>
                    <a:pt x="364909" y="143357"/>
                  </a:lnTo>
                  <a:lnTo>
                    <a:pt x="364909" y="39624"/>
                  </a:lnTo>
                  <a:close/>
                </a:path>
                <a:path w="1225550" h="183514">
                  <a:moveTo>
                    <a:pt x="364909" y="1524"/>
                  </a:moveTo>
                  <a:lnTo>
                    <a:pt x="348145" y="1524"/>
                  </a:lnTo>
                  <a:lnTo>
                    <a:pt x="348145" y="21336"/>
                  </a:lnTo>
                  <a:lnTo>
                    <a:pt x="364909" y="21336"/>
                  </a:lnTo>
                  <a:lnTo>
                    <a:pt x="364909" y="1524"/>
                  </a:lnTo>
                  <a:close/>
                </a:path>
                <a:path w="1225550" h="183514">
                  <a:moveTo>
                    <a:pt x="480834" y="90017"/>
                  </a:moveTo>
                  <a:lnTo>
                    <a:pt x="467118" y="51917"/>
                  </a:lnTo>
                  <a:lnTo>
                    <a:pt x="462546" y="48221"/>
                  </a:lnTo>
                  <a:lnTo>
                    <a:pt x="462546" y="91541"/>
                  </a:lnTo>
                  <a:lnTo>
                    <a:pt x="461975" y="101231"/>
                  </a:lnTo>
                  <a:lnTo>
                    <a:pt x="439585" y="131254"/>
                  </a:lnTo>
                  <a:lnTo>
                    <a:pt x="422821" y="131254"/>
                  </a:lnTo>
                  <a:lnTo>
                    <a:pt x="401485" y="91541"/>
                  </a:lnTo>
                  <a:lnTo>
                    <a:pt x="401574" y="90017"/>
                  </a:lnTo>
                  <a:lnTo>
                    <a:pt x="422821" y="51917"/>
                  </a:lnTo>
                  <a:lnTo>
                    <a:pt x="439585" y="51917"/>
                  </a:lnTo>
                  <a:lnTo>
                    <a:pt x="462546" y="91541"/>
                  </a:lnTo>
                  <a:lnTo>
                    <a:pt x="462546" y="48221"/>
                  </a:lnTo>
                  <a:lnTo>
                    <a:pt x="459701" y="45910"/>
                  </a:lnTo>
                  <a:lnTo>
                    <a:pt x="451294" y="41630"/>
                  </a:lnTo>
                  <a:lnTo>
                    <a:pt x="441998" y="39052"/>
                  </a:lnTo>
                  <a:lnTo>
                    <a:pt x="431965" y="38201"/>
                  </a:lnTo>
                  <a:lnTo>
                    <a:pt x="422224" y="38798"/>
                  </a:lnTo>
                  <a:lnTo>
                    <a:pt x="386816" y="67348"/>
                  </a:lnTo>
                  <a:lnTo>
                    <a:pt x="384060" y="78917"/>
                  </a:lnTo>
                  <a:lnTo>
                    <a:pt x="383197" y="91541"/>
                  </a:lnTo>
                  <a:lnTo>
                    <a:pt x="384060" y="104419"/>
                  </a:lnTo>
                  <a:lnTo>
                    <a:pt x="386626" y="115595"/>
                  </a:lnTo>
                  <a:lnTo>
                    <a:pt x="386689" y="115735"/>
                  </a:lnTo>
                  <a:lnTo>
                    <a:pt x="390918" y="125056"/>
                  </a:lnTo>
                  <a:lnTo>
                    <a:pt x="431965" y="146494"/>
                  </a:lnTo>
                  <a:lnTo>
                    <a:pt x="441109" y="146494"/>
                  </a:lnTo>
                  <a:lnTo>
                    <a:pt x="467728" y="131254"/>
                  </a:lnTo>
                  <a:lnTo>
                    <a:pt x="471017" y="127508"/>
                  </a:lnTo>
                  <a:lnTo>
                    <a:pt x="474738" y="122021"/>
                  </a:lnTo>
                  <a:lnTo>
                    <a:pt x="477012" y="115595"/>
                  </a:lnTo>
                  <a:lnTo>
                    <a:pt x="478929" y="108305"/>
                  </a:lnTo>
                  <a:lnTo>
                    <a:pt x="480301" y="99733"/>
                  </a:lnTo>
                  <a:lnTo>
                    <a:pt x="480834" y="90017"/>
                  </a:lnTo>
                  <a:close/>
                </a:path>
                <a:path w="1225550" h="183514">
                  <a:moveTo>
                    <a:pt x="578459" y="62484"/>
                  </a:moveTo>
                  <a:lnTo>
                    <a:pt x="575411" y="53340"/>
                  </a:lnTo>
                  <a:lnTo>
                    <a:pt x="572363" y="50292"/>
                  </a:lnTo>
                  <a:lnTo>
                    <a:pt x="569315" y="45720"/>
                  </a:lnTo>
                  <a:lnTo>
                    <a:pt x="560082" y="41148"/>
                  </a:lnTo>
                  <a:lnTo>
                    <a:pt x="555510" y="39624"/>
                  </a:lnTo>
                  <a:lnTo>
                    <a:pt x="549414" y="38100"/>
                  </a:lnTo>
                  <a:lnTo>
                    <a:pt x="543318" y="38100"/>
                  </a:lnTo>
                  <a:lnTo>
                    <a:pt x="533361" y="39230"/>
                  </a:lnTo>
                  <a:lnTo>
                    <a:pt x="524268" y="42481"/>
                  </a:lnTo>
                  <a:lnTo>
                    <a:pt x="516305" y="47752"/>
                  </a:lnTo>
                  <a:lnTo>
                    <a:pt x="509790" y="54864"/>
                  </a:lnTo>
                  <a:lnTo>
                    <a:pt x="509790" y="39624"/>
                  </a:lnTo>
                  <a:lnTo>
                    <a:pt x="494550" y="39624"/>
                  </a:lnTo>
                  <a:lnTo>
                    <a:pt x="494550" y="143357"/>
                  </a:lnTo>
                  <a:lnTo>
                    <a:pt x="512838" y="143357"/>
                  </a:lnTo>
                  <a:lnTo>
                    <a:pt x="512838" y="86868"/>
                  </a:lnTo>
                  <a:lnTo>
                    <a:pt x="513168" y="78320"/>
                  </a:lnTo>
                  <a:lnTo>
                    <a:pt x="514362" y="71056"/>
                  </a:lnTo>
                  <a:lnTo>
                    <a:pt x="516686" y="65227"/>
                  </a:lnTo>
                  <a:lnTo>
                    <a:pt x="520458" y="60960"/>
                  </a:lnTo>
                  <a:lnTo>
                    <a:pt x="525030" y="54864"/>
                  </a:lnTo>
                  <a:lnTo>
                    <a:pt x="532650" y="53340"/>
                  </a:lnTo>
                  <a:lnTo>
                    <a:pt x="544842" y="53340"/>
                  </a:lnTo>
                  <a:lnTo>
                    <a:pt x="547890" y="54864"/>
                  </a:lnTo>
                  <a:lnTo>
                    <a:pt x="552462" y="56388"/>
                  </a:lnTo>
                  <a:lnTo>
                    <a:pt x="555510" y="57912"/>
                  </a:lnTo>
                  <a:lnTo>
                    <a:pt x="557034" y="60960"/>
                  </a:lnTo>
                  <a:lnTo>
                    <a:pt x="558558" y="65532"/>
                  </a:lnTo>
                  <a:lnTo>
                    <a:pt x="560082" y="68580"/>
                  </a:lnTo>
                  <a:lnTo>
                    <a:pt x="561606" y="73152"/>
                  </a:lnTo>
                  <a:lnTo>
                    <a:pt x="561606" y="143357"/>
                  </a:lnTo>
                  <a:lnTo>
                    <a:pt x="578459" y="143357"/>
                  </a:lnTo>
                  <a:lnTo>
                    <a:pt x="578459" y="62484"/>
                  </a:lnTo>
                  <a:close/>
                </a:path>
                <a:path w="1225550" h="183514">
                  <a:moveTo>
                    <a:pt x="752297" y="91541"/>
                  </a:moveTo>
                  <a:lnTo>
                    <a:pt x="751636" y="82397"/>
                  </a:lnTo>
                  <a:lnTo>
                    <a:pt x="751535" y="81064"/>
                  </a:lnTo>
                  <a:lnTo>
                    <a:pt x="751433" y="79565"/>
                  </a:lnTo>
                  <a:lnTo>
                    <a:pt x="748868" y="68859"/>
                  </a:lnTo>
                  <a:lnTo>
                    <a:pt x="744575" y="59563"/>
                  </a:lnTo>
                  <a:lnTo>
                    <a:pt x="738581" y="51828"/>
                  </a:lnTo>
                  <a:lnTo>
                    <a:pt x="734009" y="47625"/>
                  </a:lnTo>
                  <a:lnTo>
                    <a:pt x="734009" y="82397"/>
                  </a:lnTo>
                  <a:lnTo>
                    <a:pt x="676097" y="82397"/>
                  </a:lnTo>
                  <a:lnTo>
                    <a:pt x="676097" y="73253"/>
                  </a:lnTo>
                  <a:lnTo>
                    <a:pt x="679145" y="65633"/>
                  </a:lnTo>
                  <a:lnTo>
                    <a:pt x="685241" y="61061"/>
                  </a:lnTo>
                  <a:lnTo>
                    <a:pt x="689813" y="54876"/>
                  </a:lnTo>
                  <a:lnTo>
                    <a:pt x="697433" y="51828"/>
                  </a:lnTo>
                  <a:lnTo>
                    <a:pt x="714197" y="51828"/>
                  </a:lnTo>
                  <a:lnTo>
                    <a:pt x="721817" y="56489"/>
                  </a:lnTo>
                  <a:lnTo>
                    <a:pt x="726389" y="62585"/>
                  </a:lnTo>
                  <a:lnTo>
                    <a:pt x="730961" y="67157"/>
                  </a:lnTo>
                  <a:lnTo>
                    <a:pt x="732485" y="73253"/>
                  </a:lnTo>
                  <a:lnTo>
                    <a:pt x="734009" y="82397"/>
                  </a:lnTo>
                  <a:lnTo>
                    <a:pt x="734009" y="47625"/>
                  </a:lnTo>
                  <a:lnTo>
                    <a:pt x="732053" y="45821"/>
                  </a:lnTo>
                  <a:lnTo>
                    <a:pt x="724103" y="41541"/>
                  </a:lnTo>
                  <a:lnTo>
                    <a:pt x="714997" y="38963"/>
                  </a:lnTo>
                  <a:lnTo>
                    <a:pt x="705053" y="38112"/>
                  </a:lnTo>
                  <a:lnTo>
                    <a:pt x="695071" y="38963"/>
                  </a:lnTo>
                  <a:lnTo>
                    <a:pt x="659663" y="70192"/>
                  </a:lnTo>
                  <a:lnTo>
                    <a:pt x="656297" y="91541"/>
                  </a:lnTo>
                  <a:lnTo>
                    <a:pt x="656399" y="96113"/>
                  </a:lnTo>
                  <a:lnTo>
                    <a:pt x="670001" y="132689"/>
                  </a:lnTo>
                  <a:lnTo>
                    <a:pt x="706577" y="146507"/>
                  </a:lnTo>
                  <a:lnTo>
                    <a:pt x="715162" y="145910"/>
                  </a:lnTo>
                  <a:lnTo>
                    <a:pt x="741946" y="131165"/>
                  </a:lnTo>
                  <a:lnTo>
                    <a:pt x="745629" y="126784"/>
                  </a:lnTo>
                  <a:lnTo>
                    <a:pt x="745731" y="126593"/>
                  </a:lnTo>
                  <a:lnTo>
                    <a:pt x="749452" y="120332"/>
                  </a:lnTo>
                  <a:lnTo>
                    <a:pt x="752297" y="112877"/>
                  </a:lnTo>
                  <a:lnTo>
                    <a:pt x="734009" y="109829"/>
                  </a:lnTo>
                  <a:lnTo>
                    <a:pt x="730961" y="117449"/>
                  </a:lnTo>
                  <a:lnTo>
                    <a:pt x="726389" y="123545"/>
                  </a:lnTo>
                  <a:lnTo>
                    <a:pt x="723341" y="126593"/>
                  </a:lnTo>
                  <a:lnTo>
                    <a:pt x="718769" y="129641"/>
                  </a:lnTo>
                  <a:lnTo>
                    <a:pt x="712673" y="131165"/>
                  </a:lnTo>
                  <a:lnTo>
                    <a:pt x="697433" y="131165"/>
                  </a:lnTo>
                  <a:lnTo>
                    <a:pt x="674573" y="96113"/>
                  </a:lnTo>
                  <a:lnTo>
                    <a:pt x="752297" y="96113"/>
                  </a:lnTo>
                  <a:lnTo>
                    <a:pt x="752297" y="91541"/>
                  </a:lnTo>
                  <a:close/>
                </a:path>
                <a:path w="1225550" h="183514">
                  <a:moveTo>
                    <a:pt x="852970" y="143357"/>
                  </a:moveTo>
                  <a:lnTo>
                    <a:pt x="814870" y="88493"/>
                  </a:lnTo>
                  <a:lnTo>
                    <a:pt x="849922" y="39624"/>
                  </a:lnTo>
                  <a:lnTo>
                    <a:pt x="828586" y="39624"/>
                  </a:lnTo>
                  <a:lnTo>
                    <a:pt x="808774" y="68681"/>
                  </a:lnTo>
                  <a:lnTo>
                    <a:pt x="807250" y="71729"/>
                  </a:lnTo>
                  <a:lnTo>
                    <a:pt x="804202" y="76301"/>
                  </a:lnTo>
                  <a:lnTo>
                    <a:pt x="801154" y="73253"/>
                  </a:lnTo>
                  <a:lnTo>
                    <a:pt x="799630" y="68681"/>
                  </a:lnTo>
                  <a:lnTo>
                    <a:pt x="779729" y="39624"/>
                  </a:lnTo>
                  <a:lnTo>
                    <a:pt x="758393" y="39624"/>
                  </a:lnTo>
                  <a:lnTo>
                    <a:pt x="793534" y="90017"/>
                  </a:lnTo>
                  <a:lnTo>
                    <a:pt x="755345" y="143357"/>
                  </a:lnTo>
                  <a:lnTo>
                    <a:pt x="776681" y="143357"/>
                  </a:lnTo>
                  <a:lnTo>
                    <a:pt x="804202" y="103733"/>
                  </a:lnTo>
                  <a:lnTo>
                    <a:pt x="810298" y="111353"/>
                  </a:lnTo>
                  <a:lnTo>
                    <a:pt x="831634" y="143357"/>
                  </a:lnTo>
                  <a:lnTo>
                    <a:pt x="852970" y="143357"/>
                  </a:lnTo>
                  <a:close/>
                </a:path>
                <a:path w="1225550" h="183514">
                  <a:moveTo>
                    <a:pt x="961275" y="143357"/>
                  </a:moveTo>
                  <a:lnTo>
                    <a:pt x="959751" y="140309"/>
                  </a:lnTo>
                  <a:lnTo>
                    <a:pt x="956703" y="131165"/>
                  </a:lnTo>
                  <a:lnTo>
                    <a:pt x="956703" y="91541"/>
                  </a:lnTo>
                  <a:lnTo>
                    <a:pt x="956703" y="68681"/>
                  </a:lnTo>
                  <a:lnTo>
                    <a:pt x="955179" y="64109"/>
                  </a:lnTo>
                  <a:lnTo>
                    <a:pt x="955179" y="61061"/>
                  </a:lnTo>
                  <a:lnTo>
                    <a:pt x="953655" y="56489"/>
                  </a:lnTo>
                  <a:lnTo>
                    <a:pt x="952131" y="51828"/>
                  </a:lnTo>
                  <a:lnTo>
                    <a:pt x="949083" y="48780"/>
                  </a:lnTo>
                  <a:lnTo>
                    <a:pt x="947559" y="45732"/>
                  </a:lnTo>
                  <a:lnTo>
                    <a:pt x="942987" y="42684"/>
                  </a:lnTo>
                  <a:lnTo>
                    <a:pt x="936891" y="41160"/>
                  </a:lnTo>
                  <a:lnTo>
                    <a:pt x="932319" y="39636"/>
                  </a:lnTo>
                  <a:lnTo>
                    <a:pt x="924699" y="38112"/>
                  </a:lnTo>
                  <a:lnTo>
                    <a:pt x="906411" y="38112"/>
                  </a:lnTo>
                  <a:lnTo>
                    <a:pt x="877354" y="51828"/>
                  </a:lnTo>
                  <a:lnTo>
                    <a:pt x="872782" y="56489"/>
                  </a:lnTo>
                  <a:lnTo>
                    <a:pt x="871258" y="62585"/>
                  </a:lnTo>
                  <a:lnTo>
                    <a:pt x="869734" y="70205"/>
                  </a:lnTo>
                  <a:lnTo>
                    <a:pt x="886498" y="71729"/>
                  </a:lnTo>
                  <a:lnTo>
                    <a:pt x="888022" y="65633"/>
                  </a:lnTo>
                  <a:lnTo>
                    <a:pt x="891070" y="59537"/>
                  </a:lnTo>
                  <a:lnTo>
                    <a:pt x="895642" y="56489"/>
                  </a:lnTo>
                  <a:lnTo>
                    <a:pt x="898690" y="53352"/>
                  </a:lnTo>
                  <a:lnTo>
                    <a:pt x="904786" y="51828"/>
                  </a:lnTo>
                  <a:lnTo>
                    <a:pt x="921651" y="51828"/>
                  </a:lnTo>
                  <a:lnTo>
                    <a:pt x="929271" y="54876"/>
                  </a:lnTo>
                  <a:lnTo>
                    <a:pt x="933843" y="58013"/>
                  </a:lnTo>
                  <a:lnTo>
                    <a:pt x="936891" y="61061"/>
                  </a:lnTo>
                  <a:lnTo>
                    <a:pt x="938415" y="67157"/>
                  </a:lnTo>
                  <a:lnTo>
                    <a:pt x="938415" y="77825"/>
                  </a:lnTo>
                  <a:lnTo>
                    <a:pt x="938415" y="91541"/>
                  </a:lnTo>
                  <a:lnTo>
                    <a:pt x="938415" y="106781"/>
                  </a:lnTo>
                  <a:lnTo>
                    <a:pt x="935367" y="115925"/>
                  </a:lnTo>
                  <a:lnTo>
                    <a:pt x="929271" y="125069"/>
                  </a:lnTo>
                  <a:lnTo>
                    <a:pt x="924699" y="128117"/>
                  </a:lnTo>
                  <a:lnTo>
                    <a:pt x="918603" y="131165"/>
                  </a:lnTo>
                  <a:lnTo>
                    <a:pt x="912507" y="132689"/>
                  </a:lnTo>
                  <a:lnTo>
                    <a:pt x="898690" y="132689"/>
                  </a:lnTo>
                  <a:lnTo>
                    <a:pt x="894118" y="131165"/>
                  </a:lnTo>
                  <a:lnTo>
                    <a:pt x="889546" y="128117"/>
                  </a:lnTo>
                  <a:lnTo>
                    <a:pt x="886498" y="125069"/>
                  </a:lnTo>
                  <a:lnTo>
                    <a:pt x="884974" y="120497"/>
                  </a:lnTo>
                  <a:lnTo>
                    <a:pt x="884974" y="112877"/>
                  </a:lnTo>
                  <a:lnTo>
                    <a:pt x="886498" y="109829"/>
                  </a:lnTo>
                  <a:lnTo>
                    <a:pt x="888022" y="108305"/>
                  </a:lnTo>
                  <a:lnTo>
                    <a:pt x="889546" y="105257"/>
                  </a:lnTo>
                  <a:lnTo>
                    <a:pt x="891070" y="103733"/>
                  </a:lnTo>
                  <a:lnTo>
                    <a:pt x="897166" y="100685"/>
                  </a:lnTo>
                  <a:lnTo>
                    <a:pt x="901738" y="99161"/>
                  </a:lnTo>
                  <a:lnTo>
                    <a:pt x="909459" y="99161"/>
                  </a:lnTo>
                  <a:lnTo>
                    <a:pt x="926795" y="95351"/>
                  </a:lnTo>
                  <a:lnTo>
                    <a:pt x="933246" y="93586"/>
                  </a:lnTo>
                  <a:lnTo>
                    <a:pt x="938415" y="91541"/>
                  </a:lnTo>
                  <a:lnTo>
                    <a:pt x="938415" y="77825"/>
                  </a:lnTo>
                  <a:lnTo>
                    <a:pt x="932980" y="79844"/>
                  </a:lnTo>
                  <a:lnTo>
                    <a:pt x="925842" y="81445"/>
                  </a:lnTo>
                  <a:lnTo>
                    <a:pt x="916978" y="82753"/>
                  </a:lnTo>
                  <a:lnTo>
                    <a:pt x="906411" y="83921"/>
                  </a:lnTo>
                  <a:lnTo>
                    <a:pt x="900214" y="85445"/>
                  </a:lnTo>
                  <a:lnTo>
                    <a:pt x="894118" y="85445"/>
                  </a:lnTo>
                  <a:lnTo>
                    <a:pt x="891070" y="86969"/>
                  </a:lnTo>
                  <a:lnTo>
                    <a:pt x="881926" y="90017"/>
                  </a:lnTo>
                  <a:lnTo>
                    <a:pt x="878878" y="93065"/>
                  </a:lnTo>
                  <a:lnTo>
                    <a:pt x="874306" y="94589"/>
                  </a:lnTo>
                  <a:lnTo>
                    <a:pt x="871258" y="99161"/>
                  </a:lnTo>
                  <a:lnTo>
                    <a:pt x="869734" y="102209"/>
                  </a:lnTo>
                  <a:lnTo>
                    <a:pt x="866686" y="106781"/>
                  </a:lnTo>
                  <a:lnTo>
                    <a:pt x="866686" y="125069"/>
                  </a:lnTo>
                  <a:lnTo>
                    <a:pt x="869734" y="132689"/>
                  </a:lnTo>
                  <a:lnTo>
                    <a:pt x="875830" y="137261"/>
                  </a:lnTo>
                  <a:lnTo>
                    <a:pt x="880732" y="141274"/>
                  </a:lnTo>
                  <a:lnTo>
                    <a:pt x="886498" y="144170"/>
                  </a:lnTo>
                  <a:lnTo>
                    <a:pt x="893406" y="145910"/>
                  </a:lnTo>
                  <a:lnTo>
                    <a:pt x="901738" y="146507"/>
                  </a:lnTo>
                  <a:lnTo>
                    <a:pt x="907935" y="146507"/>
                  </a:lnTo>
                  <a:lnTo>
                    <a:pt x="915555" y="144881"/>
                  </a:lnTo>
                  <a:lnTo>
                    <a:pt x="921651" y="143357"/>
                  </a:lnTo>
                  <a:lnTo>
                    <a:pt x="933843" y="137261"/>
                  </a:lnTo>
                  <a:lnTo>
                    <a:pt x="938415" y="132689"/>
                  </a:lnTo>
                  <a:lnTo>
                    <a:pt x="939939" y="131165"/>
                  </a:lnTo>
                  <a:lnTo>
                    <a:pt x="939939" y="135737"/>
                  </a:lnTo>
                  <a:lnTo>
                    <a:pt x="941463" y="140309"/>
                  </a:lnTo>
                  <a:lnTo>
                    <a:pt x="942987" y="143357"/>
                  </a:lnTo>
                  <a:lnTo>
                    <a:pt x="961275" y="143357"/>
                  </a:lnTo>
                  <a:close/>
                </a:path>
                <a:path w="1225550" h="183514">
                  <a:moveTo>
                    <a:pt x="1116812" y="73253"/>
                  </a:moveTo>
                  <a:lnTo>
                    <a:pt x="1095476" y="38100"/>
                  </a:lnTo>
                  <a:lnTo>
                    <a:pt x="1086332" y="38100"/>
                  </a:lnTo>
                  <a:lnTo>
                    <a:pt x="1076617" y="39255"/>
                  </a:lnTo>
                  <a:lnTo>
                    <a:pt x="1068044" y="42684"/>
                  </a:lnTo>
                  <a:lnTo>
                    <a:pt x="1060615" y="48437"/>
                  </a:lnTo>
                  <a:lnTo>
                    <a:pt x="1054328" y="56489"/>
                  </a:lnTo>
                  <a:lnTo>
                    <a:pt x="1051280" y="50292"/>
                  </a:lnTo>
                  <a:lnTo>
                    <a:pt x="1048232" y="45720"/>
                  </a:lnTo>
                  <a:lnTo>
                    <a:pt x="1043660" y="42672"/>
                  </a:lnTo>
                  <a:lnTo>
                    <a:pt x="1037564" y="39624"/>
                  </a:lnTo>
                  <a:lnTo>
                    <a:pt x="1031468" y="38100"/>
                  </a:lnTo>
                  <a:lnTo>
                    <a:pt x="1017651" y="38100"/>
                  </a:lnTo>
                  <a:lnTo>
                    <a:pt x="993267" y="54864"/>
                  </a:lnTo>
                  <a:lnTo>
                    <a:pt x="993267" y="39624"/>
                  </a:lnTo>
                  <a:lnTo>
                    <a:pt x="976503" y="39624"/>
                  </a:lnTo>
                  <a:lnTo>
                    <a:pt x="976503" y="143357"/>
                  </a:lnTo>
                  <a:lnTo>
                    <a:pt x="994791" y="143357"/>
                  </a:lnTo>
                  <a:lnTo>
                    <a:pt x="994791" y="80873"/>
                  </a:lnTo>
                  <a:lnTo>
                    <a:pt x="996315" y="73253"/>
                  </a:lnTo>
                  <a:lnTo>
                    <a:pt x="999363" y="64109"/>
                  </a:lnTo>
                  <a:lnTo>
                    <a:pt x="1002411" y="59537"/>
                  </a:lnTo>
                  <a:lnTo>
                    <a:pt x="1006983" y="56489"/>
                  </a:lnTo>
                  <a:lnTo>
                    <a:pt x="1016127" y="53340"/>
                  </a:lnTo>
                  <a:lnTo>
                    <a:pt x="1026795" y="53340"/>
                  </a:lnTo>
                  <a:lnTo>
                    <a:pt x="1031468" y="54864"/>
                  </a:lnTo>
                  <a:lnTo>
                    <a:pt x="1034516" y="59537"/>
                  </a:lnTo>
                  <a:lnTo>
                    <a:pt x="1037564" y="62585"/>
                  </a:lnTo>
                  <a:lnTo>
                    <a:pt x="1039088" y="68681"/>
                  </a:lnTo>
                  <a:lnTo>
                    <a:pt x="1039088" y="143357"/>
                  </a:lnTo>
                  <a:lnTo>
                    <a:pt x="1055852" y="143357"/>
                  </a:lnTo>
                  <a:lnTo>
                    <a:pt x="1055852" y="73253"/>
                  </a:lnTo>
                  <a:lnTo>
                    <a:pt x="1058900" y="65633"/>
                  </a:lnTo>
                  <a:lnTo>
                    <a:pt x="1063472" y="61061"/>
                  </a:lnTo>
                  <a:lnTo>
                    <a:pt x="1068044" y="54864"/>
                  </a:lnTo>
                  <a:lnTo>
                    <a:pt x="1074140" y="53340"/>
                  </a:lnTo>
                  <a:lnTo>
                    <a:pt x="1089380" y="53340"/>
                  </a:lnTo>
                  <a:lnTo>
                    <a:pt x="1092428" y="56489"/>
                  </a:lnTo>
                  <a:lnTo>
                    <a:pt x="1095476" y="58013"/>
                  </a:lnTo>
                  <a:lnTo>
                    <a:pt x="1100048" y="67157"/>
                  </a:lnTo>
                  <a:lnTo>
                    <a:pt x="1100048" y="143357"/>
                  </a:lnTo>
                  <a:lnTo>
                    <a:pt x="1116812" y="143357"/>
                  </a:lnTo>
                  <a:lnTo>
                    <a:pt x="1116812" y="73253"/>
                  </a:lnTo>
                  <a:close/>
                </a:path>
                <a:path w="1225550" h="183514">
                  <a:moveTo>
                    <a:pt x="1225118" y="91541"/>
                  </a:moveTo>
                  <a:lnTo>
                    <a:pt x="1219022" y="64109"/>
                  </a:lnTo>
                  <a:lnTo>
                    <a:pt x="1215974" y="56489"/>
                  </a:lnTo>
                  <a:lnTo>
                    <a:pt x="1213205" y="51828"/>
                  </a:lnTo>
                  <a:lnTo>
                    <a:pt x="1211402" y="48780"/>
                  </a:lnTo>
                  <a:lnTo>
                    <a:pt x="1206830" y="46037"/>
                  </a:lnTo>
                  <a:lnTo>
                    <a:pt x="1206830" y="91541"/>
                  </a:lnTo>
                  <a:lnTo>
                    <a:pt x="1206728" y="93065"/>
                  </a:lnTo>
                  <a:lnTo>
                    <a:pt x="1206258" y="101231"/>
                  </a:lnTo>
                  <a:lnTo>
                    <a:pt x="1185494" y="131165"/>
                  </a:lnTo>
                  <a:lnTo>
                    <a:pt x="1170254" y="131165"/>
                  </a:lnTo>
                  <a:lnTo>
                    <a:pt x="1164158" y="128117"/>
                  </a:lnTo>
                  <a:lnTo>
                    <a:pt x="1158062" y="122021"/>
                  </a:lnTo>
                  <a:lnTo>
                    <a:pt x="1154925" y="116852"/>
                  </a:lnTo>
                  <a:lnTo>
                    <a:pt x="1154836" y="116611"/>
                  </a:lnTo>
                  <a:lnTo>
                    <a:pt x="1152486" y="110401"/>
                  </a:lnTo>
                  <a:lnTo>
                    <a:pt x="1150899" y="102514"/>
                  </a:lnTo>
                  <a:lnTo>
                    <a:pt x="1150823" y="101231"/>
                  </a:lnTo>
                  <a:lnTo>
                    <a:pt x="1150708" y="99275"/>
                  </a:lnTo>
                  <a:lnTo>
                    <a:pt x="1150340" y="93065"/>
                  </a:lnTo>
                  <a:lnTo>
                    <a:pt x="1165682" y="54876"/>
                  </a:lnTo>
                  <a:lnTo>
                    <a:pt x="1168730" y="53352"/>
                  </a:lnTo>
                  <a:lnTo>
                    <a:pt x="1171778" y="51828"/>
                  </a:lnTo>
                  <a:lnTo>
                    <a:pt x="1187018" y="51828"/>
                  </a:lnTo>
                  <a:lnTo>
                    <a:pt x="1193114" y="54876"/>
                  </a:lnTo>
                  <a:lnTo>
                    <a:pt x="1206373" y="83832"/>
                  </a:lnTo>
                  <a:lnTo>
                    <a:pt x="1206830" y="91541"/>
                  </a:lnTo>
                  <a:lnTo>
                    <a:pt x="1206830" y="46037"/>
                  </a:lnTo>
                  <a:lnTo>
                    <a:pt x="1203782" y="44208"/>
                  </a:lnTo>
                  <a:lnTo>
                    <a:pt x="1197686" y="39636"/>
                  </a:lnTo>
                  <a:lnTo>
                    <a:pt x="1190066" y="38112"/>
                  </a:lnTo>
                  <a:lnTo>
                    <a:pt x="1173302" y="38112"/>
                  </a:lnTo>
                  <a:lnTo>
                    <a:pt x="1164158" y="41160"/>
                  </a:lnTo>
                  <a:lnTo>
                    <a:pt x="1158062" y="44208"/>
                  </a:lnTo>
                  <a:lnTo>
                    <a:pt x="1155014" y="48780"/>
                  </a:lnTo>
                  <a:lnTo>
                    <a:pt x="1150340" y="53352"/>
                  </a:lnTo>
                  <a:lnTo>
                    <a:pt x="1150340" y="39636"/>
                  </a:lnTo>
                  <a:lnTo>
                    <a:pt x="1135100" y="39636"/>
                  </a:lnTo>
                  <a:lnTo>
                    <a:pt x="1135100" y="183083"/>
                  </a:lnTo>
                  <a:lnTo>
                    <a:pt x="1151864" y="183083"/>
                  </a:lnTo>
                  <a:lnTo>
                    <a:pt x="1151864" y="132689"/>
                  </a:lnTo>
                  <a:lnTo>
                    <a:pt x="1155014" y="137261"/>
                  </a:lnTo>
                  <a:lnTo>
                    <a:pt x="1159586" y="140309"/>
                  </a:lnTo>
                  <a:lnTo>
                    <a:pt x="1164158" y="141833"/>
                  </a:lnTo>
                  <a:lnTo>
                    <a:pt x="1168730" y="144881"/>
                  </a:lnTo>
                  <a:lnTo>
                    <a:pt x="1173302" y="146507"/>
                  </a:lnTo>
                  <a:lnTo>
                    <a:pt x="1187018" y="146507"/>
                  </a:lnTo>
                  <a:lnTo>
                    <a:pt x="1194638" y="143357"/>
                  </a:lnTo>
                  <a:lnTo>
                    <a:pt x="1209878" y="134213"/>
                  </a:lnTo>
                  <a:lnTo>
                    <a:pt x="1211021" y="132689"/>
                  </a:lnTo>
                  <a:lnTo>
                    <a:pt x="1212164" y="131165"/>
                  </a:lnTo>
                  <a:lnTo>
                    <a:pt x="1224584" y="99275"/>
                  </a:lnTo>
                  <a:lnTo>
                    <a:pt x="1225118" y="91541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958839" y="5750051"/>
              <a:ext cx="225552" cy="146494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500568" y="6030753"/>
              <a:ext cx="147923" cy="149542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740026" y="6035325"/>
              <a:ext cx="1096613" cy="144970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3774948" y="6035039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10">
                  <a:moveTo>
                    <a:pt x="18287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43256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826478" y="6035325"/>
              <a:ext cx="179927" cy="184594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4062888" y="6032277"/>
              <a:ext cx="170783" cy="148018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4284053" y="6035040"/>
              <a:ext cx="128270" cy="145415"/>
            </a:xfrm>
            <a:custGeom>
              <a:avLst/>
              <a:gdLst/>
              <a:ahLst/>
              <a:cxnLst/>
              <a:rect l="l" t="t" r="r" b="b"/>
              <a:pathLst>
                <a:path w="128270" h="145414">
                  <a:moveTo>
                    <a:pt x="94488" y="143738"/>
                  </a:moveTo>
                  <a:lnTo>
                    <a:pt x="91440" y="134594"/>
                  </a:lnTo>
                  <a:lnTo>
                    <a:pt x="89916" y="129921"/>
                  </a:lnTo>
                  <a:lnTo>
                    <a:pt x="89674" y="126238"/>
                  </a:lnTo>
                  <a:lnTo>
                    <a:pt x="89115" y="119253"/>
                  </a:lnTo>
                  <a:lnTo>
                    <a:pt x="88671" y="111633"/>
                  </a:lnTo>
                  <a:lnTo>
                    <a:pt x="88582" y="108585"/>
                  </a:lnTo>
                  <a:lnTo>
                    <a:pt x="88493" y="104013"/>
                  </a:lnTo>
                  <a:lnTo>
                    <a:pt x="88392" y="90297"/>
                  </a:lnTo>
                  <a:lnTo>
                    <a:pt x="88392" y="59817"/>
                  </a:lnTo>
                  <a:lnTo>
                    <a:pt x="85852" y="52197"/>
                  </a:lnTo>
                  <a:lnTo>
                    <a:pt x="85344" y="50673"/>
                  </a:lnTo>
                  <a:lnTo>
                    <a:pt x="82296" y="47625"/>
                  </a:lnTo>
                  <a:lnTo>
                    <a:pt x="80772" y="44577"/>
                  </a:lnTo>
                  <a:lnTo>
                    <a:pt x="76200" y="41529"/>
                  </a:lnTo>
                  <a:lnTo>
                    <a:pt x="70104" y="39916"/>
                  </a:lnTo>
                  <a:lnTo>
                    <a:pt x="65532" y="38392"/>
                  </a:lnTo>
                  <a:lnTo>
                    <a:pt x="57912" y="36868"/>
                  </a:lnTo>
                  <a:lnTo>
                    <a:pt x="39624" y="36868"/>
                  </a:lnTo>
                  <a:lnTo>
                    <a:pt x="10668" y="50673"/>
                  </a:lnTo>
                  <a:lnTo>
                    <a:pt x="6096" y="55245"/>
                  </a:lnTo>
                  <a:lnTo>
                    <a:pt x="4572" y="61341"/>
                  </a:lnTo>
                  <a:lnTo>
                    <a:pt x="1524" y="68961"/>
                  </a:lnTo>
                  <a:lnTo>
                    <a:pt x="19812" y="72009"/>
                  </a:lnTo>
                  <a:lnTo>
                    <a:pt x="38100" y="52197"/>
                  </a:lnTo>
                  <a:lnTo>
                    <a:pt x="54864" y="52197"/>
                  </a:lnTo>
                  <a:lnTo>
                    <a:pt x="62484" y="53721"/>
                  </a:lnTo>
                  <a:lnTo>
                    <a:pt x="67056" y="58293"/>
                  </a:lnTo>
                  <a:lnTo>
                    <a:pt x="70104" y="59817"/>
                  </a:lnTo>
                  <a:lnTo>
                    <a:pt x="71628" y="65913"/>
                  </a:lnTo>
                  <a:lnTo>
                    <a:pt x="71628" y="76581"/>
                  </a:lnTo>
                  <a:lnTo>
                    <a:pt x="71628" y="90297"/>
                  </a:lnTo>
                  <a:lnTo>
                    <a:pt x="71628" y="105537"/>
                  </a:lnTo>
                  <a:lnTo>
                    <a:pt x="70104" y="111633"/>
                  </a:lnTo>
                  <a:lnTo>
                    <a:pt x="65532" y="120777"/>
                  </a:lnTo>
                  <a:lnTo>
                    <a:pt x="62484" y="123825"/>
                  </a:lnTo>
                  <a:lnTo>
                    <a:pt x="56388" y="126873"/>
                  </a:lnTo>
                  <a:lnTo>
                    <a:pt x="51816" y="129921"/>
                  </a:lnTo>
                  <a:lnTo>
                    <a:pt x="45720" y="131546"/>
                  </a:lnTo>
                  <a:lnTo>
                    <a:pt x="32004" y="131546"/>
                  </a:lnTo>
                  <a:lnTo>
                    <a:pt x="27432" y="129921"/>
                  </a:lnTo>
                  <a:lnTo>
                    <a:pt x="22860" y="126873"/>
                  </a:lnTo>
                  <a:lnTo>
                    <a:pt x="19812" y="123825"/>
                  </a:lnTo>
                  <a:lnTo>
                    <a:pt x="18288" y="119253"/>
                  </a:lnTo>
                  <a:lnTo>
                    <a:pt x="18288" y="108585"/>
                  </a:lnTo>
                  <a:lnTo>
                    <a:pt x="19812" y="107061"/>
                  </a:lnTo>
                  <a:lnTo>
                    <a:pt x="21336" y="104013"/>
                  </a:lnTo>
                  <a:lnTo>
                    <a:pt x="30480" y="99441"/>
                  </a:lnTo>
                  <a:lnTo>
                    <a:pt x="35052" y="97917"/>
                  </a:lnTo>
                  <a:lnTo>
                    <a:pt x="42672" y="97917"/>
                  </a:lnTo>
                  <a:lnTo>
                    <a:pt x="51485" y="96520"/>
                  </a:lnTo>
                  <a:lnTo>
                    <a:pt x="59436" y="94678"/>
                  </a:lnTo>
                  <a:lnTo>
                    <a:pt x="66243" y="92570"/>
                  </a:lnTo>
                  <a:lnTo>
                    <a:pt x="71628" y="90297"/>
                  </a:lnTo>
                  <a:lnTo>
                    <a:pt x="71628" y="76581"/>
                  </a:lnTo>
                  <a:lnTo>
                    <a:pt x="65557" y="78613"/>
                  </a:lnTo>
                  <a:lnTo>
                    <a:pt x="58483" y="80200"/>
                  </a:lnTo>
                  <a:lnTo>
                    <a:pt x="49987" y="81521"/>
                  </a:lnTo>
                  <a:lnTo>
                    <a:pt x="39624" y="82677"/>
                  </a:lnTo>
                  <a:lnTo>
                    <a:pt x="27432" y="85725"/>
                  </a:lnTo>
                  <a:lnTo>
                    <a:pt x="24384" y="85725"/>
                  </a:lnTo>
                  <a:lnTo>
                    <a:pt x="15240" y="88773"/>
                  </a:lnTo>
                  <a:lnTo>
                    <a:pt x="12192" y="91821"/>
                  </a:lnTo>
                  <a:lnTo>
                    <a:pt x="7620" y="94869"/>
                  </a:lnTo>
                  <a:lnTo>
                    <a:pt x="4572" y="97917"/>
                  </a:lnTo>
                  <a:lnTo>
                    <a:pt x="3048" y="102489"/>
                  </a:lnTo>
                  <a:lnTo>
                    <a:pt x="0" y="105537"/>
                  </a:lnTo>
                  <a:lnTo>
                    <a:pt x="0" y="123825"/>
                  </a:lnTo>
                  <a:lnTo>
                    <a:pt x="3048" y="131546"/>
                  </a:lnTo>
                  <a:lnTo>
                    <a:pt x="35052" y="145262"/>
                  </a:lnTo>
                  <a:lnTo>
                    <a:pt x="41148" y="145262"/>
                  </a:lnTo>
                  <a:lnTo>
                    <a:pt x="48768" y="143738"/>
                  </a:lnTo>
                  <a:lnTo>
                    <a:pt x="53340" y="142214"/>
                  </a:lnTo>
                  <a:lnTo>
                    <a:pt x="59436" y="139166"/>
                  </a:lnTo>
                  <a:lnTo>
                    <a:pt x="67056" y="136118"/>
                  </a:lnTo>
                  <a:lnTo>
                    <a:pt x="71551" y="131546"/>
                  </a:lnTo>
                  <a:lnTo>
                    <a:pt x="73152" y="129921"/>
                  </a:lnTo>
                  <a:lnTo>
                    <a:pt x="73152" y="134594"/>
                  </a:lnTo>
                  <a:lnTo>
                    <a:pt x="76200" y="143738"/>
                  </a:lnTo>
                  <a:lnTo>
                    <a:pt x="94488" y="143738"/>
                  </a:lnTo>
                  <a:close/>
                </a:path>
                <a:path w="128270" h="145414">
                  <a:moveTo>
                    <a:pt x="127927" y="0"/>
                  </a:moveTo>
                  <a:lnTo>
                    <a:pt x="109626" y="0"/>
                  </a:lnTo>
                  <a:lnTo>
                    <a:pt x="109626" y="143268"/>
                  </a:lnTo>
                  <a:lnTo>
                    <a:pt x="127927" y="143268"/>
                  </a:lnTo>
                  <a:lnTo>
                    <a:pt x="127927" y="0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447222" y="6035039"/>
              <a:ext cx="216217" cy="145256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783294" y="6071901"/>
              <a:ext cx="190690" cy="108394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5998463" y="6035039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10">
                  <a:moveTo>
                    <a:pt x="18287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43256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6041040" y="6035325"/>
              <a:ext cx="289845" cy="144970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6356794" y="6071901"/>
              <a:ext cx="83820" cy="106870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6536721" y="6030753"/>
              <a:ext cx="1284160" cy="149542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892605" y="6032277"/>
              <a:ext cx="161639" cy="148018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4576857" y="6035039"/>
              <a:ext cx="1281112" cy="377190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653665" y="6265164"/>
              <a:ext cx="467486" cy="146970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962209" y="6270307"/>
              <a:ext cx="478916" cy="141827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6795516" y="6265164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5" h="143510">
                  <a:moveTo>
                    <a:pt x="18287" y="143255"/>
                  </a:moveTo>
                  <a:lnTo>
                    <a:pt x="0" y="143255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43255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151875" y="6265640"/>
              <a:ext cx="125063" cy="146494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2156459" y="6509003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09">
                  <a:moveTo>
                    <a:pt x="18288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43256"/>
                  </a:lnTo>
                  <a:close/>
                </a:path>
              </a:pathLst>
            </a:custGeom>
            <a:solidFill>
              <a:srgbClr val="0A52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476184" y="6032277"/>
              <a:ext cx="3120485" cy="1124426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251960" y="6264116"/>
              <a:ext cx="3867912" cy="660653"/>
            </a:xfrm>
            <a:prstGeom prst="rect">
              <a:avLst/>
            </a:prstGeom>
          </p:spPr>
        </p:pic>
      </p:grpSp>
      <p:grpSp>
        <p:nvGrpSpPr>
          <p:cNvPr id="214" name="object 214"/>
          <p:cNvGrpSpPr/>
          <p:nvPr/>
        </p:nvGrpSpPr>
        <p:grpSpPr>
          <a:xfrm>
            <a:off x="4544091" y="5068824"/>
            <a:ext cx="698500" cy="340360"/>
            <a:chOff x="4544091" y="5068824"/>
            <a:chExt cx="698500" cy="340360"/>
          </a:xfrm>
        </p:grpSpPr>
        <p:sp>
          <p:nvSpPr>
            <p:cNvPr id="215" name="object 215"/>
            <p:cNvSpPr/>
            <p:nvPr/>
          </p:nvSpPr>
          <p:spPr>
            <a:xfrm>
              <a:off x="4546377" y="5071110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346233" y="335660"/>
                  </a:moveTo>
                  <a:lnTo>
                    <a:pt x="0" y="0"/>
                  </a:lnTo>
                  <a:lnTo>
                    <a:pt x="693896" y="0"/>
                  </a:lnTo>
                  <a:lnTo>
                    <a:pt x="346233" y="33566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4546377" y="5071110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693896" y="0"/>
                  </a:moveTo>
                  <a:lnTo>
                    <a:pt x="346233" y="335660"/>
                  </a:lnTo>
                  <a:lnTo>
                    <a:pt x="0" y="0"/>
                  </a:lnTo>
                  <a:lnTo>
                    <a:pt x="693896" y="0"/>
                  </a:lnTo>
                  <a:close/>
                </a:path>
              </a:pathLst>
            </a:custGeom>
            <a:ln w="4572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7" name="object 217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9945528" y="7252810"/>
            <a:ext cx="137254" cy="10067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2945" y="495554"/>
            <a:ext cx="811530" cy="244475"/>
            <a:chOff x="702945" y="495554"/>
            <a:chExt cx="811530" cy="244475"/>
          </a:xfrm>
        </p:grpSpPr>
        <p:sp>
          <p:nvSpPr>
            <p:cNvPr id="3" name="object 3"/>
            <p:cNvSpPr/>
            <p:nvPr/>
          </p:nvSpPr>
          <p:spPr>
            <a:xfrm>
              <a:off x="702945" y="495553"/>
              <a:ext cx="537210" cy="244475"/>
            </a:xfrm>
            <a:custGeom>
              <a:avLst/>
              <a:gdLst/>
              <a:ahLst/>
              <a:cxnLst/>
              <a:rect l="l" t="t" r="r" b="b"/>
              <a:pathLst>
                <a:path w="537210" h="244475">
                  <a:moveTo>
                    <a:pt x="179920" y="212090"/>
                  </a:moveTo>
                  <a:lnTo>
                    <a:pt x="32004" y="212090"/>
                  </a:lnTo>
                  <a:lnTo>
                    <a:pt x="32004" y="129540"/>
                  </a:lnTo>
                  <a:lnTo>
                    <a:pt x="166204" y="129540"/>
                  </a:lnTo>
                  <a:lnTo>
                    <a:pt x="166204" y="102870"/>
                  </a:lnTo>
                  <a:lnTo>
                    <a:pt x="32004" y="102870"/>
                  </a:lnTo>
                  <a:lnTo>
                    <a:pt x="32004" y="27940"/>
                  </a:lnTo>
                  <a:lnTo>
                    <a:pt x="175348" y="27940"/>
                  </a:lnTo>
                  <a:lnTo>
                    <a:pt x="175348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102870"/>
                  </a:lnTo>
                  <a:lnTo>
                    <a:pt x="0" y="129540"/>
                  </a:lnTo>
                  <a:lnTo>
                    <a:pt x="0" y="212090"/>
                  </a:lnTo>
                  <a:lnTo>
                    <a:pt x="0" y="241300"/>
                  </a:lnTo>
                  <a:lnTo>
                    <a:pt x="179920" y="241300"/>
                  </a:lnTo>
                  <a:lnTo>
                    <a:pt x="179920" y="212090"/>
                  </a:lnTo>
                  <a:close/>
                </a:path>
                <a:path w="537210" h="244475">
                  <a:moveTo>
                    <a:pt x="359943" y="241300"/>
                  </a:moveTo>
                  <a:lnTo>
                    <a:pt x="295833" y="148247"/>
                  </a:lnTo>
                  <a:lnTo>
                    <a:pt x="355371" y="65849"/>
                  </a:lnTo>
                  <a:lnTo>
                    <a:pt x="320217" y="65849"/>
                  </a:lnTo>
                  <a:lnTo>
                    <a:pt x="291261" y="107099"/>
                  </a:lnTo>
                  <a:lnTo>
                    <a:pt x="282117" y="119291"/>
                  </a:lnTo>
                  <a:lnTo>
                    <a:pt x="277545" y="126911"/>
                  </a:lnTo>
                  <a:lnTo>
                    <a:pt x="271449" y="114719"/>
                  </a:lnTo>
                  <a:lnTo>
                    <a:pt x="265353" y="107099"/>
                  </a:lnTo>
                  <a:lnTo>
                    <a:pt x="239445" y="65849"/>
                  </a:lnTo>
                  <a:lnTo>
                    <a:pt x="201256" y="65849"/>
                  </a:lnTo>
                  <a:lnTo>
                    <a:pt x="260781" y="149771"/>
                  </a:lnTo>
                  <a:lnTo>
                    <a:pt x="196684" y="241300"/>
                  </a:lnTo>
                  <a:lnTo>
                    <a:pt x="233349" y="241300"/>
                  </a:lnTo>
                  <a:lnTo>
                    <a:pt x="279069" y="171107"/>
                  </a:lnTo>
                  <a:lnTo>
                    <a:pt x="288213" y="186436"/>
                  </a:lnTo>
                  <a:lnTo>
                    <a:pt x="324789" y="241300"/>
                  </a:lnTo>
                  <a:lnTo>
                    <a:pt x="359943" y="241300"/>
                  </a:lnTo>
                  <a:close/>
                </a:path>
                <a:path w="537210" h="244475">
                  <a:moveTo>
                    <a:pt x="536829" y="241300"/>
                  </a:moveTo>
                  <a:lnTo>
                    <a:pt x="536727" y="241134"/>
                  </a:lnTo>
                  <a:lnTo>
                    <a:pt x="532257" y="233680"/>
                  </a:lnTo>
                  <a:lnTo>
                    <a:pt x="529209" y="227584"/>
                  </a:lnTo>
                  <a:lnTo>
                    <a:pt x="529120" y="219392"/>
                  </a:lnTo>
                  <a:lnTo>
                    <a:pt x="528967" y="218440"/>
                  </a:lnTo>
                  <a:lnTo>
                    <a:pt x="526262" y="175679"/>
                  </a:lnTo>
                  <a:lnTo>
                    <a:pt x="526148" y="152819"/>
                  </a:lnTo>
                  <a:lnTo>
                    <a:pt x="526148" y="143675"/>
                  </a:lnTo>
                  <a:lnTo>
                    <a:pt x="526021" y="113792"/>
                  </a:lnTo>
                  <a:lnTo>
                    <a:pt x="525945" y="110959"/>
                  </a:lnTo>
                  <a:lnTo>
                    <a:pt x="525513" y="105283"/>
                  </a:lnTo>
                  <a:lnTo>
                    <a:pt x="524573" y="100698"/>
                  </a:lnTo>
                  <a:lnTo>
                    <a:pt x="523113" y="91859"/>
                  </a:lnTo>
                  <a:lnTo>
                    <a:pt x="520814" y="87185"/>
                  </a:lnTo>
                  <a:lnTo>
                    <a:pt x="520065" y="85661"/>
                  </a:lnTo>
                  <a:lnTo>
                    <a:pt x="515493" y="81089"/>
                  </a:lnTo>
                  <a:lnTo>
                    <a:pt x="479666" y="63182"/>
                  </a:lnTo>
                  <a:lnTo>
                    <a:pt x="459003" y="61277"/>
                  </a:lnTo>
                  <a:lnTo>
                    <a:pt x="448576" y="61810"/>
                  </a:lnTo>
                  <a:lnTo>
                    <a:pt x="448246" y="61810"/>
                  </a:lnTo>
                  <a:lnTo>
                    <a:pt x="404710" y="75565"/>
                  </a:lnTo>
                  <a:lnTo>
                    <a:pt x="382333" y="107403"/>
                  </a:lnTo>
                  <a:lnTo>
                    <a:pt x="379755" y="116243"/>
                  </a:lnTo>
                  <a:lnTo>
                    <a:pt x="408711" y="119291"/>
                  </a:lnTo>
                  <a:lnTo>
                    <a:pt x="408825" y="118999"/>
                  </a:lnTo>
                  <a:lnTo>
                    <a:pt x="412165" y="110959"/>
                  </a:lnTo>
                  <a:lnTo>
                    <a:pt x="444741" y="87503"/>
                  </a:lnTo>
                  <a:lnTo>
                    <a:pt x="454431" y="87185"/>
                  </a:lnTo>
                  <a:lnTo>
                    <a:pt x="465086" y="87782"/>
                  </a:lnTo>
                  <a:lnTo>
                    <a:pt x="496633" y="113792"/>
                  </a:lnTo>
                  <a:lnTo>
                    <a:pt x="497205" y="122339"/>
                  </a:lnTo>
                  <a:lnTo>
                    <a:pt x="497205" y="129959"/>
                  </a:lnTo>
                  <a:lnTo>
                    <a:pt x="497205" y="152819"/>
                  </a:lnTo>
                  <a:lnTo>
                    <a:pt x="497090" y="167106"/>
                  </a:lnTo>
                  <a:lnTo>
                    <a:pt x="496963" y="171107"/>
                  </a:lnTo>
                  <a:lnTo>
                    <a:pt x="496912" y="172974"/>
                  </a:lnTo>
                  <a:lnTo>
                    <a:pt x="479120" y="209918"/>
                  </a:lnTo>
                  <a:lnTo>
                    <a:pt x="442239" y="221488"/>
                  </a:lnTo>
                  <a:lnTo>
                    <a:pt x="433908" y="220941"/>
                  </a:lnTo>
                  <a:lnTo>
                    <a:pt x="407187" y="201676"/>
                  </a:lnTo>
                  <a:lnTo>
                    <a:pt x="407187" y="187960"/>
                  </a:lnTo>
                  <a:lnTo>
                    <a:pt x="439788" y="165506"/>
                  </a:lnTo>
                  <a:lnTo>
                    <a:pt x="448335" y="163487"/>
                  </a:lnTo>
                  <a:lnTo>
                    <a:pt x="463511" y="161175"/>
                  </a:lnTo>
                  <a:lnTo>
                    <a:pt x="476808" y="158724"/>
                  </a:lnTo>
                  <a:lnTo>
                    <a:pt x="488073" y="155981"/>
                  </a:lnTo>
                  <a:lnTo>
                    <a:pt x="497205" y="152819"/>
                  </a:lnTo>
                  <a:lnTo>
                    <a:pt x="497205" y="129959"/>
                  </a:lnTo>
                  <a:lnTo>
                    <a:pt x="487133" y="132486"/>
                  </a:lnTo>
                  <a:lnTo>
                    <a:pt x="475056" y="135293"/>
                  </a:lnTo>
                  <a:lnTo>
                    <a:pt x="428523" y="142722"/>
                  </a:lnTo>
                  <a:lnTo>
                    <a:pt x="417855" y="143675"/>
                  </a:lnTo>
                  <a:lnTo>
                    <a:pt x="402615" y="149771"/>
                  </a:lnTo>
                  <a:lnTo>
                    <a:pt x="384327" y="163487"/>
                  </a:lnTo>
                  <a:lnTo>
                    <a:pt x="381279" y="171107"/>
                  </a:lnTo>
                  <a:lnTo>
                    <a:pt x="376707" y="178727"/>
                  </a:lnTo>
                  <a:lnTo>
                    <a:pt x="375183" y="186436"/>
                  </a:lnTo>
                  <a:lnTo>
                    <a:pt x="375183" y="194056"/>
                  </a:lnTo>
                  <a:lnTo>
                    <a:pt x="376059" y="204914"/>
                  </a:lnTo>
                  <a:lnTo>
                    <a:pt x="376123" y="205105"/>
                  </a:lnTo>
                  <a:lnTo>
                    <a:pt x="378802" y="214630"/>
                  </a:lnTo>
                  <a:lnTo>
                    <a:pt x="409663" y="240919"/>
                  </a:lnTo>
                  <a:lnTo>
                    <a:pt x="434619" y="244348"/>
                  </a:lnTo>
                  <a:lnTo>
                    <a:pt x="443496" y="244043"/>
                  </a:lnTo>
                  <a:lnTo>
                    <a:pt x="482904" y="231203"/>
                  </a:lnTo>
                  <a:lnTo>
                    <a:pt x="495325" y="221488"/>
                  </a:lnTo>
                  <a:lnTo>
                    <a:pt x="498729" y="218440"/>
                  </a:lnTo>
                  <a:lnTo>
                    <a:pt x="500253" y="227584"/>
                  </a:lnTo>
                  <a:lnTo>
                    <a:pt x="501777" y="235204"/>
                  </a:lnTo>
                  <a:lnTo>
                    <a:pt x="501853" y="235381"/>
                  </a:lnTo>
                  <a:lnTo>
                    <a:pt x="504825" y="241300"/>
                  </a:lnTo>
                  <a:lnTo>
                    <a:pt x="536829" y="24130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7874" y="556831"/>
              <a:ext cx="236410" cy="18002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560099" y="493776"/>
            <a:ext cx="586105" cy="309245"/>
            <a:chOff x="1560099" y="493776"/>
            <a:chExt cx="586105" cy="3092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0099" y="556831"/>
              <a:ext cx="152495" cy="2456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49551" y="493776"/>
              <a:ext cx="30480" cy="243840"/>
            </a:xfrm>
            <a:custGeom>
              <a:avLst/>
              <a:gdLst/>
              <a:ahLst/>
              <a:cxnLst/>
              <a:rect l="l" t="t" r="r" b="b"/>
              <a:pathLst>
                <a:path w="30480" h="243840">
                  <a:moveTo>
                    <a:pt x="30480" y="243840"/>
                  </a:moveTo>
                  <a:lnTo>
                    <a:pt x="0" y="243840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24384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4798" y="556831"/>
              <a:ext cx="160115" cy="1830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0821" y="556831"/>
              <a:ext cx="144875" cy="18307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257044" y="491204"/>
            <a:ext cx="387985" cy="248920"/>
            <a:chOff x="2257044" y="491204"/>
            <a:chExt cx="387985" cy="24892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57044" y="491204"/>
              <a:ext cx="256222" cy="2486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48413" y="556831"/>
              <a:ext cx="96012" cy="18002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716149" y="491204"/>
            <a:ext cx="699135" cy="264160"/>
            <a:chOff x="2716149" y="491204"/>
            <a:chExt cx="699135" cy="26416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16149" y="495871"/>
              <a:ext cx="225742" cy="24098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951035" y="491204"/>
              <a:ext cx="236854" cy="264160"/>
            </a:xfrm>
            <a:custGeom>
              <a:avLst/>
              <a:gdLst/>
              <a:ahLst/>
              <a:cxnLst/>
              <a:rect l="l" t="t" r="r" b="b"/>
              <a:pathLst>
                <a:path w="236855" h="264159">
                  <a:moveTo>
                    <a:pt x="115919" y="248697"/>
                  </a:moveTo>
                  <a:lnTo>
                    <a:pt x="69587" y="240339"/>
                  </a:lnTo>
                  <a:lnTo>
                    <a:pt x="32385" y="214217"/>
                  </a:lnTo>
                  <a:lnTo>
                    <a:pt x="9001" y="174061"/>
                  </a:lnTo>
                  <a:lnTo>
                    <a:pt x="0" y="125158"/>
                  </a:lnTo>
                  <a:lnTo>
                    <a:pt x="1095" y="107403"/>
                  </a:lnTo>
                  <a:lnTo>
                    <a:pt x="15240" y="59531"/>
                  </a:lnTo>
                  <a:lnTo>
                    <a:pt x="43529" y="23312"/>
                  </a:lnTo>
                  <a:lnTo>
                    <a:pt x="85046" y="3667"/>
                  </a:lnTo>
                  <a:lnTo>
                    <a:pt x="115919" y="0"/>
                  </a:lnTo>
                  <a:lnTo>
                    <a:pt x="132516" y="895"/>
                  </a:lnTo>
                  <a:lnTo>
                    <a:pt x="176879" y="15335"/>
                  </a:lnTo>
                  <a:lnTo>
                    <a:pt x="192332" y="27527"/>
                  </a:lnTo>
                  <a:lnTo>
                    <a:pt x="115919" y="27527"/>
                  </a:lnTo>
                  <a:lnTo>
                    <a:pt x="99344" y="28979"/>
                  </a:lnTo>
                  <a:lnTo>
                    <a:pt x="56388" y="51911"/>
                  </a:lnTo>
                  <a:lnTo>
                    <a:pt x="34956" y="101671"/>
                  </a:lnTo>
                  <a:lnTo>
                    <a:pt x="33528" y="125158"/>
                  </a:lnTo>
                  <a:lnTo>
                    <a:pt x="34956" y="146853"/>
                  </a:lnTo>
                  <a:lnTo>
                    <a:pt x="56388" y="196881"/>
                  </a:lnTo>
                  <a:lnTo>
                    <a:pt x="98220" y="219741"/>
                  </a:lnTo>
                  <a:lnTo>
                    <a:pt x="97615" y="219741"/>
                  </a:lnTo>
                  <a:lnTo>
                    <a:pt x="115919" y="221265"/>
                  </a:lnTo>
                  <a:lnTo>
                    <a:pt x="197723" y="221265"/>
                  </a:lnTo>
                  <a:lnTo>
                    <a:pt x="206152" y="226290"/>
                  </a:lnTo>
                  <a:lnTo>
                    <a:pt x="216396" y="232124"/>
                  </a:lnTo>
                  <a:lnTo>
                    <a:pt x="219059" y="233457"/>
                  </a:lnTo>
                  <a:lnTo>
                    <a:pt x="175355" y="233457"/>
                  </a:lnTo>
                  <a:lnTo>
                    <a:pt x="161353" y="240339"/>
                  </a:lnTo>
                  <a:lnTo>
                    <a:pt x="146780" y="245078"/>
                  </a:lnTo>
                  <a:lnTo>
                    <a:pt x="131635" y="247816"/>
                  </a:lnTo>
                  <a:lnTo>
                    <a:pt x="115919" y="248697"/>
                  </a:lnTo>
                  <a:close/>
                </a:path>
                <a:path w="236855" h="264159">
                  <a:moveTo>
                    <a:pt x="210392" y="201453"/>
                  </a:moveTo>
                  <a:lnTo>
                    <a:pt x="170783" y="201453"/>
                  </a:lnTo>
                  <a:lnTo>
                    <a:pt x="182799" y="187151"/>
                  </a:lnTo>
                  <a:lnTo>
                    <a:pt x="191404" y="169402"/>
                  </a:lnTo>
                  <a:lnTo>
                    <a:pt x="196581" y="148223"/>
                  </a:lnTo>
                  <a:lnTo>
                    <a:pt x="198203" y="125158"/>
                  </a:lnTo>
                  <a:lnTo>
                    <a:pt x="198310" y="123634"/>
                  </a:lnTo>
                  <a:lnTo>
                    <a:pt x="193086" y="84334"/>
                  </a:lnTo>
                  <a:lnTo>
                    <a:pt x="168068" y="46029"/>
                  </a:lnTo>
                  <a:lnTo>
                    <a:pt x="127944" y="28146"/>
                  </a:lnTo>
                  <a:lnTo>
                    <a:pt x="115919" y="27527"/>
                  </a:lnTo>
                  <a:lnTo>
                    <a:pt x="192332" y="27527"/>
                  </a:lnTo>
                  <a:lnTo>
                    <a:pt x="216598" y="59531"/>
                  </a:lnTo>
                  <a:lnTo>
                    <a:pt x="230957" y="106760"/>
                  </a:lnTo>
                  <a:lnTo>
                    <a:pt x="231838" y="123634"/>
                  </a:lnTo>
                  <a:lnTo>
                    <a:pt x="231267" y="138207"/>
                  </a:lnTo>
                  <a:lnTo>
                    <a:pt x="222694" y="178498"/>
                  </a:lnTo>
                  <a:lnTo>
                    <a:pt x="211252" y="200298"/>
                  </a:lnTo>
                  <a:lnTo>
                    <a:pt x="210392" y="201453"/>
                  </a:lnTo>
                  <a:close/>
                </a:path>
                <a:path w="236855" h="264159">
                  <a:moveTo>
                    <a:pt x="197723" y="221265"/>
                  </a:moveTo>
                  <a:lnTo>
                    <a:pt x="115919" y="221265"/>
                  </a:lnTo>
                  <a:lnTo>
                    <a:pt x="124777" y="220956"/>
                  </a:lnTo>
                  <a:lnTo>
                    <a:pt x="134605" y="219741"/>
                  </a:lnTo>
                  <a:lnTo>
                    <a:pt x="133845" y="219741"/>
                  </a:lnTo>
                  <a:lnTo>
                    <a:pt x="140779" y="218051"/>
                  </a:lnTo>
                  <a:lnTo>
                    <a:pt x="147923" y="215169"/>
                  </a:lnTo>
                  <a:lnTo>
                    <a:pt x="140803" y="210883"/>
                  </a:lnTo>
                  <a:lnTo>
                    <a:pt x="133254" y="207168"/>
                  </a:lnTo>
                  <a:lnTo>
                    <a:pt x="125420" y="204025"/>
                  </a:lnTo>
                  <a:lnTo>
                    <a:pt x="117443" y="201453"/>
                  </a:lnTo>
                  <a:lnTo>
                    <a:pt x="125063" y="178498"/>
                  </a:lnTo>
                  <a:lnTo>
                    <a:pt x="138207" y="182513"/>
                  </a:lnTo>
                  <a:lnTo>
                    <a:pt x="150209" y="187690"/>
                  </a:lnTo>
                  <a:lnTo>
                    <a:pt x="161067" y="194009"/>
                  </a:lnTo>
                  <a:lnTo>
                    <a:pt x="170783" y="201453"/>
                  </a:lnTo>
                  <a:lnTo>
                    <a:pt x="210392" y="201453"/>
                  </a:lnTo>
                  <a:lnTo>
                    <a:pt x="203794" y="210310"/>
                  </a:lnTo>
                  <a:lnTo>
                    <a:pt x="195167" y="219741"/>
                  </a:lnTo>
                  <a:lnTo>
                    <a:pt x="197723" y="221265"/>
                  </a:lnTo>
                  <a:close/>
                </a:path>
                <a:path w="236855" h="264159">
                  <a:moveTo>
                    <a:pt x="227266" y="263937"/>
                  </a:moveTo>
                  <a:lnTo>
                    <a:pt x="213797" y="258532"/>
                  </a:lnTo>
                  <a:lnTo>
                    <a:pt x="200739" y="251555"/>
                  </a:lnTo>
                  <a:lnTo>
                    <a:pt x="187966" y="243149"/>
                  </a:lnTo>
                  <a:lnTo>
                    <a:pt x="175355" y="233457"/>
                  </a:lnTo>
                  <a:lnTo>
                    <a:pt x="219059" y="233457"/>
                  </a:lnTo>
                  <a:lnTo>
                    <a:pt x="226336" y="237101"/>
                  </a:lnTo>
                  <a:lnTo>
                    <a:pt x="236410" y="241077"/>
                  </a:lnTo>
                  <a:lnTo>
                    <a:pt x="227266" y="26393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5546" y="495871"/>
              <a:ext cx="189166" cy="244030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469576" y="491204"/>
            <a:ext cx="410845" cy="248920"/>
            <a:chOff x="3469576" y="491204"/>
            <a:chExt cx="410845" cy="248920"/>
          </a:xfrm>
        </p:grpSpPr>
        <p:sp>
          <p:nvSpPr>
            <p:cNvPr id="18" name="object 18"/>
            <p:cNvSpPr/>
            <p:nvPr/>
          </p:nvSpPr>
          <p:spPr>
            <a:xfrm>
              <a:off x="3469576" y="495553"/>
              <a:ext cx="180340" cy="241300"/>
            </a:xfrm>
            <a:custGeom>
              <a:avLst/>
              <a:gdLst/>
              <a:ahLst/>
              <a:cxnLst/>
              <a:rect l="l" t="t" r="r" b="b"/>
              <a:pathLst>
                <a:path w="180339" h="241300">
                  <a:moveTo>
                    <a:pt x="180022" y="212090"/>
                  </a:moveTo>
                  <a:lnTo>
                    <a:pt x="32004" y="212090"/>
                  </a:lnTo>
                  <a:lnTo>
                    <a:pt x="32004" y="129540"/>
                  </a:lnTo>
                  <a:lnTo>
                    <a:pt x="164680" y="129540"/>
                  </a:lnTo>
                  <a:lnTo>
                    <a:pt x="164680" y="102870"/>
                  </a:lnTo>
                  <a:lnTo>
                    <a:pt x="32004" y="102870"/>
                  </a:lnTo>
                  <a:lnTo>
                    <a:pt x="32004" y="27940"/>
                  </a:lnTo>
                  <a:lnTo>
                    <a:pt x="173926" y="27940"/>
                  </a:lnTo>
                  <a:lnTo>
                    <a:pt x="173926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102870"/>
                  </a:lnTo>
                  <a:lnTo>
                    <a:pt x="0" y="129540"/>
                  </a:lnTo>
                  <a:lnTo>
                    <a:pt x="0" y="212090"/>
                  </a:lnTo>
                  <a:lnTo>
                    <a:pt x="0" y="241300"/>
                  </a:lnTo>
                  <a:lnTo>
                    <a:pt x="180022" y="241300"/>
                  </a:lnTo>
                  <a:lnTo>
                    <a:pt x="180022" y="21209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87699" y="491204"/>
              <a:ext cx="192119" cy="248697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4011066" y="495871"/>
            <a:ext cx="29209" cy="241300"/>
          </a:xfrm>
          <a:custGeom>
            <a:avLst/>
            <a:gdLst/>
            <a:ahLst/>
            <a:cxnLst/>
            <a:rect l="l" t="t" r="r" b="b"/>
            <a:pathLst>
              <a:path w="29210" h="241300">
                <a:moveTo>
                  <a:pt x="28956" y="65532"/>
                </a:moveTo>
                <a:lnTo>
                  <a:pt x="0" y="65532"/>
                </a:lnTo>
                <a:lnTo>
                  <a:pt x="0" y="240982"/>
                </a:lnTo>
                <a:lnTo>
                  <a:pt x="28956" y="240982"/>
                </a:lnTo>
                <a:lnTo>
                  <a:pt x="28956" y="65532"/>
                </a:lnTo>
                <a:close/>
              </a:path>
              <a:path w="29210" h="241300">
                <a:moveTo>
                  <a:pt x="28956" y="0"/>
                </a:moveTo>
                <a:lnTo>
                  <a:pt x="0" y="0"/>
                </a:lnTo>
                <a:lnTo>
                  <a:pt x="0" y="33528"/>
                </a:lnTo>
                <a:lnTo>
                  <a:pt x="28956" y="33528"/>
                </a:lnTo>
                <a:lnTo>
                  <a:pt x="28956" y="0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085748" y="495871"/>
            <a:ext cx="718820" cy="244475"/>
            <a:chOff x="4085748" y="495871"/>
            <a:chExt cx="718820" cy="24447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85748" y="556831"/>
              <a:ext cx="141827" cy="1800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58151" y="500443"/>
              <a:ext cx="85344" cy="23793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67879" y="556831"/>
              <a:ext cx="259270" cy="18307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51628" y="495871"/>
              <a:ext cx="152495" cy="24403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851368" y="495871"/>
            <a:ext cx="857250" cy="244475"/>
            <a:chOff x="4851368" y="495871"/>
            <a:chExt cx="857250" cy="244475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1368" y="561403"/>
              <a:ext cx="141827" cy="17849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31390" y="500443"/>
              <a:ext cx="247078" cy="23945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304371" y="495871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10" h="241300">
                  <a:moveTo>
                    <a:pt x="28956" y="65532"/>
                  </a:moveTo>
                  <a:lnTo>
                    <a:pt x="0" y="65532"/>
                  </a:lnTo>
                  <a:lnTo>
                    <a:pt x="0" y="240982"/>
                  </a:lnTo>
                  <a:lnTo>
                    <a:pt x="28956" y="240982"/>
                  </a:lnTo>
                  <a:lnTo>
                    <a:pt x="28956" y="65532"/>
                  </a:lnTo>
                  <a:close/>
                </a:path>
                <a:path w="29210" h="241300">
                  <a:moveTo>
                    <a:pt x="28956" y="0"/>
                  </a:moveTo>
                  <a:lnTo>
                    <a:pt x="0" y="0"/>
                  </a:lnTo>
                  <a:lnTo>
                    <a:pt x="0" y="33528"/>
                  </a:lnTo>
                  <a:lnTo>
                    <a:pt x="28956" y="33528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66861" y="556831"/>
              <a:ext cx="164687" cy="18307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66695" y="556831"/>
              <a:ext cx="141827" cy="180022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839682" y="491204"/>
            <a:ext cx="1854612" cy="31127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55773" y="133027"/>
            <a:ext cx="1209744" cy="819032"/>
          </a:xfrm>
          <a:prstGeom prst="rect">
            <a:avLst/>
          </a:prstGeom>
        </p:spPr>
      </p:pic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477197" y="5033005"/>
          <a:ext cx="6096635" cy="2298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996755" y="5123021"/>
            <a:ext cx="282225" cy="7629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281011" y="5123021"/>
            <a:ext cx="280606" cy="7629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648992" y="5123021"/>
            <a:ext cx="282225" cy="7629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87025" y="5342667"/>
            <a:ext cx="1671542" cy="204501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3015030" y="5402198"/>
            <a:ext cx="92075" cy="69215"/>
          </a:xfrm>
          <a:custGeom>
            <a:avLst/>
            <a:gdLst/>
            <a:ahLst/>
            <a:cxnLst/>
            <a:rect l="l" t="t" r="r" b="b"/>
            <a:pathLst>
              <a:path w="92075" h="69214">
                <a:moveTo>
                  <a:pt x="24485" y="0"/>
                </a:moveTo>
                <a:lnTo>
                  <a:pt x="19913" y="0"/>
                </a:lnTo>
                <a:lnTo>
                  <a:pt x="18389" y="3048"/>
                </a:lnTo>
                <a:lnTo>
                  <a:pt x="9245" y="12192"/>
                </a:lnTo>
                <a:lnTo>
                  <a:pt x="4572" y="15240"/>
                </a:lnTo>
                <a:lnTo>
                  <a:pt x="0" y="16764"/>
                </a:lnTo>
                <a:lnTo>
                  <a:pt x="0" y="24384"/>
                </a:lnTo>
                <a:lnTo>
                  <a:pt x="3048" y="24384"/>
                </a:lnTo>
                <a:lnTo>
                  <a:pt x="4572" y="22860"/>
                </a:lnTo>
                <a:lnTo>
                  <a:pt x="9245" y="21336"/>
                </a:lnTo>
                <a:lnTo>
                  <a:pt x="13817" y="16764"/>
                </a:lnTo>
                <a:lnTo>
                  <a:pt x="16865" y="15240"/>
                </a:lnTo>
                <a:lnTo>
                  <a:pt x="16865" y="68681"/>
                </a:lnTo>
                <a:lnTo>
                  <a:pt x="24485" y="68681"/>
                </a:lnTo>
                <a:lnTo>
                  <a:pt x="24485" y="0"/>
                </a:lnTo>
                <a:close/>
              </a:path>
              <a:path w="92075" h="69214">
                <a:moveTo>
                  <a:pt x="91541" y="38112"/>
                </a:moveTo>
                <a:lnTo>
                  <a:pt x="85445" y="28968"/>
                </a:lnTo>
                <a:lnTo>
                  <a:pt x="80873" y="24396"/>
                </a:lnTo>
                <a:lnTo>
                  <a:pt x="76301" y="22872"/>
                </a:lnTo>
                <a:lnTo>
                  <a:pt x="65633" y="22872"/>
                </a:lnTo>
                <a:lnTo>
                  <a:pt x="61061" y="24396"/>
                </a:lnTo>
                <a:lnTo>
                  <a:pt x="56489" y="27444"/>
                </a:lnTo>
                <a:lnTo>
                  <a:pt x="61061" y="9156"/>
                </a:lnTo>
                <a:lnTo>
                  <a:pt x="88493" y="9156"/>
                </a:lnTo>
                <a:lnTo>
                  <a:pt x="88493" y="1536"/>
                </a:lnTo>
                <a:lnTo>
                  <a:pt x="54965" y="1536"/>
                </a:lnTo>
                <a:lnTo>
                  <a:pt x="47345" y="36588"/>
                </a:lnTo>
                <a:lnTo>
                  <a:pt x="54965" y="36588"/>
                </a:lnTo>
                <a:lnTo>
                  <a:pt x="58013" y="33540"/>
                </a:lnTo>
                <a:lnTo>
                  <a:pt x="61061" y="32016"/>
                </a:lnTo>
                <a:lnTo>
                  <a:pt x="62585" y="30492"/>
                </a:lnTo>
                <a:lnTo>
                  <a:pt x="71729" y="30492"/>
                </a:lnTo>
                <a:lnTo>
                  <a:pt x="76301" y="32016"/>
                </a:lnTo>
                <a:lnTo>
                  <a:pt x="77825" y="35064"/>
                </a:lnTo>
                <a:lnTo>
                  <a:pt x="80873" y="36588"/>
                </a:lnTo>
                <a:lnTo>
                  <a:pt x="82397" y="41160"/>
                </a:lnTo>
                <a:lnTo>
                  <a:pt x="82397" y="50393"/>
                </a:lnTo>
                <a:lnTo>
                  <a:pt x="80873" y="54965"/>
                </a:lnTo>
                <a:lnTo>
                  <a:pt x="74777" y="61061"/>
                </a:lnTo>
                <a:lnTo>
                  <a:pt x="71729" y="62585"/>
                </a:lnTo>
                <a:lnTo>
                  <a:pt x="64109" y="62585"/>
                </a:lnTo>
                <a:lnTo>
                  <a:pt x="61061" y="61061"/>
                </a:lnTo>
                <a:lnTo>
                  <a:pt x="56489" y="56489"/>
                </a:lnTo>
                <a:lnTo>
                  <a:pt x="54965" y="53441"/>
                </a:lnTo>
                <a:lnTo>
                  <a:pt x="54965" y="48869"/>
                </a:lnTo>
                <a:lnTo>
                  <a:pt x="45821" y="50393"/>
                </a:lnTo>
                <a:lnTo>
                  <a:pt x="47345" y="56489"/>
                </a:lnTo>
                <a:lnTo>
                  <a:pt x="48869" y="61061"/>
                </a:lnTo>
                <a:lnTo>
                  <a:pt x="53441" y="64109"/>
                </a:lnTo>
                <a:lnTo>
                  <a:pt x="56489" y="67157"/>
                </a:lnTo>
                <a:lnTo>
                  <a:pt x="62585" y="68681"/>
                </a:lnTo>
                <a:lnTo>
                  <a:pt x="74777" y="68681"/>
                </a:lnTo>
                <a:lnTo>
                  <a:pt x="80873" y="67157"/>
                </a:lnTo>
                <a:lnTo>
                  <a:pt x="85445" y="61061"/>
                </a:lnTo>
                <a:lnTo>
                  <a:pt x="90017" y="56489"/>
                </a:lnTo>
                <a:lnTo>
                  <a:pt x="91541" y="51917"/>
                </a:lnTo>
                <a:lnTo>
                  <a:pt x="91541" y="381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147822" y="5400675"/>
            <a:ext cx="123539" cy="70199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4291679" y="5400675"/>
            <a:ext cx="264160" cy="70485"/>
            <a:chOff x="4291679" y="5400675"/>
            <a:chExt cx="264160" cy="70485"/>
          </a:xfrm>
        </p:grpSpPr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91679" y="5402199"/>
              <a:ext cx="97631" cy="6867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31982" y="5400675"/>
              <a:ext cx="123539" cy="70199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5658230" y="5400675"/>
            <a:ext cx="266065" cy="70485"/>
            <a:chOff x="5658230" y="5400675"/>
            <a:chExt cx="266065" cy="70485"/>
          </a:xfrm>
        </p:grpSpPr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58230" y="5402198"/>
              <a:ext cx="100678" cy="6867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800058" y="5400675"/>
              <a:ext cx="123634" cy="70199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85501" y="5678328"/>
            <a:ext cx="1264348" cy="9010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404550" y="5679852"/>
            <a:ext cx="149447" cy="68675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4576857" y="5679852"/>
            <a:ext cx="41275" cy="69215"/>
          </a:xfrm>
          <a:custGeom>
            <a:avLst/>
            <a:gdLst/>
            <a:ahLst/>
            <a:cxnLst/>
            <a:rect l="l" t="t" r="r" b="b"/>
            <a:pathLst>
              <a:path w="41275" h="69214">
                <a:moveTo>
                  <a:pt x="41147" y="68675"/>
                </a:moveTo>
                <a:lnTo>
                  <a:pt x="0" y="68675"/>
                </a:lnTo>
                <a:lnTo>
                  <a:pt x="0" y="0"/>
                </a:lnTo>
                <a:lnTo>
                  <a:pt x="7619" y="0"/>
                </a:lnTo>
                <a:lnTo>
                  <a:pt x="7619" y="59531"/>
                </a:lnTo>
                <a:lnTo>
                  <a:pt x="41147" y="59531"/>
                </a:lnTo>
                <a:lnTo>
                  <a:pt x="41147" y="686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90073" y="5897880"/>
            <a:ext cx="960881" cy="70389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026312" y="5899499"/>
            <a:ext cx="968406" cy="6867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93121" y="6117335"/>
            <a:ext cx="587120" cy="88963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487864" y="6116192"/>
            <a:ext cx="2054447" cy="90011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93121" y="6337363"/>
            <a:ext cx="846486" cy="8543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460432" y="6335267"/>
            <a:ext cx="2101691" cy="89058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93121" y="6555581"/>
            <a:ext cx="1192625" cy="88487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413188" y="6554057"/>
            <a:ext cx="2185511" cy="90011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88549" y="6775227"/>
            <a:ext cx="788479" cy="6877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580923" y="6773703"/>
            <a:ext cx="1856136" cy="88487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90073" y="6991826"/>
            <a:ext cx="1146905" cy="88582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387185" y="6991921"/>
            <a:ext cx="2245137" cy="90011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90073" y="7210043"/>
            <a:ext cx="840295" cy="90011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082194" y="7210043"/>
            <a:ext cx="1410747" cy="88487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561617" y="7210044"/>
            <a:ext cx="1361979" cy="90011"/>
          </a:xfrm>
          <a:prstGeom prst="rect">
            <a:avLst/>
          </a:prstGeom>
        </p:spPr>
      </p:pic>
      <p:graphicFrame>
        <p:nvGraphicFramePr>
          <p:cNvPr id="65" name="object 65"/>
          <p:cNvGraphicFramePr>
            <a:graphicFrameLocks noGrp="1"/>
          </p:cNvGraphicFramePr>
          <p:nvPr/>
        </p:nvGraphicFramePr>
        <p:xfrm>
          <a:off x="507677" y="1014502"/>
          <a:ext cx="9752330" cy="33534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4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2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9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4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0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6" name="object 66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701926" y="1110615"/>
            <a:ext cx="2455545" cy="297561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523517" y="1110615"/>
            <a:ext cx="2139790" cy="297561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6685788" y="1280159"/>
            <a:ext cx="20320" cy="99060"/>
          </a:xfrm>
          <a:custGeom>
            <a:avLst/>
            <a:gdLst/>
            <a:ahLst/>
            <a:cxnLst/>
            <a:rect l="l" t="t" r="r" b="b"/>
            <a:pathLst>
              <a:path w="20320" h="99059">
                <a:moveTo>
                  <a:pt x="19812" y="99060"/>
                </a:moveTo>
                <a:lnTo>
                  <a:pt x="0" y="99060"/>
                </a:lnTo>
                <a:lnTo>
                  <a:pt x="0" y="0"/>
                </a:lnTo>
                <a:lnTo>
                  <a:pt x="19812" y="0"/>
                </a:lnTo>
                <a:lnTo>
                  <a:pt x="19812" y="99060"/>
                </a:lnTo>
                <a:close/>
              </a:path>
            </a:pathLst>
          </a:custGeom>
          <a:solidFill>
            <a:srgbClr val="0A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object 69"/>
          <p:cNvGrpSpPr/>
          <p:nvPr/>
        </p:nvGrpSpPr>
        <p:grpSpPr>
          <a:xfrm>
            <a:off x="6759416" y="1283017"/>
            <a:ext cx="325120" cy="122555"/>
            <a:chOff x="6759416" y="1283017"/>
            <a:chExt cx="325120" cy="122555"/>
          </a:xfrm>
        </p:grpSpPr>
        <p:pic>
          <p:nvPicPr>
            <p:cNvPr id="70" name="object 7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759416" y="1305972"/>
              <a:ext cx="146399" cy="9915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928675" y="1283017"/>
              <a:ext cx="155543" cy="97631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7515891" y="1110615"/>
            <a:ext cx="2121535" cy="297815"/>
            <a:chOff x="7515891" y="1110615"/>
            <a:chExt cx="2121535" cy="297815"/>
          </a:xfrm>
        </p:grpSpPr>
        <p:pic>
          <p:nvPicPr>
            <p:cNvPr id="73" name="object 7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515891" y="1110615"/>
              <a:ext cx="916590" cy="10220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517415" y="1110615"/>
              <a:ext cx="2119979" cy="297561"/>
            </a:xfrm>
            <a:prstGeom prst="rect">
              <a:avLst/>
            </a:prstGeom>
          </p:spPr>
        </p:pic>
      </p:grpSp>
      <p:sp>
        <p:nvSpPr>
          <p:cNvPr id="75" name="object 75"/>
          <p:cNvSpPr/>
          <p:nvPr/>
        </p:nvSpPr>
        <p:spPr>
          <a:xfrm>
            <a:off x="9659111" y="1280159"/>
            <a:ext cx="20320" cy="99060"/>
          </a:xfrm>
          <a:custGeom>
            <a:avLst/>
            <a:gdLst/>
            <a:ahLst/>
            <a:cxnLst/>
            <a:rect l="l" t="t" r="r" b="b"/>
            <a:pathLst>
              <a:path w="20320" h="99059">
                <a:moveTo>
                  <a:pt x="19811" y="99060"/>
                </a:moveTo>
                <a:lnTo>
                  <a:pt x="0" y="99060"/>
                </a:lnTo>
                <a:lnTo>
                  <a:pt x="0" y="0"/>
                </a:lnTo>
                <a:lnTo>
                  <a:pt x="19811" y="0"/>
                </a:lnTo>
                <a:lnTo>
                  <a:pt x="19811" y="99060"/>
                </a:lnTo>
                <a:close/>
              </a:path>
            </a:pathLst>
          </a:custGeom>
          <a:solidFill>
            <a:srgbClr val="0A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6" name="object 76"/>
          <p:cNvGrpSpPr/>
          <p:nvPr/>
        </p:nvGrpSpPr>
        <p:grpSpPr>
          <a:xfrm>
            <a:off x="9731978" y="1283017"/>
            <a:ext cx="321945" cy="122555"/>
            <a:chOff x="9731978" y="1283017"/>
            <a:chExt cx="321945" cy="122555"/>
          </a:xfrm>
        </p:grpSpPr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731978" y="1305972"/>
              <a:ext cx="146399" cy="9915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899713" y="1283017"/>
              <a:ext cx="154019" cy="97631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623601" y="1624774"/>
            <a:ext cx="532765" cy="128270"/>
            <a:chOff x="623601" y="1624774"/>
            <a:chExt cx="532765" cy="128270"/>
          </a:xfrm>
        </p:grpSpPr>
        <p:pic>
          <p:nvPicPr>
            <p:cNvPr id="80" name="object 8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23601" y="1624774"/>
              <a:ext cx="85439" cy="10067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29996" y="1626107"/>
              <a:ext cx="236696" cy="9934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92695" y="1626298"/>
              <a:ext cx="163163" cy="126587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625125" y="1820036"/>
            <a:ext cx="558800" cy="99695"/>
            <a:chOff x="625125" y="1820036"/>
            <a:chExt cx="558800" cy="99695"/>
          </a:xfrm>
        </p:grpSpPr>
        <p:pic>
          <p:nvPicPr>
            <p:cNvPr id="84" name="object 8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25125" y="1820037"/>
              <a:ext cx="131159" cy="9915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82193" y="1820036"/>
              <a:ext cx="401192" cy="99155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712595" y="1626298"/>
            <a:ext cx="501777" cy="99155"/>
          </a:xfrm>
          <a:prstGeom prst="rect">
            <a:avLst/>
          </a:prstGeom>
        </p:spPr>
      </p:pic>
      <p:sp>
        <p:nvSpPr>
          <p:cNvPr id="87" name="object 87"/>
          <p:cNvSpPr/>
          <p:nvPr/>
        </p:nvSpPr>
        <p:spPr>
          <a:xfrm>
            <a:off x="3140100" y="1626107"/>
            <a:ext cx="45085" cy="99060"/>
          </a:xfrm>
          <a:custGeom>
            <a:avLst/>
            <a:gdLst/>
            <a:ahLst/>
            <a:cxnLst/>
            <a:rect l="l" t="t" r="r" b="b"/>
            <a:pathLst>
              <a:path w="45085" h="99060">
                <a:moveTo>
                  <a:pt x="12192" y="27622"/>
                </a:moveTo>
                <a:lnTo>
                  <a:pt x="0" y="27622"/>
                </a:lnTo>
                <a:lnTo>
                  <a:pt x="0" y="97828"/>
                </a:lnTo>
                <a:lnTo>
                  <a:pt x="12192" y="97828"/>
                </a:lnTo>
                <a:lnTo>
                  <a:pt x="12192" y="27622"/>
                </a:lnTo>
                <a:close/>
              </a:path>
              <a:path w="45085" h="99060">
                <a:moveTo>
                  <a:pt x="12192" y="190"/>
                </a:moveTo>
                <a:lnTo>
                  <a:pt x="0" y="190"/>
                </a:lnTo>
                <a:lnTo>
                  <a:pt x="0" y="13906"/>
                </a:lnTo>
                <a:lnTo>
                  <a:pt x="12192" y="13906"/>
                </a:lnTo>
                <a:lnTo>
                  <a:pt x="12192" y="190"/>
                </a:lnTo>
                <a:close/>
              </a:path>
              <a:path w="45085" h="99060">
                <a:moveTo>
                  <a:pt x="45046" y="0"/>
                </a:moveTo>
                <a:lnTo>
                  <a:pt x="32854" y="0"/>
                </a:lnTo>
                <a:lnTo>
                  <a:pt x="32854" y="99060"/>
                </a:lnTo>
                <a:lnTo>
                  <a:pt x="45046" y="99060"/>
                </a:lnTo>
                <a:lnTo>
                  <a:pt x="45046" y="0"/>
                </a:lnTo>
                <a:close/>
              </a:path>
            </a:pathLst>
          </a:custGeom>
          <a:solidFill>
            <a:srgbClr val="0A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object 88"/>
          <p:cNvGrpSpPr/>
          <p:nvPr/>
        </p:nvGrpSpPr>
        <p:grpSpPr>
          <a:xfrm>
            <a:off x="3230117" y="1626298"/>
            <a:ext cx="219710" cy="99695"/>
            <a:chOff x="3230117" y="1626298"/>
            <a:chExt cx="219710" cy="99695"/>
          </a:xfrm>
        </p:grpSpPr>
        <p:pic>
          <p:nvPicPr>
            <p:cNvPr id="89" name="object 8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230117" y="1652206"/>
              <a:ext cx="65627" cy="7324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18605" y="1626298"/>
              <a:ext cx="131159" cy="99155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1709547" y="1624774"/>
            <a:ext cx="2143125" cy="465455"/>
            <a:chOff x="1709547" y="1624774"/>
            <a:chExt cx="2143125" cy="465455"/>
          </a:xfrm>
        </p:grpSpPr>
        <p:pic>
          <p:nvPicPr>
            <p:cNvPr id="92" name="object 9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507676" y="1626108"/>
              <a:ext cx="317563" cy="9934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709547" y="1624774"/>
              <a:ext cx="2142839" cy="465296"/>
            </a:xfrm>
            <a:prstGeom prst="rect">
              <a:avLst/>
            </a:prstGeom>
          </p:spPr>
        </p:pic>
      </p:grpSp>
      <p:pic>
        <p:nvPicPr>
          <p:cNvPr id="94" name="object 9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4528089" y="1626298"/>
            <a:ext cx="501776" cy="99155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6063894" y="1626107"/>
            <a:ext cx="44450" cy="99060"/>
          </a:xfrm>
          <a:custGeom>
            <a:avLst/>
            <a:gdLst/>
            <a:ahLst/>
            <a:cxnLst/>
            <a:rect l="l" t="t" r="r" b="b"/>
            <a:pathLst>
              <a:path w="44450" h="99060">
                <a:moveTo>
                  <a:pt x="12192" y="27622"/>
                </a:moveTo>
                <a:lnTo>
                  <a:pt x="0" y="27622"/>
                </a:lnTo>
                <a:lnTo>
                  <a:pt x="0" y="97828"/>
                </a:lnTo>
                <a:lnTo>
                  <a:pt x="12192" y="97828"/>
                </a:lnTo>
                <a:lnTo>
                  <a:pt x="12192" y="27622"/>
                </a:lnTo>
                <a:close/>
              </a:path>
              <a:path w="44450" h="99060">
                <a:moveTo>
                  <a:pt x="12192" y="190"/>
                </a:moveTo>
                <a:lnTo>
                  <a:pt x="0" y="190"/>
                </a:lnTo>
                <a:lnTo>
                  <a:pt x="0" y="13906"/>
                </a:lnTo>
                <a:lnTo>
                  <a:pt x="12192" y="13906"/>
                </a:lnTo>
                <a:lnTo>
                  <a:pt x="12192" y="190"/>
                </a:lnTo>
                <a:close/>
              </a:path>
              <a:path w="44450" h="99060">
                <a:moveTo>
                  <a:pt x="44297" y="0"/>
                </a:moveTo>
                <a:lnTo>
                  <a:pt x="32105" y="0"/>
                </a:lnTo>
                <a:lnTo>
                  <a:pt x="32105" y="99060"/>
                </a:lnTo>
                <a:lnTo>
                  <a:pt x="44297" y="99060"/>
                </a:lnTo>
                <a:lnTo>
                  <a:pt x="44297" y="0"/>
                </a:lnTo>
                <a:close/>
              </a:path>
            </a:pathLst>
          </a:custGeom>
          <a:solidFill>
            <a:srgbClr val="0A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164580" y="1626298"/>
            <a:ext cx="210502" cy="99155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6432994" y="1626108"/>
            <a:ext cx="327660" cy="99695"/>
            <a:chOff x="6432994" y="1626108"/>
            <a:chExt cx="327660" cy="99695"/>
          </a:xfrm>
        </p:grpSpPr>
        <p:pic>
          <p:nvPicPr>
            <p:cNvPr id="98" name="object 9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432994" y="1652206"/>
              <a:ext cx="96107" cy="7172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555104" y="1626108"/>
              <a:ext cx="205359" cy="99345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4528089" y="1624774"/>
            <a:ext cx="2480310" cy="296545"/>
            <a:chOff x="4528089" y="1624774"/>
            <a:chExt cx="2480310" cy="296545"/>
          </a:xfrm>
        </p:grpSpPr>
        <p:pic>
          <p:nvPicPr>
            <p:cNvPr id="101" name="object 10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818852" y="1626298"/>
              <a:ext cx="180022" cy="9915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528089" y="1624774"/>
              <a:ext cx="2479929" cy="295941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7520463" y="1624774"/>
            <a:ext cx="2346325" cy="128270"/>
            <a:chOff x="7520463" y="1624774"/>
            <a:chExt cx="2346325" cy="128270"/>
          </a:xfrm>
        </p:grpSpPr>
        <p:pic>
          <p:nvPicPr>
            <p:cNvPr id="104" name="object 10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520463" y="1626298"/>
              <a:ext cx="500252" cy="9915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043671" y="1624774"/>
              <a:ext cx="1081277" cy="10067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137903" y="1626108"/>
              <a:ext cx="728281" cy="126777"/>
            </a:xfrm>
            <a:prstGeom prst="rect">
              <a:avLst/>
            </a:prstGeom>
          </p:spPr>
        </p:pic>
      </p:grpSp>
      <p:pic>
        <p:nvPicPr>
          <p:cNvPr id="107" name="object 107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620553" y="2230469"/>
            <a:ext cx="533780" cy="270033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701926" y="2230469"/>
            <a:ext cx="2461640" cy="270033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4518945" y="2230469"/>
            <a:ext cx="2688812" cy="270033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515891" y="2230469"/>
            <a:ext cx="901350" cy="295941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484393" y="2398299"/>
            <a:ext cx="86868" cy="102203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623601" y="2744533"/>
            <a:ext cx="837342" cy="128206"/>
          </a:xfrm>
          <a:prstGeom prst="rect">
            <a:avLst/>
          </a:prstGeom>
        </p:spPr>
      </p:pic>
      <p:grpSp>
        <p:nvGrpSpPr>
          <p:cNvPr id="113" name="object 113"/>
          <p:cNvGrpSpPr/>
          <p:nvPr/>
        </p:nvGrpSpPr>
        <p:grpSpPr>
          <a:xfrm>
            <a:off x="1706498" y="2746152"/>
            <a:ext cx="339090" cy="117475"/>
            <a:chOff x="1706498" y="2746152"/>
            <a:chExt cx="339090" cy="117475"/>
          </a:xfrm>
        </p:grpSpPr>
        <p:pic>
          <p:nvPicPr>
            <p:cNvPr id="114" name="object 11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706498" y="2746152"/>
              <a:ext cx="96107" cy="117443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823942" y="2746152"/>
              <a:ext cx="137255" cy="9915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981009" y="2746152"/>
              <a:ext cx="64103" cy="99155"/>
            </a:xfrm>
            <a:prstGeom prst="rect">
              <a:avLst/>
            </a:prstGeom>
          </p:spPr>
        </p:pic>
      </p:grpSp>
      <p:sp>
        <p:nvSpPr>
          <p:cNvPr id="117" name="object 117"/>
          <p:cNvSpPr/>
          <p:nvPr/>
        </p:nvSpPr>
        <p:spPr>
          <a:xfrm>
            <a:off x="2101494" y="2745739"/>
            <a:ext cx="61594" cy="97790"/>
          </a:xfrm>
          <a:custGeom>
            <a:avLst/>
            <a:gdLst/>
            <a:ahLst/>
            <a:cxnLst/>
            <a:rect l="l" t="t" r="r" b="b"/>
            <a:pathLst>
              <a:path w="61594" h="97789">
                <a:moveTo>
                  <a:pt x="61048" y="87630"/>
                </a:moveTo>
                <a:lnTo>
                  <a:pt x="12192" y="87630"/>
                </a:lnTo>
                <a:lnTo>
                  <a:pt x="12192" y="0"/>
                </a:lnTo>
                <a:lnTo>
                  <a:pt x="0" y="0"/>
                </a:lnTo>
                <a:lnTo>
                  <a:pt x="0" y="87630"/>
                </a:lnTo>
                <a:lnTo>
                  <a:pt x="0" y="97790"/>
                </a:lnTo>
                <a:lnTo>
                  <a:pt x="61048" y="97790"/>
                </a:lnTo>
                <a:lnTo>
                  <a:pt x="61048" y="87630"/>
                </a:lnTo>
                <a:close/>
              </a:path>
            </a:pathLst>
          </a:custGeom>
          <a:solidFill>
            <a:srgbClr val="0A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object 118"/>
          <p:cNvGrpSpPr/>
          <p:nvPr/>
        </p:nvGrpSpPr>
        <p:grpSpPr>
          <a:xfrm>
            <a:off x="4521993" y="2745739"/>
            <a:ext cx="299085" cy="99695"/>
            <a:chOff x="4521993" y="2745739"/>
            <a:chExt cx="299085" cy="99695"/>
          </a:xfrm>
        </p:grpSpPr>
        <p:pic>
          <p:nvPicPr>
            <p:cNvPr id="119" name="object 11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521993" y="2746152"/>
              <a:ext cx="138779" cy="9915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680584" y="2745739"/>
              <a:ext cx="140303" cy="99567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7515891" y="2745739"/>
            <a:ext cx="295910" cy="99695"/>
            <a:chOff x="7515891" y="2745739"/>
            <a:chExt cx="295910" cy="99695"/>
          </a:xfrm>
        </p:grpSpPr>
        <p:pic>
          <p:nvPicPr>
            <p:cNvPr id="122" name="object 12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515891" y="2746152"/>
              <a:ext cx="137159" cy="99155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672958" y="2745739"/>
              <a:ext cx="138779" cy="99567"/>
            </a:xfrm>
            <a:prstGeom prst="rect">
              <a:avLst/>
            </a:prstGeom>
          </p:spPr>
        </p:pic>
      </p:grpSp>
      <p:grpSp>
        <p:nvGrpSpPr>
          <p:cNvPr id="124" name="object 124"/>
          <p:cNvGrpSpPr/>
          <p:nvPr/>
        </p:nvGrpSpPr>
        <p:grpSpPr>
          <a:xfrm>
            <a:off x="626649" y="3258692"/>
            <a:ext cx="342265" cy="100965"/>
            <a:chOff x="626649" y="3258692"/>
            <a:chExt cx="342265" cy="100965"/>
          </a:xfrm>
        </p:grpSpPr>
        <p:pic>
          <p:nvPicPr>
            <p:cNvPr id="125" name="object 12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26649" y="3258692"/>
              <a:ext cx="227266" cy="10067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73633" y="3261741"/>
              <a:ext cx="94678" cy="97631"/>
            </a:xfrm>
            <a:prstGeom prst="rect">
              <a:avLst/>
            </a:prstGeom>
          </p:spPr>
        </p:pic>
      </p:grpSp>
      <p:pic>
        <p:nvPicPr>
          <p:cNvPr id="127" name="object 127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1018603" y="3258692"/>
            <a:ext cx="112871" cy="100679"/>
          </a:xfrm>
          <a:prstGeom prst="rect">
            <a:avLst/>
          </a:prstGeom>
        </p:spPr>
      </p:pic>
      <p:sp>
        <p:nvSpPr>
          <p:cNvPr id="128" name="object 128"/>
          <p:cNvSpPr/>
          <p:nvPr/>
        </p:nvSpPr>
        <p:spPr>
          <a:xfrm>
            <a:off x="625119" y="3428047"/>
            <a:ext cx="12700" cy="97790"/>
          </a:xfrm>
          <a:custGeom>
            <a:avLst/>
            <a:gdLst/>
            <a:ahLst/>
            <a:cxnLst/>
            <a:rect l="l" t="t" r="r" b="b"/>
            <a:pathLst>
              <a:path w="12700" h="97789">
                <a:moveTo>
                  <a:pt x="12192" y="27432"/>
                </a:moveTo>
                <a:lnTo>
                  <a:pt x="0" y="27432"/>
                </a:lnTo>
                <a:lnTo>
                  <a:pt x="0" y="97637"/>
                </a:lnTo>
                <a:lnTo>
                  <a:pt x="12192" y="97637"/>
                </a:lnTo>
                <a:lnTo>
                  <a:pt x="12192" y="27432"/>
                </a:lnTo>
                <a:close/>
              </a:path>
              <a:path w="12700" h="97789">
                <a:moveTo>
                  <a:pt x="12192" y="0"/>
                </a:moveTo>
                <a:lnTo>
                  <a:pt x="0" y="0"/>
                </a:lnTo>
                <a:lnTo>
                  <a:pt x="0" y="13716"/>
                </a:lnTo>
                <a:lnTo>
                  <a:pt x="12192" y="13716"/>
                </a:lnTo>
                <a:lnTo>
                  <a:pt x="12192" y="0"/>
                </a:lnTo>
                <a:close/>
              </a:path>
            </a:pathLst>
          </a:custGeom>
          <a:solidFill>
            <a:srgbClr val="0A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9" name="object 129"/>
          <p:cNvGrpSpPr/>
          <p:nvPr/>
        </p:nvGrpSpPr>
        <p:grpSpPr>
          <a:xfrm>
            <a:off x="657129" y="3428047"/>
            <a:ext cx="665480" cy="99695"/>
            <a:chOff x="657129" y="3428047"/>
            <a:chExt cx="665480" cy="99695"/>
          </a:xfrm>
        </p:grpSpPr>
        <p:pic>
          <p:nvPicPr>
            <p:cNvPr id="130" name="object 13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57129" y="3428047"/>
              <a:ext cx="372141" cy="9915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052226" y="3428047"/>
              <a:ext cx="269938" cy="99155"/>
            </a:xfrm>
            <a:prstGeom prst="rect">
              <a:avLst/>
            </a:prstGeom>
          </p:spPr>
        </p:pic>
      </p:grpSp>
      <p:pic>
        <p:nvPicPr>
          <p:cNvPr id="132" name="object 132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706498" y="3247643"/>
            <a:ext cx="2362485" cy="908113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5989224" y="3247643"/>
            <a:ext cx="1168241" cy="87344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4520469" y="3246500"/>
            <a:ext cx="2733103" cy="1035939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7515891" y="3246500"/>
            <a:ext cx="2511932" cy="204406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7514272" y="3551586"/>
            <a:ext cx="2508980" cy="698754"/>
          </a:xfrm>
          <a:prstGeom prst="rect">
            <a:avLst/>
          </a:prstGeom>
        </p:spPr>
      </p:pic>
      <p:grpSp>
        <p:nvGrpSpPr>
          <p:cNvPr id="137" name="object 137"/>
          <p:cNvGrpSpPr/>
          <p:nvPr/>
        </p:nvGrpSpPr>
        <p:grpSpPr>
          <a:xfrm>
            <a:off x="684656" y="4752308"/>
            <a:ext cx="1618615" cy="146685"/>
            <a:chOff x="684656" y="4752308"/>
            <a:chExt cx="1618615" cy="146685"/>
          </a:xfrm>
        </p:grpSpPr>
        <p:pic>
          <p:nvPicPr>
            <p:cNvPr id="138" name="object 13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84656" y="4752308"/>
              <a:ext cx="1412271" cy="146399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2113686" y="4752314"/>
              <a:ext cx="189230" cy="117475"/>
            </a:xfrm>
            <a:custGeom>
              <a:avLst/>
              <a:gdLst/>
              <a:ahLst/>
              <a:cxnLst/>
              <a:rect l="l" t="t" r="r" b="b"/>
              <a:pathLst>
                <a:path w="189230" h="117475">
                  <a:moveTo>
                    <a:pt x="83921" y="101688"/>
                  </a:moveTo>
                  <a:lnTo>
                    <a:pt x="13716" y="101688"/>
                  </a:lnTo>
                  <a:lnTo>
                    <a:pt x="13716" y="62318"/>
                  </a:lnTo>
                  <a:lnTo>
                    <a:pt x="76301" y="62318"/>
                  </a:lnTo>
                  <a:lnTo>
                    <a:pt x="76301" y="50888"/>
                  </a:lnTo>
                  <a:lnTo>
                    <a:pt x="13716" y="50888"/>
                  </a:lnTo>
                  <a:lnTo>
                    <a:pt x="13716" y="15328"/>
                  </a:lnTo>
                  <a:lnTo>
                    <a:pt x="80873" y="15328"/>
                  </a:lnTo>
                  <a:lnTo>
                    <a:pt x="80873" y="1358"/>
                  </a:lnTo>
                  <a:lnTo>
                    <a:pt x="0" y="1358"/>
                  </a:lnTo>
                  <a:lnTo>
                    <a:pt x="0" y="15328"/>
                  </a:lnTo>
                  <a:lnTo>
                    <a:pt x="0" y="50888"/>
                  </a:lnTo>
                  <a:lnTo>
                    <a:pt x="0" y="62318"/>
                  </a:lnTo>
                  <a:lnTo>
                    <a:pt x="0" y="101688"/>
                  </a:lnTo>
                  <a:lnTo>
                    <a:pt x="0" y="114388"/>
                  </a:lnTo>
                  <a:lnTo>
                    <a:pt x="83921" y="114388"/>
                  </a:lnTo>
                  <a:lnTo>
                    <a:pt x="83921" y="101688"/>
                  </a:lnTo>
                  <a:close/>
                </a:path>
                <a:path w="189230" h="117475">
                  <a:moveTo>
                    <a:pt x="189166" y="76301"/>
                  </a:moveTo>
                  <a:lnTo>
                    <a:pt x="164693" y="53340"/>
                  </a:lnTo>
                  <a:lnTo>
                    <a:pt x="157073" y="50292"/>
                  </a:lnTo>
                  <a:lnTo>
                    <a:pt x="144881" y="48768"/>
                  </a:lnTo>
                  <a:lnTo>
                    <a:pt x="132689" y="45720"/>
                  </a:lnTo>
                  <a:lnTo>
                    <a:pt x="125069" y="42672"/>
                  </a:lnTo>
                  <a:lnTo>
                    <a:pt x="122021" y="39624"/>
                  </a:lnTo>
                  <a:lnTo>
                    <a:pt x="118973" y="38100"/>
                  </a:lnTo>
                  <a:lnTo>
                    <a:pt x="117449" y="33528"/>
                  </a:lnTo>
                  <a:lnTo>
                    <a:pt x="117449" y="25908"/>
                  </a:lnTo>
                  <a:lnTo>
                    <a:pt x="120497" y="21336"/>
                  </a:lnTo>
                  <a:lnTo>
                    <a:pt x="123545" y="18288"/>
                  </a:lnTo>
                  <a:lnTo>
                    <a:pt x="128117" y="15240"/>
                  </a:lnTo>
                  <a:lnTo>
                    <a:pt x="134213" y="13716"/>
                  </a:lnTo>
                  <a:lnTo>
                    <a:pt x="152501" y="13716"/>
                  </a:lnTo>
                  <a:lnTo>
                    <a:pt x="158597" y="15240"/>
                  </a:lnTo>
                  <a:lnTo>
                    <a:pt x="163169" y="18288"/>
                  </a:lnTo>
                  <a:lnTo>
                    <a:pt x="167741" y="22860"/>
                  </a:lnTo>
                  <a:lnTo>
                    <a:pt x="170878" y="27432"/>
                  </a:lnTo>
                  <a:lnTo>
                    <a:pt x="170878" y="35052"/>
                  </a:lnTo>
                  <a:lnTo>
                    <a:pt x="186118" y="33528"/>
                  </a:lnTo>
                  <a:lnTo>
                    <a:pt x="186118" y="27432"/>
                  </a:lnTo>
                  <a:lnTo>
                    <a:pt x="180022" y="15240"/>
                  </a:lnTo>
                  <a:lnTo>
                    <a:pt x="176974" y="10668"/>
                  </a:lnTo>
                  <a:lnTo>
                    <a:pt x="172402" y="6096"/>
                  </a:lnTo>
                  <a:lnTo>
                    <a:pt x="164693" y="4572"/>
                  </a:lnTo>
                  <a:lnTo>
                    <a:pt x="158597" y="1524"/>
                  </a:lnTo>
                  <a:lnTo>
                    <a:pt x="150977" y="0"/>
                  </a:lnTo>
                  <a:lnTo>
                    <a:pt x="135737" y="0"/>
                  </a:lnTo>
                  <a:lnTo>
                    <a:pt x="128117" y="1524"/>
                  </a:lnTo>
                  <a:lnTo>
                    <a:pt x="122021" y="4572"/>
                  </a:lnTo>
                  <a:lnTo>
                    <a:pt x="115925" y="6096"/>
                  </a:lnTo>
                  <a:lnTo>
                    <a:pt x="111353" y="10668"/>
                  </a:lnTo>
                  <a:lnTo>
                    <a:pt x="105257" y="19812"/>
                  </a:lnTo>
                  <a:lnTo>
                    <a:pt x="103733" y="25908"/>
                  </a:lnTo>
                  <a:lnTo>
                    <a:pt x="103733" y="36576"/>
                  </a:lnTo>
                  <a:lnTo>
                    <a:pt x="106781" y="45720"/>
                  </a:lnTo>
                  <a:lnTo>
                    <a:pt x="114401" y="53340"/>
                  </a:lnTo>
                  <a:lnTo>
                    <a:pt x="118973" y="56388"/>
                  </a:lnTo>
                  <a:lnTo>
                    <a:pt x="123545" y="57912"/>
                  </a:lnTo>
                  <a:lnTo>
                    <a:pt x="131165" y="60960"/>
                  </a:lnTo>
                  <a:lnTo>
                    <a:pt x="141833" y="62484"/>
                  </a:lnTo>
                  <a:lnTo>
                    <a:pt x="150977" y="65633"/>
                  </a:lnTo>
                  <a:lnTo>
                    <a:pt x="158597" y="67157"/>
                  </a:lnTo>
                  <a:lnTo>
                    <a:pt x="161645" y="68681"/>
                  </a:lnTo>
                  <a:lnTo>
                    <a:pt x="166217" y="70205"/>
                  </a:lnTo>
                  <a:lnTo>
                    <a:pt x="169354" y="71729"/>
                  </a:lnTo>
                  <a:lnTo>
                    <a:pt x="172402" y="74777"/>
                  </a:lnTo>
                  <a:lnTo>
                    <a:pt x="175450" y="80873"/>
                  </a:lnTo>
                  <a:lnTo>
                    <a:pt x="175450" y="88493"/>
                  </a:lnTo>
                  <a:lnTo>
                    <a:pt x="173926" y="91541"/>
                  </a:lnTo>
                  <a:lnTo>
                    <a:pt x="170878" y="94589"/>
                  </a:lnTo>
                  <a:lnTo>
                    <a:pt x="169354" y="97637"/>
                  </a:lnTo>
                  <a:lnTo>
                    <a:pt x="166217" y="99161"/>
                  </a:lnTo>
                  <a:lnTo>
                    <a:pt x="152501" y="103733"/>
                  </a:lnTo>
                  <a:lnTo>
                    <a:pt x="140309" y="103733"/>
                  </a:lnTo>
                  <a:lnTo>
                    <a:pt x="114401" y="82397"/>
                  </a:lnTo>
                  <a:lnTo>
                    <a:pt x="112877" y="77825"/>
                  </a:lnTo>
                  <a:lnTo>
                    <a:pt x="99161" y="79349"/>
                  </a:lnTo>
                  <a:lnTo>
                    <a:pt x="99161" y="86969"/>
                  </a:lnTo>
                  <a:lnTo>
                    <a:pt x="127139" y="114871"/>
                  </a:lnTo>
                  <a:lnTo>
                    <a:pt x="147929" y="117449"/>
                  </a:lnTo>
                  <a:lnTo>
                    <a:pt x="155549" y="117449"/>
                  </a:lnTo>
                  <a:lnTo>
                    <a:pt x="187642" y="94589"/>
                  </a:lnTo>
                  <a:lnTo>
                    <a:pt x="189166" y="88493"/>
                  </a:lnTo>
                  <a:lnTo>
                    <a:pt x="189166" y="76301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0" name="object 140"/>
          <p:cNvGrpSpPr/>
          <p:nvPr/>
        </p:nvGrpSpPr>
        <p:grpSpPr>
          <a:xfrm>
            <a:off x="6682740" y="4769067"/>
            <a:ext cx="3550920" cy="2618105"/>
            <a:chOff x="6682740" y="4769067"/>
            <a:chExt cx="3550920" cy="2618105"/>
          </a:xfrm>
        </p:grpSpPr>
        <p:sp>
          <p:nvSpPr>
            <p:cNvPr id="141" name="object 141"/>
            <p:cNvSpPr/>
            <p:nvPr/>
          </p:nvSpPr>
          <p:spPr>
            <a:xfrm>
              <a:off x="6682740" y="5023103"/>
              <a:ext cx="3550920" cy="2364105"/>
            </a:xfrm>
            <a:custGeom>
              <a:avLst/>
              <a:gdLst/>
              <a:ahLst/>
              <a:cxnLst/>
              <a:rect l="l" t="t" r="r" b="b"/>
              <a:pathLst>
                <a:path w="3550920" h="2364104">
                  <a:moveTo>
                    <a:pt x="3550920" y="2363724"/>
                  </a:moveTo>
                  <a:lnTo>
                    <a:pt x="0" y="2363724"/>
                  </a:lnTo>
                  <a:lnTo>
                    <a:pt x="0" y="0"/>
                  </a:lnTo>
                  <a:lnTo>
                    <a:pt x="3550920" y="0"/>
                  </a:lnTo>
                  <a:lnTo>
                    <a:pt x="3550920" y="2363724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839712" y="5484876"/>
              <a:ext cx="292607" cy="30022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104126" y="5577839"/>
              <a:ext cx="262889" cy="10048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386257" y="5579173"/>
              <a:ext cx="166210" cy="99155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7605903" y="5579173"/>
              <a:ext cx="90170" cy="97790"/>
            </a:xfrm>
            <a:custGeom>
              <a:avLst/>
              <a:gdLst/>
              <a:ahLst/>
              <a:cxnLst/>
              <a:rect l="l" t="t" r="r" b="b"/>
              <a:pathLst>
                <a:path w="90170" h="97789">
                  <a:moveTo>
                    <a:pt x="12192" y="25908"/>
                  </a:moveTo>
                  <a:lnTo>
                    <a:pt x="0" y="25908"/>
                  </a:lnTo>
                  <a:lnTo>
                    <a:pt x="0" y="97637"/>
                  </a:lnTo>
                  <a:lnTo>
                    <a:pt x="12192" y="97637"/>
                  </a:lnTo>
                  <a:lnTo>
                    <a:pt x="12192" y="25908"/>
                  </a:lnTo>
                  <a:close/>
                </a:path>
                <a:path w="90170" h="97789">
                  <a:moveTo>
                    <a:pt x="12192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12192" y="13716"/>
                  </a:lnTo>
                  <a:lnTo>
                    <a:pt x="12192" y="0"/>
                  </a:lnTo>
                  <a:close/>
                </a:path>
                <a:path w="90170" h="97789">
                  <a:moveTo>
                    <a:pt x="89916" y="47345"/>
                  </a:moveTo>
                  <a:lnTo>
                    <a:pt x="88392" y="44196"/>
                  </a:lnTo>
                  <a:lnTo>
                    <a:pt x="88392" y="38100"/>
                  </a:lnTo>
                  <a:lnTo>
                    <a:pt x="86868" y="35052"/>
                  </a:lnTo>
                  <a:lnTo>
                    <a:pt x="85344" y="33528"/>
                  </a:lnTo>
                  <a:lnTo>
                    <a:pt x="83820" y="30480"/>
                  </a:lnTo>
                  <a:lnTo>
                    <a:pt x="80772" y="28956"/>
                  </a:lnTo>
                  <a:lnTo>
                    <a:pt x="76200" y="27432"/>
                  </a:lnTo>
                  <a:lnTo>
                    <a:pt x="70104" y="24384"/>
                  </a:lnTo>
                  <a:lnTo>
                    <a:pt x="65532" y="24384"/>
                  </a:lnTo>
                  <a:lnTo>
                    <a:pt x="58102" y="25222"/>
                  </a:lnTo>
                  <a:lnTo>
                    <a:pt x="51816" y="27622"/>
                  </a:lnTo>
                  <a:lnTo>
                    <a:pt x="46672" y="31457"/>
                  </a:lnTo>
                  <a:lnTo>
                    <a:pt x="42672" y="36576"/>
                  </a:lnTo>
                  <a:lnTo>
                    <a:pt x="42672" y="25908"/>
                  </a:lnTo>
                  <a:lnTo>
                    <a:pt x="32004" y="25908"/>
                  </a:lnTo>
                  <a:lnTo>
                    <a:pt x="32004" y="97637"/>
                  </a:lnTo>
                  <a:lnTo>
                    <a:pt x="44196" y="97637"/>
                  </a:lnTo>
                  <a:lnTo>
                    <a:pt x="44196" y="48869"/>
                  </a:lnTo>
                  <a:lnTo>
                    <a:pt x="45720" y="42672"/>
                  </a:lnTo>
                  <a:lnTo>
                    <a:pt x="48768" y="39624"/>
                  </a:lnTo>
                  <a:lnTo>
                    <a:pt x="53340" y="36576"/>
                  </a:lnTo>
                  <a:lnTo>
                    <a:pt x="57912" y="35052"/>
                  </a:lnTo>
                  <a:lnTo>
                    <a:pt x="68580" y="35052"/>
                  </a:lnTo>
                  <a:lnTo>
                    <a:pt x="71628" y="36576"/>
                  </a:lnTo>
                  <a:lnTo>
                    <a:pt x="73152" y="38100"/>
                  </a:lnTo>
                  <a:lnTo>
                    <a:pt x="74676" y="41148"/>
                  </a:lnTo>
                  <a:lnTo>
                    <a:pt x="76200" y="42672"/>
                  </a:lnTo>
                  <a:lnTo>
                    <a:pt x="76200" y="45720"/>
                  </a:lnTo>
                  <a:lnTo>
                    <a:pt x="77724" y="48869"/>
                  </a:lnTo>
                  <a:lnTo>
                    <a:pt x="77724" y="97637"/>
                  </a:lnTo>
                  <a:lnTo>
                    <a:pt x="89916" y="97637"/>
                  </a:lnTo>
                  <a:lnTo>
                    <a:pt x="89916" y="47345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749254" y="5603557"/>
              <a:ext cx="134207" cy="99155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7906322" y="5603557"/>
              <a:ext cx="66040" cy="74930"/>
            </a:xfrm>
            <a:custGeom>
              <a:avLst/>
              <a:gdLst/>
              <a:ahLst/>
              <a:cxnLst/>
              <a:rect l="l" t="t" r="r" b="b"/>
              <a:pathLst>
                <a:path w="66040" h="74929">
                  <a:moveTo>
                    <a:pt x="13716" y="22955"/>
                  </a:moveTo>
                  <a:lnTo>
                    <a:pt x="1524" y="21336"/>
                  </a:lnTo>
                  <a:lnTo>
                    <a:pt x="4572" y="12192"/>
                  </a:lnTo>
                  <a:lnTo>
                    <a:pt x="7620" y="9144"/>
                  </a:lnTo>
                  <a:lnTo>
                    <a:pt x="9144" y="6096"/>
                  </a:lnTo>
                  <a:lnTo>
                    <a:pt x="27432" y="0"/>
                  </a:lnTo>
                  <a:lnTo>
                    <a:pt x="39624" y="0"/>
                  </a:lnTo>
                  <a:lnTo>
                    <a:pt x="48768" y="3048"/>
                  </a:lnTo>
                  <a:lnTo>
                    <a:pt x="51816" y="3048"/>
                  </a:lnTo>
                  <a:lnTo>
                    <a:pt x="54959" y="6096"/>
                  </a:lnTo>
                  <a:lnTo>
                    <a:pt x="56483" y="7620"/>
                  </a:lnTo>
                  <a:lnTo>
                    <a:pt x="59531" y="9144"/>
                  </a:lnTo>
                  <a:lnTo>
                    <a:pt x="59531" y="10668"/>
                  </a:lnTo>
                  <a:lnTo>
                    <a:pt x="22860" y="10668"/>
                  </a:lnTo>
                  <a:lnTo>
                    <a:pt x="19812" y="13716"/>
                  </a:lnTo>
                  <a:lnTo>
                    <a:pt x="16764" y="15240"/>
                  </a:lnTo>
                  <a:lnTo>
                    <a:pt x="15240" y="18288"/>
                  </a:lnTo>
                  <a:lnTo>
                    <a:pt x="13716" y="22955"/>
                  </a:lnTo>
                  <a:close/>
                </a:path>
                <a:path w="66040" h="74929">
                  <a:moveTo>
                    <a:pt x="28956" y="74771"/>
                  </a:moveTo>
                  <a:lnTo>
                    <a:pt x="16764" y="74771"/>
                  </a:lnTo>
                  <a:lnTo>
                    <a:pt x="10668" y="71723"/>
                  </a:lnTo>
                  <a:lnTo>
                    <a:pt x="6096" y="68675"/>
                  </a:lnTo>
                  <a:lnTo>
                    <a:pt x="1524" y="64103"/>
                  </a:lnTo>
                  <a:lnTo>
                    <a:pt x="0" y="59531"/>
                  </a:lnTo>
                  <a:lnTo>
                    <a:pt x="0" y="47339"/>
                  </a:lnTo>
                  <a:lnTo>
                    <a:pt x="3048" y="44291"/>
                  </a:lnTo>
                  <a:lnTo>
                    <a:pt x="4572" y="41243"/>
                  </a:lnTo>
                  <a:lnTo>
                    <a:pt x="6096" y="39719"/>
                  </a:lnTo>
                  <a:lnTo>
                    <a:pt x="9144" y="38195"/>
                  </a:lnTo>
                  <a:lnTo>
                    <a:pt x="10668" y="35147"/>
                  </a:lnTo>
                  <a:lnTo>
                    <a:pt x="13716" y="35147"/>
                  </a:lnTo>
                  <a:lnTo>
                    <a:pt x="16764" y="33623"/>
                  </a:lnTo>
                  <a:lnTo>
                    <a:pt x="19812" y="33623"/>
                  </a:lnTo>
                  <a:lnTo>
                    <a:pt x="22860" y="32099"/>
                  </a:lnTo>
                  <a:lnTo>
                    <a:pt x="27432" y="32099"/>
                  </a:lnTo>
                  <a:lnTo>
                    <a:pt x="38100" y="30575"/>
                  </a:lnTo>
                  <a:lnTo>
                    <a:pt x="44196" y="29051"/>
                  </a:lnTo>
                  <a:lnTo>
                    <a:pt x="48768" y="27527"/>
                  </a:lnTo>
                  <a:lnTo>
                    <a:pt x="48768" y="16764"/>
                  </a:lnTo>
                  <a:lnTo>
                    <a:pt x="45720" y="13716"/>
                  </a:lnTo>
                  <a:lnTo>
                    <a:pt x="42672" y="12192"/>
                  </a:lnTo>
                  <a:lnTo>
                    <a:pt x="38100" y="10668"/>
                  </a:lnTo>
                  <a:lnTo>
                    <a:pt x="59531" y="10668"/>
                  </a:lnTo>
                  <a:lnTo>
                    <a:pt x="59531" y="12192"/>
                  </a:lnTo>
                  <a:lnTo>
                    <a:pt x="61055" y="15240"/>
                  </a:lnTo>
                  <a:lnTo>
                    <a:pt x="61055" y="36671"/>
                  </a:lnTo>
                  <a:lnTo>
                    <a:pt x="48768" y="36671"/>
                  </a:lnTo>
                  <a:lnTo>
                    <a:pt x="44196" y="38195"/>
                  </a:lnTo>
                  <a:lnTo>
                    <a:pt x="38100" y="39719"/>
                  </a:lnTo>
                  <a:lnTo>
                    <a:pt x="28956" y="41243"/>
                  </a:lnTo>
                  <a:lnTo>
                    <a:pt x="24384" y="42767"/>
                  </a:lnTo>
                  <a:lnTo>
                    <a:pt x="21336" y="42767"/>
                  </a:lnTo>
                  <a:lnTo>
                    <a:pt x="19812" y="44291"/>
                  </a:lnTo>
                  <a:lnTo>
                    <a:pt x="16764" y="44291"/>
                  </a:lnTo>
                  <a:lnTo>
                    <a:pt x="13716" y="47339"/>
                  </a:lnTo>
                  <a:lnTo>
                    <a:pt x="13716" y="50387"/>
                  </a:lnTo>
                  <a:lnTo>
                    <a:pt x="12192" y="51911"/>
                  </a:lnTo>
                  <a:lnTo>
                    <a:pt x="12192" y="56483"/>
                  </a:lnTo>
                  <a:lnTo>
                    <a:pt x="13716" y="59531"/>
                  </a:lnTo>
                  <a:lnTo>
                    <a:pt x="16764" y="61055"/>
                  </a:lnTo>
                  <a:lnTo>
                    <a:pt x="18288" y="64103"/>
                  </a:lnTo>
                  <a:lnTo>
                    <a:pt x="50292" y="64103"/>
                  </a:lnTo>
                  <a:lnTo>
                    <a:pt x="41148" y="70199"/>
                  </a:lnTo>
                  <a:lnTo>
                    <a:pt x="38100" y="71723"/>
                  </a:lnTo>
                  <a:lnTo>
                    <a:pt x="28956" y="74771"/>
                  </a:lnTo>
                  <a:close/>
                </a:path>
                <a:path w="66040" h="74929">
                  <a:moveTo>
                    <a:pt x="65627" y="73247"/>
                  </a:moveTo>
                  <a:lnTo>
                    <a:pt x="51816" y="73247"/>
                  </a:lnTo>
                  <a:lnTo>
                    <a:pt x="51816" y="70199"/>
                  </a:lnTo>
                  <a:lnTo>
                    <a:pt x="50292" y="67151"/>
                  </a:lnTo>
                  <a:lnTo>
                    <a:pt x="50292" y="64103"/>
                  </a:lnTo>
                  <a:lnTo>
                    <a:pt x="35052" y="64103"/>
                  </a:lnTo>
                  <a:lnTo>
                    <a:pt x="39624" y="61055"/>
                  </a:lnTo>
                  <a:lnTo>
                    <a:pt x="42672" y="59531"/>
                  </a:lnTo>
                  <a:lnTo>
                    <a:pt x="45720" y="56483"/>
                  </a:lnTo>
                  <a:lnTo>
                    <a:pt x="48768" y="50387"/>
                  </a:lnTo>
                  <a:lnTo>
                    <a:pt x="48768" y="36671"/>
                  </a:lnTo>
                  <a:lnTo>
                    <a:pt x="61055" y="36671"/>
                  </a:lnTo>
                  <a:lnTo>
                    <a:pt x="61055" y="61055"/>
                  </a:lnTo>
                  <a:lnTo>
                    <a:pt x="62579" y="64103"/>
                  </a:lnTo>
                  <a:lnTo>
                    <a:pt x="62579" y="67151"/>
                  </a:lnTo>
                  <a:lnTo>
                    <a:pt x="65627" y="7324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984236" y="5577839"/>
              <a:ext cx="1017079" cy="12639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9020556" y="5576125"/>
              <a:ext cx="1056132" cy="128111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799040" y="5747003"/>
              <a:ext cx="460533" cy="99155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839712" y="5820155"/>
              <a:ext cx="292607" cy="301751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096506" y="5913310"/>
              <a:ext cx="2550032" cy="128111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704546" y="5914834"/>
              <a:ext cx="85344" cy="99155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840277" y="5914834"/>
              <a:ext cx="163163" cy="126587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10029348" y="5914834"/>
              <a:ext cx="58419" cy="97790"/>
            </a:xfrm>
            <a:custGeom>
              <a:avLst/>
              <a:gdLst/>
              <a:ahLst/>
              <a:cxnLst/>
              <a:rect l="l" t="t" r="r" b="b"/>
              <a:pathLst>
                <a:path w="58420" h="97789">
                  <a:moveTo>
                    <a:pt x="58007" y="97631"/>
                  </a:moveTo>
                  <a:lnTo>
                    <a:pt x="45815" y="97631"/>
                  </a:lnTo>
                  <a:lnTo>
                    <a:pt x="45815" y="47244"/>
                  </a:lnTo>
                  <a:lnTo>
                    <a:pt x="44291" y="42672"/>
                  </a:lnTo>
                  <a:lnTo>
                    <a:pt x="41243" y="39624"/>
                  </a:lnTo>
                  <a:lnTo>
                    <a:pt x="39719" y="36576"/>
                  </a:lnTo>
                  <a:lnTo>
                    <a:pt x="35147" y="35052"/>
                  </a:lnTo>
                  <a:lnTo>
                    <a:pt x="27432" y="35052"/>
                  </a:lnTo>
                  <a:lnTo>
                    <a:pt x="22859" y="36576"/>
                  </a:lnTo>
                  <a:lnTo>
                    <a:pt x="16764" y="39624"/>
                  </a:lnTo>
                  <a:lnTo>
                    <a:pt x="12192" y="48768"/>
                  </a:lnTo>
                  <a:lnTo>
                    <a:pt x="12192" y="97631"/>
                  </a:lnTo>
                  <a:lnTo>
                    <a:pt x="0" y="97631"/>
                  </a:lnTo>
                  <a:lnTo>
                    <a:pt x="0" y="0"/>
                  </a:lnTo>
                  <a:lnTo>
                    <a:pt x="12192" y="0"/>
                  </a:lnTo>
                  <a:lnTo>
                    <a:pt x="12192" y="35052"/>
                  </a:lnTo>
                  <a:lnTo>
                    <a:pt x="16764" y="28956"/>
                  </a:lnTo>
                  <a:lnTo>
                    <a:pt x="24384" y="25908"/>
                  </a:lnTo>
                  <a:lnTo>
                    <a:pt x="42767" y="25908"/>
                  </a:lnTo>
                  <a:lnTo>
                    <a:pt x="47339" y="28956"/>
                  </a:lnTo>
                  <a:lnTo>
                    <a:pt x="50387" y="30480"/>
                  </a:lnTo>
                  <a:lnTo>
                    <a:pt x="53435" y="33527"/>
                  </a:lnTo>
                  <a:lnTo>
                    <a:pt x="54959" y="36576"/>
                  </a:lnTo>
                  <a:lnTo>
                    <a:pt x="58007" y="45719"/>
                  </a:lnTo>
                  <a:lnTo>
                    <a:pt x="58007" y="97631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839712" y="5989320"/>
              <a:ext cx="292607" cy="30022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7094886" y="6081141"/>
              <a:ext cx="1872996" cy="102203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022747" y="6084189"/>
              <a:ext cx="85438" cy="99155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9158478" y="6084201"/>
              <a:ext cx="90170" cy="97790"/>
            </a:xfrm>
            <a:custGeom>
              <a:avLst/>
              <a:gdLst/>
              <a:ahLst/>
              <a:cxnLst/>
              <a:rect l="l" t="t" r="r" b="b"/>
              <a:pathLst>
                <a:path w="90170" h="97789">
                  <a:moveTo>
                    <a:pt x="12192" y="25908"/>
                  </a:moveTo>
                  <a:lnTo>
                    <a:pt x="0" y="25908"/>
                  </a:lnTo>
                  <a:lnTo>
                    <a:pt x="0" y="97624"/>
                  </a:lnTo>
                  <a:lnTo>
                    <a:pt x="12192" y="97624"/>
                  </a:lnTo>
                  <a:lnTo>
                    <a:pt x="12192" y="25908"/>
                  </a:lnTo>
                  <a:close/>
                </a:path>
                <a:path w="90170" h="97789">
                  <a:moveTo>
                    <a:pt x="12192" y="0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12192" y="13716"/>
                  </a:lnTo>
                  <a:lnTo>
                    <a:pt x="12192" y="0"/>
                  </a:lnTo>
                  <a:close/>
                </a:path>
                <a:path w="90170" h="97789">
                  <a:moveTo>
                    <a:pt x="89916" y="47244"/>
                  </a:moveTo>
                  <a:lnTo>
                    <a:pt x="88392" y="44196"/>
                  </a:lnTo>
                  <a:lnTo>
                    <a:pt x="88392" y="38100"/>
                  </a:lnTo>
                  <a:lnTo>
                    <a:pt x="86868" y="35052"/>
                  </a:lnTo>
                  <a:lnTo>
                    <a:pt x="80772" y="28956"/>
                  </a:lnTo>
                  <a:lnTo>
                    <a:pt x="76200" y="27432"/>
                  </a:lnTo>
                  <a:lnTo>
                    <a:pt x="73152" y="25908"/>
                  </a:lnTo>
                  <a:lnTo>
                    <a:pt x="68580" y="24384"/>
                  </a:lnTo>
                  <a:lnTo>
                    <a:pt x="65532" y="24384"/>
                  </a:lnTo>
                  <a:lnTo>
                    <a:pt x="58102" y="25209"/>
                  </a:lnTo>
                  <a:lnTo>
                    <a:pt x="51816" y="27622"/>
                  </a:lnTo>
                  <a:lnTo>
                    <a:pt x="46672" y="31445"/>
                  </a:lnTo>
                  <a:lnTo>
                    <a:pt x="42672" y="36576"/>
                  </a:lnTo>
                  <a:lnTo>
                    <a:pt x="42672" y="25908"/>
                  </a:lnTo>
                  <a:lnTo>
                    <a:pt x="32004" y="25908"/>
                  </a:lnTo>
                  <a:lnTo>
                    <a:pt x="32004" y="97624"/>
                  </a:lnTo>
                  <a:lnTo>
                    <a:pt x="44196" y="97624"/>
                  </a:lnTo>
                  <a:lnTo>
                    <a:pt x="44196" y="48856"/>
                  </a:lnTo>
                  <a:lnTo>
                    <a:pt x="45720" y="42672"/>
                  </a:lnTo>
                  <a:lnTo>
                    <a:pt x="48768" y="39624"/>
                  </a:lnTo>
                  <a:lnTo>
                    <a:pt x="53340" y="36576"/>
                  </a:lnTo>
                  <a:lnTo>
                    <a:pt x="57912" y="35052"/>
                  </a:lnTo>
                  <a:lnTo>
                    <a:pt x="68580" y="35052"/>
                  </a:lnTo>
                  <a:lnTo>
                    <a:pt x="71628" y="36576"/>
                  </a:lnTo>
                  <a:lnTo>
                    <a:pt x="73152" y="38100"/>
                  </a:lnTo>
                  <a:lnTo>
                    <a:pt x="74676" y="41148"/>
                  </a:lnTo>
                  <a:lnTo>
                    <a:pt x="76200" y="42672"/>
                  </a:lnTo>
                  <a:lnTo>
                    <a:pt x="76200" y="45720"/>
                  </a:lnTo>
                  <a:lnTo>
                    <a:pt x="77724" y="48856"/>
                  </a:lnTo>
                  <a:lnTo>
                    <a:pt x="77724" y="97624"/>
                  </a:lnTo>
                  <a:lnTo>
                    <a:pt x="89916" y="97624"/>
                  </a:lnTo>
                  <a:lnTo>
                    <a:pt x="89916" y="47244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269927" y="6081141"/>
              <a:ext cx="504724" cy="102203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839712" y="6156960"/>
              <a:ext cx="292607" cy="30175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096506" y="6250400"/>
              <a:ext cx="1752314" cy="128206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906827" y="6252019"/>
              <a:ext cx="85439" cy="9915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9042558" y="6251924"/>
              <a:ext cx="163258" cy="126777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9231725" y="6251924"/>
              <a:ext cx="58419" cy="97790"/>
            </a:xfrm>
            <a:custGeom>
              <a:avLst/>
              <a:gdLst/>
              <a:ahLst/>
              <a:cxnLst/>
              <a:rect l="l" t="t" r="r" b="b"/>
              <a:pathLst>
                <a:path w="58420" h="97789">
                  <a:moveTo>
                    <a:pt x="57912" y="97726"/>
                  </a:moveTo>
                  <a:lnTo>
                    <a:pt x="45719" y="97726"/>
                  </a:lnTo>
                  <a:lnTo>
                    <a:pt x="45719" y="47339"/>
                  </a:lnTo>
                  <a:lnTo>
                    <a:pt x="44195" y="42767"/>
                  </a:lnTo>
                  <a:lnTo>
                    <a:pt x="41148" y="39719"/>
                  </a:lnTo>
                  <a:lnTo>
                    <a:pt x="39624" y="36671"/>
                  </a:lnTo>
                  <a:lnTo>
                    <a:pt x="35052" y="35147"/>
                  </a:lnTo>
                  <a:lnTo>
                    <a:pt x="27432" y="35147"/>
                  </a:lnTo>
                  <a:lnTo>
                    <a:pt x="18288" y="39719"/>
                  </a:lnTo>
                  <a:lnTo>
                    <a:pt x="15240" y="42767"/>
                  </a:lnTo>
                  <a:lnTo>
                    <a:pt x="12192" y="48863"/>
                  </a:lnTo>
                  <a:lnTo>
                    <a:pt x="12192" y="97726"/>
                  </a:lnTo>
                  <a:lnTo>
                    <a:pt x="0" y="97726"/>
                  </a:lnTo>
                  <a:lnTo>
                    <a:pt x="0" y="0"/>
                  </a:lnTo>
                  <a:lnTo>
                    <a:pt x="12192" y="0"/>
                  </a:lnTo>
                  <a:lnTo>
                    <a:pt x="12192" y="35147"/>
                  </a:lnTo>
                  <a:lnTo>
                    <a:pt x="18288" y="29051"/>
                  </a:lnTo>
                  <a:lnTo>
                    <a:pt x="24384" y="26003"/>
                  </a:lnTo>
                  <a:lnTo>
                    <a:pt x="42672" y="26003"/>
                  </a:lnTo>
                  <a:lnTo>
                    <a:pt x="47244" y="29051"/>
                  </a:lnTo>
                  <a:lnTo>
                    <a:pt x="50292" y="30575"/>
                  </a:lnTo>
                  <a:lnTo>
                    <a:pt x="53339" y="33623"/>
                  </a:lnTo>
                  <a:lnTo>
                    <a:pt x="54864" y="36671"/>
                  </a:lnTo>
                  <a:lnTo>
                    <a:pt x="57912" y="45815"/>
                  </a:lnTo>
                  <a:lnTo>
                    <a:pt x="57912" y="97726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6839712" y="6324600"/>
              <a:ext cx="292607" cy="301751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096506" y="6418230"/>
              <a:ext cx="1252061" cy="126682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8394382" y="6419754"/>
              <a:ext cx="85439" cy="99155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525542" y="6419659"/>
              <a:ext cx="366045" cy="99345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8912923" y="6445662"/>
              <a:ext cx="59690" cy="73660"/>
            </a:xfrm>
            <a:custGeom>
              <a:avLst/>
              <a:gdLst/>
              <a:ahLst/>
              <a:cxnLst/>
              <a:rect l="l" t="t" r="r" b="b"/>
              <a:pathLst>
                <a:path w="59690" h="73659">
                  <a:moveTo>
                    <a:pt x="41148" y="73247"/>
                  </a:moveTo>
                  <a:lnTo>
                    <a:pt x="21336" y="73247"/>
                  </a:lnTo>
                  <a:lnTo>
                    <a:pt x="13716" y="71723"/>
                  </a:lnTo>
                  <a:lnTo>
                    <a:pt x="9144" y="68675"/>
                  </a:lnTo>
                  <a:lnTo>
                    <a:pt x="4572" y="64103"/>
                  </a:lnTo>
                  <a:lnTo>
                    <a:pt x="1524" y="58007"/>
                  </a:lnTo>
                  <a:lnTo>
                    <a:pt x="0" y="50387"/>
                  </a:lnTo>
                  <a:lnTo>
                    <a:pt x="12192" y="48863"/>
                  </a:lnTo>
                  <a:lnTo>
                    <a:pt x="12192" y="53435"/>
                  </a:lnTo>
                  <a:lnTo>
                    <a:pt x="15240" y="58007"/>
                  </a:lnTo>
                  <a:lnTo>
                    <a:pt x="18288" y="59531"/>
                  </a:lnTo>
                  <a:lnTo>
                    <a:pt x="21336" y="62579"/>
                  </a:lnTo>
                  <a:lnTo>
                    <a:pt x="24384" y="64103"/>
                  </a:lnTo>
                  <a:lnTo>
                    <a:pt x="36576" y="64103"/>
                  </a:lnTo>
                  <a:lnTo>
                    <a:pt x="42672" y="61055"/>
                  </a:lnTo>
                  <a:lnTo>
                    <a:pt x="45719" y="58007"/>
                  </a:lnTo>
                  <a:lnTo>
                    <a:pt x="47244" y="54959"/>
                  </a:lnTo>
                  <a:lnTo>
                    <a:pt x="47244" y="50387"/>
                  </a:lnTo>
                  <a:lnTo>
                    <a:pt x="45719" y="47339"/>
                  </a:lnTo>
                  <a:lnTo>
                    <a:pt x="42672" y="45815"/>
                  </a:lnTo>
                  <a:lnTo>
                    <a:pt x="41148" y="44195"/>
                  </a:lnTo>
                  <a:lnTo>
                    <a:pt x="38100" y="44195"/>
                  </a:lnTo>
                  <a:lnTo>
                    <a:pt x="30480" y="42671"/>
                  </a:lnTo>
                  <a:lnTo>
                    <a:pt x="22859" y="39623"/>
                  </a:lnTo>
                  <a:lnTo>
                    <a:pt x="16764" y="38099"/>
                  </a:lnTo>
                  <a:lnTo>
                    <a:pt x="12192" y="36575"/>
                  </a:lnTo>
                  <a:lnTo>
                    <a:pt x="9144" y="35051"/>
                  </a:lnTo>
                  <a:lnTo>
                    <a:pt x="6096" y="32003"/>
                  </a:lnTo>
                  <a:lnTo>
                    <a:pt x="1524" y="22859"/>
                  </a:lnTo>
                  <a:lnTo>
                    <a:pt x="1524" y="16763"/>
                  </a:lnTo>
                  <a:lnTo>
                    <a:pt x="4572" y="10667"/>
                  </a:lnTo>
                  <a:lnTo>
                    <a:pt x="6096" y="9143"/>
                  </a:lnTo>
                  <a:lnTo>
                    <a:pt x="7620" y="6095"/>
                  </a:lnTo>
                  <a:lnTo>
                    <a:pt x="10668" y="4571"/>
                  </a:lnTo>
                  <a:lnTo>
                    <a:pt x="12192" y="3047"/>
                  </a:lnTo>
                  <a:lnTo>
                    <a:pt x="15240" y="1523"/>
                  </a:lnTo>
                  <a:lnTo>
                    <a:pt x="18288" y="1523"/>
                  </a:lnTo>
                  <a:lnTo>
                    <a:pt x="21336" y="0"/>
                  </a:lnTo>
                  <a:lnTo>
                    <a:pt x="38100" y="0"/>
                  </a:lnTo>
                  <a:lnTo>
                    <a:pt x="47244" y="3047"/>
                  </a:lnTo>
                  <a:lnTo>
                    <a:pt x="54864" y="10667"/>
                  </a:lnTo>
                  <a:lnTo>
                    <a:pt x="56387" y="15239"/>
                  </a:lnTo>
                  <a:lnTo>
                    <a:pt x="56387" y="19811"/>
                  </a:lnTo>
                  <a:lnTo>
                    <a:pt x="44195" y="21335"/>
                  </a:lnTo>
                  <a:lnTo>
                    <a:pt x="44195" y="16763"/>
                  </a:lnTo>
                  <a:lnTo>
                    <a:pt x="38100" y="10667"/>
                  </a:lnTo>
                  <a:lnTo>
                    <a:pt x="33528" y="9143"/>
                  </a:lnTo>
                  <a:lnTo>
                    <a:pt x="24384" y="9143"/>
                  </a:lnTo>
                  <a:lnTo>
                    <a:pt x="19812" y="10667"/>
                  </a:lnTo>
                  <a:lnTo>
                    <a:pt x="16764" y="12191"/>
                  </a:lnTo>
                  <a:lnTo>
                    <a:pt x="15240" y="13715"/>
                  </a:lnTo>
                  <a:lnTo>
                    <a:pt x="13716" y="16763"/>
                  </a:lnTo>
                  <a:lnTo>
                    <a:pt x="13716" y="21335"/>
                  </a:lnTo>
                  <a:lnTo>
                    <a:pt x="16764" y="24383"/>
                  </a:lnTo>
                  <a:lnTo>
                    <a:pt x="18288" y="24383"/>
                  </a:lnTo>
                  <a:lnTo>
                    <a:pt x="19812" y="25907"/>
                  </a:lnTo>
                  <a:lnTo>
                    <a:pt x="21336" y="25907"/>
                  </a:lnTo>
                  <a:lnTo>
                    <a:pt x="24384" y="27431"/>
                  </a:lnTo>
                  <a:lnTo>
                    <a:pt x="30480" y="28955"/>
                  </a:lnTo>
                  <a:lnTo>
                    <a:pt x="39624" y="32003"/>
                  </a:lnTo>
                  <a:lnTo>
                    <a:pt x="45719" y="33527"/>
                  </a:lnTo>
                  <a:lnTo>
                    <a:pt x="54864" y="38099"/>
                  </a:lnTo>
                  <a:lnTo>
                    <a:pt x="59436" y="47339"/>
                  </a:lnTo>
                  <a:lnTo>
                    <a:pt x="59436" y="54959"/>
                  </a:lnTo>
                  <a:lnTo>
                    <a:pt x="57912" y="59531"/>
                  </a:lnTo>
                  <a:lnTo>
                    <a:pt x="56387" y="62579"/>
                  </a:lnTo>
                  <a:lnTo>
                    <a:pt x="50292" y="68675"/>
                  </a:lnTo>
                  <a:lnTo>
                    <a:pt x="45719" y="70199"/>
                  </a:lnTo>
                  <a:lnTo>
                    <a:pt x="41148" y="7324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839712" y="6493764"/>
              <a:ext cx="292607" cy="300227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096506" y="6588251"/>
              <a:ext cx="1889664" cy="12601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9042558" y="6589109"/>
              <a:ext cx="85439" cy="99155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175242" y="6586061"/>
              <a:ext cx="344709" cy="102203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9546324" y="6588252"/>
              <a:ext cx="59690" cy="99695"/>
            </a:xfrm>
            <a:custGeom>
              <a:avLst/>
              <a:gdLst/>
              <a:ahLst/>
              <a:cxnLst/>
              <a:rect l="l" t="t" r="r" b="b"/>
              <a:pathLst>
                <a:path w="59690" h="99695">
                  <a:moveTo>
                    <a:pt x="12204" y="0"/>
                  </a:moveTo>
                  <a:lnTo>
                    <a:pt x="0" y="0"/>
                  </a:lnTo>
                  <a:lnTo>
                    <a:pt x="0" y="99072"/>
                  </a:lnTo>
                  <a:lnTo>
                    <a:pt x="12204" y="99072"/>
                  </a:lnTo>
                  <a:lnTo>
                    <a:pt x="12204" y="0"/>
                  </a:lnTo>
                  <a:close/>
                </a:path>
                <a:path w="59690" h="99695">
                  <a:moveTo>
                    <a:pt x="59067" y="98501"/>
                  </a:moveTo>
                  <a:lnTo>
                    <a:pt x="57543" y="87833"/>
                  </a:lnTo>
                  <a:lnTo>
                    <a:pt x="49923" y="87833"/>
                  </a:lnTo>
                  <a:lnTo>
                    <a:pt x="48399" y="86309"/>
                  </a:lnTo>
                  <a:lnTo>
                    <a:pt x="46875" y="86309"/>
                  </a:lnTo>
                  <a:lnTo>
                    <a:pt x="46875" y="84785"/>
                  </a:lnTo>
                  <a:lnTo>
                    <a:pt x="45351" y="83261"/>
                  </a:lnTo>
                  <a:lnTo>
                    <a:pt x="45351" y="35915"/>
                  </a:lnTo>
                  <a:lnTo>
                    <a:pt x="57543" y="35915"/>
                  </a:lnTo>
                  <a:lnTo>
                    <a:pt x="57543" y="26771"/>
                  </a:lnTo>
                  <a:lnTo>
                    <a:pt x="45351" y="26771"/>
                  </a:lnTo>
                  <a:lnTo>
                    <a:pt x="45351" y="2387"/>
                  </a:lnTo>
                  <a:lnTo>
                    <a:pt x="33159" y="10007"/>
                  </a:lnTo>
                  <a:lnTo>
                    <a:pt x="33159" y="26771"/>
                  </a:lnTo>
                  <a:lnTo>
                    <a:pt x="25539" y="26771"/>
                  </a:lnTo>
                  <a:lnTo>
                    <a:pt x="25539" y="35915"/>
                  </a:lnTo>
                  <a:lnTo>
                    <a:pt x="33159" y="35915"/>
                  </a:lnTo>
                  <a:lnTo>
                    <a:pt x="33159" y="84785"/>
                  </a:lnTo>
                  <a:lnTo>
                    <a:pt x="34683" y="89357"/>
                  </a:lnTo>
                  <a:lnTo>
                    <a:pt x="34683" y="90881"/>
                  </a:lnTo>
                  <a:lnTo>
                    <a:pt x="36207" y="93929"/>
                  </a:lnTo>
                  <a:lnTo>
                    <a:pt x="37731" y="95453"/>
                  </a:lnTo>
                  <a:lnTo>
                    <a:pt x="40779" y="96977"/>
                  </a:lnTo>
                  <a:lnTo>
                    <a:pt x="42303" y="98501"/>
                  </a:lnTo>
                  <a:lnTo>
                    <a:pt x="59067" y="98501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839712" y="6661403"/>
              <a:ext cx="292607" cy="301751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7106412" y="6755904"/>
              <a:ext cx="66675" cy="100330"/>
            </a:xfrm>
            <a:custGeom>
              <a:avLst/>
              <a:gdLst/>
              <a:ahLst/>
              <a:cxnLst/>
              <a:rect l="l" t="t" r="r" b="b"/>
              <a:pathLst>
                <a:path w="66675" h="100329">
                  <a:moveTo>
                    <a:pt x="13716" y="0"/>
                  </a:moveTo>
                  <a:lnTo>
                    <a:pt x="0" y="0"/>
                  </a:lnTo>
                  <a:lnTo>
                    <a:pt x="0" y="99047"/>
                  </a:lnTo>
                  <a:lnTo>
                    <a:pt x="13716" y="99047"/>
                  </a:lnTo>
                  <a:lnTo>
                    <a:pt x="13716" y="0"/>
                  </a:lnTo>
                  <a:close/>
                </a:path>
                <a:path w="66675" h="100329">
                  <a:moveTo>
                    <a:pt x="66294" y="98679"/>
                  </a:moveTo>
                  <a:lnTo>
                    <a:pt x="64770" y="88011"/>
                  </a:lnTo>
                  <a:lnTo>
                    <a:pt x="55626" y="88011"/>
                  </a:lnTo>
                  <a:lnTo>
                    <a:pt x="52578" y="84963"/>
                  </a:lnTo>
                  <a:lnTo>
                    <a:pt x="52578" y="37617"/>
                  </a:lnTo>
                  <a:lnTo>
                    <a:pt x="64770" y="37617"/>
                  </a:lnTo>
                  <a:lnTo>
                    <a:pt x="64770" y="28473"/>
                  </a:lnTo>
                  <a:lnTo>
                    <a:pt x="52578" y="28473"/>
                  </a:lnTo>
                  <a:lnTo>
                    <a:pt x="52578" y="2565"/>
                  </a:lnTo>
                  <a:lnTo>
                    <a:pt x="40386" y="10185"/>
                  </a:lnTo>
                  <a:lnTo>
                    <a:pt x="40386" y="28473"/>
                  </a:lnTo>
                  <a:lnTo>
                    <a:pt x="31242" y="28473"/>
                  </a:lnTo>
                  <a:lnTo>
                    <a:pt x="31242" y="37617"/>
                  </a:lnTo>
                  <a:lnTo>
                    <a:pt x="40386" y="37617"/>
                  </a:lnTo>
                  <a:lnTo>
                    <a:pt x="40386" y="84963"/>
                  </a:lnTo>
                  <a:lnTo>
                    <a:pt x="41910" y="89535"/>
                  </a:lnTo>
                  <a:lnTo>
                    <a:pt x="41910" y="92583"/>
                  </a:lnTo>
                  <a:lnTo>
                    <a:pt x="44958" y="95631"/>
                  </a:lnTo>
                  <a:lnTo>
                    <a:pt x="48006" y="97155"/>
                  </a:lnTo>
                  <a:lnTo>
                    <a:pt x="49530" y="98679"/>
                  </a:lnTo>
                  <a:lnTo>
                    <a:pt x="52578" y="100203"/>
                  </a:lnTo>
                  <a:lnTo>
                    <a:pt x="60198" y="100203"/>
                  </a:lnTo>
                  <a:lnTo>
                    <a:pt x="63246" y="98679"/>
                  </a:lnTo>
                  <a:lnTo>
                    <a:pt x="66294" y="98679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7218426" y="6756939"/>
              <a:ext cx="2563844" cy="126587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6950964" y="4776216"/>
              <a:ext cx="3037840" cy="422275"/>
            </a:xfrm>
            <a:custGeom>
              <a:avLst/>
              <a:gdLst/>
              <a:ahLst/>
              <a:cxnLst/>
              <a:rect l="l" t="t" r="r" b="b"/>
              <a:pathLst>
                <a:path w="3037840" h="422275">
                  <a:moveTo>
                    <a:pt x="3037332" y="422148"/>
                  </a:moveTo>
                  <a:lnTo>
                    <a:pt x="0" y="422148"/>
                  </a:lnTo>
                  <a:lnTo>
                    <a:pt x="0" y="0"/>
                  </a:lnTo>
                  <a:lnTo>
                    <a:pt x="3037332" y="0"/>
                  </a:lnTo>
                  <a:lnTo>
                    <a:pt x="3037332" y="422148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6951535" y="4776692"/>
              <a:ext cx="3035300" cy="419734"/>
            </a:xfrm>
            <a:custGeom>
              <a:avLst/>
              <a:gdLst/>
              <a:ahLst/>
              <a:cxnLst/>
              <a:rect l="l" t="t" r="r" b="b"/>
              <a:pathLst>
                <a:path w="3035300" h="419735">
                  <a:moveTo>
                    <a:pt x="0" y="419576"/>
                  </a:moveTo>
                  <a:lnTo>
                    <a:pt x="3035140" y="419576"/>
                  </a:lnTo>
                  <a:lnTo>
                    <a:pt x="3035140" y="0"/>
                  </a:lnTo>
                  <a:lnTo>
                    <a:pt x="0" y="0"/>
                  </a:lnTo>
                  <a:lnTo>
                    <a:pt x="0" y="419576"/>
                  </a:lnTo>
                  <a:close/>
                </a:path>
              </a:pathLst>
            </a:custGeom>
            <a:ln w="152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7195566" y="4874323"/>
              <a:ext cx="259270" cy="99155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7479315" y="4873751"/>
              <a:ext cx="1875949" cy="264509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9372600" y="4873752"/>
              <a:ext cx="368935" cy="118110"/>
            </a:xfrm>
            <a:custGeom>
              <a:avLst/>
              <a:gdLst/>
              <a:ahLst/>
              <a:cxnLst/>
              <a:rect l="l" t="t" r="r" b="b"/>
              <a:pathLst>
                <a:path w="368934" h="118110">
                  <a:moveTo>
                    <a:pt x="12192" y="0"/>
                  </a:moveTo>
                  <a:lnTo>
                    <a:pt x="0" y="0"/>
                  </a:lnTo>
                  <a:lnTo>
                    <a:pt x="0" y="91452"/>
                  </a:lnTo>
                  <a:lnTo>
                    <a:pt x="12192" y="91452"/>
                  </a:lnTo>
                  <a:lnTo>
                    <a:pt x="12192" y="0"/>
                  </a:lnTo>
                  <a:close/>
                </a:path>
                <a:path w="368934" h="118110">
                  <a:moveTo>
                    <a:pt x="42672" y="0"/>
                  </a:moveTo>
                  <a:lnTo>
                    <a:pt x="30480" y="0"/>
                  </a:lnTo>
                  <a:lnTo>
                    <a:pt x="30480" y="91452"/>
                  </a:lnTo>
                  <a:lnTo>
                    <a:pt x="42672" y="91452"/>
                  </a:lnTo>
                  <a:lnTo>
                    <a:pt x="42672" y="0"/>
                  </a:lnTo>
                  <a:close/>
                </a:path>
                <a:path w="368934" h="118110">
                  <a:moveTo>
                    <a:pt x="109245" y="58585"/>
                  </a:moveTo>
                  <a:lnTo>
                    <a:pt x="100101" y="34201"/>
                  </a:lnTo>
                  <a:lnTo>
                    <a:pt x="97053" y="30086"/>
                  </a:lnTo>
                  <a:lnTo>
                    <a:pt x="97053" y="50965"/>
                  </a:lnTo>
                  <a:lnTo>
                    <a:pt x="97053" y="67729"/>
                  </a:lnTo>
                  <a:lnTo>
                    <a:pt x="95529" y="73825"/>
                  </a:lnTo>
                  <a:lnTo>
                    <a:pt x="92481" y="78397"/>
                  </a:lnTo>
                  <a:lnTo>
                    <a:pt x="87909" y="82969"/>
                  </a:lnTo>
                  <a:lnTo>
                    <a:pt x="83337" y="84493"/>
                  </a:lnTo>
                  <a:lnTo>
                    <a:pt x="72669" y="84493"/>
                  </a:lnTo>
                  <a:lnTo>
                    <a:pt x="67995" y="82969"/>
                  </a:lnTo>
                  <a:lnTo>
                    <a:pt x="64947" y="78397"/>
                  </a:lnTo>
                  <a:lnTo>
                    <a:pt x="60375" y="73825"/>
                  </a:lnTo>
                  <a:lnTo>
                    <a:pt x="58851" y="67729"/>
                  </a:lnTo>
                  <a:lnTo>
                    <a:pt x="58851" y="50965"/>
                  </a:lnTo>
                  <a:lnTo>
                    <a:pt x="60375" y="44869"/>
                  </a:lnTo>
                  <a:lnTo>
                    <a:pt x="64947" y="40297"/>
                  </a:lnTo>
                  <a:lnTo>
                    <a:pt x="67995" y="35725"/>
                  </a:lnTo>
                  <a:lnTo>
                    <a:pt x="72669" y="34201"/>
                  </a:lnTo>
                  <a:lnTo>
                    <a:pt x="83337" y="34201"/>
                  </a:lnTo>
                  <a:lnTo>
                    <a:pt x="87909" y="35725"/>
                  </a:lnTo>
                  <a:lnTo>
                    <a:pt x="92481" y="40297"/>
                  </a:lnTo>
                  <a:lnTo>
                    <a:pt x="95529" y="44869"/>
                  </a:lnTo>
                  <a:lnTo>
                    <a:pt x="97053" y="50965"/>
                  </a:lnTo>
                  <a:lnTo>
                    <a:pt x="97053" y="30086"/>
                  </a:lnTo>
                  <a:lnTo>
                    <a:pt x="95529" y="28016"/>
                  </a:lnTo>
                  <a:lnTo>
                    <a:pt x="87909" y="24968"/>
                  </a:lnTo>
                  <a:lnTo>
                    <a:pt x="71145" y="24968"/>
                  </a:lnTo>
                  <a:lnTo>
                    <a:pt x="48704" y="51130"/>
                  </a:lnTo>
                  <a:lnTo>
                    <a:pt x="48183" y="58585"/>
                  </a:lnTo>
                  <a:lnTo>
                    <a:pt x="69621" y="93637"/>
                  </a:lnTo>
                  <a:lnTo>
                    <a:pt x="84861" y="93637"/>
                  </a:lnTo>
                  <a:lnTo>
                    <a:pt x="89433" y="92113"/>
                  </a:lnTo>
                  <a:lnTo>
                    <a:pt x="100863" y="84493"/>
                  </a:lnTo>
                  <a:lnTo>
                    <a:pt x="103149" y="82969"/>
                  </a:lnTo>
                  <a:lnTo>
                    <a:pt x="104673" y="78397"/>
                  </a:lnTo>
                  <a:lnTo>
                    <a:pt x="107721" y="73825"/>
                  </a:lnTo>
                  <a:lnTo>
                    <a:pt x="109245" y="66205"/>
                  </a:lnTo>
                  <a:lnTo>
                    <a:pt x="109245" y="58585"/>
                  </a:lnTo>
                  <a:close/>
                </a:path>
                <a:path w="368934" h="118110">
                  <a:moveTo>
                    <a:pt x="206883" y="26479"/>
                  </a:moveTo>
                  <a:lnTo>
                    <a:pt x="196215" y="26479"/>
                  </a:lnTo>
                  <a:lnTo>
                    <a:pt x="185445" y="64681"/>
                  </a:lnTo>
                  <a:lnTo>
                    <a:pt x="182397" y="76873"/>
                  </a:lnTo>
                  <a:lnTo>
                    <a:pt x="177825" y="64681"/>
                  </a:lnTo>
                  <a:lnTo>
                    <a:pt x="168681" y="26479"/>
                  </a:lnTo>
                  <a:lnTo>
                    <a:pt x="156489" y="26479"/>
                  </a:lnTo>
                  <a:lnTo>
                    <a:pt x="147345" y="64681"/>
                  </a:lnTo>
                  <a:lnTo>
                    <a:pt x="144297" y="73825"/>
                  </a:lnTo>
                  <a:lnTo>
                    <a:pt x="144297" y="78397"/>
                  </a:lnTo>
                  <a:lnTo>
                    <a:pt x="142773" y="78397"/>
                  </a:lnTo>
                  <a:lnTo>
                    <a:pt x="139725" y="64681"/>
                  </a:lnTo>
                  <a:lnTo>
                    <a:pt x="129057" y="26479"/>
                  </a:lnTo>
                  <a:lnTo>
                    <a:pt x="116865" y="26479"/>
                  </a:lnTo>
                  <a:lnTo>
                    <a:pt x="138201" y="92113"/>
                  </a:lnTo>
                  <a:lnTo>
                    <a:pt x="148869" y="92113"/>
                  </a:lnTo>
                  <a:lnTo>
                    <a:pt x="162585" y="41821"/>
                  </a:lnTo>
                  <a:lnTo>
                    <a:pt x="165633" y="52489"/>
                  </a:lnTo>
                  <a:lnTo>
                    <a:pt x="174777" y="92113"/>
                  </a:lnTo>
                  <a:lnTo>
                    <a:pt x="186969" y="92113"/>
                  </a:lnTo>
                  <a:lnTo>
                    <a:pt x="206883" y="26479"/>
                  </a:lnTo>
                  <a:close/>
                </a:path>
                <a:path w="368934" h="118110">
                  <a:moveTo>
                    <a:pt x="231254" y="26479"/>
                  </a:moveTo>
                  <a:lnTo>
                    <a:pt x="220586" y="26479"/>
                  </a:lnTo>
                  <a:lnTo>
                    <a:pt x="220586" y="92113"/>
                  </a:lnTo>
                  <a:lnTo>
                    <a:pt x="231254" y="92113"/>
                  </a:lnTo>
                  <a:lnTo>
                    <a:pt x="231254" y="26479"/>
                  </a:lnTo>
                  <a:close/>
                </a:path>
                <a:path w="368934" h="118110">
                  <a:moveTo>
                    <a:pt x="231254" y="2095"/>
                  </a:moveTo>
                  <a:lnTo>
                    <a:pt x="220586" y="2095"/>
                  </a:lnTo>
                  <a:lnTo>
                    <a:pt x="220586" y="14287"/>
                  </a:lnTo>
                  <a:lnTo>
                    <a:pt x="231254" y="14287"/>
                  </a:lnTo>
                  <a:lnTo>
                    <a:pt x="231254" y="2095"/>
                  </a:lnTo>
                  <a:close/>
                </a:path>
                <a:path w="368934" h="118110">
                  <a:moveTo>
                    <a:pt x="295275" y="46393"/>
                  </a:moveTo>
                  <a:lnTo>
                    <a:pt x="293751" y="43345"/>
                  </a:lnTo>
                  <a:lnTo>
                    <a:pt x="293751" y="37249"/>
                  </a:lnTo>
                  <a:lnTo>
                    <a:pt x="292227" y="35725"/>
                  </a:lnTo>
                  <a:lnTo>
                    <a:pt x="290703" y="32677"/>
                  </a:lnTo>
                  <a:lnTo>
                    <a:pt x="286131" y="28003"/>
                  </a:lnTo>
                  <a:lnTo>
                    <a:pt x="280035" y="24955"/>
                  </a:lnTo>
                  <a:lnTo>
                    <a:pt x="263271" y="24955"/>
                  </a:lnTo>
                  <a:lnTo>
                    <a:pt x="255651" y="28003"/>
                  </a:lnTo>
                  <a:lnTo>
                    <a:pt x="251079" y="35725"/>
                  </a:lnTo>
                  <a:lnTo>
                    <a:pt x="251079" y="26479"/>
                  </a:lnTo>
                  <a:lnTo>
                    <a:pt x="241935" y="26479"/>
                  </a:lnTo>
                  <a:lnTo>
                    <a:pt x="241935" y="92113"/>
                  </a:lnTo>
                  <a:lnTo>
                    <a:pt x="252603" y="92113"/>
                  </a:lnTo>
                  <a:lnTo>
                    <a:pt x="252603" y="47917"/>
                  </a:lnTo>
                  <a:lnTo>
                    <a:pt x="254127" y="41821"/>
                  </a:lnTo>
                  <a:lnTo>
                    <a:pt x="257175" y="38773"/>
                  </a:lnTo>
                  <a:lnTo>
                    <a:pt x="261747" y="35725"/>
                  </a:lnTo>
                  <a:lnTo>
                    <a:pt x="264795" y="34201"/>
                  </a:lnTo>
                  <a:lnTo>
                    <a:pt x="272415" y="34201"/>
                  </a:lnTo>
                  <a:lnTo>
                    <a:pt x="275463" y="35725"/>
                  </a:lnTo>
                  <a:lnTo>
                    <a:pt x="276987" y="37249"/>
                  </a:lnTo>
                  <a:lnTo>
                    <a:pt x="280035" y="37249"/>
                  </a:lnTo>
                  <a:lnTo>
                    <a:pt x="281559" y="40297"/>
                  </a:lnTo>
                  <a:lnTo>
                    <a:pt x="281559" y="41821"/>
                  </a:lnTo>
                  <a:lnTo>
                    <a:pt x="283083" y="44869"/>
                  </a:lnTo>
                  <a:lnTo>
                    <a:pt x="283083" y="92113"/>
                  </a:lnTo>
                  <a:lnTo>
                    <a:pt x="295275" y="92113"/>
                  </a:lnTo>
                  <a:lnTo>
                    <a:pt x="295275" y="46393"/>
                  </a:lnTo>
                  <a:close/>
                </a:path>
                <a:path w="368934" h="118110">
                  <a:moveTo>
                    <a:pt x="368515" y="26492"/>
                  </a:moveTo>
                  <a:lnTo>
                    <a:pt x="357847" y="26492"/>
                  </a:lnTo>
                  <a:lnTo>
                    <a:pt x="357847" y="34201"/>
                  </a:lnTo>
                  <a:lnTo>
                    <a:pt x="357847" y="50965"/>
                  </a:lnTo>
                  <a:lnTo>
                    <a:pt x="357847" y="66205"/>
                  </a:lnTo>
                  <a:lnTo>
                    <a:pt x="356323" y="72301"/>
                  </a:lnTo>
                  <a:lnTo>
                    <a:pt x="350227" y="81445"/>
                  </a:lnTo>
                  <a:lnTo>
                    <a:pt x="345655" y="82969"/>
                  </a:lnTo>
                  <a:lnTo>
                    <a:pt x="334987" y="82969"/>
                  </a:lnTo>
                  <a:lnTo>
                    <a:pt x="330415" y="81445"/>
                  </a:lnTo>
                  <a:lnTo>
                    <a:pt x="324319" y="72301"/>
                  </a:lnTo>
                  <a:lnTo>
                    <a:pt x="322795" y="66205"/>
                  </a:lnTo>
                  <a:lnTo>
                    <a:pt x="322795" y="49441"/>
                  </a:lnTo>
                  <a:lnTo>
                    <a:pt x="324319" y="44869"/>
                  </a:lnTo>
                  <a:lnTo>
                    <a:pt x="330415" y="35725"/>
                  </a:lnTo>
                  <a:lnTo>
                    <a:pt x="334987" y="34201"/>
                  </a:lnTo>
                  <a:lnTo>
                    <a:pt x="345655" y="34201"/>
                  </a:lnTo>
                  <a:lnTo>
                    <a:pt x="348703" y="35725"/>
                  </a:lnTo>
                  <a:lnTo>
                    <a:pt x="353275" y="40297"/>
                  </a:lnTo>
                  <a:lnTo>
                    <a:pt x="356323" y="44869"/>
                  </a:lnTo>
                  <a:lnTo>
                    <a:pt x="357847" y="50965"/>
                  </a:lnTo>
                  <a:lnTo>
                    <a:pt x="357847" y="34201"/>
                  </a:lnTo>
                  <a:lnTo>
                    <a:pt x="353275" y="28016"/>
                  </a:lnTo>
                  <a:lnTo>
                    <a:pt x="347179" y="24968"/>
                  </a:lnTo>
                  <a:lnTo>
                    <a:pt x="333463" y="24968"/>
                  </a:lnTo>
                  <a:lnTo>
                    <a:pt x="310502" y="52489"/>
                  </a:lnTo>
                  <a:lnTo>
                    <a:pt x="310502" y="58585"/>
                  </a:lnTo>
                  <a:lnTo>
                    <a:pt x="330415" y="92113"/>
                  </a:lnTo>
                  <a:lnTo>
                    <a:pt x="345655" y="92113"/>
                  </a:lnTo>
                  <a:lnTo>
                    <a:pt x="351751" y="89065"/>
                  </a:lnTo>
                  <a:lnTo>
                    <a:pt x="357847" y="82969"/>
                  </a:lnTo>
                  <a:lnTo>
                    <a:pt x="357847" y="90589"/>
                  </a:lnTo>
                  <a:lnTo>
                    <a:pt x="356323" y="95161"/>
                  </a:lnTo>
                  <a:lnTo>
                    <a:pt x="356323" y="98209"/>
                  </a:lnTo>
                  <a:lnTo>
                    <a:pt x="353275" y="104305"/>
                  </a:lnTo>
                  <a:lnTo>
                    <a:pt x="350227" y="105829"/>
                  </a:lnTo>
                  <a:lnTo>
                    <a:pt x="348703" y="108877"/>
                  </a:lnTo>
                  <a:lnTo>
                    <a:pt x="330415" y="108877"/>
                  </a:lnTo>
                  <a:lnTo>
                    <a:pt x="324319" y="102781"/>
                  </a:lnTo>
                  <a:lnTo>
                    <a:pt x="324319" y="99733"/>
                  </a:lnTo>
                  <a:lnTo>
                    <a:pt x="313550" y="96685"/>
                  </a:lnTo>
                  <a:lnTo>
                    <a:pt x="312026" y="104305"/>
                  </a:lnTo>
                  <a:lnTo>
                    <a:pt x="315175" y="110401"/>
                  </a:lnTo>
                  <a:lnTo>
                    <a:pt x="324319" y="116497"/>
                  </a:lnTo>
                  <a:lnTo>
                    <a:pt x="330415" y="118021"/>
                  </a:lnTo>
                  <a:lnTo>
                    <a:pt x="351751" y="118021"/>
                  </a:lnTo>
                  <a:lnTo>
                    <a:pt x="354799" y="114973"/>
                  </a:lnTo>
                  <a:lnTo>
                    <a:pt x="363943" y="108877"/>
                  </a:lnTo>
                  <a:lnTo>
                    <a:pt x="365467" y="104305"/>
                  </a:lnTo>
                  <a:lnTo>
                    <a:pt x="366991" y="101257"/>
                  </a:lnTo>
                  <a:lnTo>
                    <a:pt x="368515" y="93637"/>
                  </a:lnTo>
                  <a:lnTo>
                    <a:pt x="368515" y="264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646539" y="7184136"/>
              <a:ext cx="132683" cy="915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6183" y="3946214"/>
            <a:ext cx="3345595" cy="327701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04468" y="486156"/>
            <a:ext cx="839469" cy="269240"/>
            <a:chOff x="704468" y="486156"/>
            <a:chExt cx="839469" cy="269240"/>
          </a:xfrm>
        </p:grpSpPr>
        <p:sp>
          <p:nvSpPr>
            <p:cNvPr id="4" name="object 4"/>
            <p:cNvSpPr/>
            <p:nvPr/>
          </p:nvSpPr>
          <p:spPr>
            <a:xfrm>
              <a:off x="704468" y="486632"/>
              <a:ext cx="252095" cy="264160"/>
            </a:xfrm>
            <a:custGeom>
              <a:avLst/>
              <a:gdLst/>
              <a:ahLst/>
              <a:cxnLst/>
              <a:rect l="l" t="t" r="r" b="b"/>
              <a:pathLst>
                <a:path w="252094" h="264159">
                  <a:moveTo>
                    <a:pt x="251650" y="263937"/>
                  </a:moveTo>
                  <a:lnTo>
                    <a:pt x="218027" y="263937"/>
                  </a:lnTo>
                  <a:lnTo>
                    <a:pt x="218027" y="44291"/>
                  </a:lnTo>
                  <a:lnTo>
                    <a:pt x="140303" y="263937"/>
                  </a:lnTo>
                  <a:lnTo>
                    <a:pt x="109823" y="263937"/>
                  </a:lnTo>
                  <a:lnTo>
                    <a:pt x="33528" y="39719"/>
                  </a:lnTo>
                  <a:lnTo>
                    <a:pt x="33528" y="263937"/>
                  </a:lnTo>
                  <a:lnTo>
                    <a:pt x="0" y="263937"/>
                  </a:lnTo>
                  <a:lnTo>
                    <a:pt x="0" y="0"/>
                  </a:lnTo>
                  <a:lnTo>
                    <a:pt x="51816" y="0"/>
                  </a:lnTo>
                  <a:lnTo>
                    <a:pt x="114395" y="187642"/>
                  </a:lnTo>
                  <a:lnTo>
                    <a:pt x="118657" y="199651"/>
                  </a:lnTo>
                  <a:lnTo>
                    <a:pt x="122205" y="210204"/>
                  </a:lnTo>
                  <a:lnTo>
                    <a:pt x="124896" y="219025"/>
                  </a:lnTo>
                  <a:lnTo>
                    <a:pt x="126587" y="225837"/>
                  </a:lnTo>
                  <a:lnTo>
                    <a:pt x="132492" y="208680"/>
                  </a:lnTo>
                  <a:lnTo>
                    <a:pt x="136659" y="197508"/>
                  </a:lnTo>
                  <a:lnTo>
                    <a:pt x="141827" y="184594"/>
                  </a:lnTo>
                  <a:lnTo>
                    <a:pt x="204311" y="0"/>
                  </a:lnTo>
                  <a:lnTo>
                    <a:pt x="251650" y="0"/>
                  </a:lnTo>
                  <a:lnTo>
                    <a:pt x="251650" y="26393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743" y="555307"/>
              <a:ext cx="175355" cy="19983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87957" y="492728"/>
              <a:ext cx="93345" cy="260985"/>
            </a:xfrm>
            <a:custGeom>
              <a:avLst/>
              <a:gdLst/>
              <a:ahLst/>
              <a:cxnLst/>
              <a:rect l="l" t="t" r="r" b="b"/>
              <a:pathLst>
                <a:path w="93344" h="260984">
                  <a:moveTo>
                    <a:pt x="76199" y="260889"/>
                  </a:moveTo>
                  <a:lnTo>
                    <a:pt x="68579" y="260889"/>
                  </a:lnTo>
                  <a:lnTo>
                    <a:pt x="60864" y="260580"/>
                  </a:lnTo>
                  <a:lnTo>
                    <a:pt x="27431" y="241077"/>
                  </a:lnTo>
                  <a:lnTo>
                    <a:pt x="24383" y="202977"/>
                  </a:lnTo>
                  <a:lnTo>
                    <a:pt x="24383" y="91535"/>
                  </a:lnTo>
                  <a:lnTo>
                    <a:pt x="0" y="91535"/>
                  </a:lnTo>
                  <a:lnTo>
                    <a:pt x="0" y="67151"/>
                  </a:lnTo>
                  <a:lnTo>
                    <a:pt x="24383" y="67151"/>
                  </a:lnTo>
                  <a:lnTo>
                    <a:pt x="24383" y="19907"/>
                  </a:lnTo>
                  <a:lnTo>
                    <a:pt x="56387" y="0"/>
                  </a:lnTo>
                  <a:lnTo>
                    <a:pt x="56387" y="67151"/>
                  </a:lnTo>
                  <a:lnTo>
                    <a:pt x="88391" y="67151"/>
                  </a:lnTo>
                  <a:lnTo>
                    <a:pt x="88391" y="91535"/>
                  </a:lnTo>
                  <a:lnTo>
                    <a:pt x="56387" y="91535"/>
                  </a:lnTo>
                  <a:lnTo>
                    <a:pt x="56387" y="219741"/>
                  </a:lnTo>
                  <a:lnTo>
                    <a:pt x="57911" y="221265"/>
                  </a:lnTo>
                  <a:lnTo>
                    <a:pt x="59435" y="224313"/>
                  </a:lnTo>
                  <a:lnTo>
                    <a:pt x="65531" y="230409"/>
                  </a:lnTo>
                  <a:lnTo>
                    <a:pt x="82295" y="230409"/>
                  </a:lnTo>
                  <a:lnTo>
                    <a:pt x="88391" y="228885"/>
                  </a:lnTo>
                  <a:lnTo>
                    <a:pt x="92963" y="257841"/>
                  </a:lnTo>
                  <a:lnTo>
                    <a:pt x="83819" y="259365"/>
                  </a:lnTo>
                  <a:lnTo>
                    <a:pt x="76199" y="260889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9305" y="555307"/>
              <a:ext cx="176879" cy="1998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10283" y="486156"/>
              <a:ext cx="33655" cy="265430"/>
            </a:xfrm>
            <a:custGeom>
              <a:avLst/>
              <a:gdLst/>
              <a:ahLst/>
              <a:cxnLst/>
              <a:rect l="l" t="t" r="r" b="b"/>
              <a:pathLst>
                <a:path w="33655" h="265430">
                  <a:moveTo>
                    <a:pt x="33528" y="265175"/>
                  </a:moveTo>
                  <a:lnTo>
                    <a:pt x="0" y="265175"/>
                  </a:lnTo>
                  <a:lnTo>
                    <a:pt x="0" y="0"/>
                  </a:lnTo>
                  <a:lnTo>
                    <a:pt x="33528" y="0"/>
                  </a:lnTo>
                  <a:lnTo>
                    <a:pt x="33528" y="265175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700402" y="486156"/>
            <a:ext cx="753745" cy="337820"/>
            <a:chOff x="1700402" y="486156"/>
            <a:chExt cx="753745" cy="337820"/>
          </a:xfrm>
        </p:grpSpPr>
        <p:sp>
          <p:nvSpPr>
            <p:cNvPr id="10" name="object 10"/>
            <p:cNvSpPr/>
            <p:nvPr/>
          </p:nvSpPr>
          <p:spPr>
            <a:xfrm>
              <a:off x="1700403" y="486155"/>
              <a:ext cx="232410" cy="337820"/>
            </a:xfrm>
            <a:custGeom>
              <a:avLst/>
              <a:gdLst/>
              <a:ahLst/>
              <a:cxnLst/>
              <a:rect l="l" t="t" r="r" b="b"/>
              <a:pathLst>
                <a:path w="232410" h="337819">
                  <a:moveTo>
                    <a:pt x="164680" y="168313"/>
                  </a:moveTo>
                  <a:lnTo>
                    <a:pt x="159537" y="129730"/>
                  </a:lnTo>
                  <a:lnTo>
                    <a:pt x="142087" y="95059"/>
                  </a:lnTo>
                  <a:lnTo>
                    <a:pt x="136677" y="88798"/>
                  </a:lnTo>
                  <a:lnTo>
                    <a:pt x="132676" y="85331"/>
                  </a:lnTo>
                  <a:lnTo>
                    <a:pt x="132676" y="168313"/>
                  </a:lnTo>
                  <a:lnTo>
                    <a:pt x="132575" y="169837"/>
                  </a:lnTo>
                  <a:lnTo>
                    <a:pt x="123672" y="214274"/>
                  </a:lnTo>
                  <a:lnTo>
                    <a:pt x="90182" y="241935"/>
                  </a:lnTo>
                  <a:lnTo>
                    <a:pt x="79248" y="243078"/>
                  </a:lnTo>
                  <a:lnTo>
                    <a:pt x="69265" y="241935"/>
                  </a:lnTo>
                  <a:lnTo>
                    <a:pt x="37312" y="214503"/>
                  </a:lnTo>
                  <a:lnTo>
                    <a:pt x="29768" y="185750"/>
                  </a:lnTo>
                  <a:lnTo>
                    <a:pt x="28956" y="169837"/>
                  </a:lnTo>
                  <a:lnTo>
                    <a:pt x="37312" y="124612"/>
                  </a:lnTo>
                  <a:lnTo>
                    <a:pt x="65620" y="98107"/>
                  </a:lnTo>
                  <a:lnTo>
                    <a:pt x="80772" y="95059"/>
                  </a:lnTo>
                  <a:lnTo>
                    <a:pt x="90817" y="96227"/>
                  </a:lnTo>
                  <a:lnTo>
                    <a:pt x="123672" y="123736"/>
                  </a:lnTo>
                  <a:lnTo>
                    <a:pt x="131673" y="152666"/>
                  </a:lnTo>
                  <a:lnTo>
                    <a:pt x="132676" y="168313"/>
                  </a:lnTo>
                  <a:lnTo>
                    <a:pt x="132676" y="85331"/>
                  </a:lnTo>
                  <a:lnTo>
                    <a:pt x="128104" y="81343"/>
                  </a:lnTo>
                  <a:lnTo>
                    <a:pt x="117767" y="76225"/>
                  </a:lnTo>
                  <a:lnTo>
                    <a:pt x="107137" y="72390"/>
                  </a:lnTo>
                  <a:lnTo>
                    <a:pt x="95923" y="69989"/>
                  </a:lnTo>
                  <a:lnTo>
                    <a:pt x="83820" y="69151"/>
                  </a:lnTo>
                  <a:lnTo>
                    <a:pt x="74955" y="69710"/>
                  </a:lnTo>
                  <a:lnTo>
                    <a:pt x="34671" y="91567"/>
                  </a:lnTo>
                  <a:lnTo>
                    <a:pt x="28956" y="98107"/>
                  </a:lnTo>
                  <a:lnTo>
                    <a:pt x="28956" y="73660"/>
                  </a:lnTo>
                  <a:lnTo>
                    <a:pt x="0" y="73660"/>
                  </a:lnTo>
                  <a:lnTo>
                    <a:pt x="0" y="337667"/>
                  </a:lnTo>
                  <a:lnTo>
                    <a:pt x="32004" y="337667"/>
                  </a:lnTo>
                  <a:lnTo>
                    <a:pt x="32004" y="244602"/>
                  </a:lnTo>
                  <a:lnTo>
                    <a:pt x="36614" y="250037"/>
                  </a:lnTo>
                  <a:lnTo>
                    <a:pt x="74333" y="268681"/>
                  </a:lnTo>
                  <a:lnTo>
                    <a:pt x="82296" y="268986"/>
                  </a:lnTo>
                  <a:lnTo>
                    <a:pt x="92849" y="268160"/>
                  </a:lnTo>
                  <a:lnTo>
                    <a:pt x="133223" y="249580"/>
                  </a:lnTo>
                  <a:lnTo>
                    <a:pt x="138315" y="244602"/>
                  </a:lnTo>
                  <a:lnTo>
                    <a:pt x="139877" y="243078"/>
                  </a:lnTo>
                  <a:lnTo>
                    <a:pt x="158889" y="208254"/>
                  </a:lnTo>
                  <a:lnTo>
                    <a:pt x="164084" y="181991"/>
                  </a:lnTo>
                  <a:lnTo>
                    <a:pt x="164680" y="168313"/>
                  </a:lnTo>
                  <a:close/>
                </a:path>
                <a:path w="232410" h="337819">
                  <a:moveTo>
                    <a:pt x="232029" y="0"/>
                  </a:moveTo>
                  <a:lnTo>
                    <a:pt x="198501" y="0"/>
                  </a:lnTo>
                  <a:lnTo>
                    <a:pt x="198501" y="265176"/>
                  </a:lnTo>
                  <a:lnTo>
                    <a:pt x="232029" y="265176"/>
                  </a:lnTo>
                  <a:lnTo>
                    <a:pt x="232029" y="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3389" y="555307"/>
              <a:ext cx="175355" cy="19983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65603" y="492728"/>
              <a:ext cx="93345" cy="260985"/>
            </a:xfrm>
            <a:custGeom>
              <a:avLst/>
              <a:gdLst/>
              <a:ahLst/>
              <a:cxnLst/>
              <a:rect l="l" t="t" r="r" b="b"/>
              <a:pathLst>
                <a:path w="93344" h="260984">
                  <a:moveTo>
                    <a:pt x="76200" y="260889"/>
                  </a:moveTo>
                  <a:lnTo>
                    <a:pt x="68580" y="260889"/>
                  </a:lnTo>
                  <a:lnTo>
                    <a:pt x="60864" y="260580"/>
                  </a:lnTo>
                  <a:lnTo>
                    <a:pt x="27432" y="241077"/>
                  </a:lnTo>
                  <a:lnTo>
                    <a:pt x="24384" y="202977"/>
                  </a:lnTo>
                  <a:lnTo>
                    <a:pt x="24384" y="91535"/>
                  </a:lnTo>
                  <a:lnTo>
                    <a:pt x="0" y="91535"/>
                  </a:lnTo>
                  <a:lnTo>
                    <a:pt x="0" y="67151"/>
                  </a:lnTo>
                  <a:lnTo>
                    <a:pt x="24384" y="67151"/>
                  </a:lnTo>
                  <a:lnTo>
                    <a:pt x="24384" y="19907"/>
                  </a:lnTo>
                  <a:lnTo>
                    <a:pt x="56388" y="0"/>
                  </a:lnTo>
                  <a:lnTo>
                    <a:pt x="56388" y="67151"/>
                  </a:lnTo>
                  <a:lnTo>
                    <a:pt x="88392" y="67151"/>
                  </a:lnTo>
                  <a:lnTo>
                    <a:pt x="88392" y="91535"/>
                  </a:lnTo>
                  <a:lnTo>
                    <a:pt x="56388" y="91535"/>
                  </a:lnTo>
                  <a:lnTo>
                    <a:pt x="56388" y="219741"/>
                  </a:lnTo>
                  <a:lnTo>
                    <a:pt x="57912" y="221265"/>
                  </a:lnTo>
                  <a:lnTo>
                    <a:pt x="59436" y="224313"/>
                  </a:lnTo>
                  <a:lnTo>
                    <a:pt x="65532" y="230409"/>
                  </a:lnTo>
                  <a:lnTo>
                    <a:pt x="82296" y="230409"/>
                  </a:lnTo>
                  <a:lnTo>
                    <a:pt x="88392" y="228885"/>
                  </a:lnTo>
                  <a:lnTo>
                    <a:pt x="92964" y="257841"/>
                  </a:lnTo>
                  <a:lnTo>
                    <a:pt x="83820" y="259365"/>
                  </a:lnTo>
                  <a:lnTo>
                    <a:pt x="76200" y="260889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8379" y="555307"/>
              <a:ext cx="175450" cy="1998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571273" y="486632"/>
            <a:ext cx="1177925" cy="268605"/>
            <a:chOff x="2571273" y="486632"/>
            <a:chExt cx="1177925" cy="268605"/>
          </a:xfrm>
        </p:grpSpPr>
        <p:sp>
          <p:nvSpPr>
            <p:cNvPr id="15" name="object 15"/>
            <p:cNvSpPr/>
            <p:nvPr/>
          </p:nvSpPr>
          <p:spPr>
            <a:xfrm>
              <a:off x="2571273" y="559879"/>
              <a:ext cx="260985" cy="191135"/>
            </a:xfrm>
            <a:custGeom>
              <a:avLst/>
              <a:gdLst/>
              <a:ahLst/>
              <a:cxnLst/>
              <a:rect l="l" t="t" r="r" b="b"/>
              <a:pathLst>
                <a:path w="260985" h="191134">
                  <a:moveTo>
                    <a:pt x="201263" y="190690"/>
                  </a:moveTo>
                  <a:lnTo>
                    <a:pt x="167735" y="190690"/>
                  </a:lnTo>
                  <a:lnTo>
                    <a:pt x="137255" y="76295"/>
                  </a:lnTo>
                  <a:lnTo>
                    <a:pt x="129635" y="44291"/>
                  </a:lnTo>
                  <a:lnTo>
                    <a:pt x="91535" y="190690"/>
                  </a:lnTo>
                  <a:lnTo>
                    <a:pt x="57912" y="190690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62484" y="109823"/>
                  </a:lnTo>
                  <a:lnTo>
                    <a:pt x="74676" y="151066"/>
                  </a:lnTo>
                  <a:lnTo>
                    <a:pt x="75248" y="147659"/>
                  </a:lnTo>
                  <a:lnTo>
                    <a:pt x="79859" y="127666"/>
                  </a:lnTo>
                  <a:lnTo>
                    <a:pt x="83915" y="111347"/>
                  </a:lnTo>
                  <a:lnTo>
                    <a:pt x="114395" y="0"/>
                  </a:lnTo>
                  <a:lnTo>
                    <a:pt x="147923" y="0"/>
                  </a:lnTo>
                  <a:lnTo>
                    <a:pt x="176879" y="111347"/>
                  </a:lnTo>
                  <a:lnTo>
                    <a:pt x="186023" y="148018"/>
                  </a:lnTo>
                  <a:lnTo>
                    <a:pt x="196691" y="109823"/>
                  </a:lnTo>
                  <a:lnTo>
                    <a:pt x="230314" y="0"/>
                  </a:lnTo>
                  <a:lnTo>
                    <a:pt x="260794" y="0"/>
                  </a:lnTo>
                  <a:lnTo>
                    <a:pt x="201263" y="19069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5784" y="555307"/>
              <a:ext cx="175355" cy="199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44094" y="555307"/>
              <a:ext cx="158591" cy="19983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236214" y="486632"/>
              <a:ext cx="155575" cy="264160"/>
            </a:xfrm>
            <a:custGeom>
              <a:avLst/>
              <a:gdLst/>
              <a:ahLst/>
              <a:cxnLst/>
              <a:rect l="l" t="t" r="r" b="b"/>
              <a:pathLst>
                <a:path w="155575" h="264159">
                  <a:moveTo>
                    <a:pt x="155543" y="263937"/>
                  </a:moveTo>
                  <a:lnTo>
                    <a:pt x="122015" y="263937"/>
                  </a:lnTo>
                  <a:lnTo>
                    <a:pt x="122015" y="143446"/>
                  </a:lnTo>
                  <a:lnTo>
                    <a:pt x="121419" y="131968"/>
                  </a:lnTo>
                  <a:lnTo>
                    <a:pt x="99155" y="99393"/>
                  </a:lnTo>
                  <a:lnTo>
                    <a:pt x="82391" y="96107"/>
                  </a:lnTo>
                  <a:lnTo>
                    <a:pt x="75533" y="96669"/>
                  </a:lnTo>
                  <a:lnTo>
                    <a:pt x="40386" y="118824"/>
                  </a:lnTo>
                  <a:lnTo>
                    <a:pt x="32004" y="160210"/>
                  </a:lnTo>
                  <a:lnTo>
                    <a:pt x="32004" y="263937"/>
                  </a:lnTo>
                  <a:lnTo>
                    <a:pt x="0" y="263937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94583"/>
                  </a:lnTo>
                  <a:lnTo>
                    <a:pt x="44084" y="83462"/>
                  </a:lnTo>
                  <a:lnTo>
                    <a:pt x="57423" y="75342"/>
                  </a:lnTo>
                  <a:lnTo>
                    <a:pt x="72174" y="70365"/>
                  </a:lnTo>
                  <a:lnTo>
                    <a:pt x="88487" y="68675"/>
                  </a:lnTo>
                  <a:lnTo>
                    <a:pt x="99369" y="69246"/>
                  </a:lnTo>
                  <a:lnTo>
                    <a:pt x="138969" y="86975"/>
                  </a:lnTo>
                  <a:lnTo>
                    <a:pt x="154995" y="130349"/>
                  </a:lnTo>
                  <a:lnTo>
                    <a:pt x="155543" y="143446"/>
                  </a:lnTo>
                  <a:lnTo>
                    <a:pt x="155543" y="26393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4524" y="555307"/>
              <a:ext cx="176879" cy="1998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45026" y="555307"/>
              <a:ext cx="103632" cy="195262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3869144" y="482066"/>
            <a:ext cx="968375" cy="273685"/>
          </a:xfrm>
          <a:custGeom>
            <a:avLst/>
            <a:gdLst/>
            <a:ahLst/>
            <a:cxnLst/>
            <a:rect l="l" t="t" r="r" b="b"/>
            <a:pathLst>
              <a:path w="968375" h="273684">
                <a:moveTo>
                  <a:pt x="251650" y="4572"/>
                </a:moveTo>
                <a:lnTo>
                  <a:pt x="204406" y="4572"/>
                </a:lnTo>
                <a:lnTo>
                  <a:pt x="141922" y="189166"/>
                </a:lnTo>
                <a:lnTo>
                  <a:pt x="128104" y="230403"/>
                </a:lnTo>
                <a:lnTo>
                  <a:pt x="125564" y="223596"/>
                </a:lnTo>
                <a:lnTo>
                  <a:pt x="122580" y="214782"/>
                </a:lnTo>
                <a:lnTo>
                  <a:pt x="119329" y="204228"/>
                </a:lnTo>
                <a:lnTo>
                  <a:pt x="115912" y="192214"/>
                </a:lnTo>
                <a:lnTo>
                  <a:pt x="53428" y="4572"/>
                </a:lnTo>
                <a:lnTo>
                  <a:pt x="0" y="4572"/>
                </a:lnTo>
                <a:lnTo>
                  <a:pt x="0" y="268503"/>
                </a:lnTo>
                <a:lnTo>
                  <a:pt x="33616" y="268503"/>
                </a:lnTo>
                <a:lnTo>
                  <a:pt x="33616" y="44284"/>
                </a:lnTo>
                <a:lnTo>
                  <a:pt x="109816" y="268503"/>
                </a:lnTo>
                <a:lnTo>
                  <a:pt x="141922" y="268503"/>
                </a:lnTo>
                <a:lnTo>
                  <a:pt x="218122" y="48856"/>
                </a:lnTo>
                <a:lnTo>
                  <a:pt x="218122" y="268503"/>
                </a:lnTo>
                <a:lnTo>
                  <a:pt x="251650" y="268503"/>
                </a:lnTo>
                <a:lnTo>
                  <a:pt x="251650" y="4572"/>
                </a:lnTo>
                <a:close/>
              </a:path>
              <a:path w="968375" h="273684">
                <a:moveTo>
                  <a:pt x="504825" y="193827"/>
                </a:moveTo>
                <a:lnTo>
                  <a:pt x="494157" y="157162"/>
                </a:lnTo>
                <a:lnTo>
                  <a:pt x="459105" y="129730"/>
                </a:lnTo>
                <a:lnTo>
                  <a:pt x="420954" y="117513"/>
                </a:lnTo>
                <a:lnTo>
                  <a:pt x="381685" y="108381"/>
                </a:lnTo>
                <a:lnTo>
                  <a:pt x="366623" y="103771"/>
                </a:lnTo>
                <a:lnTo>
                  <a:pt x="355879" y="99174"/>
                </a:lnTo>
                <a:lnTo>
                  <a:pt x="349275" y="94576"/>
                </a:lnTo>
                <a:lnTo>
                  <a:pt x="341655" y="88480"/>
                </a:lnTo>
                <a:lnTo>
                  <a:pt x="338607" y="80860"/>
                </a:lnTo>
                <a:lnTo>
                  <a:pt x="338607" y="71716"/>
                </a:lnTo>
                <a:lnTo>
                  <a:pt x="361213" y="37884"/>
                </a:lnTo>
                <a:lnTo>
                  <a:pt x="399669" y="32092"/>
                </a:lnTo>
                <a:lnTo>
                  <a:pt x="413664" y="32715"/>
                </a:lnTo>
                <a:lnTo>
                  <a:pt x="451675" y="51739"/>
                </a:lnTo>
                <a:lnTo>
                  <a:pt x="463677" y="82384"/>
                </a:lnTo>
                <a:lnTo>
                  <a:pt x="497205" y="79336"/>
                </a:lnTo>
                <a:lnTo>
                  <a:pt x="483489" y="38188"/>
                </a:lnTo>
                <a:lnTo>
                  <a:pt x="448437" y="10668"/>
                </a:lnTo>
                <a:lnTo>
                  <a:pt x="398145" y="0"/>
                </a:lnTo>
                <a:lnTo>
                  <a:pt x="384683" y="571"/>
                </a:lnTo>
                <a:lnTo>
                  <a:pt x="338683" y="14338"/>
                </a:lnTo>
                <a:lnTo>
                  <a:pt x="310870" y="44958"/>
                </a:lnTo>
                <a:lnTo>
                  <a:pt x="305079" y="73240"/>
                </a:lnTo>
                <a:lnTo>
                  <a:pt x="305650" y="82130"/>
                </a:lnTo>
                <a:lnTo>
                  <a:pt x="325653" y="119634"/>
                </a:lnTo>
                <a:lnTo>
                  <a:pt x="362432" y="138874"/>
                </a:lnTo>
                <a:lnTo>
                  <a:pt x="393573" y="146494"/>
                </a:lnTo>
                <a:lnTo>
                  <a:pt x="410146" y="150774"/>
                </a:lnTo>
                <a:lnTo>
                  <a:pt x="447598" y="163664"/>
                </a:lnTo>
                <a:lnTo>
                  <a:pt x="471297" y="189166"/>
                </a:lnTo>
                <a:lnTo>
                  <a:pt x="471297" y="206019"/>
                </a:lnTo>
                <a:lnTo>
                  <a:pt x="440817" y="236499"/>
                </a:lnTo>
                <a:lnTo>
                  <a:pt x="405765" y="242595"/>
                </a:lnTo>
                <a:lnTo>
                  <a:pt x="394601" y="242049"/>
                </a:lnTo>
                <a:lnTo>
                  <a:pt x="356184" y="230365"/>
                </a:lnTo>
                <a:lnTo>
                  <a:pt x="331558" y="199351"/>
                </a:lnTo>
                <a:lnTo>
                  <a:pt x="327939" y="181546"/>
                </a:lnTo>
                <a:lnTo>
                  <a:pt x="294411" y="184594"/>
                </a:lnTo>
                <a:lnTo>
                  <a:pt x="309651" y="231927"/>
                </a:lnTo>
                <a:lnTo>
                  <a:pt x="347751" y="262407"/>
                </a:lnTo>
                <a:lnTo>
                  <a:pt x="389801" y="272491"/>
                </a:lnTo>
                <a:lnTo>
                  <a:pt x="407289" y="273075"/>
                </a:lnTo>
                <a:lnTo>
                  <a:pt x="420712" y="272491"/>
                </a:lnTo>
                <a:lnTo>
                  <a:pt x="457581" y="262407"/>
                </a:lnTo>
                <a:lnTo>
                  <a:pt x="492633" y="233451"/>
                </a:lnTo>
                <a:lnTo>
                  <a:pt x="503986" y="204736"/>
                </a:lnTo>
                <a:lnTo>
                  <a:pt x="504825" y="193827"/>
                </a:lnTo>
                <a:close/>
              </a:path>
              <a:path w="968375" h="273684">
                <a:moveTo>
                  <a:pt x="863257" y="4572"/>
                </a:moveTo>
                <a:lnTo>
                  <a:pt x="828205" y="4572"/>
                </a:lnTo>
                <a:lnTo>
                  <a:pt x="787057" y="173926"/>
                </a:lnTo>
                <a:lnTo>
                  <a:pt x="783628" y="190322"/>
                </a:lnTo>
                <a:lnTo>
                  <a:pt x="780199" y="205257"/>
                </a:lnTo>
                <a:lnTo>
                  <a:pt x="776770" y="219024"/>
                </a:lnTo>
                <a:lnTo>
                  <a:pt x="773341" y="231927"/>
                </a:lnTo>
                <a:lnTo>
                  <a:pt x="770242" y="209892"/>
                </a:lnTo>
                <a:lnTo>
                  <a:pt x="765708" y="187121"/>
                </a:lnTo>
                <a:lnTo>
                  <a:pt x="760006" y="163487"/>
                </a:lnTo>
                <a:lnTo>
                  <a:pt x="753427" y="138874"/>
                </a:lnTo>
                <a:lnTo>
                  <a:pt x="715327" y="4572"/>
                </a:lnTo>
                <a:lnTo>
                  <a:pt x="674179" y="4572"/>
                </a:lnTo>
                <a:lnTo>
                  <a:pt x="622096" y="188772"/>
                </a:lnTo>
                <a:lnTo>
                  <a:pt x="619417" y="198932"/>
                </a:lnTo>
                <a:lnTo>
                  <a:pt x="615861" y="213372"/>
                </a:lnTo>
                <a:lnTo>
                  <a:pt x="611606" y="231927"/>
                </a:lnTo>
                <a:lnTo>
                  <a:pt x="609079" y="218452"/>
                </a:lnTo>
                <a:lnTo>
                  <a:pt x="603453" y="192036"/>
                </a:lnTo>
                <a:lnTo>
                  <a:pt x="600938" y="178498"/>
                </a:lnTo>
                <a:lnTo>
                  <a:pt x="559790" y="4572"/>
                </a:lnTo>
                <a:lnTo>
                  <a:pt x="524738" y="4572"/>
                </a:lnTo>
                <a:lnTo>
                  <a:pt x="594842" y="268503"/>
                </a:lnTo>
                <a:lnTo>
                  <a:pt x="629894" y="268503"/>
                </a:lnTo>
                <a:lnTo>
                  <a:pt x="686371" y="68668"/>
                </a:lnTo>
                <a:lnTo>
                  <a:pt x="687781" y="61531"/>
                </a:lnTo>
                <a:lnTo>
                  <a:pt x="693991" y="36664"/>
                </a:lnTo>
                <a:lnTo>
                  <a:pt x="694537" y="41236"/>
                </a:lnTo>
                <a:lnTo>
                  <a:pt x="696087" y="48094"/>
                </a:lnTo>
                <a:lnTo>
                  <a:pt x="701611" y="68668"/>
                </a:lnTo>
                <a:lnTo>
                  <a:pt x="757999" y="268503"/>
                </a:lnTo>
                <a:lnTo>
                  <a:pt x="791629" y="268503"/>
                </a:lnTo>
                <a:lnTo>
                  <a:pt x="863257" y="4572"/>
                </a:lnTo>
                <a:close/>
              </a:path>
              <a:path w="968375" h="273684">
                <a:moveTo>
                  <a:pt x="968019" y="156489"/>
                </a:moveTo>
                <a:lnTo>
                  <a:pt x="867435" y="156489"/>
                </a:lnTo>
                <a:lnTo>
                  <a:pt x="867435" y="190017"/>
                </a:lnTo>
                <a:lnTo>
                  <a:pt x="968019" y="190017"/>
                </a:lnTo>
                <a:lnTo>
                  <a:pt x="968019" y="156489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86515" y="486632"/>
            <a:ext cx="96520" cy="264160"/>
          </a:xfrm>
          <a:custGeom>
            <a:avLst/>
            <a:gdLst/>
            <a:ahLst/>
            <a:cxnLst/>
            <a:rect l="l" t="t" r="r" b="b"/>
            <a:pathLst>
              <a:path w="96520" h="264159">
                <a:moveTo>
                  <a:pt x="96012" y="263937"/>
                </a:moveTo>
                <a:lnTo>
                  <a:pt x="64008" y="263937"/>
                </a:lnTo>
                <a:lnTo>
                  <a:pt x="64008" y="58007"/>
                </a:lnTo>
                <a:lnTo>
                  <a:pt x="57745" y="63722"/>
                </a:lnTo>
                <a:lnTo>
                  <a:pt x="50482" y="69437"/>
                </a:lnTo>
                <a:lnTo>
                  <a:pt x="42362" y="75152"/>
                </a:lnTo>
                <a:lnTo>
                  <a:pt x="33528" y="80867"/>
                </a:lnTo>
                <a:lnTo>
                  <a:pt x="0" y="97631"/>
                </a:lnTo>
                <a:lnTo>
                  <a:pt x="0" y="65627"/>
                </a:lnTo>
                <a:lnTo>
                  <a:pt x="13168" y="58721"/>
                </a:lnTo>
                <a:lnTo>
                  <a:pt x="25336" y="51530"/>
                </a:lnTo>
                <a:lnTo>
                  <a:pt x="56697" y="26025"/>
                </a:lnTo>
                <a:lnTo>
                  <a:pt x="76200" y="0"/>
                </a:lnTo>
                <a:lnTo>
                  <a:pt x="96012" y="0"/>
                </a:lnTo>
                <a:lnTo>
                  <a:pt x="96012" y="263937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61864" y="486638"/>
            <a:ext cx="581660" cy="268605"/>
          </a:xfrm>
          <a:custGeom>
            <a:avLst/>
            <a:gdLst/>
            <a:ahLst/>
            <a:cxnLst/>
            <a:rect l="l" t="t" r="r" b="b"/>
            <a:pathLst>
              <a:path w="581660" h="268605">
                <a:moveTo>
                  <a:pt x="170776" y="134302"/>
                </a:moveTo>
                <a:lnTo>
                  <a:pt x="167563" y="84289"/>
                </a:lnTo>
                <a:lnTo>
                  <a:pt x="153974" y="40652"/>
                </a:lnTo>
                <a:lnTo>
                  <a:pt x="138772" y="20066"/>
                </a:lnTo>
                <a:lnTo>
                  <a:pt x="138772" y="134302"/>
                </a:lnTo>
                <a:lnTo>
                  <a:pt x="137680" y="163753"/>
                </a:lnTo>
                <a:lnTo>
                  <a:pt x="129781" y="207251"/>
                </a:lnTo>
                <a:lnTo>
                  <a:pt x="96608" y="241071"/>
                </a:lnTo>
                <a:lnTo>
                  <a:pt x="97243" y="241071"/>
                </a:lnTo>
                <a:lnTo>
                  <a:pt x="85432" y="242595"/>
                </a:lnTo>
                <a:lnTo>
                  <a:pt x="73621" y="241071"/>
                </a:lnTo>
                <a:lnTo>
                  <a:pt x="74256" y="241071"/>
                </a:lnTo>
                <a:lnTo>
                  <a:pt x="64630" y="237070"/>
                </a:lnTo>
                <a:lnTo>
                  <a:pt x="36195" y="188074"/>
                </a:lnTo>
                <a:lnTo>
                  <a:pt x="32004" y="134302"/>
                </a:lnTo>
                <a:lnTo>
                  <a:pt x="33121" y="104571"/>
                </a:lnTo>
                <a:lnTo>
                  <a:pt x="41643" y="60058"/>
                </a:lnTo>
                <a:lnTo>
                  <a:pt x="74561" y="27165"/>
                </a:lnTo>
                <a:lnTo>
                  <a:pt x="85432" y="25996"/>
                </a:lnTo>
                <a:lnTo>
                  <a:pt x="96316" y="27406"/>
                </a:lnTo>
                <a:lnTo>
                  <a:pt x="129781" y="61341"/>
                </a:lnTo>
                <a:lnTo>
                  <a:pt x="137680" y="104813"/>
                </a:lnTo>
                <a:lnTo>
                  <a:pt x="138772" y="134302"/>
                </a:lnTo>
                <a:lnTo>
                  <a:pt x="138772" y="20066"/>
                </a:lnTo>
                <a:lnTo>
                  <a:pt x="104863" y="1524"/>
                </a:lnTo>
                <a:lnTo>
                  <a:pt x="85432" y="0"/>
                </a:lnTo>
                <a:lnTo>
                  <a:pt x="71399" y="876"/>
                </a:lnTo>
                <a:lnTo>
                  <a:pt x="28651" y="23952"/>
                </a:lnTo>
                <a:lnTo>
                  <a:pt x="9144" y="59524"/>
                </a:lnTo>
                <a:lnTo>
                  <a:pt x="571" y="112331"/>
                </a:lnTo>
                <a:lnTo>
                  <a:pt x="0" y="134302"/>
                </a:lnTo>
                <a:lnTo>
                  <a:pt x="1473" y="168554"/>
                </a:lnTo>
                <a:lnTo>
                  <a:pt x="14147" y="222250"/>
                </a:lnTo>
                <a:lnTo>
                  <a:pt x="37338" y="253072"/>
                </a:lnTo>
                <a:lnTo>
                  <a:pt x="85432" y="268503"/>
                </a:lnTo>
                <a:lnTo>
                  <a:pt x="99466" y="267627"/>
                </a:lnTo>
                <a:lnTo>
                  <a:pt x="142138" y="244652"/>
                </a:lnTo>
                <a:lnTo>
                  <a:pt x="143738" y="242595"/>
                </a:lnTo>
                <a:lnTo>
                  <a:pt x="150012" y="234594"/>
                </a:lnTo>
                <a:lnTo>
                  <a:pt x="165633" y="193967"/>
                </a:lnTo>
                <a:lnTo>
                  <a:pt x="170205" y="156273"/>
                </a:lnTo>
                <a:lnTo>
                  <a:pt x="170776" y="134302"/>
                </a:lnTo>
                <a:close/>
              </a:path>
              <a:path w="581660" h="268605">
                <a:moveTo>
                  <a:pt x="381279" y="134302"/>
                </a:moveTo>
                <a:lnTo>
                  <a:pt x="378066" y="84289"/>
                </a:lnTo>
                <a:lnTo>
                  <a:pt x="363613" y="40652"/>
                </a:lnTo>
                <a:lnTo>
                  <a:pt x="347751" y="18796"/>
                </a:lnTo>
                <a:lnTo>
                  <a:pt x="347751" y="134302"/>
                </a:lnTo>
                <a:lnTo>
                  <a:pt x="346875" y="163753"/>
                </a:lnTo>
                <a:lnTo>
                  <a:pt x="339394" y="207251"/>
                </a:lnTo>
                <a:lnTo>
                  <a:pt x="306400" y="241071"/>
                </a:lnTo>
                <a:lnTo>
                  <a:pt x="306984" y="241071"/>
                </a:lnTo>
                <a:lnTo>
                  <a:pt x="295846" y="242595"/>
                </a:lnTo>
                <a:lnTo>
                  <a:pt x="284048" y="241071"/>
                </a:lnTo>
                <a:lnTo>
                  <a:pt x="284683" y="241071"/>
                </a:lnTo>
                <a:lnTo>
                  <a:pt x="275082" y="237070"/>
                </a:lnTo>
                <a:lnTo>
                  <a:pt x="250863" y="207251"/>
                </a:lnTo>
                <a:lnTo>
                  <a:pt x="243382" y="163753"/>
                </a:lnTo>
                <a:lnTo>
                  <a:pt x="242506" y="134302"/>
                </a:lnTo>
                <a:lnTo>
                  <a:pt x="243624" y="104571"/>
                </a:lnTo>
                <a:lnTo>
                  <a:pt x="252145" y="60058"/>
                </a:lnTo>
                <a:lnTo>
                  <a:pt x="284340" y="27165"/>
                </a:lnTo>
                <a:lnTo>
                  <a:pt x="294322" y="25996"/>
                </a:lnTo>
                <a:lnTo>
                  <a:pt x="305473" y="27406"/>
                </a:lnTo>
                <a:lnTo>
                  <a:pt x="339394" y="61341"/>
                </a:lnTo>
                <a:lnTo>
                  <a:pt x="346875" y="104813"/>
                </a:lnTo>
                <a:lnTo>
                  <a:pt x="347751" y="134302"/>
                </a:lnTo>
                <a:lnTo>
                  <a:pt x="347751" y="18796"/>
                </a:lnTo>
                <a:lnTo>
                  <a:pt x="305904" y="330"/>
                </a:lnTo>
                <a:lnTo>
                  <a:pt x="295846" y="0"/>
                </a:lnTo>
                <a:lnTo>
                  <a:pt x="281800" y="876"/>
                </a:lnTo>
                <a:lnTo>
                  <a:pt x="238506" y="23952"/>
                </a:lnTo>
                <a:lnTo>
                  <a:pt x="219646" y="59524"/>
                </a:lnTo>
                <a:lnTo>
                  <a:pt x="209575" y="112331"/>
                </a:lnTo>
                <a:lnTo>
                  <a:pt x="209486" y="115735"/>
                </a:lnTo>
                <a:lnTo>
                  <a:pt x="208978" y="134302"/>
                </a:lnTo>
                <a:lnTo>
                  <a:pt x="215646" y="197980"/>
                </a:lnTo>
                <a:lnTo>
                  <a:pt x="234886" y="241071"/>
                </a:lnTo>
                <a:lnTo>
                  <a:pt x="277533" y="266788"/>
                </a:lnTo>
                <a:lnTo>
                  <a:pt x="295846" y="268503"/>
                </a:lnTo>
                <a:lnTo>
                  <a:pt x="309283" y="267627"/>
                </a:lnTo>
                <a:lnTo>
                  <a:pt x="351993" y="244652"/>
                </a:lnTo>
                <a:lnTo>
                  <a:pt x="353618" y="242595"/>
                </a:lnTo>
                <a:lnTo>
                  <a:pt x="359943" y="234594"/>
                </a:lnTo>
                <a:lnTo>
                  <a:pt x="376135" y="193967"/>
                </a:lnTo>
                <a:lnTo>
                  <a:pt x="380707" y="156273"/>
                </a:lnTo>
                <a:lnTo>
                  <a:pt x="381279" y="134302"/>
                </a:lnTo>
                <a:close/>
              </a:path>
              <a:path w="581660" h="268605">
                <a:moveTo>
                  <a:pt x="581126" y="134302"/>
                </a:moveTo>
                <a:lnTo>
                  <a:pt x="577900" y="84289"/>
                </a:lnTo>
                <a:lnTo>
                  <a:pt x="563664" y="40652"/>
                </a:lnTo>
                <a:lnTo>
                  <a:pt x="547497" y="18783"/>
                </a:lnTo>
                <a:lnTo>
                  <a:pt x="547497" y="134302"/>
                </a:lnTo>
                <a:lnTo>
                  <a:pt x="546620" y="163753"/>
                </a:lnTo>
                <a:lnTo>
                  <a:pt x="539140" y="207251"/>
                </a:lnTo>
                <a:lnTo>
                  <a:pt x="506183" y="241071"/>
                </a:lnTo>
                <a:lnTo>
                  <a:pt x="506768" y="241071"/>
                </a:lnTo>
                <a:lnTo>
                  <a:pt x="495681" y="242595"/>
                </a:lnTo>
                <a:lnTo>
                  <a:pt x="483882" y="241071"/>
                </a:lnTo>
                <a:lnTo>
                  <a:pt x="484517" y="241071"/>
                </a:lnTo>
                <a:lnTo>
                  <a:pt x="474916" y="237070"/>
                </a:lnTo>
                <a:lnTo>
                  <a:pt x="450697" y="207251"/>
                </a:lnTo>
                <a:lnTo>
                  <a:pt x="443217" y="163753"/>
                </a:lnTo>
                <a:lnTo>
                  <a:pt x="442341" y="134302"/>
                </a:lnTo>
                <a:lnTo>
                  <a:pt x="443458" y="104571"/>
                </a:lnTo>
                <a:lnTo>
                  <a:pt x="451980" y="60058"/>
                </a:lnTo>
                <a:lnTo>
                  <a:pt x="484174" y="27165"/>
                </a:lnTo>
                <a:lnTo>
                  <a:pt x="494157" y="25996"/>
                </a:lnTo>
                <a:lnTo>
                  <a:pt x="505256" y="27406"/>
                </a:lnTo>
                <a:lnTo>
                  <a:pt x="539140" y="61341"/>
                </a:lnTo>
                <a:lnTo>
                  <a:pt x="546620" y="104813"/>
                </a:lnTo>
                <a:lnTo>
                  <a:pt x="547497" y="134302"/>
                </a:lnTo>
                <a:lnTo>
                  <a:pt x="547497" y="18783"/>
                </a:lnTo>
                <a:lnTo>
                  <a:pt x="505688" y="330"/>
                </a:lnTo>
                <a:lnTo>
                  <a:pt x="495681" y="0"/>
                </a:lnTo>
                <a:lnTo>
                  <a:pt x="481634" y="876"/>
                </a:lnTo>
                <a:lnTo>
                  <a:pt x="438327" y="23952"/>
                </a:lnTo>
                <a:lnTo>
                  <a:pt x="419392" y="59524"/>
                </a:lnTo>
                <a:lnTo>
                  <a:pt x="409308" y="112331"/>
                </a:lnTo>
                <a:lnTo>
                  <a:pt x="409219" y="115735"/>
                </a:lnTo>
                <a:lnTo>
                  <a:pt x="408724" y="134302"/>
                </a:lnTo>
                <a:lnTo>
                  <a:pt x="415391" y="197980"/>
                </a:lnTo>
                <a:lnTo>
                  <a:pt x="434721" y="241071"/>
                </a:lnTo>
                <a:lnTo>
                  <a:pt x="477367" y="266788"/>
                </a:lnTo>
                <a:lnTo>
                  <a:pt x="495681" y="268503"/>
                </a:lnTo>
                <a:lnTo>
                  <a:pt x="509066" y="267627"/>
                </a:lnTo>
                <a:lnTo>
                  <a:pt x="551789" y="244652"/>
                </a:lnTo>
                <a:lnTo>
                  <a:pt x="553415" y="242595"/>
                </a:lnTo>
                <a:lnTo>
                  <a:pt x="559777" y="234594"/>
                </a:lnTo>
                <a:lnTo>
                  <a:pt x="575983" y="193967"/>
                </a:lnTo>
                <a:lnTo>
                  <a:pt x="580555" y="156273"/>
                </a:lnTo>
                <a:lnTo>
                  <a:pt x="581126" y="134302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55773" y="133027"/>
            <a:ext cx="1209744" cy="819032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749412" y="1157177"/>
            <a:ext cx="9243060" cy="1167130"/>
            <a:chOff x="749412" y="1157177"/>
            <a:chExt cx="9243060" cy="1167130"/>
          </a:xfrm>
        </p:grpSpPr>
        <p:sp>
          <p:nvSpPr>
            <p:cNvPr id="26" name="object 26"/>
            <p:cNvSpPr/>
            <p:nvPr/>
          </p:nvSpPr>
          <p:spPr>
            <a:xfrm>
              <a:off x="765048" y="1173479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80">
                  <a:moveTo>
                    <a:pt x="9212580" y="1135379"/>
                  </a:moveTo>
                  <a:lnTo>
                    <a:pt x="0" y="1135379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79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5429" y="1173194"/>
              <a:ext cx="9210675" cy="1135380"/>
            </a:xfrm>
            <a:custGeom>
              <a:avLst/>
              <a:gdLst/>
              <a:ahLst/>
              <a:cxnLst/>
              <a:rect l="l" t="t" r="r" b="b"/>
              <a:pathLst>
                <a:path w="9210675" h="1135380">
                  <a:moveTo>
                    <a:pt x="0" y="1135094"/>
                  </a:moveTo>
                  <a:lnTo>
                    <a:pt x="9210579" y="1135094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5094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8062" y="1301305"/>
              <a:ext cx="195262" cy="21059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83791" y="1304353"/>
              <a:ext cx="161925" cy="244475"/>
            </a:xfrm>
            <a:custGeom>
              <a:avLst/>
              <a:gdLst/>
              <a:ahLst/>
              <a:cxnLst/>
              <a:rect l="l" t="t" r="r" b="b"/>
              <a:pathLst>
                <a:path w="161925" h="244475">
                  <a:moveTo>
                    <a:pt x="25908" y="56489"/>
                  </a:moveTo>
                  <a:lnTo>
                    <a:pt x="0" y="56489"/>
                  </a:lnTo>
                  <a:lnTo>
                    <a:pt x="0" y="202984"/>
                  </a:lnTo>
                  <a:lnTo>
                    <a:pt x="25908" y="202984"/>
                  </a:lnTo>
                  <a:lnTo>
                    <a:pt x="25908" y="56489"/>
                  </a:lnTo>
                  <a:close/>
                </a:path>
                <a:path w="161925" h="244475">
                  <a:moveTo>
                    <a:pt x="25908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5908" y="29057"/>
                  </a:lnTo>
                  <a:lnTo>
                    <a:pt x="25908" y="0"/>
                  </a:lnTo>
                  <a:close/>
                </a:path>
                <a:path w="161925" h="244475">
                  <a:moveTo>
                    <a:pt x="88963" y="190"/>
                  </a:moveTo>
                  <a:lnTo>
                    <a:pt x="63055" y="190"/>
                  </a:lnTo>
                  <a:lnTo>
                    <a:pt x="63055" y="204406"/>
                  </a:lnTo>
                  <a:lnTo>
                    <a:pt x="88963" y="204406"/>
                  </a:lnTo>
                  <a:lnTo>
                    <a:pt x="88963" y="190"/>
                  </a:lnTo>
                  <a:close/>
                </a:path>
                <a:path w="161925" h="244475">
                  <a:moveTo>
                    <a:pt x="161645" y="175450"/>
                  </a:moveTo>
                  <a:lnTo>
                    <a:pt x="132689" y="175450"/>
                  </a:lnTo>
                  <a:lnTo>
                    <a:pt x="132689" y="202984"/>
                  </a:lnTo>
                  <a:lnTo>
                    <a:pt x="146405" y="202984"/>
                  </a:lnTo>
                  <a:lnTo>
                    <a:pt x="146405" y="212128"/>
                  </a:lnTo>
                  <a:lnTo>
                    <a:pt x="131165" y="233464"/>
                  </a:lnTo>
                  <a:lnTo>
                    <a:pt x="138785" y="244132"/>
                  </a:lnTo>
                  <a:lnTo>
                    <a:pt x="146405" y="241084"/>
                  </a:lnTo>
                  <a:lnTo>
                    <a:pt x="152501" y="234988"/>
                  </a:lnTo>
                  <a:lnTo>
                    <a:pt x="155549" y="228892"/>
                  </a:lnTo>
                  <a:lnTo>
                    <a:pt x="158432" y="223774"/>
                  </a:lnTo>
                  <a:lnTo>
                    <a:pt x="160312" y="217652"/>
                  </a:lnTo>
                  <a:lnTo>
                    <a:pt x="161340" y="210680"/>
                  </a:lnTo>
                  <a:lnTo>
                    <a:pt x="161645" y="202984"/>
                  </a:lnTo>
                  <a:lnTo>
                    <a:pt x="161645" y="17545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47646" y="1304353"/>
              <a:ext cx="128111" cy="20754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13953" y="1360836"/>
              <a:ext cx="120396" cy="15106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63400" y="1309020"/>
              <a:ext cx="202787" cy="20288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57723" y="1357788"/>
              <a:ext cx="135731" cy="15411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23934" y="1357788"/>
              <a:ext cx="118967" cy="14954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73477" y="1304353"/>
              <a:ext cx="126587" cy="2075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02267" y="1357788"/>
              <a:ext cx="266890" cy="15411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95065" y="1360836"/>
              <a:ext cx="118967" cy="1510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42989" y="1357788"/>
              <a:ext cx="199834" cy="14954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48075" y="1304353"/>
              <a:ext cx="1232344" cy="26393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82527" y="1304353"/>
              <a:ext cx="128111" cy="20754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48834" y="1360836"/>
              <a:ext cx="118967" cy="15106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307419" y="1304353"/>
              <a:ext cx="120650" cy="203200"/>
            </a:xfrm>
            <a:custGeom>
              <a:avLst/>
              <a:gdLst/>
              <a:ahLst/>
              <a:cxnLst/>
              <a:rect l="l" t="t" r="r" b="b"/>
              <a:pathLst>
                <a:path w="120650" h="203200">
                  <a:moveTo>
                    <a:pt x="79349" y="61061"/>
                  </a:moveTo>
                  <a:lnTo>
                    <a:pt x="73367" y="57302"/>
                  </a:lnTo>
                  <a:lnTo>
                    <a:pt x="66967" y="54965"/>
                  </a:lnTo>
                  <a:lnTo>
                    <a:pt x="60274" y="53771"/>
                  </a:lnTo>
                  <a:lnTo>
                    <a:pt x="53441" y="53441"/>
                  </a:lnTo>
                  <a:lnTo>
                    <a:pt x="48768" y="53441"/>
                  </a:lnTo>
                  <a:lnTo>
                    <a:pt x="22860" y="79349"/>
                  </a:lnTo>
                  <a:lnTo>
                    <a:pt x="22860" y="56489"/>
                  </a:lnTo>
                  <a:lnTo>
                    <a:pt x="0" y="56489"/>
                  </a:lnTo>
                  <a:lnTo>
                    <a:pt x="0" y="202984"/>
                  </a:lnTo>
                  <a:lnTo>
                    <a:pt x="24384" y="202984"/>
                  </a:lnTo>
                  <a:lnTo>
                    <a:pt x="24384" y="126682"/>
                  </a:lnTo>
                  <a:lnTo>
                    <a:pt x="24676" y="118948"/>
                  </a:lnTo>
                  <a:lnTo>
                    <a:pt x="25527" y="111633"/>
                  </a:lnTo>
                  <a:lnTo>
                    <a:pt x="26962" y="104571"/>
                  </a:lnTo>
                  <a:lnTo>
                    <a:pt x="28956" y="97637"/>
                  </a:lnTo>
                  <a:lnTo>
                    <a:pt x="30480" y="91541"/>
                  </a:lnTo>
                  <a:lnTo>
                    <a:pt x="33528" y="86969"/>
                  </a:lnTo>
                  <a:lnTo>
                    <a:pt x="42672" y="80873"/>
                  </a:lnTo>
                  <a:lnTo>
                    <a:pt x="47244" y="79349"/>
                  </a:lnTo>
                  <a:lnTo>
                    <a:pt x="59537" y="79349"/>
                  </a:lnTo>
                  <a:lnTo>
                    <a:pt x="65633" y="80873"/>
                  </a:lnTo>
                  <a:lnTo>
                    <a:pt x="71729" y="83921"/>
                  </a:lnTo>
                  <a:lnTo>
                    <a:pt x="79349" y="61061"/>
                  </a:lnTo>
                  <a:close/>
                </a:path>
                <a:path w="120650" h="203200">
                  <a:moveTo>
                    <a:pt x="120497" y="56489"/>
                  </a:moveTo>
                  <a:lnTo>
                    <a:pt x="94589" y="56489"/>
                  </a:lnTo>
                  <a:lnTo>
                    <a:pt x="94589" y="202984"/>
                  </a:lnTo>
                  <a:lnTo>
                    <a:pt x="120497" y="202984"/>
                  </a:lnTo>
                  <a:lnTo>
                    <a:pt x="120497" y="56489"/>
                  </a:lnTo>
                  <a:close/>
                </a:path>
                <a:path w="120650" h="203200">
                  <a:moveTo>
                    <a:pt x="120497" y="0"/>
                  </a:moveTo>
                  <a:lnTo>
                    <a:pt x="94589" y="0"/>
                  </a:lnTo>
                  <a:lnTo>
                    <a:pt x="94589" y="29057"/>
                  </a:lnTo>
                  <a:lnTo>
                    <a:pt x="120497" y="29057"/>
                  </a:lnTo>
                  <a:lnTo>
                    <a:pt x="120497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64492" y="1357788"/>
              <a:ext cx="120491" cy="14954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12415" y="1357788"/>
              <a:ext cx="129730" cy="21050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010465" y="1360931"/>
              <a:ext cx="118967" cy="15097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51874" y="1357788"/>
              <a:ext cx="128111" cy="20593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07931" y="1357788"/>
              <a:ext cx="128111" cy="15411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56960" y="1357788"/>
              <a:ext cx="120491" cy="14954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461950" y="1304353"/>
              <a:ext cx="118967" cy="20297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608432" y="1304353"/>
              <a:ext cx="26034" cy="203200"/>
            </a:xfrm>
            <a:custGeom>
              <a:avLst/>
              <a:gdLst/>
              <a:ahLst/>
              <a:cxnLst/>
              <a:rect l="l" t="t" r="r" b="b"/>
              <a:pathLst>
                <a:path w="26034" h="203200">
                  <a:moveTo>
                    <a:pt x="25908" y="56489"/>
                  </a:moveTo>
                  <a:lnTo>
                    <a:pt x="0" y="56489"/>
                  </a:lnTo>
                  <a:lnTo>
                    <a:pt x="0" y="202984"/>
                  </a:lnTo>
                  <a:lnTo>
                    <a:pt x="25908" y="202984"/>
                  </a:lnTo>
                  <a:lnTo>
                    <a:pt x="25908" y="56489"/>
                  </a:lnTo>
                  <a:close/>
                </a:path>
                <a:path w="26034" h="203200">
                  <a:moveTo>
                    <a:pt x="25908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5908" y="29057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72453" y="1357788"/>
              <a:ext cx="118967" cy="14954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20376" y="1357788"/>
              <a:ext cx="129635" cy="21050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992778" y="1479803"/>
              <a:ext cx="29209" cy="69215"/>
            </a:xfrm>
            <a:custGeom>
              <a:avLst/>
              <a:gdLst/>
              <a:ahLst/>
              <a:cxnLst/>
              <a:rect l="l" t="t" r="r" b="b"/>
              <a:pathLst>
                <a:path w="29209" h="69215">
                  <a:moveTo>
                    <a:pt x="6096" y="68675"/>
                  </a:moveTo>
                  <a:lnTo>
                    <a:pt x="0" y="58007"/>
                  </a:lnTo>
                  <a:lnTo>
                    <a:pt x="9144" y="51911"/>
                  </a:lnTo>
                  <a:lnTo>
                    <a:pt x="10668" y="47339"/>
                  </a:lnTo>
                  <a:lnTo>
                    <a:pt x="13716" y="42767"/>
                  </a:lnTo>
                  <a:lnTo>
                    <a:pt x="15240" y="36671"/>
                  </a:lnTo>
                  <a:lnTo>
                    <a:pt x="15240" y="27527"/>
                  </a:lnTo>
                  <a:lnTo>
                    <a:pt x="1524" y="27527"/>
                  </a:lnTo>
                  <a:lnTo>
                    <a:pt x="1524" y="0"/>
                  </a:lnTo>
                  <a:lnTo>
                    <a:pt x="28956" y="0"/>
                  </a:lnTo>
                  <a:lnTo>
                    <a:pt x="28956" y="27527"/>
                  </a:lnTo>
                  <a:lnTo>
                    <a:pt x="15240" y="65627"/>
                  </a:lnTo>
                  <a:lnTo>
                    <a:pt x="6096" y="6867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34605" y="1309020"/>
              <a:ext cx="346233" cy="20288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512844" y="1357788"/>
              <a:ext cx="198215" cy="14954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43157" y="1357788"/>
              <a:ext cx="128111" cy="20593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7901749" y="1304353"/>
              <a:ext cx="24765" cy="203200"/>
            </a:xfrm>
            <a:custGeom>
              <a:avLst/>
              <a:gdLst/>
              <a:ahLst/>
              <a:cxnLst/>
              <a:rect l="l" t="t" r="r" b="b"/>
              <a:pathLst>
                <a:path w="24765" h="203200">
                  <a:moveTo>
                    <a:pt x="24384" y="56489"/>
                  </a:moveTo>
                  <a:lnTo>
                    <a:pt x="0" y="56489"/>
                  </a:lnTo>
                  <a:lnTo>
                    <a:pt x="0" y="202984"/>
                  </a:lnTo>
                  <a:lnTo>
                    <a:pt x="24384" y="202984"/>
                  </a:lnTo>
                  <a:lnTo>
                    <a:pt x="24384" y="56489"/>
                  </a:lnTo>
                  <a:close/>
                </a:path>
                <a:path w="24765" h="203200">
                  <a:moveTo>
                    <a:pt x="24384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4384" y="29057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64328" y="1357788"/>
              <a:ext cx="118872" cy="14954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112251" y="1357788"/>
              <a:ext cx="129635" cy="21050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344091" y="1357788"/>
              <a:ext cx="135731" cy="15411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510301" y="1357788"/>
              <a:ext cx="118967" cy="14954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659749" y="1304353"/>
              <a:ext cx="126587" cy="20754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897112" y="1304544"/>
              <a:ext cx="26034" cy="204470"/>
            </a:xfrm>
            <a:custGeom>
              <a:avLst/>
              <a:gdLst/>
              <a:ahLst/>
              <a:cxnLst/>
              <a:rect l="l" t="t" r="r" b="b"/>
              <a:pathLst>
                <a:path w="26034" h="204469">
                  <a:moveTo>
                    <a:pt x="25907" y="204215"/>
                  </a:moveTo>
                  <a:lnTo>
                    <a:pt x="0" y="204215"/>
                  </a:lnTo>
                  <a:lnTo>
                    <a:pt x="0" y="0"/>
                  </a:lnTo>
                  <a:lnTo>
                    <a:pt x="25907" y="0"/>
                  </a:lnTo>
                  <a:lnTo>
                    <a:pt x="25907" y="20421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952643" y="1357788"/>
              <a:ext cx="135731" cy="15411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109710" y="1357788"/>
              <a:ext cx="272986" cy="15411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413176" y="1357788"/>
              <a:ext cx="80867" cy="14954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711065" y="1693449"/>
              <a:ext cx="954785" cy="20745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690235" y="1641538"/>
              <a:ext cx="24765" cy="203200"/>
            </a:xfrm>
            <a:custGeom>
              <a:avLst/>
              <a:gdLst/>
              <a:ahLst/>
              <a:cxnLst/>
              <a:rect l="l" t="t" r="r" b="b"/>
              <a:pathLst>
                <a:path w="24764" h="203200">
                  <a:moveTo>
                    <a:pt x="24384" y="56489"/>
                  </a:moveTo>
                  <a:lnTo>
                    <a:pt x="0" y="56489"/>
                  </a:lnTo>
                  <a:lnTo>
                    <a:pt x="0" y="202984"/>
                  </a:lnTo>
                  <a:lnTo>
                    <a:pt x="24384" y="202984"/>
                  </a:lnTo>
                  <a:lnTo>
                    <a:pt x="24384" y="56489"/>
                  </a:lnTo>
                  <a:close/>
                </a:path>
                <a:path w="24764" h="203200">
                  <a:moveTo>
                    <a:pt x="24384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4384" y="29057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752813" y="1693449"/>
              <a:ext cx="118967" cy="15097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900737" y="1693449"/>
              <a:ext cx="129635" cy="21050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748658" y="1974151"/>
              <a:ext cx="195262" cy="21050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974401" y="2030634"/>
              <a:ext cx="120491" cy="15097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123849" y="1977104"/>
              <a:ext cx="350805" cy="20754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512849" y="2030634"/>
              <a:ext cx="199739" cy="15097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746116" y="2030634"/>
              <a:ext cx="135826" cy="154019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4977943" y="1976627"/>
              <a:ext cx="172085" cy="208279"/>
            </a:xfrm>
            <a:custGeom>
              <a:avLst/>
              <a:gdLst/>
              <a:ahLst/>
              <a:cxnLst/>
              <a:rect l="l" t="t" r="r" b="b"/>
              <a:pathLst>
                <a:path w="172085" h="208280">
                  <a:moveTo>
                    <a:pt x="129641" y="153162"/>
                  </a:moveTo>
                  <a:lnTo>
                    <a:pt x="105257" y="150114"/>
                  </a:lnTo>
                  <a:lnTo>
                    <a:pt x="102895" y="158902"/>
                  </a:lnTo>
                  <a:lnTo>
                    <a:pt x="100114" y="166687"/>
                  </a:lnTo>
                  <a:lnTo>
                    <a:pt x="67157" y="186690"/>
                  </a:lnTo>
                  <a:lnTo>
                    <a:pt x="58559" y="185864"/>
                  </a:lnTo>
                  <a:lnTo>
                    <a:pt x="29248" y="156400"/>
                  </a:lnTo>
                  <a:lnTo>
                    <a:pt x="26009" y="130213"/>
                  </a:lnTo>
                  <a:lnTo>
                    <a:pt x="26847" y="116471"/>
                  </a:lnTo>
                  <a:lnTo>
                    <a:pt x="44462" y="81534"/>
                  </a:lnTo>
                  <a:lnTo>
                    <a:pt x="68681" y="73825"/>
                  </a:lnTo>
                  <a:lnTo>
                    <a:pt x="77825" y="73825"/>
                  </a:lnTo>
                  <a:lnTo>
                    <a:pt x="102209" y="104305"/>
                  </a:lnTo>
                  <a:lnTo>
                    <a:pt x="126593" y="99733"/>
                  </a:lnTo>
                  <a:lnTo>
                    <a:pt x="106781" y="66205"/>
                  </a:lnTo>
                  <a:lnTo>
                    <a:pt x="68681" y="54013"/>
                  </a:lnTo>
                  <a:lnTo>
                    <a:pt x="58889" y="54584"/>
                  </a:lnTo>
                  <a:lnTo>
                    <a:pt x="18338" y="73825"/>
                  </a:lnTo>
                  <a:lnTo>
                    <a:pt x="2286" y="108686"/>
                  </a:lnTo>
                  <a:lnTo>
                    <a:pt x="0" y="131737"/>
                  </a:lnTo>
                  <a:lnTo>
                    <a:pt x="1384" y="148958"/>
                  </a:lnTo>
                  <a:lnTo>
                    <a:pt x="19812" y="188214"/>
                  </a:lnTo>
                  <a:lnTo>
                    <a:pt x="53124" y="206870"/>
                  </a:lnTo>
                  <a:lnTo>
                    <a:pt x="67157" y="208026"/>
                  </a:lnTo>
                  <a:lnTo>
                    <a:pt x="79159" y="207149"/>
                  </a:lnTo>
                  <a:lnTo>
                    <a:pt x="115709" y="185102"/>
                  </a:lnTo>
                  <a:lnTo>
                    <a:pt x="129641" y="153162"/>
                  </a:lnTo>
                  <a:close/>
                </a:path>
                <a:path w="172085" h="208280">
                  <a:moveTo>
                    <a:pt x="171653" y="0"/>
                  </a:moveTo>
                  <a:lnTo>
                    <a:pt x="145732" y="0"/>
                  </a:lnTo>
                  <a:lnTo>
                    <a:pt x="145732" y="205740"/>
                  </a:lnTo>
                  <a:lnTo>
                    <a:pt x="171653" y="205740"/>
                  </a:lnTo>
                  <a:lnTo>
                    <a:pt x="171653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177790" y="2030634"/>
              <a:ext cx="135731" cy="15401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336381" y="2030634"/>
              <a:ext cx="135731" cy="15401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502688" y="2030634"/>
              <a:ext cx="120491" cy="150971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661266" y="1977110"/>
              <a:ext cx="24765" cy="205104"/>
            </a:xfrm>
            <a:custGeom>
              <a:avLst/>
              <a:gdLst/>
              <a:ahLst/>
              <a:cxnLst/>
              <a:rect l="l" t="t" r="r" b="b"/>
              <a:pathLst>
                <a:path w="24764" h="205105">
                  <a:moveTo>
                    <a:pt x="24384" y="56476"/>
                  </a:moveTo>
                  <a:lnTo>
                    <a:pt x="0" y="56476"/>
                  </a:lnTo>
                  <a:lnTo>
                    <a:pt x="0" y="204495"/>
                  </a:lnTo>
                  <a:lnTo>
                    <a:pt x="24384" y="204495"/>
                  </a:lnTo>
                  <a:lnTo>
                    <a:pt x="24384" y="56476"/>
                  </a:lnTo>
                  <a:close/>
                </a:path>
                <a:path w="24764" h="205105">
                  <a:moveTo>
                    <a:pt x="24384" y="0"/>
                  </a:moveTo>
                  <a:lnTo>
                    <a:pt x="0" y="0"/>
                  </a:lnTo>
                  <a:lnTo>
                    <a:pt x="0" y="29044"/>
                  </a:lnTo>
                  <a:lnTo>
                    <a:pt x="24384" y="29044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723762" y="2030634"/>
              <a:ext cx="268509" cy="210502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6034944" y="2152554"/>
              <a:ext cx="29209" cy="69215"/>
            </a:xfrm>
            <a:custGeom>
              <a:avLst/>
              <a:gdLst/>
              <a:ahLst/>
              <a:cxnLst/>
              <a:rect l="l" t="t" r="r" b="b"/>
              <a:pathLst>
                <a:path w="29210" h="69214">
                  <a:moveTo>
                    <a:pt x="6096" y="68675"/>
                  </a:moveTo>
                  <a:lnTo>
                    <a:pt x="0" y="58007"/>
                  </a:lnTo>
                  <a:lnTo>
                    <a:pt x="4572" y="56483"/>
                  </a:lnTo>
                  <a:lnTo>
                    <a:pt x="9144" y="51911"/>
                  </a:lnTo>
                  <a:lnTo>
                    <a:pt x="10668" y="47339"/>
                  </a:lnTo>
                  <a:lnTo>
                    <a:pt x="13716" y="42767"/>
                  </a:lnTo>
                  <a:lnTo>
                    <a:pt x="15240" y="36671"/>
                  </a:lnTo>
                  <a:lnTo>
                    <a:pt x="15240" y="29051"/>
                  </a:lnTo>
                  <a:lnTo>
                    <a:pt x="1524" y="29051"/>
                  </a:lnTo>
                  <a:lnTo>
                    <a:pt x="1524" y="0"/>
                  </a:lnTo>
                  <a:lnTo>
                    <a:pt x="28956" y="0"/>
                  </a:lnTo>
                  <a:lnTo>
                    <a:pt x="28956" y="38195"/>
                  </a:lnTo>
                  <a:lnTo>
                    <a:pt x="27432" y="47339"/>
                  </a:lnTo>
                  <a:lnTo>
                    <a:pt x="24384" y="53435"/>
                  </a:lnTo>
                  <a:lnTo>
                    <a:pt x="19812" y="59531"/>
                  </a:lnTo>
                  <a:lnTo>
                    <a:pt x="13716" y="65627"/>
                  </a:lnTo>
                  <a:lnTo>
                    <a:pt x="6096" y="6867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78296" y="1977199"/>
              <a:ext cx="128111" cy="207454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6344501" y="1977199"/>
              <a:ext cx="258445" cy="264160"/>
            </a:xfrm>
            <a:custGeom>
              <a:avLst/>
              <a:gdLst/>
              <a:ahLst/>
              <a:cxnLst/>
              <a:rect l="l" t="t" r="r" b="b"/>
              <a:pathLst>
                <a:path w="258445" h="264160">
                  <a:moveTo>
                    <a:pt x="80873" y="61061"/>
                  </a:moveTo>
                  <a:lnTo>
                    <a:pt x="74028" y="57937"/>
                  </a:lnTo>
                  <a:lnTo>
                    <a:pt x="67348" y="55537"/>
                  </a:lnTo>
                  <a:lnTo>
                    <a:pt x="60934" y="53987"/>
                  </a:lnTo>
                  <a:lnTo>
                    <a:pt x="54965" y="53441"/>
                  </a:lnTo>
                  <a:lnTo>
                    <a:pt x="48869" y="53441"/>
                  </a:lnTo>
                  <a:lnTo>
                    <a:pt x="22961" y="79349"/>
                  </a:lnTo>
                  <a:lnTo>
                    <a:pt x="22961" y="56489"/>
                  </a:lnTo>
                  <a:lnTo>
                    <a:pt x="0" y="56489"/>
                  </a:lnTo>
                  <a:lnTo>
                    <a:pt x="0" y="204406"/>
                  </a:lnTo>
                  <a:lnTo>
                    <a:pt x="26009" y="204406"/>
                  </a:lnTo>
                  <a:lnTo>
                    <a:pt x="26009" y="126593"/>
                  </a:lnTo>
                  <a:lnTo>
                    <a:pt x="26263" y="118859"/>
                  </a:lnTo>
                  <a:lnTo>
                    <a:pt x="42773" y="80873"/>
                  </a:lnTo>
                  <a:lnTo>
                    <a:pt x="48869" y="79349"/>
                  </a:lnTo>
                  <a:lnTo>
                    <a:pt x="59537" y="79349"/>
                  </a:lnTo>
                  <a:lnTo>
                    <a:pt x="65633" y="80873"/>
                  </a:lnTo>
                  <a:lnTo>
                    <a:pt x="71729" y="83921"/>
                  </a:lnTo>
                  <a:lnTo>
                    <a:pt x="80873" y="61061"/>
                  </a:lnTo>
                  <a:close/>
                </a:path>
                <a:path w="258445" h="264160">
                  <a:moveTo>
                    <a:pt x="216598" y="56489"/>
                  </a:moveTo>
                  <a:lnTo>
                    <a:pt x="190690" y="56489"/>
                  </a:lnTo>
                  <a:lnTo>
                    <a:pt x="157048" y="150812"/>
                  </a:lnTo>
                  <a:lnTo>
                    <a:pt x="154305" y="159258"/>
                  </a:lnTo>
                  <a:lnTo>
                    <a:pt x="149542" y="175450"/>
                  </a:lnTo>
                  <a:lnTo>
                    <a:pt x="144780" y="158686"/>
                  </a:lnTo>
                  <a:lnTo>
                    <a:pt x="142036" y="150164"/>
                  </a:lnTo>
                  <a:lnTo>
                    <a:pt x="138874" y="141922"/>
                  </a:lnTo>
                  <a:lnTo>
                    <a:pt x="108305" y="56489"/>
                  </a:lnTo>
                  <a:lnTo>
                    <a:pt x="80873" y="56489"/>
                  </a:lnTo>
                  <a:lnTo>
                    <a:pt x="137350" y="204406"/>
                  </a:lnTo>
                  <a:lnTo>
                    <a:pt x="135826" y="207454"/>
                  </a:lnTo>
                  <a:lnTo>
                    <a:pt x="135826" y="208978"/>
                  </a:lnTo>
                  <a:lnTo>
                    <a:pt x="134213" y="210502"/>
                  </a:lnTo>
                  <a:lnTo>
                    <a:pt x="131165" y="219646"/>
                  </a:lnTo>
                  <a:lnTo>
                    <a:pt x="125069" y="231940"/>
                  </a:lnTo>
                  <a:lnTo>
                    <a:pt x="122021" y="234988"/>
                  </a:lnTo>
                  <a:lnTo>
                    <a:pt x="115925" y="238036"/>
                  </a:lnTo>
                  <a:lnTo>
                    <a:pt x="111353" y="239560"/>
                  </a:lnTo>
                  <a:lnTo>
                    <a:pt x="102209" y="239560"/>
                  </a:lnTo>
                  <a:lnTo>
                    <a:pt x="96113" y="238036"/>
                  </a:lnTo>
                  <a:lnTo>
                    <a:pt x="91541" y="236512"/>
                  </a:lnTo>
                  <a:lnTo>
                    <a:pt x="94589" y="260896"/>
                  </a:lnTo>
                  <a:lnTo>
                    <a:pt x="100685" y="262420"/>
                  </a:lnTo>
                  <a:lnTo>
                    <a:pt x="105257" y="263944"/>
                  </a:lnTo>
                  <a:lnTo>
                    <a:pt x="118973" y="263944"/>
                  </a:lnTo>
                  <a:lnTo>
                    <a:pt x="125069" y="262420"/>
                  </a:lnTo>
                  <a:lnTo>
                    <a:pt x="131165" y="257848"/>
                  </a:lnTo>
                  <a:lnTo>
                    <a:pt x="137350" y="254800"/>
                  </a:lnTo>
                  <a:lnTo>
                    <a:pt x="141922" y="248704"/>
                  </a:lnTo>
                  <a:lnTo>
                    <a:pt x="149072" y="234086"/>
                  </a:lnTo>
                  <a:lnTo>
                    <a:pt x="152209" y="226745"/>
                  </a:lnTo>
                  <a:lnTo>
                    <a:pt x="155930" y="217411"/>
                  </a:lnTo>
                  <a:lnTo>
                    <a:pt x="216598" y="56489"/>
                  </a:lnTo>
                  <a:close/>
                </a:path>
                <a:path w="258445" h="264160">
                  <a:moveTo>
                    <a:pt x="257835" y="56388"/>
                  </a:moveTo>
                  <a:lnTo>
                    <a:pt x="231838" y="56388"/>
                  </a:lnTo>
                  <a:lnTo>
                    <a:pt x="231838" y="204406"/>
                  </a:lnTo>
                  <a:lnTo>
                    <a:pt x="257835" y="204406"/>
                  </a:lnTo>
                  <a:lnTo>
                    <a:pt x="257835" y="56388"/>
                  </a:lnTo>
                  <a:close/>
                </a:path>
                <a:path w="258445" h="264160">
                  <a:moveTo>
                    <a:pt x="257835" y="0"/>
                  </a:moveTo>
                  <a:lnTo>
                    <a:pt x="231838" y="0"/>
                  </a:lnTo>
                  <a:lnTo>
                    <a:pt x="231838" y="28956"/>
                  </a:lnTo>
                  <a:lnTo>
                    <a:pt x="257835" y="28956"/>
                  </a:lnTo>
                  <a:lnTo>
                    <a:pt x="257835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640448" y="2030634"/>
              <a:ext cx="118967" cy="15097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788372" y="2030634"/>
              <a:ext cx="129635" cy="210502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6961631" y="2153411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09" h="29210">
                  <a:moveTo>
                    <a:pt x="28955" y="28955"/>
                  </a:moveTo>
                  <a:lnTo>
                    <a:pt x="0" y="28955"/>
                  </a:lnTo>
                  <a:lnTo>
                    <a:pt x="0" y="0"/>
                  </a:lnTo>
                  <a:lnTo>
                    <a:pt x="28955" y="0"/>
                  </a:lnTo>
                  <a:lnTo>
                    <a:pt x="28955" y="289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749412" y="2306002"/>
            <a:ext cx="9243060" cy="1320165"/>
            <a:chOff x="749412" y="2306002"/>
            <a:chExt cx="9243060" cy="1320165"/>
          </a:xfrm>
        </p:grpSpPr>
        <p:sp>
          <p:nvSpPr>
            <p:cNvPr id="89" name="object 89"/>
            <p:cNvSpPr/>
            <p:nvPr/>
          </p:nvSpPr>
          <p:spPr>
            <a:xfrm>
              <a:off x="765048" y="2476500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79">
                  <a:moveTo>
                    <a:pt x="9212580" y="1135380"/>
                  </a:moveTo>
                  <a:lnTo>
                    <a:pt x="0" y="1135380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80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65429" y="2476118"/>
              <a:ext cx="9210675" cy="1133475"/>
            </a:xfrm>
            <a:custGeom>
              <a:avLst/>
              <a:gdLst/>
              <a:ahLst/>
              <a:cxnLst/>
              <a:rect l="l" t="t" r="r" b="b"/>
              <a:pathLst>
                <a:path w="9210675" h="1133475">
                  <a:moveTo>
                    <a:pt x="0" y="1133475"/>
                  </a:moveTo>
                  <a:lnTo>
                    <a:pt x="9210579" y="1133475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3475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200655" y="2942939"/>
              <a:ext cx="366045" cy="208978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592324" y="2944367"/>
              <a:ext cx="311785" cy="205104"/>
            </a:xfrm>
            <a:custGeom>
              <a:avLst/>
              <a:gdLst/>
              <a:ahLst/>
              <a:cxnLst/>
              <a:rect l="l" t="t" r="r" b="b"/>
              <a:pathLst>
                <a:path w="311785" h="205105">
                  <a:moveTo>
                    <a:pt x="27432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27432" y="204216"/>
                  </a:lnTo>
                  <a:lnTo>
                    <a:pt x="27432" y="0"/>
                  </a:lnTo>
                  <a:close/>
                </a:path>
                <a:path w="311785" h="205105">
                  <a:moveTo>
                    <a:pt x="311454" y="1625"/>
                  </a:moveTo>
                  <a:lnTo>
                    <a:pt x="285457" y="1625"/>
                  </a:lnTo>
                  <a:lnTo>
                    <a:pt x="253453" y="131254"/>
                  </a:lnTo>
                  <a:lnTo>
                    <a:pt x="250291" y="143535"/>
                  </a:lnTo>
                  <a:lnTo>
                    <a:pt x="242785" y="175552"/>
                  </a:lnTo>
                  <a:lnTo>
                    <a:pt x="240195" y="158953"/>
                  </a:lnTo>
                  <a:lnTo>
                    <a:pt x="236880" y="141363"/>
                  </a:lnTo>
                  <a:lnTo>
                    <a:pt x="232714" y="122948"/>
                  </a:lnTo>
                  <a:lnTo>
                    <a:pt x="227545" y="103822"/>
                  </a:lnTo>
                  <a:lnTo>
                    <a:pt x="198589" y="1625"/>
                  </a:lnTo>
                  <a:lnTo>
                    <a:pt x="166484" y="1625"/>
                  </a:lnTo>
                  <a:lnTo>
                    <a:pt x="126860" y="138874"/>
                  </a:lnTo>
                  <a:lnTo>
                    <a:pt x="126288" y="142887"/>
                  </a:lnTo>
                  <a:lnTo>
                    <a:pt x="124574" y="150317"/>
                  </a:lnTo>
                  <a:lnTo>
                    <a:pt x="121716" y="161213"/>
                  </a:lnTo>
                  <a:lnTo>
                    <a:pt x="117716" y="175552"/>
                  </a:lnTo>
                  <a:lnTo>
                    <a:pt x="116319" y="165252"/>
                  </a:lnTo>
                  <a:lnTo>
                    <a:pt x="114477" y="154927"/>
                  </a:lnTo>
                  <a:lnTo>
                    <a:pt x="110096" y="134302"/>
                  </a:lnTo>
                  <a:lnTo>
                    <a:pt x="78092" y="1625"/>
                  </a:lnTo>
                  <a:lnTo>
                    <a:pt x="50571" y="1625"/>
                  </a:lnTo>
                  <a:lnTo>
                    <a:pt x="105524" y="204508"/>
                  </a:lnTo>
                  <a:lnTo>
                    <a:pt x="132956" y="204508"/>
                  </a:lnTo>
                  <a:lnTo>
                    <a:pt x="175628" y="50393"/>
                  </a:lnTo>
                  <a:lnTo>
                    <a:pt x="178676" y="35153"/>
                  </a:lnTo>
                  <a:lnTo>
                    <a:pt x="181724" y="26009"/>
                  </a:lnTo>
                  <a:lnTo>
                    <a:pt x="181724" y="29057"/>
                  </a:lnTo>
                  <a:lnTo>
                    <a:pt x="183248" y="36677"/>
                  </a:lnTo>
                  <a:lnTo>
                    <a:pt x="187921" y="50393"/>
                  </a:lnTo>
                  <a:lnTo>
                    <a:pt x="230593" y="204508"/>
                  </a:lnTo>
                  <a:lnTo>
                    <a:pt x="256501" y="204508"/>
                  </a:lnTo>
                  <a:lnTo>
                    <a:pt x="311454" y="162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05899" y="2997803"/>
              <a:ext cx="126587" cy="207549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153156" y="2944367"/>
              <a:ext cx="26034" cy="204470"/>
            </a:xfrm>
            <a:custGeom>
              <a:avLst/>
              <a:gdLst/>
              <a:ahLst/>
              <a:cxnLst/>
              <a:rect l="l" t="t" r="r" b="b"/>
              <a:pathLst>
                <a:path w="26035" h="204469">
                  <a:moveTo>
                    <a:pt x="25908" y="204216"/>
                  </a:moveTo>
                  <a:lnTo>
                    <a:pt x="0" y="2042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042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207257" y="2997803"/>
              <a:ext cx="425481" cy="21059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718179" y="2950559"/>
              <a:ext cx="71723" cy="19983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15810" y="2945987"/>
              <a:ext cx="274510" cy="20593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204716" y="2997803"/>
              <a:ext cx="213550" cy="154114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4445508" y="2944367"/>
              <a:ext cx="26034" cy="204470"/>
            </a:xfrm>
            <a:custGeom>
              <a:avLst/>
              <a:gdLst/>
              <a:ahLst/>
              <a:cxnLst/>
              <a:rect l="l" t="t" r="r" b="b"/>
              <a:pathLst>
                <a:path w="26035" h="204469">
                  <a:moveTo>
                    <a:pt x="25908" y="204216"/>
                  </a:moveTo>
                  <a:lnTo>
                    <a:pt x="0" y="2042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042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502086" y="2997803"/>
              <a:ext cx="135826" cy="15411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732401" y="2942939"/>
              <a:ext cx="237934" cy="208978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5051196" y="2944367"/>
              <a:ext cx="170180" cy="207645"/>
            </a:xfrm>
            <a:custGeom>
              <a:avLst/>
              <a:gdLst/>
              <a:ahLst/>
              <a:cxnLst/>
              <a:rect l="l" t="t" r="r" b="b"/>
              <a:pathLst>
                <a:path w="170179" h="207644">
                  <a:moveTo>
                    <a:pt x="128117" y="154127"/>
                  </a:moveTo>
                  <a:lnTo>
                    <a:pt x="103733" y="151079"/>
                  </a:lnTo>
                  <a:lnTo>
                    <a:pt x="101371" y="159702"/>
                  </a:lnTo>
                  <a:lnTo>
                    <a:pt x="98590" y="167157"/>
                  </a:lnTo>
                  <a:lnTo>
                    <a:pt x="65532" y="187744"/>
                  </a:lnTo>
                  <a:lnTo>
                    <a:pt x="56934" y="186893"/>
                  </a:lnTo>
                  <a:lnTo>
                    <a:pt x="27622" y="156641"/>
                  </a:lnTo>
                  <a:lnTo>
                    <a:pt x="24384" y="131267"/>
                  </a:lnTo>
                  <a:lnTo>
                    <a:pt x="25222" y="117525"/>
                  </a:lnTo>
                  <a:lnTo>
                    <a:pt x="42837" y="82588"/>
                  </a:lnTo>
                  <a:lnTo>
                    <a:pt x="67056" y="74879"/>
                  </a:lnTo>
                  <a:lnTo>
                    <a:pt x="76301" y="74879"/>
                  </a:lnTo>
                  <a:lnTo>
                    <a:pt x="82397" y="76403"/>
                  </a:lnTo>
                  <a:lnTo>
                    <a:pt x="88493" y="82499"/>
                  </a:lnTo>
                  <a:lnTo>
                    <a:pt x="94589" y="87071"/>
                  </a:lnTo>
                  <a:lnTo>
                    <a:pt x="99161" y="94691"/>
                  </a:lnTo>
                  <a:lnTo>
                    <a:pt x="100685" y="103835"/>
                  </a:lnTo>
                  <a:lnTo>
                    <a:pt x="125069" y="100787"/>
                  </a:lnTo>
                  <a:lnTo>
                    <a:pt x="105257" y="65633"/>
                  </a:lnTo>
                  <a:lnTo>
                    <a:pt x="67056" y="53441"/>
                  </a:lnTo>
                  <a:lnTo>
                    <a:pt x="57289" y="54013"/>
                  </a:lnTo>
                  <a:lnTo>
                    <a:pt x="16954" y="74066"/>
                  </a:lnTo>
                  <a:lnTo>
                    <a:pt x="1524" y="109550"/>
                  </a:lnTo>
                  <a:lnTo>
                    <a:pt x="0" y="131267"/>
                  </a:lnTo>
                  <a:lnTo>
                    <a:pt x="1143" y="148653"/>
                  </a:lnTo>
                  <a:lnTo>
                    <a:pt x="18288" y="187744"/>
                  </a:lnTo>
                  <a:lnTo>
                    <a:pt x="65532" y="207556"/>
                  </a:lnTo>
                  <a:lnTo>
                    <a:pt x="77584" y="206705"/>
                  </a:lnTo>
                  <a:lnTo>
                    <a:pt x="114185" y="186143"/>
                  </a:lnTo>
                  <a:lnTo>
                    <a:pt x="128117" y="154127"/>
                  </a:lnTo>
                  <a:close/>
                </a:path>
                <a:path w="170179" h="207644">
                  <a:moveTo>
                    <a:pt x="170014" y="0"/>
                  </a:moveTo>
                  <a:lnTo>
                    <a:pt x="144119" y="0"/>
                  </a:lnTo>
                  <a:lnTo>
                    <a:pt x="144119" y="204216"/>
                  </a:lnTo>
                  <a:lnTo>
                    <a:pt x="170014" y="204216"/>
                  </a:lnTo>
                  <a:lnTo>
                    <a:pt x="17001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249513" y="2997803"/>
              <a:ext cx="135731" cy="15411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408104" y="2997803"/>
              <a:ext cx="134207" cy="15411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574315" y="2997803"/>
              <a:ext cx="118967" cy="151066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5731370" y="2945891"/>
              <a:ext cx="26034" cy="203200"/>
            </a:xfrm>
            <a:custGeom>
              <a:avLst/>
              <a:gdLst/>
              <a:ahLst/>
              <a:cxnLst/>
              <a:rect l="l" t="t" r="r" b="b"/>
              <a:pathLst>
                <a:path w="26035" h="203200">
                  <a:moveTo>
                    <a:pt x="25908" y="56489"/>
                  </a:moveTo>
                  <a:lnTo>
                    <a:pt x="0" y="56489"/>
                  </a:lnTo>
                  <a:lnTo>
                    <a:pt x="0" y="202984"/>
                  </a:lnTo>
                  <a:lnTo>
                    <a:pt x="25908" y="202984"/>
                  </a:lnTo>
                  <a:lnTo>
                    <a:pt x="25908" y="56489"/>
                  </a:lnTo>
                  <a:close/>
                </a:path>
                <a:path w="26035" h="203200">
                  <a:moveTo>
                    <a:pt x="25908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5908" y="29057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793962" y="2997803"/>
              <a:ext cx="120491" cy="15106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943409" y="2997803"/>
              <a:ext cx="129635" cy="21059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176772" y="2997803"/>
              <a:ext cx="135731" cy="15411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342983" y="2945987"/>
              <a:ext cx="265461" cy="20593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731984" y="2997803"/>
              <a:ext cx="202787" cy="154114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963727" y="2997803"/>
              <a:ext cx="122015" cy="15411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107173" y="2950559"/>
              <a:ext cx="71627" cy="19983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268813" y="2997803"/>
              <a:ext cx="128111" cy="207549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425880" y="2950559"/>
              <a:ext cx="454533" cy="20135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903273" y="2950559"/>
              <a:ext cx="202882" cy="201358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8132064" y="2945891"/>
              <a:ext cx="26034" cy="203200"/>
            </a:xfrm>
            <a:custGeom>
              <a:avLst/>
              <a:gdLst/>
              <a:ahLst/>
              <a:cxnLst/>
              <a:rect l="l" t="t" r="r" b="b"/>
              <a:pathLst>
                <a:path w="26034" h="203200">
                  <a:moveTo>
                    <a:pt x="25908" y="56489"/>
                  </a:moveTo>
                  <a:lnTo>
                    <a:pt x="0" y="56489"/>
                  </a:lnTo>
                  <a:lnTo>
                    <a:pt x="0" y="202984"/>
                  </a:lnTo>
                  <a:lnTo>
                    <a:pt x="25908" y="202984"/>
                  </a:lnTo>
                  <a:lnTo>
                    <a:pt x="25908" y="56489"/>
                  </a:lnTo>
                  <a:close/>
                </a:path>
                <a:path w="26034" h="203200">
                  <a:moveTo>
                    <a:pt x="25908" y="0"/>
                  </a:moveTo>
                  <a:lnTo>
                    <a:pt x="0" y="0"/>
                  </a:lnTo>
                  <a:lnTo>
                    <a:pt x="0" y="29057"/>
                  </a:lnTo>
                  <a:lnTo>
                    <a:pt x="25908" y="29057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185403" y="2997803"/>
              <a:ext cx="277653" cy="154114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8506967" y="3119627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09" h="29210">
                  <a:moveTo>
                    <a:pt x="28955" y="28956"/>
                  </a:moveTo>
                  <a:lnTo>
                    <a:pt x="0" y="28956"/>
                  </a:lnTo>
                  <a:lnTo>
                    <a:pt x="0" y="0"/>
                  </a:lnTo>
                  <a:lnTo>
                    <a:pt x="28955" y="0"/>
                  </a:lnTo>
                  <a:lnTo>
                    <a:pt x="28955" y="2895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008531" y="2308288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346138" y="335565"/>
                  </a:moveTo>
                  <a:lnTo>
                    <a:pt x="0" y="0"/>
                  </a:lnTo>
                  <a:lnTo>
                    <a:pt x="693896" y="0"/>
                  </a:lnTo>
                  <a:lnTo>
                    <a:pt x="346138" y="335565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008531" y="2308288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693896" y="0"/>
                  </a:moveTo>
                  <a:lnTo>
                    <a:pt x="346138" y="335565"/>
                  </a:lnTo>
                  <a:lnTo>
                    <a:pt x="0" y="0"/>
                  </a:lnTo>
                  <a:lnTo>
                    <a:pt x="693896" y="0"/>
                  </a:lnTo>
                  <a:close/>
                </a:path>
              </a:pathLst>
            </a:custGeom>
            <a:ln w="4572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2"/>
          <p:cNvGrpSpPr/>
          <p:nvPr/>
        </p:nvGrpSpPr>
        <p:grpSpPr>
          <a:xfrm>
            <a:off x="6084460" y="189914"/>
            <a:ext cx="2720975" cy="756920"/>
            <a:chOff x="6084460" y="189914"/>
            <a:chExt cx="2720975" cy="756920"/>
          </a:xfrm>
        </p:grpSpPr>
        <p:sp>
          <p:nvSpPr>
            <p:cNvPr id="123" name="object 123"/>
            <p:cNvSpPr/>
            <p:nvPr/>
          </p:nvSpPr>
          <p:spPr>
            <a:xfrm>
              <a:off x="6100571" y="205740"/>
              <a:ext cx="2688590" cy="727075"/>
            </a:xfrm>
            <a:custGeom>
              <a:avLst/>
              <a:gdLst/>
              <a:ahLst/>
              <a:cxnLst/>
              <a:rect l="l" t="t" r="r" b="b"/>
              <a:pathLst>
                <a:path w="2688590" h="727075">
                  <a:moveTo>
                    <a:pt x="2688335" y="726947"/>
                  </a:moveTo>
                  <a:lnTo>
                    <a:pt x="0" y="726947"/>
                  </a:lnTo>
                  <a:lnTo>
                    <a:pt x="0" y="0"/>
                  </a:lnTo>
                  <a:lnTo>
                    <a:pt x="2688335" y="0"/>
                  </a:lnTo>
                  <a:lnTo>
                    <a:pt x="2688335" y="72694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100476" y="205930"/>
              <a:ext cx="2689225" cy="725170"/>
            </a:xfrm>
            <a:custGeom>
              <a:avLst/>
              <a:gdLst/>
              <a:ahLst/>
              <a:cxnLst/>
              <a:rect l="l" t="t" r="r" b="b"/>
              <a:pathLst>
                <a:path w="2689225" h="725169">
                  <a:moveTo>
                    <a:pt x="0" y="724661"/>
                  </a:moveTo>
                  <a:lnTo>
                    <a:pt x="2688907" y="724661"/>
                  </a:lnTo>
                  <a:lnTo>
                    <a:pt x="2688907" y="0"/>
                  </a:lnTo>
                  <a:lnTo>
                    <a:pt x="0" y="0"/>
                  </a:lnTo>
                  <a:lnTo>
                    <a:pt x="0" y="724661"/>
                  </a:lnTo>
                  <a:close/>
                </a:path>
              </a:pathLst>
            </a:custGeom>
            <a:ln w="32032">
              <a:solidFill>
                <a:srgbClr val="B3DD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280499" y="511111"/>
              <a:ext cx="91535" cy="120491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394894" y="544639"/>
              <a:ext cx="70103" cy="8848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489477" y="509015"/>
              <a:ext cx="2124551" cy="157638"/>
            </a:xfrm>
            <a:prstGeom prst="rect">
              <a:avLst/>
            </a:prstGeom>
          </p:spPr>
        </p:pic>
      </p:grpSp>
      <p:graphicFrame>
        <p:nvGraphicFramePr>
          <p:cNvPr id="128" name="object 128"/>
          <p:cNvGraphicFramePr>
            <a:graphicFrameLocks noGrp="1"/>
          </p:cNvGraphicFramePr>
          <p:nvPr/>
        </p:nvGraphicFramePr>
        <p:xfrm>
          <a:off x="7223088" y="4181755"/>
          <a:ext cx="3021330" cy="3282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9" name="object 129"/>
          <p:cNvGrpSpPr/>
          <p:nvPr/>
        </p:nvGrpSpPr>
        <p:grpSpPr>
          <a:xfrm>
            <a:off x="9127997" y="4300728"/>
            <a:ext cx="549275" cy="85725"/>
            <a:chOff x="9127997" y="4300728"/>
            <a:chExt cx="549275" cy="85725"/>
          </a:xfrm>
        </p:grpSpPr>
        <p:pic>
          <p:nvPicPr>
            <p:cNvPr id="130" name="object 13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127997" y="4300728"/>
              <a:ext cx="347757" cy="85439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9497091" y="4302252"/>
              <a:ext cx="179927" cy="83915"/>
            </a:xfrm>
            <a:prstGeom prst="rect">
              <a:avLst/>
            </a:prstGeom>
          </p:spPr>
        </p:pic>
      </p:grpSp>
      <p:pic>
        <p:nvPicPr>
          <p:cNvPr id="132" name="object 132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7369492" y="4605813"/>
            <a:ext cx="257650" cy="84010"/>
          </a:xfrm>
          <a:prstGeom prst="rect">
            <a:avLst/>
          </a:prstGeom>
        </p:spPr>
      </p:pic>
      <p:sp>
        <p:nvSpPr>
          <p:cNvPr id="133" name="object 133"/>
          <p:cNvSpPr/>
          <p:nvPr/>
        </p:nvSpPr>
        <p:spPr>
          <a:xfrm>
            <a:off x="9193529" y="4605813"/>
            <a:ext cx="31115" cy="84455"/>
          </a:xfrm>
          <a:custGeom>
            <a:avLst/>
            <a:gdLst/>
            <a:ahLst/>
            <a:cxnLst/>
            <a:rect l="l" t="t" r="r" b="b"/>
            <a:pathLst>
              <a:path w="31115" h="84454">
                <a:moveTo>
                  <a:pt x="30575" y="83915"/>
                </a:moveTo>
                <a:lnTo>
                  <a:pt x="21431" y="83915"/>
                </a:lnTo>
                <a:lnTo>
                  <a:pt x="21431" y="18288"/>
                </a:lnTo>
                <a:lnTo>
                  <a:pt x="18383" y="21336"/>
                </a:lnTo>
                <a:lnTo>
                  <a:pt x="15335" y="22860"/>
                </a:lnTo>
                <a:lnTo>
                  <a:pt x="10763" y="25908"/>
                </a:lnTo>
                <a:lnTo>
                  <a:pt x="7715" y="27432"/>
                </a:lnTo>
                <a:lnTo>
                  <a:pt x="3143" y="28956"/>
                </a:lnTo>
                <a:lnTo>
                  <a:pt x="0" y="30575"/>
                </a:lnTo>
                <a:lnTo>
                  <a:pt x="0" y="21336"/>
                </a:lnTo>
                <a:lnTo>
                  <a:pt x="6191" y="18288"/>
                </a:lnTo>
                <a:lnTo>
                  <a:pt x="10763" y="15240"/>
                </a:lnTo>
                <a:lnTo>
                  <a:pt x="15335" y="10668"/>
                </a:lnTo>
                <a:lnTo>
                  <a:pt x="19907" y="7620"/>
                </a:lnTo>
                <a:lnTo>
                  <a:pt x="22955" y="3048"/>
                </a:lnTo>
                <a:lnTo>
                  <a:pt x="24479" y="0"/>
                </a:lnTo>
                <a:lnTo>
                  <a:pt x="30575" y="0"/>
                </a:lnTo>
                <a:lnTo>
                  <a:pt x="30575" y="83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4" name="object 134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9250013" y="4605813"/>
            <a:ext cx="366045" cy="85439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7374064" y="4910994"/>
            <a:ext cx="272986" cy="105251"/>
          </a:xfrm>
          <a:prstGeom prst="rect">
            <a:avLst/>
          </a:prstGeom>
        </p:spPr>
      </p:pic>
      <p:sp>
        <p:nvSpPr>
          <p:cNvPr id="136" name="object 136"/>
          <p:cNvSpPr/>
          <p:nvPr/>
        </p:nvSpPr>
        <p:spPr>
          <a:xfrm>
            <a:off x="9193624" y="4910899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30479" y="82391"/>
                </a:moveTo>
                <a:lnTo>
                  <a:pt x="21335" y="82391"/>
                </a:lnTo>
                <a:lnTo>
                  <a:pt x="21335" y="18288"/>
                </a:lnTo>
                <a:lnTo>
                  <a:pt x="18287" y="19812"/>
                </a:lnTo>
                <a:lnTo>
                  <a:pt x="15239" y="22860"/>
                </a:lnTo>
                <a:lnTo>
                  <a:pt x="10667" y="24384"/>
                </a:lnTo>
                <a:lnTo>
                  <a:pt x="7619" y="27432"/>
                </a:lnTo>
                <a:lnTo>
                  <a:pt x="3047" y="28956"/>
                </a:lnTo>
                <a:lnTo>
                  <a:pt x="0" y="30480"/>
                </a:lnTo>
                <a:lnTo>
                  <a:pt x="0" y="19812"/>
                </a:lnTo>
                <a:lnTo>
                  <a:pt x="6095" y="18288"/>
                </a:lnTo>
                <a:lnTo>
                  <a:pt x="10667" y="15240"/>
                </a:lnTo>
                <a:lnTo>
                  <a:pt x="15239" y="10668"/>
                </a:lnTo>
                <a:lnTo>
                  <a:pt x="19811" y="7620"/>
                </a:lnTo>
                <a:lnTo>
                  <a:pt x="22859" y="3048"/>
                </a:lnTo>
                <a:lnTo>
                  <a:pt x="24383" y="0"/>
                </a:lnTo>
                <a:lnTo>
                  <a:pt x="30479" y="0"/>
                </a:lnTo>
                <a:lnTo>
                  <a:pt x="30479" y="823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7" name="object 137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9250013" y="4909470"/>
            <a:ext cx="366045" cy="85344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378636" y="5213032"/>
            <a:ext cx="215074" cy="108299"/>
          </a:xfrm>
          <a:prstGeom prst="rect">
            <a:avLst/>
          </a:prstGeom>
        </p:spPr>
      </p:pic>
      <p:sp>
        <p:nvSpPr>
          <p:cNvPr id="139" name="object 139"/>
          <p:cNvSpPr/>
          <p:nvPr/>
        </p:nvSpPr>
        <p:spPr>
          <a:xfrm>
            <a:off x="9193529" y="5213032"/>
            <a:ext cx="31115" cy="84455"/>
          </a:xfrm>
          <a:custGeom>
            <a:avLst/>
            <a:gdLst/>
            <a:ahLst/>
            <a:cxnLst/>
            <a:rect l="l" t="t" r="r" b="b"/>
            <a:pathLst>
              <a:path w="31115" h="84454">
                <a:moveTo>
                  <a:pt x="30575" y="83915"/>
                </a:moveTo>
                <a:lnTo>
                  <a:pt x="21431" y="83915"/>
                </a:lnTo>
                <a:lnTo>
                  <a:pt x="21431" y="18287"/>
                </a:lnTo>
                <a:lnTo>
                  <a:pt x="18383" y="21335"/>
                </a:lnTo>
                <a:lnTo>
                  <a:pt x="15335" y="22859"/>
                </a:lnTo>
                <a:lnTo>
                  <a:pt x="10763" y="25907"/>
                </a:lnTo>
                <a:lnTo>
                  <a:pt x="7715" y="27431"/>
                </a:lnTo>
                <a:lnTo>
                  <a:pt x="3143" y="30479"/>
                </a:lnTo>
                <a:lnTo>
                  <a:pt x="0" y="30479"/>
                </a:lnTo>
                <a:lnTo>
                  <a:pt x="0" y="21335"/>
                </a:lnTo>
                <a:lnTo>
                  <a:pt x="6191" y="18287"/>
                </a:lnTo>
                <a:lnTo>
                  <a:pt x="10763" y="15239"/>
                </a:lnTo>
                <a:lnTo>
                  <a:pt x="15335" y="10667"/>
                </a:lnTo>
                <a:lnTo>
                  <a:pt x="19907" y="7619"/>
                </a:lnTo>
                <a:lnTo>
                  <a:pt x="22955" y="4571"/>
                </a:lnTo>
                <a:lnTo>
                  <a:pt x="24479" y="0"/>
                </a:lnTo>
                <a:lnTo>
                  <a:pt x="30575" y="0"/>
                </a:lnTo>
                <a:lnTo>
                  <a:pt x="30575" y="83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0" name="object 140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9250013" y="5213032"/>
            <a:ext cx="367569" cy="85439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369492" y="5518118"/>
            <a:ext cx="324802" cy="106775"/>
          </a:xfrm>
          <a:prstGeom prst="rect">
            <a:avLst/>
          </a:prstGeom>
        </p:spPr>
      </p:pic>
      <p:grpSp>
        <p:nvGrpSpPr>
          <p:cNvPr id="142" name="object 142"/>
          <p:cNvGrpSpPr/>
          <p:nvPr/>
        </p:nvGrpSpPr>
        <p:grpSpPr>
          <a:xfrm>
            <a:off x="9066942" y="5518117"/>
            <a:ext cx="665480" cy="107314"/>
            <a:chOff x="9066942" y="5518117"/>
            <a:chExt cx="665480" cy="107314"/>
          </a:xfrm>
        </p:grpSpPr>
        <p:pic>
          <p:nvPicPr>
            <p:cNvPr id="143" name="object 14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066942" y="5518117"/>
              <a:ext cx="292894" cy="83915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9394888" y="5518117"/>
              <a:ext cx="181546" cy="83915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620630" y="5518117"/>
              <a:ext cx="111347" cy="106775"/>
            </a:xfrm>
            <a:prstGeom prst="rect">
              <a:avLst/>
            </a:prstGeom>
          </p:spPr>
        </p:pic>
      </p:grpSp>
      <p:pic>
        <p:nvPicPr>
          <p:cNvPr id="146" name="object 146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7338917" y="5785104"/>
            <a:ext cx="675703" cy="245649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9218009" y="5853779"/>
            <a:ext cx="367569" cy="85439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7338917" y="6157340"/>
            <a:ext cx="938022" cy="242601"/>
          </a:xfrm>
          <a:prstGeom prst="rect">
            <a:avLst/>
          </a:prstGeom>
        </p:spPr>
      </p:pic>
      <p:sp>
        <p:nvSpPr>
          <p:cNvPr id="149" name="object 149"/>
          <p:cNvSpPr/>
          <p:nvPr/>
        </p:nvSpPr>
        <p:spPr>
          <a:xfrm>
            <a:off x="9193529" y="6224492"/>
            <a:ext cx="31115" cy="84455"/>
          </a:xfrm>
          <a:custGeom>
            <a:avLst/>
            <a:gdLst/>
            <a:ahLst/>
            <a:cxnLst/>
            <a:rect l="l" t="t" r="r" b="b"/>
            <a:pathLst>
              <a:path w="31115" h="84454">
                <a:moveTo>
                  <a:pt x="30575" y="83915"/>
                </a:moveTo>
                <a:lnTo>
                  <a:pt x="21431" y="83915"/>
                </a:lnTo>
                <a:lnTo>
                  <a:pt x="21431" y="18288"/>
                </a:lnTo>
                <a:lnTo>
                  <a:pt x="18383" y="21336"/>
                </a:lnTo>
                <a:lnTo>
                  <a:pt x="15335" y="22860"/>
                </a:lnTo>
                <a:lnTo>
                  <a:pt x="10763" y="25908"/>
                </a:lnTo>
                <a:lnTo>
                  <a:pt x="7715" y="27432"/>
                </a:lnTo>
                <a:lnTo>
                  <a:pt x="3143" y="30480"/>
                </a:lnTo>
                <a:lnTo>
                  <a:pt x="0" y="30480"/>
                </a:lnTo>
                <a:lnTo>
                  <a:pt x="0" y="21336"/>
                </a:lnTo>
                <a:lnTo>
                  <a:pt x="6191" y="18288"/>
                </a:lnTo>
                <a:lnTo>
                  <a:pt x="15335" y="12192"/>
                </a:lnTo>
                <a:lnTo>
                  <a:pt x="22955" y="4572"/>
                </a:lnTo>
                <a:lnTo>
                  <a:pt x="24479" y="0"/>
                </a:lnTo>
                <a:lnTo>
                  <a:pt x="30575" y="0"/>
                </a:lnTo>
                <a:lnTo>
                  <a:pt x="30575" y="83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0" name="object 150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250013" y="6224492"/>
            <a:ext cx="366045" cy="85439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339012" y="6526625"/>
            <a:ext cx="959262" cy="244030"/>
          </a:xfrm>
          <a:prstGeom prst="rect">
            <a:avLst/>
          </a:prstGeom>
        </p:spPr>
      </p:pic>
      <p:sp>
        <p:nvSpPr>
          <p:cNvPr id="152" name="object 152"/>
          <p:cNvSpPr/>
          <p:nvPr/>
        </p:nvSpPr>
        <p:spPr>
          <a:xfrm>
            <a:off x="9225534" y="6595205"/>
            <a:ext cx="31115" cy="82550"/>
          </a:xfrm>
          <a:custGeom>
            <a:avLst/>
            <a:gdLst/>
            <a:ahLst/>
            <a:cxnLst/>
            <a:rect l="l" t="t" r="r" b="b"/>
            <a:pathLst>
              <a:path w="31115" h="82550">
                <a:moveTo>
                  <a:pt x="30575" y="82391"/>
                </a:moveTo>
                <a:lnTo>
                  <a:pt x="19907" y="82391"/>
                </a:lnTo>
                <a:lnTo>
                  <a:pt x="19907" y="18383"/>
                </a:lnTo>
                <a:lnTo>
                  <a:pt x="15240" y="22955"/>
                </a:lnTo>
                <a:lnTo>
                  <a:pt x="10668" y="24479"/>
                </a:lnTo>
                <a:lnTo>
                  <a:pt x="7620" y="27527"/>
                </a:lnTo>
                <a:lnTo>
                  <a:pt x="3048" y="29051"/>
                </a:lnTo>
                <a:lnTo>
                  <a:pt x="0" y="30575"/>
                </a:lnTo>
                <a:lnTo>
                  <a:pt x="0" y="19907"/>
                </a:lnTo>
                <a:lnTo>
                  <a:pt x="6096" y="18383"/>
                </a:lnTo>
                <a:lnTo>
                  <a:pt x="10668" y="15335"/>
                </a:lnTo>
                <a:lnTo>
                  <a:pt x="15240" y="10667"/>
                </a:lnTo>
                <a:lnTo>
                  <a:pt x="19907" y="7619"/>
                </a:lnTo>
                <a:lnTo>
                  <a:pt x="22955" y="3047"/>
                </a:lnTo>
                <a:lnTo>
                  <a:pt x="24479" y="0"/>
                </a:lnTo>
                <a:lnTo>
                  <a:pt x="30575" y="0"/>
                </a:lnTo>
                <a:lnTo>
                  <a:pt x="30575" y="823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3" name="object 153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9280493" y="6595205"/>
            <a:ext cx="305085" cy="83915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7343584" y="6897337"/>
            <a:ext cx="985170" cy="245554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9022746" y="6962870"/>
            <a:ext cx="757999" cy="88487"/>
          </a:xfrm>
          <a:prstGeom prst="rect">
            <a:avLst/>
          </a:prstGeom>
        </p:spPr>
      </p:pic>
      <p:grpSp>
        <p:nvGrpSpPr>
          <p:cNvPr id="156" name="object 156"/>
          <p:cNvGrpSpPr/>
          <p:nvPr/>
        </p:nvGrpSpPr>
        <p:grpSpPr>
          <a:xfrm>
            <a:off x="7378636" y="7293864"/>
            <a:ext cx="668020" cy="108585"/>
            <a:chOff x="7378636" y="7293864"/>
            <a:chExt cx="668020" cy="108585"/>
          </a:xfrm>
        </p:grpSpPr>
        <p:pic>
          <p:nvPicPr>
            <p:cNvPr id="157" name="object 15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7378636" y="7295483"/>
              <a:ext cx="314135" cy="83915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720298" y="7293864"/>
              <a:ext cx="326326" cy="108394"/>
            </a:xfrm>
            <a:prstGeom prst="rect">
              <a:avLst/>
            </a:prstGeom>
          </p:spPr>
        </p:pic>
      </p:grpSp>
      <p:pic>
        <p:nvPicPr>
          <p:cNvPr id="159" name="object 159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8757380" y="7293959"/>
            <a:ext cx="930402" cy="106775"/>
          </a:xfrm>
          <a:prstGeom prst="rect">
            <a:avLst/>
          </a:prstGeom>
        </p:spPr>
      </p:pic>
      <p:pic>
        <p:nvPicPr>
          <p:cNvPr id="160" name="object 160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9806653" y="7295483"/>
            <a:ext cx="241078" cy="83915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0107167" y="7330535"/>
            <a:ext cx="115919" cy="85439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760856" y="3740848"/>
            <a:ext cx="2897885" cy="810101"/>
          </a:xfrm>
          <a:prstGeom prst="rect">
            <a:avLst/>
          </a:prstGeom>
        </p:spPr>
      </p:pic>
      <p:grpSp>
        <p:nvGrpSpPr>
          <p:cNvPr id="163" name="object 163"/>
          <p:cNvGrpSpPr/>
          <p:nvPr/>
        </p:nvGrpSpPr>
        <p:grpSpPr>
          <a:xfrm>
            <a:off x="758951" y="4654296"/>
            <a:ext cx="2901950" cy="2670175"/>
            <a:chOff x="758951" y="4654296"/>
            <a:chExt cx="2901950" cy="2670175"/>
          </a:xfrm>
        </p:grpSpPr>
        <p:pic>
          <p:nvPicPr>
            <p:cNvPr id="164" name="object 16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758951" y="4654296"/>
              <a:ext cx="2901696" cy="2670048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36307" y="4780788"/>
              <a:ext cx="667988" cy="108775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2850350" y="4788407"/>
              <a:ext cx="616585" cy="109220"/>
            </a:xfrm>
            <a:custGeom>
              <a:avLst/>
              <a:gdLst/>
              <a:ahLst/>
              <a:cxnLst/>
              <a:rect l="l" t="t" r="r" b="b"/>
              <a:pathLst>
                <a:path w="616585" h="109220">
                  <a:moveTo>
                    <a:pt x="62585" y="17246"/>
                  </a:moveTo>
                  <a:lnTo>
                    <a:pt x="61061" y="14198"/>
                  </a:lnTo>
                  <a:lnTo>
                    <a:pt x="60045" y="11150"/>
                  </a:lnTo>
                  <a:lnTo>
                    <a:pt x="59537" y="9626"/>
                  </a:lnTo>
                  <a:lnTo>
                    <a:pt x="56489" y="8102"/>
                  </a:lnTo>
                  <a:lnTo>
                    <a:pt x="53441" y="5054"/>
                  </a:lnTo>
                  <a:lnTo>
                    <a:pt x="51917" y="4292"/>
                  </a:lnTo>
                  <a:lnTo>
                    <a:pt x="51917" y="21818"/>
                  </a:lnTo>
                  <a:lnTo>
                    <a:pt x="51917" y="29527"/>
                  </a:lnTo>
                  <a:lnTo>
                    <a:pt x="50393" y="34099"/>
                  </a:lnTo>
                  <a:lnTo>
                    <a:pt x="47244" y="37147"/>
                  </a:lnTo>
                  <a:lnTo>
                    <a:pt x="44196" y="38671"/>
                  </a:lnTo>
                  <a:lnTo>
                    <a:pt x="39624" y="40195"/>
                  </a:lnTo>
                  <a:lnTo>
                    <a:pt x="10668" y="40195"/>
                  </a:lnTo>
                  <a:lnTo>
                    <a:pt x="10668" y="11150"/>
                  </a:lnTo>
                  <a:lnTo>
                    <a:pt x="42672" y="11150"/>
                  </a:lnTo>
                  <a:lnTo>
                    <a:pt x="44196" y="12674"/>
                  </a:lnTo>
                  <a:lnTo>
                    <a:pt x="47244" y="14198"/>
                  </a:lnTo>
                  <a:lnTo>
                    <a:pt x="48768" y="15722"/>
                  </a:lnTo>
                  <a:lnTo>
                    <a:pt x="50393" y="18770"/>
                  </a:lnTo>
                  <a:lnTo>
                    <a:pt x="51917" y="21818"/>
                  </a:lnTo>
                  <a:lnTo>
                    <a:pt x="51917" y="4292"/>
                  </a:lnTo>
                  <a:lnTo>
                    <a:pt x="50393" y="3530"/>
                  </a:lnTo>
                  <a:lnTo>
                    <a:pt x="47244" y="2006"/>
                  </a:lnTo>
                  <a:lnTo>
                    <a:pt x="44196" y="2006"/>
                  </a:lnTo>
                  <a:lnTo>
                    <a:pt x="41148" y="482"/>
                  </a:lnTo>
                  <a:lnTo>
                    <a:pt x="0" y="482"/>
                  </a:lnTo>
                  <a:lnTo>
                    <a:pt x="0" y="84391"/>
                  </a:lnTo>
                  <a:lnTo>
                    <a:pt x="10668" y="84391"/>
                  </a:lnTo>
                  <a:lnTo>
                    <a:pt x="10668" y="50863"/>
                  </a:lnTo>
                  <a:lnTo>
                    <a:pt x="32004" y="50863"/>
                  </a:lnTo>
                  <a:lnTo>
                    <a:pt x="59537" y="40195"/>
                  </a:lnTo>
                  <a:lnTo>
                    <a:pt x="61061" y="38671"/>
                  </a:lnTo>
                  <a:lnTo>
                    <a:pt x="62585" y="32575"/>
                  </a:lnTo>
                  <a:lnTo>
                    <a:pt x="62585" y="17246"/>
                  </a:lnTo>
                  <a:close/>
                </a:path>
                <a:path w="616585" h="109220">
                  <a:moveTo>
                    <a:pt x="103720" y="26390"/>
                  </a:moveTo>
                  <a:lnTo>
                    <a:pt x="100672" y="23342"/>
                  </a:lnTo>
                  <a:lnTo>
                    <a:pt x="97624" y="21818"/>
                  </a:lnTo>
                  <a:lnTo>
                    <a:pt x="91528" y="21818"/>
                  </a:lnTo>
                  <a:lnTo>
                    <a:pt x="90004" y="23342"/>
                  </a:lnTo>
                  <a:lnTo>
                    <a:pt x="86956" y="24866"/>
                  </a:lnTo>
                  <a:lnTo>
                    <a:pt x="83908" y="28003"/>
                  </a:lnTo>
                  <a:lnTo>
                    <a:pt x="80860" y="32575"/>
                  </a:lnTo>
                  <a:lnTo>
                    <a:pt x="80860" y="23342"/>
                  </a:lnTo>
                  <a:lnTo>
                    <a:pt x="71716" y="23342"/>
                  </a:lnTo>
                  <a:lnTo>
                    <a:pt x="71716" y="84391"/>
                  </a:lnTo>
                  <a:lnTo>
                    <a:pt x="82384" y="84391"/>
                  </a:lnTo>
                  <a:lnTo>
                    <a:pt x="82384" y="44767"/>
                  </a:lnTo>
                  <a:lnTo>
                    <a:pt x="83908" y="40195"/>
                  </a:lnTo>
                  <a:lnTo>
                    <a:pt x="83908" y="38671"/>
                  </a:lnTo>
                  <a:lnTo>
                    <a:pt x="85432" y="35623"/>
                  </a:lnTo>
                  <a:lnTo>
                    <a:pt x="86956" y="35623"/>
                  </a:lnTo>
                  <a:lnTo>
                    <a:pt x="88480" y="34099"/>
                  </a:lnTo>
                  <a:lnTo>
                    <a:pt x="91528" y="32575"/>
                  </a:lnTo>
                  <a:lnTo>
                    <a:pt x="96100" y="32575"/>
                  </a:lnTo>
                  <a:lnTo>
                    <a:pt x="97624" y="34099"/>
                  </a:lnTo>
                  <a:lnTo>
                    <a:pt x="100672" y="35623"/>
                  </a:lnTo>
                  <a:lnTo>
                    <a:pt x="103720" y="26390"/>
                  </a:lnTo>
                  <a:close/>
                </a:path>
                <a:path w="616585" h="109220">
                  <a:moveTo>
                    <a:pt x="166204" y="43243"/>
                  </a:moveTo>
                  <a:lnTo>
                    <a:pt x="163156" y="35623"/>
                  </a:lnTo>
                  <a:lnTo>
                    <a:pt x="158584" y="31051"/>
                  </a:lnTo>
                  <a:lnTo>
                    <a:pt x="155536" y="27965"/>
                  </a:lnTo>
                  <a:lnTo>
                    <a:pt x="155536" y="47815"/>
                  </a:lnTo>
                  <a:lnTo>
                    <a:pt x="122008" y="47815"/>
                  </a:lnTo>
                  <a:lnTo>
                    <a:pt x="122008" y="43243"/>
                  </a:lnTo>
                  <a:lnTo>
                    <a:pt x="123532" y="38671"/>
                  </a:lnTo>
                  <a:lnTo>
                    <a:pt x="150964" y="37147"/>
                  </a:lnTo>
                  <a:lnTo>
                    <a:pt x="154012" y="38671"/>
                  </a:lnTo>
                  <a:lnTo>
                    <a:pt x="146392" y="21818"/>
                  </a:lnTo>
                  <a:lnTo>
                    <a:pt x="129628" y="21818"/>
                  </a:lnTo>
                  <a:lnTo>
                    <a:pt x="123532" y="24866"/>
                  </a:lnTo>
                  <a:lnTo>
                    <a:pt x="117436" y="31051"/>
                  </a:lnTo>
                  <a:lnTo>
                    <a:pt x="112864" y="37147"/>
                  </a:lnTo>
                  <a:lnTo>
                    <a:pt x="109816" y="44767"/>
                  </a:lnTo>
                  <a:lnTo>
                    <a:pt x="109816" y="64579"/>
                  </a:lnTo>
                  <a:lnTo>
                    <a:pt x="112864" y="72199"/>
                  </a:lnTo>
                  <a:lnTo>
                    <a:pt x="123532" y="82867"/>
                  </a:lnTo>
                  <a:lnTo>
                    <a:pt x="129628" y="85915"/>
                  </a:lnTo>
                  <a:lnTo>
                    <a:pt x="146392" y="85915"/>
                  </a:lnTo>
                  <a:lnTo>
                    <a:pt x="160108" y="76771"/>
                  </a:lnTo>
                  <a:lnTo>
                    <a:pt x="163156" y="72199"/>
                  </a:lnTo>
                  <a:lnTo>
                    <a:pt x="164680" y="66103"/>
                  </a:lnTo>
                  <a:lnTo>
                    <a:pt x="155536" y="64579"/>
                  </a:lnTo>
                  <a:lnTo>
                    <a:pt x="154012" y="69151"/>
                  </a:lnTo>
                  <a:lnTo>
                    <a:pt x="150964" y="72199"/>
                  </a:lnTo>
                  <a:lnTo>
                    <a:pt x="147916" y="73723"/>
                  </a:lnTo>
                  <a:lnTo>
                    <a:pt x="146392" y="75247"/>
                  </a:lnTo>
                  <a:lnTo>
                    <a:pt x="143344" y="76771"/>
                  </a:lnTo>
                  <a:lnTo>
                    <a:pt x="134200" y="76771"/>
                  </a:lnTo>
                  <a:lnTo>
                    <a:pt x="129628" y="75247"/>
                  </a:lnTo>
                  <a:lnTo>
                    <a:pt x="126580" y="72199"/>
                  </a:lnTo>
                  <a:lnTo>
                    <a:pt x="123532" y="67627"/>
                  </a:lnTo>
                  <a:lnTo>
                    <a:pt x="122008" y="63055"/>
                  </a:lnTo>
                  <a:lnTo>
                    <a:pt x="120484" y="56959"/>
                  </a:lnTo>
                  <a:lnTo>
                    <a:pt x="166204" y="56959"/>
                  </a:lnTo>
                  <a:lnTo>
                    <a:pt x="166204" y="47815"/>
                  </a:lnTo>
                  <a:lnTo>
                    <a:pt x="166204" y="43243"/>
                  </a:lnTo>
                  <a:close/>
                </a:path>
                <a:path w="616585" h="109220">
                  <a:moveTo>
                    <a:pt x="200698" y="47244"/>
                  </a:moveTo>
                  <a:lnTo>
                    <a:pt x="168681" y="47244"/>
                  </a:lnTo>
                  <a:lnTo>
                    <a:pt x="168681" y="57912"/>
                  </a:lnTo>
                  <a:lnTo>
                    <a:pt x="200698" y="57912"/>
                  </a:lnTo>
                  <a:lnTo>
                    <a:pt x="200698" y="47244"/>
                  </a:lnTo>
                  <a:close/>
                </a:path>
                <a:path w="616585" h="109220">
                  <a:moveTo>
                    <a:pt x="259270" y="41719"/>
                  </a:moveTo>
                  <a:lnTo>
                    <a:pt x="257746" y="35623"/>
                  </a:lnTo>
                  <a:lnTo>
                    <a:pt x="254698" y="31051"/>
                  </a:lnTo>
                  <a:lnTo>
                    <a:pt x="250126" y="28003"/>
                  </a:lnTo>
                  <a:lnTo>
                    <a:pt x="247078" y="23342"/>
                  </a:lnTo>
                  <a:lnTo>
                    <a:pt x="240982" y="21818"/>
                  </a:lnTo>
                  <a:lnTo>
                    <a:pt x="228790" y="21818"/>
                  </a:lnTo>
                  <a:lnTo>
                    <a:pt x="224218" y="23342"/>
                  </a:lnTo>
                  <a:lnTo>
                    <a:pt x="219646" y="26390"/>
                  </a:lnTo>
                  <a:lnTo>
                    <a:pt x="216598" y="28003"/>
                  </a:lnTo>
                  <a:lnTo>
                    <a:pt x="212026" y="32575"/>
                  </a:lnTo>
                  <a:lnTo>
                    <a:pt x="208978" y="41719"/>
                  </a:lnTo>
                  <a:lnTo>
                    <a:pt x="207454" y="47815"/>
                  </a:lnTo>
                  <a:lnTo>
                    <a:pt x="207454" y="64579"/>
                  </a:lnTo>
                  <a:lnTo>
                    <a:pt x="210502" y="72199"/>
                  </a:lnTo>
                  <a:lnTo>
                    <a:pt x="215074" y="76771"/>
                  </a:lnTo>
                  <a:lnTo>
                    <a:pt x="219646" y="82867"/>
                  </a:lnTo>
                  <a:lnTo>
                    <a:pt x="225742" y="85915"/>
                  </a:lnTo>
                  <a:lnTo>
                    <a:pt x="240982" y="85915"/>
                  </a:lnTo>
                  <a:lnTo>
                    <a:pt x="247078" y="82867"/>
                  </a:lnTo>
                  <a:lnTo>
                    <a:pt x="251650" y="79819"/>
                  </a:lnTo>
                  <a:lnTo>
                    <a:pt x="256222" y="75247"/>
                  </a:lnTo>
                  <a:lnTo>
                    <a:pt x="259270" y="70675"/>
                  </a:lnTo>
                  <a:lnTo>
                    <a:pt x="259270" y="63055"/>
                  </a:lnTo>
                  <a:lnTo>
                    <a:pt x="250126" y="61531"/>
                  </a:lnTo>
                  <a:lnTo>
                    <a:pt x="248602" y="67627"/>
                  </a:lnTo>
                  <a:lnTo>
                    <a:pt x="247078" y="70675"/>
                  </a:lnTo>
                  <a:lnTo>
                    <a:pt x="242506" y="75247"/>
                  </a:lnTo>
                  <a:lnTo>
                    <a:pt x="237934" y="76771"/>
                  </a:lnTo>
                  <a:lnTo>
                    <a:pt x="228790" y="76771"/>
                  </a:lnTo>
                  <a:lnTo>
                    <a:pt x="225742" y="75247"/>
                  </a:lnTo>
                  <a:lnTo>
                    <a:pt x="222694" y="70675"/>
                  </a:lnTo>
                  <a:lnTo>
                    <a:pt x="219646" y="67627"/>
                  </a:lnTo>
                  <a:lnTo>
                    <a:pt x="218122" y="61531"/>
                  </a:lnTo>
                  <a:lnTo>
                    <a:pt x="218122" y="46291"/>
                  </a:lnTo>
                  <a:lnTo>
                    <a:pt x="219646" y="40195"/>
                  </a:lnTo>
                  <a:lnTo>
                    <a:pt x="222694" y="35623"/>
                  </a:lnTo>
                  <a:lnTo>
                    <a:pt x="225742" y="32575"/>
                  </a:lnTo>
                  <a:lnTo>
                    <a:pt x="230314" y="31051"/>
                  </a:lnTo>
                  <a:lnTo>
                    <a:pt x="237934" y="31051"/>
                  </a:lnTo>
                  <a:lnTo>
                    <a:pt x="244030" y="34099"/>
                  </a:lnTo>
                  <a:lnTo>
                    <a:pt x="245554" y="35623"/>
                  </a:lnTo>
                  <a:lnTo>
                    <a:pt x="247078" y="38671"/>
                  </a:lnTo>
                  <a:lnTo>
                    <a:pt x="248602" y="43243"/>
                  </a:lnTo>
                  <a:lnTo>
                    <a:pt x="259270" y="41719"/>
                  </a:lnTo>
                  <a:close/>
                </a:path>
                <a:path w="616585" h="109220">
                  <a:moveTo>
                    <a:pt x="272313" y="0"/>
                  </a:moveTo>
                  <a:lnTo>
                    <a:pt x="261658" y="0"/>
                  </a:lnTo>
                  <a:lnTo>
                    <a:pt x="261658" y="83820"/>
                  </a:lnTo>
                  <a:lnTo>
                    <a:pt x="272313" y="83820"/>
                  </a:lnTo>
                  <a:lnTo>
                    <a:pt x="272313" y="0"/>
                  </a:lnTo>
                  <a:close/>
                </a:path>
                <a:path w="616585" h="109220">
                  <a:moveTo>
                    <a:pt x="346240" y="43243"/>
                  </a:moveTo>
                  <a:lnTo>
                    <a:pt x="343192" y="35623"/>
                  </a:lnTo>
                  <a:lnTo>
                    <a:pt x="338620" y="31051"/>
                  </a:lnTo>
                  <a:lnTo>
                    <a:pt x="335572" y="26936"/>
                  </a:lnTo>
                  <a:lnTo>
                    <a:pt x="335572" y="43243"/>
                  </a:lnTo>
                  <a:lnTo>
                    <a:pt x="335572" y="47815"/>
                  </a:lnTo>
                  <a:lnTo>
                    <a:pt x="302044" y="47815"/>
                  </a:lnTo>
                  <a:lnTo>
                    <a:pt x="302044" y="43243"/>
                  </a:lnTo>
                  <a:lnTo>
                    <a:pt x="303568" y="38671"/>
                  </a:lnTo>
                  <a:lnTo>
                    <a:pt x="306616" y="35623"/>
                  </a:lnTo>
                  <a:lnTo>
                    <a:pt x="311188" y="32575"/>
                  </a:lnTo>
                  <a:lnTo>
                    <a:pt x="314236" y="31051"/>
                  </a:lnTo>
                  <a:lnTo>
                    <a:pt x="324904" y="31051"/>
                  </a:lnTo>
                  <a:lnTo>
                    <a:pt x="327952" y="32575"/>
                  </a:lnTo>
                  <a:lnTo>
                    <a:pt x="331000" y="37147"/>
                  </a:lnTo>
                  <a:lnTo>
                    <a:pt x="334048" y="38671"/>
                  </a:lnTo>
                  <a:lnTo>
                    <a:pt x="335572" y="43243"/>
                  </a:lnTo>
                  <a:lnTo>
                    <a:pt x="335572" y="26936"/>
                  </a:lnTo>
                  <a:lnTo>
                    <a:pt x="334048" y="24866"/>
                  </a:lnTo>
                  <a:lnTo>
                    <a:pt x="326428" y="21818"/>
                  </a:lnTo>
                  <a:lnTo>
                    <a:pt x="311188" y="21818"/>
                  </a:lnTo>
                  <a:lnTo>
                    <a:pt x="303568" y="24866"/>
                  </a:lnTo>
                  <a:lnTo>
                    <a:pt x="298996" y="31051"/>
                  </a:lnTo>
                  <a:lnTo>
                    <a:pt x="292798" y="37147"/>
                  </a:lnTo>
                  <a:lnTo>
                    <a:pt x="291274" y="44767"/>
                  </a:lnTo>
                  <a:lnTo>
                    <a:pt x="291274" y="64579"/>
                  </a:lnTo>
                  <a:lnTo>
                    <a:pt x="292798" y="72199"/>
                  </a:lnTo>
                  <a:lnTo>
                    <a:pt x="298996" y="76771"/>
                  </a:lnTo>
                  <a:lnTo>
                    <a:pt x="303568" y="82867"/>
                  </a:lnTo>
                  <a:lnTo>
                    <a:pt x="311188" y="85915"/>
                  </a:lnTo>
                  <a:lnTo>
                    <a:pt x="326428" y="85915"/>
                  </a:lnTo>
                  <a:lnTo>
                    <a:pt x="332524" y="82867"/>
                  </a:lnTo>
                  <a:lnTo>
                    <a:pt x="341668" y="76771"/>
                  </a:lnTo>
                  <a:lnTo>
                    <a:pt x="344716" y="72199"/>
                  </a:lnTo>
                  <a:lnTo>
                    <a:pt x="346240" y="66103"/>
                  </a:lnTo>
                  <a:lnTo>
                    <a:pt x="335572" y="64579"/>
                  </a:lnTo>
                  <a:lnTo>
                    <a:pt x="334048" y="69151"/>
                  </a:lnTo>
                  <a:lnTo>
                    <a:pt x="332524" y="72199"/>
                  </a:lnTo>
                  <a:lnTo>
                    <a:pt x="323380" y="76771"/>
                  </a:lnTo>
                  <a:lnTo>
                    <a:pt x="314236" y="76771"/>
                  </a:lnTo>
                  <a:lnTo>
                    <a:pt x="309664" y="75247"/>
                  </a:lnTo>
                  <a:lnTo>
                    <a:pt x="306616" y="72199"/>
                  </a:lnTo>
                  <a:lnTo>
                    <a:pt x="303568" y="67627"/>
                  </a:lnTo>
                  <a:lnTo>
                    <a:pt x="302044" y="63055"/>
                  </a:lnTo>
                  <a:lnTo>
                    <a:pt x="302044" y="56959"/>
                  </a:lnTo>
                  <a:lnTo>
                    <a:pt x="346240" y="56959"/>
                  </a:lnTo>
                  <a:lnTo>
                    <a:pt x="346240" y="47815"/>
                  </a:lnTo>
                  <a:lnTo>
                    <a:pt x="346240" y="43243"/>
                  </a:lnTo>
                  <a:close/>
                </a:path>
                <a:path w="616585" h="109220">
                  <a:moveTo>
                    <a:pt x="408724" y="84391"/>
                  </a:moveTo>
                  <a:lnTo>
                    <a:pt x="407200" y="81343"/>
                  </a:lnTo>
                  <a:lnTo>
                    <a:pt x="407200" y="76771"/>
                  </a:lnTo>
                  <a:lnTo>
                    <a:pt x="405676" y="73723"/>
                  </a:lnTo>
                  <a:lnTo>
                    <a:pt x="405676" y="53911"/>
                  </a:lnTo>
                  <a:lnTo>
                    <a:pt x="405676" y="35623"/>
                  </a:lnTo>
                  <a:lnTo>
                    <a:pt x="404152" y="32575"/>
                  </a:lnTo>
                  <a:lnTo>
                    <a:pt x="404152" y="31051"/>
                  </a:lnTo>
                  <a:lnTo>
                    <a:pt x="402628" y="29527"/>
                  </a:lnTo>
                  <a:lnTo>
                    <a:pt x="401104" y="26390"/>
                  </a:lnTo>
                  <a:lnTo>
                    <a:pt x="398056" y="24866"/>
                  </a:lnTo>
                  <a:lnTo>
                    <a:pt x="395008" y="24866"/>
                  </a:lnTo>
                  <a:lnTo>
                    <a:pt x="391960" y="23342"/>
                  </a:lnTo>
                  <a:lnTo>
                    <a:pt x="387388" y="21818"/>
                  </a:lnTo>
                  <a:lnTo>
                    <a:pt x="378244" y="21818"/>
                  </a:lnTo>
                  <a:lnTo>
                    <a:pt x="364528" y="26390"/>
                  </a:lnTo>
                  <a:lnTo>
                    <a:pt x="361480" y="28003"/>
                  </a:lnTo>
                  <a:lnTo>
                    <a:pt x="359956" y="31051"/>
                  </a:lnTo>
                  <a:lnTo>
                    <a:pt x="358432" y="32575"/>
                  </a:lnTo>
                  <a:lnTo>
                    <a:pt x="355384" y="41719"/>
                  </a:lnTo>
                  <a:lnTo>
                    <a:pt x="366052" y="41719"/>
                  </a:lnTo>
                  <a:lnTo>
                    <a:pt x="366052" y="38671"/>
                  </a:lnTo>
                  <a:lnTo>
                    <a:pt x="373672" y="31051"/>
                  </a:lnTo>
                  <a:lnTo>
                    <a:pt x="385864" y="31051"/>
                  </a:lnTo>
                  <a:lnTo>
                    <a:pt x="390436" y="32575"/>
                  </a:lnTo>
                  <a:lnTo>
                    <a:pt x="393484" y="34099"/>
                  </a:lnTo>
                  <a:lnTo>
                    <a:pt x="395008" y="35623"/>
                  </a:lnTo>
                  <a:lnTo>
                    <a:pt x="395008" y="46291"/>
                  </a:lnTo>
                  <a:lnTo>
                    <a:pt x="395008" y="53911"/>
                  </a:lnTo>
                  <a:lnTo>
                    <a:pt x="395008" y="66103"/>
                  </a:lnTo>
                  <a:lnTo>
                    <a:pt x="393484" y="67627"/>
                  </a:lnTo>
                  <a:lnTo>
                    <a:pt x="390436" y="73723"/>
                  </a:lnTo>
                  <a:lnTo>
                    <a:pt x="384340" y="76771"/>
                  </a:lnTo>
                  <a:lnTo>
                    <a:pt x="369100" y="76771"/>
                  </a:lnTo>
                  <a:lnTo>
                    <a:pt x="367576" y="75247"/>
                  </a:lnTo>
                  <a:lnTo>
                    <a:pt x="366052" y="72199"/>
                  </a:lnTo>
                  <a:lnTo>
                    <a:pt x="364528" y="70675"/>
                  </a:lnTo>
                  <a:lnTo>
                    <a:pt x="364528" y="64579"/>
                  </a:lnTo>
                  <a:lnTo>
                    <a:pt x="369100" y="60007"/>
                  </a:lnTo>
                  <a:lnTo>
                    <a:pt x="370624" y="60007"/>
                  </a:lnTo>
                  <a:lnTo>
                    <a:pt x="372148" y="58483"/>
                  </a:lnTo>
                  <a:lnTo>
                    <a:pt x="375196" y="58483"/>
                  </a:lnTo>
                  <a:lnTo>
                    <a:pt x="379768" y="56959"/>
                  </a:lnTo>
                  <a:lnTo>
                    <a:pt x="385864" y="56959"/>
                  </a:lnTo>
                  <a:lnTo>
                    <a:pt x="391960" y="55435"/>
                  </a:lnTo>
                  <a:lnTo>
                    <a:pt x="395008" y="53911"/>
                  </a:lnTo>
                  <a:lnTo>
                    <a:pt x="395008" y="46291"/>
                  </a:lnTo>
                  <a:lnTo>
                    <a:pt x="391960" y="47815"/>
                  </a:lnTo>
                  <a:lnTo>
                    <a:pt x="385864" y="47815"/>
                  </a:lnTo>
                  <a:lnTo>
                    <a:pt x="378244" y="49339"/>
                  </a:lnTo>
                  <a:lnTo>
                    <a:pt x="373672" y="49339"/>
                  </a:lnTo>
                  <a:lnTo>
                    <a:pt x="370624" y="50863"/>
                  </a:lnTo>
                  <a:lnTo>
                    <a:pt x="366052" y="50863"/>
                  </a:lnTo>
                  <a:lnTo>
                    <a:pt x="363004" y="52387"/>
                  </a:lnTo>
                  <a:lnTo>
                    <a:pt x="361480" y="53911"/>
                  </a:lnTo>
                  <a:lnTo>
                    <a:pt x="358432" y="55435"/>
                  </a:lnTo>
                  <a:lnTo>
                    <a:pt x="356908" y="56959"/>
                  </a:lnTo>
                  <a:lnTo>
                    <a:pt x="353860" y="63055"/>
                  </a:lnTo>
                  <a:lnTo>
                    <a:pt x="353860" y="73723"/>
                  </a:lnTo>
                  <a:lnTo>
                    <a:pt x="355384" y="76771"/>
                  </a:lnTo>
                  <a:lnTo>
                    <a:pt x="359956" y="79819"/>
                  </a:lnTo>
                  <a:lnTo>
                    <a:pt x="363004" y="84391"/>
                  </a:lnTo>
                  <a:lnTo>
                    <a:pt x="367576" y="85915"/>
                  </a:lnTo>
                  <a:lnTo>
                    <a:pt x="378244" y="85915"/>
                  </a:lnTo>
                  <a:lnTo>
                    <a:pt x="382816" y="84391"/>
                  </a:lnTo>
                  <a:lnTo>
                    <a:pt x="388912" y="81343"/>
                  </a:lnTo>
                  <a:lnTo>
                    <a:pt x="393484" y="79819"/>
                  </a:lnTo>
                  <a:lnTo>
                    <a:pt x="396532" y="76771"/>
                  </a:lnTo>
                  <a:lnTo>
                    <a:pt x="396532" y="79819"/>
                  </a:lnTo>
                  <a:lnTo>
                    <a:pt x="398056" y="81343"/>
                  </a:lnTo>
                  <a:lnTo>
                    <a:pt x="398056" y="84391"/>
                  </a:lnTo>
                  <a:lnTo>
                    <a:pt x="408724" y="84391"/>
                  </a:lnTo>
                  <a:close/>
                </a:path>
                <a:path w="616585" h="109220">
                  <a:moveTo>
                    <a:pt x="469773" y="41630"/>
                  </a:moveTo>
                  <a:lnTo>
                    <a:pt x="468249" y="38582"/>
                  </a:lnTo>
                  <a:lnTo>
                    <a:pt x="468249" y="34010"/>
                  </a:lnTo>
                  <a:lnTo>
                    <a:pt x="466725" y="30962"/>
                  </a:lnTo>
                  <a:lnTo>
                    <a:pt x="462153" y="26390"/>
                  </a:lnTo>
                  <a:lnTo>
                    <a:pt x="453009" y="21818"/>
                  </a:lnTo>
                  <a:lnTo>
                    <a:pt x="440817" y="21818"/>
                  </a:lnTo>
                  <a:lnTo>
                    <a:pt x="434721" y="26390"/>
                  </a:lnTo>
                  <a:lnTo>
                    <a:pt x="430149" y="32486"/>
                  </a:lnTo>
                  <a:lnTo>
                    <a:pt x="430149" y="23342"/>
                  </a:lnTo>
                  <a:lnTo>
                    <a:pt x="421005" y="23342"/>
                  </a:lnTo>
                  <a:lnTo>
                    <a:pt x="421005" y="84391"/>
                  </a:lnTo>
                  <a:lnTo>
                    <a:pt x="430149" y="84391"/>
                  </a:lnTo>
                  <a:lnTo>
                    <a:pt x="430149" y="43154"/>
                  </a:lnTo>
                  <a:lnTo>
                    <a:pt x="431673" y="38582"/>
                  </a:lnTo>
                  <a:lnTo>
                    <a:pt x="437769" y="32486"/>
                  </a:lnTo>
                  <a:lnTo>
                    <a:pt x="442341" y="30962"/>
                  </a:lnTo>
                  <a:lnTo>
                    <a:pt x="449961" y="30962"/>
                  </a:lnTo>
                  <a:lnTo>
                    <a:pt x="451485" y="32486"/>
                  </a:lnTo>
                  <a:lnTo>
                    <a:pt x="453009" y="32486"/>
                  </a:lnTo>
                  <a:lnTo>
                    <a:pt x="456057" y="34010"/>
                  </a:lnTo>
                  <a:lnTo>
                    <a:pt x="457581" y="35534"/>
                  </a:lnTo>
                  <a:lnTo>
                    <a:pt x="457581" y="38582"/>
                  </a:lnTo>
                  <a:lnTo>
                    <a:pt x="459105" y="40106"/>
                  </a:lnTo>
                  <a:lnTo>
                    <a:pt x="459105" y="84391"/>
                  </a:lnTo>
                  <a:lnTo>
                    <a:pt x="469773" y="84391"/>
                  </a:lnTo>
                  <a:lnTo>
                    <a:pt x="469773" y="41630"/>
                  </a:lnTo>
                  <a:close/>
                </a:path>
                <a:path w="616585" h="109220">
                  <a:moveTo>
                    <a:pt x="494157" y="23342"/>
                  </a:moveTo>
                  <a:lnTo>
                    <a:pt x="483489" y="23342"/>
                  </a:lnTo>
                  <a:lnTo>
                    <a:pt x="483489" y="84391"/>
                  </a:lnTo>
                  <a:lnTo>
                    <a:pt x="494157" y="84391"/>
                  </a:lnTo>
                  <a:lnTo>
                    <a:pt x="494157" y="23342"/>
                  </a:lnTo>
                  <a:close/>
                </a:path>
                <a:path w="616585" h="109220">
                  <a:moveTo>
                    <a:pt x="494157" y="482"/>
                  </a:moveTo>
                  <a:lnTo>
                    <a:pt x="483489" y="482"/>
                  </a:lnTo>
                  <a:lnTo>
                    <a:pt x="483489" y="12674"/>
                  </a:lnTo>
                  <a:lnTo>
                    <a:pt x="494157" y="12674"/>
                  </a:lnTo>
                  <a:lnTo>
                    <a:pt x="494157" y="482"/>
                  </a:lnTo>
                  <a:close/>
                </a:path>
                <a:path w="616585" h="109220">
                  <a:moveTo>
                    <a:pt x="553694" y="38671"/>
                  </a:moveTo>
                  <a:lnTo>
                    <a:pt x="552170" y="37147"/>
                  </a:lnTo>
                  <a:lnTo>
                    <a:pt x="552170" y="34099"/>
                  </a:lnTo>
                  <a:lnTo>
                    <a:pt x="550646" y="31051"/>
                  </a:lnTo>
                  <a:lnTo>
                    <a:pt x="546074" y="26390"/>
                  </a:lnTo>
                  <a:lnTo>
                    <a:pt x="536829" y="21818"/>
                  </a:lnTo>
                  <a:lnTo>
                    <a:pt x="524637" y="21818"/>
                  </a:lnTo>
                  <a:lnTo>
                    <a:pt x="518541" y="26390"/>
                  </a:lnTo>
                  <a:lnTo>
                    <a:pt x="513969" y="32575"/>
                  </a:lnTo>
                  <a:lnTo>
                    <a:pt x="513969" y="23342"/>
                  </a:lnTo>
                  <a:lnTo>
                    <a:pt x="504825" y="23342"/>
                  </a:lnTo>
                  <a:lnTo>
                    <a:pt x="504825" y="84391"/>
                  </a:lnTo>
                  <a:lnTo>
                    <a:pt x="513969" y="84391"/>
                  </a:lnTo>
                  <a:lnTo>
                    <a:pt x="513969" y="43243"/>
                  </a:lnTo>
                  <a:lnTo>
                    <a:pt x="515493" y="38671"/>
                  </a:lnTo>
                  <a:lnTo>
                    <a:pt x="518541" y="35623"/>
                  </a:lnTo>
                  <a:lnTo>
                    <a:pt x="523113" y="32575"/>
                  </a:lnTo>
                  <a:lnTo>
                    <a:pt x="526161" y="31051"/>
                  </a:lnTo>
                  <a:lnTo>
                    <a:pt x="533781" y="31051"/>
                  </a:lnTo>
                  <a:lnTo>
                    <a:pt x="535305" y="32575"/>
                  </a:lnTo>
                  <a:lnTo>
                    <a:pt x="536829" y="32575"/>
                  </a:lnTo>
                  <a:lnTo>
                    <a:pt x="539877" y="34099"/>
                  </a:lnTo>
                  <a:lnTo>
                    <a:pt x="541401" y="35623"/>
                  </a:lnTo>
                  <a:lnTo>
                    <a:pt x="541401" y="38671"/>
                  </a:lnTo>
                  <a:lnTo>
                    <a:pt x="542925" y="40195"/>
                  </a:lnTo>
                  <a:lnTo>
                    <a:pt x="542925" y="84391"/>
                  </a:lnTo>
                  <a:lnTo>
                    <a:pt x="553694" y="84391"/>
                  </a:lnTo>
                  <a:lnTo>
                    <a:pt x="553694" y="38671"/>
                  </a:lnTo>
                  <a:close/>
                </a:path>
                <a:path w="616585" h="109220">
                  <a:moveTo>
                    <a:pt x="616178" y="23342"/>
                  </a:moveTo>
                  <a:lnTo>
                    <a:pt x="607034" y="23342"/>
                  </a:lnTo>
                  <a:lnTo>
                    <a:pt x="607034" y="31051"/>
                  </a:lnTo>
                  <a:lnTo>
                    <a:pt x="607034" y="46291"/>
                  </a:lnTo>
                  <a:lnTo>
                    <a:pt x="607034" y="61531"/>
                  </a:lnTo>
                  <a:lnTo>
                    <a:pt x="605510" y="66103"/>
                  </a:lnTo>
                  <a:lnTo>
                    <a:pt x="602462" y="70675"/>
                  </a:lnTo>
                  <a:lnTo>
                    <a:pt x="599414" y="73723"/>
                  </a:lnTo>
                  <a:lnTo>
                    <a:pt x="594842" y="75247"/>
                  </a:lnTo>
                  <a:lnTo>
                    <a:pt x="585698" y="75247"/>
                  </a:lnTo>
                  <a:lnTo>
                    <a:pt x="581126" y="73723"/>
                  </a:lnTo>
                  <a:lnTo>
                    <a:pt x="578078" y="70675"/>
                  </a:lnTo>
                  <a:lnTo>
                    <a:pt x="575030" y="66103"/>
                  </a:lnTo>
                  <a:lnTo>
                    <a:pt x="573506" y="60007"/>
                  </a:lnTo>
                  <a:lnTo>
                    <a:pt x="573506" y="46291"/>
                  </a:lnTo>
                  <a:lnTo>
                    <a:pt x="575030" y="40195"/>
                  </a:lnTo>
                  <a:lnTo>
                    <a:pt x="582650" y="32575"/>
                  </a:lnTo>
                  <a:lnTo>
                    <a:pt x="585698" y="31051"/>
                  </a:lnTo>
                  <a:lnTo>
                    <a:pt x="594842" y="31051"/>
                  </a:lnTo>
                  <a:lnTo>
                    <a:pt x="599414" y="32575"/>
                  </a:lnTo>
                  <a:lnTo>
                    <a:pt x="602462" y="37147"/>
                  </a:lnTo>
                  <a:lnTo>
                    <a:pt x="605510" y="40195"/>
                  </a:lnTo>
                  <a:lnTo>
                    <a:pt x="607034" y="46291"/>
                  </a:lnTo>
                  <a:lnTo>
                    <a:pt x="607034" y="31051"/>
                  </a:lnTo>
                  <a:lnTo>
                    <a:pt x="602462" y="24866"/>
                  </a:lnTo>
                  <a:lnTo>
                    <a:pt x="596366" y="21818"/>
                  </a:lnTo>
                  <a:lnTo>
                    <a:pt x="584174" y="21818"/>
                  </a:lnTo>
                  <a:lnTo>
                    <a:pt x="579602" y="23342"/>
                  </a:lnTo>
                  <a:lnTo>
                    <a:pt x="575030" y="26390"/>
                  </a:lnTo>
                  <a:lnTo>
                    <a:pt x="571982" y="29527"/>
                  </a:lnTo>
                  <a:lnTo>
                    <a:pt x="568934" y="32575"/>
                  </a:lnTo>
                  <a:lnTo>
                    <a:pt x="567410" y="37147"/>
                  </a:lnTo>
                  <a:lnTo>
                    <a:pt x="564362" y="43243"/>
                  </a:lnTo>
                  <a:lnTo>
                    <a:pt x="562838" y="47815"/>
                  </a:lnTo>
                  <a:lnTo>
                    <a:pt x="562838" y="61531"/>
                  </a:lnTo>
                  <a:lnTo>
                    <a:pt x="565886" y="69151"/>
                  </a:lnTo>
                  <a:lnTo>
                    <a:pt x="575030" y="81343"/>
                  </a:lnTo>
                  <a:lnTo>
                    <a:pt x="581126" y="84391"/>
                  </a:lnTo>
                  <a:lnTo>
                    <a:pt x="596366" y="84391"/>
                  </a:lnTo>
                  <a:lnTo>
                    <a:pt x="600938" y="81343"/>
                  </a:lnTo>
                  <a:lnTo>
                    <a:pt x="605510" y="76771"/>
                  </a:lnTo>
                  <a:lnTo>
                    <a:pt x="605510" y="88963"/>
                  </a:lnTo>
                  <a:lnTo>
                    <a:pt x="602462" y="95059"/>
                  </a:lnTo>
                  <a:lnTo>
                    <a:pt x="597890" y="99631"/>
                  </a:lnTo>
                  <a:lnTo>
                    <a:pt x="581126" y="99631"/>
                  </a:lnTo>
                  <a:lnTo>
                    <a:pt x="579602" y="96583"/>
                  </a:lnTo>
                  <a:lnTo>
                    <a:pt x="576554" y="95059"/>
                  </a:lnTo>
                  <a:lnTo>
                    <a:pt x="576554" y="93535"/>
                  </a:lnTo>
                  <a:lnTo>
                    <a:pt x="575030" y="90487"/>
                  </a:lnTo>
                  <a:lnTo>
                    <a:pt x="565886" y="88963"/>
                  </a:lnTo>
                  <a:lnTo>
                    <a:pt x="565886" y="95059"/>
                  </a:lnTo>
                  <a:lnTo>
                    <a:pt x="567410" y="99631"/>
                  </a:lnTo>
                  <a:lnTo>
                    <a:pt x="571982" y="102679"/>
                  </a:lnTo>
                  <a:lnTo>
                    <a:pt x="576554" y="107251"/>
                  </a:lnTo>
                  <a:lnTo>
                    <a:pt x="582650" y="108775"/>
                  </a:lnTo>
                  <a:lnTo>
                    <a:pt x="594842" y="108775"/>
                  </a:lnTo>
                  <a:lnTo>
                    <a:pt x="600938" y="107251"/>
                  </a:lnTo>
                  <a:lnTo>
                    <a:pt x="603986" y="104203"/>
                  </a:lnTo>
                  <a:lnTo>
                    <a:pt x="608558" y="102679"/>
                  </a:lnTo>
                  <a:lnTo>
                    <a:pt x="611606" y="99631"/>
                  </a:lnTo>
                  <a:lnTo>
                    <a:pt x="613130" y="95059"/>
                  </a:lnTo>
                  <a:lnTo>
                    <a:pt x="616178" y="92011"/>
                  </a:lnTo>
                  <a:lnTo>
                    <a:pt x="616178" y="76771"/>
                  </a:lnTo>
                  <a:lnTo>
                    <a:pt x="616178" y="75247"/>
                  </a:lnTo>
                  <a:lnTo>
                    <a:pt x="616178" y="233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33259" y="5017769"/>
              <a:ext cx="680180" cy="85439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078134" y="5177980"/>
              <a:ext cx="381285" cy="8534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29271" y="5722619"/>
              <a:ext cx="492633" cy="24403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974913" y="5658516"/>
              <a:ext cx="480441" cy="108299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017585" y="5377814"/>
              <a:ext cx="430149" cy="10829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013013" y="5946743"/>
              <a:ext cx="273081" cy="84010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307431" y="5968174"/>
              <a:ext cx="112871" cy="8543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009965" y="6269735"/>
              <a:ext cx="268414" cy="86011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299811" y="6293167"/>
              <a:ext cx="111347" cy="85439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968817" y="6538817"/>
              <a:ext cx="486537" cy="108299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987105" y="6827138"/>
              <a:ext cx="428625" cy="109823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011489" y="7129176"/>
              <a:ext cx="393477" cy="106775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070514" y="6965918"/>
              <a:ext cx="428529" cy="108394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914459" y="6230588"/>
              <a:ext cx="428624" cy="10829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795492" y="5017769"/>
              <a:ext cx="680180" cy="85439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940367" y="5177980"/>
              <a:ext cx="381285" cy="853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7704" y="486632"/>
            <a:ext cx="477520" cy="268605"/>
            <a:chOff x="687704" y="486632"/>
            <a:chExt cx="477520" cy="268605"/>
          </a:xfrm>
        </p:grpSpPr>
        <p:sp>
          <p:nvSpPr>
            <p:cNvPr id="3" name="object 3"/>
            <p:cNvSpPr/>
            <p:nvPr/>
          </p:nvSpPr>
          <p:spPr>
            <a:xfrm>
              <a:off x="687704" y="486632"/>
              <a:ext cx="145415" cy="268605"/>
            </a:xfrm>
            <a:custGeom>
              <a:avLst/>
              <a:gdLst/>
              <a:ahLst/>
              <a:cxnLst/>
              <a:rect l="l" t="t" r="r" b="b"/>
              <a:pathLst>
                <a:path w="145415" h="268605">
                  <a:moveTo>
                    <a:pt x="70104" y="268509"/>
                  </a:moveTo>
                  <a:lnTo>
                    <a:pt x="27027" y="257579"/>
                  </a:lnTo>
                  <a:lnTo>
                    <a:pt x="3238" y="223551"/>
                  </a:lnTo>
                  <a:lnTo>
                    <a:pt x="0" y="189261"/>
                  </a:lnTo>
                  <a:lnTo>
                    <a:pt x="30480" y="184594"/>
                  </a:lnTo>
                  <a:lnTo>
                    <a:pt x="31956" y="199222"/>
                  </a:lnTo>
                  <a:lnTo>
                    <a:pt x="34290" y="210966"/>
                  </a:lnTo>
                  <a:lnTo>
                    <a:pt x="70104" y="238029"/>
                  </a:lnTo>
                  <a:lnTo>
                    <a:pt x="79248" y="238029"/>
                  </a:lnTo>
                  <a:lnTo>
                    <a:pt x="107799" y="209500"/>
                  </a:lnTo>
                  <a:lnTo>
                    <a:pt x="109728" y="181546"/>
                  </a:lnTo>
                  <a:lnTo>
                    <a:pt x="109728" y="0"/>
                  </a:lnTo>
                  <a:lnTo>
                    <a:pt x="144875" y="0"/>
                  </a:lnTo>
                  <a:lnTo>
                    <a:pt x="144875" y="180022"/>
                  </a:lnTo>
                  <a:lnTo>
                    <a:pt x="144327" y="196103"/>
                  </a:lnTo>
                  <a:lnTo>
                    <a:pt x="132348" y="240506"/>
                  </a:lnTo>
                  <a:lnTo>
                    <a:pt x="92392" y="266223"/>
                  </a:lnTo>
                  <a:lnTo>
                    <a:pt x="81891" y="267938"/>
                  </a:lnTo>
                  <a:lnTo>
                    <a:pt x="70104" y="26850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156" y="555307"/>
              <a:ext cx="175355" cy="19983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72038" y="492728"/>
              <a:ext cx="93345" cy="260985"/>
            </a:xfrm>
            <a:custGeom>
              <a:avLst/>
              <a:gdLst/>
              <a:ahLst/>
              <a:cxnLst/>
              <a:rect l="l" t="t" r="r" b="b"/>
              <a:pathLst>
                <a:path w="93344" h="260984">
                  <a:moveTo>
                    <a:pt x="76199" y="260889"/>
                  </a:moveTo>
                  <a:lnTo>
                    <a:pt x="68579" y="260889"/>
                  </a:lnTo>
                  <a:lnTo>
                    <a:pt x="60007" y="260580"/>
                  </a:lnTo>
                  <a:lnTo>
                    <a:pt x="52577" y="259556"/>
                  </a:lnTo>
                  <a:lnTo>
                    <a:pt x="46291" y="257675"/>
                  </a:lnTo>
                  <a:lnTo>
                    <a:pt x="41147" y="254793"/>
                  </a:lnTo>
                  <a:lnTo>
                    <a:pt x="35051" y="251745"/>
                  </a:lnTo>
                  <a:lnTo>
                    <a:pt x="24383" y="202977"/>
                  </a:lnTo>
                  <a:lnTo>
                    <a:pt x="24383" y="91535"/>
                  </a:lnTo>
                  <a:lnTo>
                    <a:pt x="0" y="91535"/>
                  </a:lnTo>
                  <a:lnTo>
                    <a:pt x="0" y="67151"/>
                  </a:lnTo>
                  <a:lnTo>
                    <a:pt x="24383" y="67151"/>
                  </a:lnTo>
                  <a:lnTo>
                    <a:pt x="24383" y="19907"/>
                  </a:lnTo>
                  <a:lnTo>
                    <a:pt x="56387" y="0"/>
                  </a:lnTo>
                  <a:lnTo>
                    <a:pt x="56387" y="67151"/>
                  </a:lnTo>
                  <a:lnTo>
                    <a:pt x="88391" y="67151"/>
                  </a:lnTo>
                  <a:lnTo>
                    <a:pt x="88391" y="91535"/>
                  </a:lnTo>
                  <a:lnTo>
                    <a:pt x="56387" y="91535"/>
                  </a:lnTo>
                  <a:lnTo>
                    <a:pt x="56387" y="219741"/>
                  </a:lnTo>
                  <a:lnTo>
                    <a:pt x="57911" y="221265"/>
                  </a:lnTo>
                  <a:lnTo>
                    <a:pt x="59435" y="224313"/>
                  </a:lnTo>
                  <a:lnTo>
                    <a:pt x="65531" y="230409"/>
                  </a:lnTo>
                  <a:lnTo>
                    <a:pt x="82295" y="230409"/>
                  </a:lnTo>
                  <a:lnTo>
                    <a:pt x="88391" y="228885"/>
                  </a:lnTo>
                  <a:lnTo>
                    <a:pt x="92963" y="257841"/>
                  </a:lnTo>
                  <a:lnTo>
                    <a:pt x="83819" y="259365"/>
                  </a:lnTo>
                  <a:lnTo>
                    <a:pt x="76199" y="26088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67206" y="486632"/>
            <a:ext cx="1177925" cy="268605"/>
            <a:chOff x="1267206" y="486632"/>
            <a:chExt cx="1177925" cy="268605"/>
          </a:xfrm>
        </p:grpSpPr>
        <p:sp>
          <p:nvSpPr>
            <p:cNvPr id="7" name="object 7"/>
            <p:cNvSpPr/>
            <p:nvPr/>
          </p:nvSpPr>
          <p:spPr>
            <a:xfrm>
              <a:off x="1267206" y="559879"/>
              <a:ext cx="260985" cy="191135"/>
            </a:xfrm>
            <a:custGeom>
              <a:avLst/>
              <a:gdLst/>
              <a:ahLst/>
              <a:cxnLst/>
              <a:rect l="l" t="t" r="r" b="b"/>
              <a:pathLst>
                <a:path w="260984" h="191134">
                  <a:moveTo>
                    <a:pt x="201358" y="190690"/>
                  </a:moveTo>
                  <a:lnTo>
                    <a:pt x="167830" y="190690"/>
                  </a:lnTo>
                  <a:lnTo>
                    <a:pt x="137255" y="76295"/>
                  </a:lnTo>
                  <a:lnTo>
                    <a:pt x="129635" y="44291"/>
                  </a:lnTo>
                  <a:lnTo>
                    <a:pt x="91535" y="190690"/>
                  </a:lnTo>
                  <a:lnTo>
                    <a:pt x="58007" y="190690"/>
                  </a:lnTo>
                  <a:lnTo>
                    <a:pt x="0" y="0"/>
                  </a:lnTo>
                  <a:lnTo>
                    <a:pt x="33623" y="0"/>
                  </a:lnTo>
                  <a:lnTo>
                    <a:pt x="64103" y="109823"/>
                  </a:lnTo>
                  <a:lnTo>
                    <a:pt x="74771" y="151066"/>
                  </a:lnTo>
                  <a:lnTo>
                    <a:pt x="75342" y="147659"/>
                  </a:lnTo>
                  <a:lnTo>
                    <a:pt x="79914" y="127666"/>
                  </a:lnTo>
                  <a:lnTo>
                    <a:pt x="83915" y="111347"/>
                  </a:lnTo>
                  <a:lnTo>
                    <a:pt x="114395" y="0"/>
                  </a:lnTo>
                  <a:lnTo>
                    <a:pt x="147923" y="0"/>
                  </a:lnTo>
                  <a:lnTo>
                    <a:pt x="176974" y="111347"/>
                  </a:lnTo>
                  <a:lnTo>
                    <a:pt x="186118" y="148018"/>
                  </a:lnTo>
                  <a:lnTo>
                    <a:pt x="196786" y="109823"/>
                  </a:lnTo>
                  <a:lnTo>
                    <a:pt x="230314" y="0"/>
                  </a:lnTo>
                  <a:lnTo>
                    <a:pt x="260794" y="0"/>
                  </a:lnTo>
                  <a:lnTo>
                    <a:pt x="201358" y="19069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1716" y="555307"/>
              <a:ext cx="175450" cy="1998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026" y="555307"/>
              <a:ext cx="158591" cy="1998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41385" y="486632"/>
              <a:ext cx="155575" cy="264160"/>
            </a:xfrm>
            <a:custGeom>
              <a:avLst/>
              <a:gdLst/>
              <a:ahLst/>
              <a:cxnLst/>
              <a:rect l="l" t="t" r="r" b="b"/>
              <a:pathLst>
                <a:path w="155575" h="264159">
                  <a:moveTo>
                    <a:pt x="155543" y="263937"/>
                  </a:moveTo>
                  <a:lnTo>
                    <a:pt x="123539" y="263937"/>
                  </a:lnTo>
                  <a:lnTo>
                    <a:pt x="123539" y="143446"/>
                  </a:lnTo>
                  <a:lnTo>
                    <a:pt x="122943" y="131968"/>
                  </a:lnTo>
                  <a:lnTo>
                    <a:pt x="100667" y="99393"/>
                  </a:lnTo>
                  <a:lnTo>
                    <a:pt x="83820" y="96107"/>
                  </a:lnTo>
                  <a:lnTo>
                    <a:pt x="76104" y="96669"/>
                  </a:lnTo>
                  <a:lnTo>
                    <a:pt x="40957" y="118824"/>
                  </a:lnTo>
                  <a:lnTo>
                    <a:pt x="32004" y="160210"/>
                  </a:lnTo>
                  <a:lnTo>
                    <a:pt x="32004" y="263937"/>
                  </a:lnTo>
                  <a:lnTo>
                    <a:pt x="0" y="263937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94583"/>
                  </a:lnTo>
                  <a:lnTo>
                    <a:pt x="44267" y="83462"/>
                  </a:lnTo>
                  <a:lnTo>
                    <a:pt x="58102" y="75342"/>
                  </a:lnTo>
                  <a:lnTo>
                    <a:pt x="73366" y="70365"/>
                  </a:lnTo>
                  <a:lnTo>
                    <a:pt x="89916" y="68675"/>
                  </a:lnTo>
                  <a:lnTo>
                    <a:pt x="99972" y="69246"/>
                  </a:lnTo>
                  <a:lnTo>
                    <a:pt x="140303" y="86975"/>
                  </a:lnTo>
                  <a:lnTo>
                    <a:pt x="155233" y="130349"/>
                  </a:lnTo>
                  <a:lnTo>
                    <a:pt x="155543" y="143446"/>
                  </a:lnTo>
                  <a:lnTo>
                    <a:pt x="155543" y="26393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0456" y="555307"/>
              <a:ext cx="176974" cy="199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0959" y="555307"/>
              <a:ext cx="103727" cy="195262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577363" y="482066"/>
            <a:ext cx="746125" cy="273685"/>
          </a:xfrm>
          <a:custGeom>
            <a:avLst/>
            <a:gdLst/>
            <a:ahLst/>
            <a:cxnLst/>
            <a:rect l="l" t="t" r="r" b="b"/>
            <a:pathLst>
              <a:path w="746125" h="273684">
                <a:moveTo>
                  <a:pt x="196786" y="238023"/>
                </a:moveTo>
                <a:lnTo>
                  <a:pt x="35052" y="238023"/>
                </a:lnTo>
                <a:lnTo>
                  <a:pt x="35052" y="147853"/>
                </a:lnTo>
                <a:lnTo>
                  <a:pt x="181546" y="147853"/>
                </a:lnTo>
                <a:lnTo>
                  <a:pt x="181546" y="117373"/>
                </a:lnTo>
                <a:lnTo>
                  <a:pt x="35052" y="117373"/>
                </a:lnTo>
                <a:lnTo>
                  <a:pt x="35052" y="36093"/>
                </a:lnTo>
                <a:lnTo>
                  <a:pt x="190690" y="36093"/>
                </a:lnTo>
                <a:lnTo>
                  <a:pt x="190690" y="4343"/>
                </a:lnTo>
                <a:lnTo>
                  <a:pt x="0" y="4343"/>
                </a:lnTo>
                <a:lnTo>
                  <a:pt x="0" y="36093"/>
                </a:lnTo>
                <a:lnTo>
                  <a:pt x="0" y="117373"/>
                </a:lnTo>
                <a:lnTo>
                  <a:pt x="0" y="147853"/>
                </a:lnTo>
                <a:lnTo>
                  <a:pt x="0" y="238023"/>
                </a:lnTo>
                <a:lnTo>
                  <a:pt x="0" y="268503"/>
                </a:lnTo>
                <a:lnTo>
                  <a:pt x="196786" y="268503"/>
                </a:lnTo>
                <a:lnTo>
                  <a:pt x="196786" y="238023"/>
                </a:lnTo>
                <a:close/>
              </a:path>
              <a:path w="746125" h="273684">
                <a:moveTo>
                  <a:pt x="463677" y="184594"/>
                </a:moveTo>
                <a:lnTo>
                  <a:pt x="430047" y="176974"/>
                </a:lnTo>
                <a:lnTo>
                  <a:pt x="424903" y="192176"/>
                </a:lnTo>
                <a:lnTo>
                  <a:pt x="418617" y="205638"/>
                </a:lnTo>
                <a:lnTo>
                  <a:pt x="391756" y="234480"/>
                </a:lnTo>
                <a:lnTo>
                  <a:pt x="352323" y="244119"/>
                </a:lnTo>
                <a:lnTo>
                  <a:pt x="340271" y="243268"/>
                </a:lnTo>
                <a:lnTo>
                  <a:pt x="298348" y="223837"/>
                </a:lnTo>
                <a:lnTo>
                  <a:pt x="272681" y="180632"/>
                </a:lnTo>
                <a:lnTo>
                  <a:pt x="266890" y="134302"/>
                </a:lnTo>
                <a:lnTo>
                  <a:pt x="267462" y="121716"/>
                </a:lnTo>
                <a:lnTo>
                  <a:pt x="276034" y="83908"/>
                </a:lnTo>
                <a:lnTo>
                  <a:pt x="303466" y="45808"/>
                </a:lnTo>
                <a:lnTo>
                  <a:pt x="340842" y="31457"/>
                </a:lnTo>
                <a:lnTo>
                  <a:pt x="355371" y="30568"/>
                </a:lnTo>
                <a:lnTo>
                  <a:pt x="367639" y="31432"/>
                </a:lnTo>
                <a:lnTo>
                  <a:pt x="407263" y="51358"/>
                </a:lnTo>
                <a:lnTo>
                  <a:pt x="425475" y="85432"/>
                </a:lnTo>
                <a:lnTo>
                  <a:pt x="460629" y="77812"/>
                </a:lnTo>
                <a:lnTo>
                  <a:pt x="435051" y="31953"/>
                </a:lnTo>
                <a:lnTo>
                  <a:pt x="392328" y="5537"/>
                </a:lnTo>
                <a:lnTo>
                  <a:pt x="355371" y="0"/>
                </a:lnTo>
                <a:lnTo>
                  <a:pt x="338505" y="1117"/>
                </a:lnTo>
                <a:lnTo>
                  <a:pt x="291274" y="16852"/>
                </a:lnTo>
                <a:lnTo>
                  <a:pt x="255917" y="48577"/>
                </a:lnTo>
                <a:lnTo>
                  <a:pt x="235458" y="96723"/>
                </a:lnTo>
                <a:lnTo>
                  <a:pt x="231838" y="134302"/>
                </a:lnTo>
                <a:lnTo>
                  <a:pt x="232689" y="153212"/>
                </a:lnTo>
                <a:lnTo>
                  <a:pt x="245554" y="206019"/>
                </a:lnTo>
                <a:lnTo>
                  <a:pt x="273202" y="246316"/>
                </a:lnTo>
                <a:lnTo>
                  <a:pt x="316280" y="268693"/>
                </a:lnTo>
                <a:lnTo>
                  <a:pt x="355371" y="273075"/>
                </a:lnTo>
                <a:lnTo>
                  <a:pt x="375119" y="271653"/>
                </a:lnTo>
                <a:lnTo>
                  <a:pt x="425475" y="250215"/>
                </a:lnTo>
                <a:lnTo>
                  <a:pt x="457708" y="204965"/>
                </a:lnTo>
                <a:lnTo>
                  <a:pt x="463677" y="184594"/>
                </a:lnTo>
                <a:close/>
              </a:path>
              <a:path w="746125" h="273684">
                <a:moveTo>
                  <a:pt x="745807" y="137350"/>
                </a:moveTo>
                <a:lnTo>
                  <a:pt x="737450" y="82829"/>
                </a:lnTo>
                <a:lnTo>
                  <a:pt x="711314" y="38760"/>
                </a:lnTo>
                <a:lnTo>
                  <a:pt x="709231" y="36791"/>
                </a:lnTo>
                <a:lnTo>
                  <a:pt x="709231" y="137350"/>
                </a:lnTo>
                <a:lnTo>
                  <a:pt x="707783" y="161086"/>
                </a:lnTo>
                <a:lnTo>
                  <a:pt x="695693" y="200012"/>
                </a:lnTo>
                <a:lnTo>
                  <a:pt x="655421" y="237070"/>
                </a:lnTo>
                <a:lnTo>
                  <a:pt x="619226" y="244119"/>
                </a:lnTo>
                <a:lnTo>
                  <a:pt x="600392" y="242392"/>
                </a:lnTo>
                <a:lnTo>
                  <a:pt x="600570" y="242392"/>
                </a:lnTo>
                <a:lnTo>
                  <a:pt x="583780" y="237261"/>
                </a:lnTo>
                <a:lnTo>
                  <a:pt x="543991" y="201561"/>
                </a:lnTo>
                <a:lnTo>
                  <a:pt x="530898" y="163245"/>
                </a:lnTo>
                <a:lnTo>
                  <a:pt x="529209" y="140398"/>
                </a:lnTo>
                <a:lnTo>
                  <a:pt x="530923" y="112890"/>
                </a:lnTo>
                <a:lnTo>
                  <a:pt x="544639" y="71081"/>
                </a:lnTo>
                <a:lnTo>
                  <a:pt x="585876" y="37236"/>
                </a:lnTo>
                <a:lnTo>
                  <a:pt x="620750" y="30568"/>
                </a:lnTo>
                <a:lnTo>
                  <a:pt x="633031" y="31432"/>
                </a:lnTo>
                <a:lnTo>
                  <a:pt x="677037" y="51079"/>
                </a:lnTo>
                <a:lnTo>
                  <a:pt x="703440" y="93764"/>
                </a:lnTo>
                <a:lnTo>
                  <a:pt x="709231" y="137350"/>
                </a:lnTo>
                <a:lnTo>
                  <a:pt x="709231" y="36791"/>
                </a:lnTo>
                <a:lnTo>
                  <a:pt x="670890" y="10325"/>
                </a:lnTo>
                <a:lnTo>
                  <a:pt x="620750" y="0"/>
                </a:lnTo>
                <a:lnTo>
                  <a:pt x="593585" y="2311"/>
                </a:lnTo>
                <a:lnTo>
                  <a:pt x="547801" y="21259"/>
                </a:lnTo>
                <a:lnTo>
                  <a:pt x="513448" y="58216"/>
                </a:lnTo>
                <a:lnTo>
                  <a:pt x="496201" y="109169"/>
                </a:lnTo>
                <a:lnTo>
                  <a:pt x="494157" y="140398"/>
                </a:lnTo>
                <a:lnTo>
                  <a:pt x="495033" y="157492"/>
                </a:lnTo>
                <a:lnTo>
                  <a:pt x="509397" y="206019"/>
                </a:lnTo>
                <a:lnTo>
                  <a:pt x="539610" y="245668"/>
                </a:lnTo>
                <a:lnTo>
                  <a:pt x="584733" y="268503"/>
                </a:lnTo>
                <a:lnTo>
                  <a:pt x="619226" y="273075"/>
                </a:lnTo>
                <a:lnTo>
                  <a:pt x="636079" y="272173"/>
                </a:lnTo>
                <a:lnTo>
                  <a:pt x="683234" y="256311"/>
                </a:lnTo>
                <a:lnTo>
                  <a:pt x="701078" y="244119"/>
                </a:lnTo>
                <a:lnTo>
                  <a:pt x="709599" y="236689"/>
                </a:lnTo>
                <a:lnTo>
                  <a:pt x="736803" y="192684"/>
                </a:lnTo>
                <a:lnTo>
                  <a:pt x="744905" y="157111"/>
                </a:lnTo>
                <a:lnTo>
                  <a:pt x="745807" y="13735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39096" y="482066"/>
            <a:ext cx="799465" cy="273685"/>
          </a:xfrm>
          <a:custGeom>
            <a:avLst/>
            <a:gdLst/>
            <a:ahLst/>
            <a:cxnLst/>
            <a:rect l="l" t="t" r="r" b="b"/>
            <a:pathLst>
              <a:path w="799464" h="273684">
                <a:moveTo>
                  <a:pt x="340131" y="4572"/>
                </a:moveTo>
                <a:lnTo>
                  <a:pt x="304990" y="4572"/>
                </a:lnTo>
                <a:lnTo>
                  <a:pt x="263842" y="173926"/>
                </a:lnTo>
                <a:lnTo>
                  <a:pt x="259549" y="190322"/>
                </a:lnTo>
                <a:lnTo>
                  <a:pt x="255841" y="205257"/>
                </a:lnTo>
                <a:lnTo>
                  <a:pt x="252691" y="219024"/>
                </a:lnTo>
                <a:lnTo>
                  <a:pt x="250126" y="231927"/>
                </a:lnTo>
                <a:lnTo>
                  <a:pt x="246354" y="209892"/>
                </a:lnTo>
                <a:lnTo>
                  <a:pt x="241744" y="187121"/>
                </a:lnTo>
                <a:lnTo>
                  <a:pt x="235978" y="163487"/>
                </a:lnTo>
                <a:lnTo>
                  <a:pt x="228790" y="138874"/>
                </a:lnTo>
                <a:lnTo>
                  <a:pt x="192112" y="4572"/>
                </a:lnTo>
                <a:lnTo>
                  <a:pt x="149440" y="4572"/>
                </a:lnTo>
                <a:lnTo>
                  <a:pt x="99148" y="183070"/>
                </a:lnTo>
                <a:lnTo>
                  <a:pt x="97675" y="188772"/>
                </a:lnTo>
                <a:lnTo>
                  <a:pt x="91859" y="213372"/>
                </a:lnTo>
                <a:lnTo>
                  <a:pt x="86956" y="231927"/>
                </a:lnTo>
                <a:lnTo>
                  <a:pt x="84645" y="218452"/>
                </a:lnTo>
                <a:lnTo>
                  <a:pt x="82181" y="205257"/>
                </a:lnTo>
                <a:lnTo>
                  <a:pt x="79413" y="192036"/>
                </a:lnTo>
                <a:lnTo>
                  <a:pt x="76200" y="178498"/>
                </a:lnTo>
                <a:lnTo>
                  <a:pt x="36576" y="4572"/>
                </a:lnTo>
                <a:lnTo>
                  <a:pt x="0" y="4572"/>
                </a:lnTo>
                <a:lnTo>
                  <a:pt x="70104" y="268503"/>
                </a:lnTo>
                <a:lnTo>
                  <a:pt x="106768" y="268503"/>
                </a:lnTo>
                <a:lnTo>
                  <a:pt x="161632" y="68668"/>
                </a:lnTo>
                <a:lnTo>
                  <a:pt x="163893" y="61531"/>
                </a:lnTo>
                <a:lnTo>
                  <a:pt x="166014" y="53809"/>
                </a:lnTo>
                <a:lnTo>
                  <a:pt x="167843" y="45529"/>
                </a:lnTo>
                <a:lnTo>
                  <a:pt x="169252" y="36664"/>
                </a:lnTo>
                <a:lnTo>
                  <a:pt x="172681" y="48094"/>
                </a:lnTo>
                <a:lnTo>
                  <a:pt x="233362" y="268503"/>
                </a:lnTo>
                <a:lnTo>
                  <a:pt x="266890" y="268503"/>
                </a:lnTo>
                <a:lnTo>
                  <a:pt x="340131" y="4572"/>
                </a:lnTo>
                <a:close/>
              </a:path>
              <a:path w="799464" h="273684">
                <a:moveTo>
                  <a:pt x="568820" y="268503"/>
                </a:moveTo>
                <a:lnTo>
                  <a:pt x="536270" y="189166"/>
                </a:lnTo>
                <a:lnTo>
                  <a:pt x="524383" y="160210"/>
                </a:lnTo>
                <a:lnTo>
                  <a:pt x="486435" y="67703"/>
                </a:lnTo>
                <a:lnTo>
                  <a:pt x="486435" y="160210"/>
                </a:lnTo>
                <a:lnTo>
                  <a:pt x="397941" y="160210"/>
                </a:lnTo>
                <a:lnTo>
                  <a:pt x="426999" y="83908"/>
                </a:lnTo>
                <a:lnTo>
                  <a:pt x="431279" y="71335"/>
                </a:lnTo>
                <a:lnTo>
                  <a:pt x="435000" y="58762"/>
                </a:lnTo>
                <a:lnTo>
                  <a:pt x="438137" y="46189"/>
                </a:lnTo>
                <a:lnTo>
                  <a:pt x="440715" y="33616"/>
                </a:lnTo>
                <a:lnTo>
                  <a:pt x="444423" y="44742"/>
                </a:lnTo>
                <a:lnTo>
                  <a:pt x="448716" y="57429"/>
                </a:lnTo>
                <a:lnTo>
                  <a:pt x="453567" y="71551"/>
                </a:lnTo>
                <a:lnTo>
                  <a:pt x="459003" y="86956"/>
                </a:lnTo>
                <a:lnTo>
                  <a:pt x="486435" y="160210"/>
                </a:lnTo>
                <a:lnTo>
                  <a:pt x="486435" y="67703"/>
                </a:lnTo>
                <a:lnTo>
                  <a:pt x="472452" y="33616"/>
                </a:lnTo>
                <a:lnTo>
                  <a:pt x="460527" y="4572"/>
                </a:lnTo>
                <a:lnTo>
                  <a:pt x="422427" y="4572"/>
                </a:lnTo>
                <a:lnTo>
                  <a:pt x="321741" y="268503"/>
                </a:lnTo>
                <a:lnTo>
                  <a:pt x="358317" y="268503"/>
                </a:lnTo>
                <a:lnTo>
                  <a:pt x="387273" y="189166"/>
                </a:lnTo>
                <a:lnTo>
                  <a:pt x="497103" y="189166"/>
                </a:lnTo>
                <a:lnTo>
                  <a:pt x="529107" y="268503"/>
                </a:lnTo>
                <a:lnTo>
                  <a:pt x="568820" y="268503"/>
                </a:lnTo>
                <a:close/>
              </a:path>
              <a:path w="799464" h="273684">
                <a:moveTo>
                  <a:pt x="799134" y="193827"/>
                </a:moveTo>
                <a:lnTo>
                  <a:pt x="788466" y="157162"/>
                </a:lnTo>
                <a:lnTo>
                  <a:pt x="754951" y="129730"/>
                </a:lnTo>
                <a:lnTo>
                  <a:pt x="716153" y="117513"/>
                </a:lnTo>
                <a:lnTo>
                  <a:pt x="677494" y="108381"/>
                </a:lnTo>
                <a:lnTo>
                  <a:pt x="662279" y="103771"/>
                </a:lnTo>
                <a:lnTo>
                  <a:pt x="651078" y="99174"/>
                </a:lnTo>
                <a:lnTo>
                  <a:pt x="643597" y="94576"/>
                </a:lnTo>
                <a:lnTo>
                  <a:pt x="637501" y="88480"/>
                </a:lnTo>
                <a:lnTo>
                  <a:pt x="634453" y="80860"/>
                </a:lnTo>
                <a:lnTo>
                  <a:pt x="634453" y="71716"/>
                </a:lnTo>
                <a:lnTo>
                  <a:pt x="656170" y="37884"/>
                </a:lnTo>
                <a:lnTo>
                  <a:pt x="693889" y="32092"/>
                </a:lnTo>
                <a:lnTo>
                  <a:pt x="708799" y="32715"/>
                </a:lnTo>
                <a:lnTo>
                  <a:pt x="746848" y="51739"/>
                </a:lnTo>
                <a:lnTo>
                  <a:pt x="757999" y="82384"/>
                </a:lnTo>
                <a:lnTo>
                  <a:pt x="791514" y="79336"/>
                </a:lnTo>
                <a:lnTo>
                  <a:pt x="779322" y="38188"/>
                </a:lnTo>
                <a:lnTo>
                  <a:pt x="744270" y="10668"/>
                </a:lnTo>
                <a:lnTo>
                  <a:pt x="706729" y="596"/>
                </a:lnTo>
                <a:lnTo>
                  <a:pt x="692365" y="0"/>
                </a:lnTo>
                <a:lnTo>
                  <a:pt x="679843" y="571"/>
                </a:lnTo>
                <a:lnTo>
                  <a:pt x="634530" y="14338"/>
                </a:lnTo>
                <a:lnTo>
                  <a:pt x="606475" y="44958"/>
                </a:lnTo>
                <a:lnTo>
                  <a:pt x="599401" y="73240"/>
                </a:lnTo>
                <a:lnTo>
                  <a:pt x="600214" y="82130"/>
                </a:lnTo>
                <a:lnTo>
                  <a:pt x="621499" y="119634"/>
                </a:lnTo>
                <a:lnTo>
                  <a:pt x="657504" y="138874"/>
                </a:lnTo>
                <a:lnTo>
                  <a:pt x="687793" y="146494"/>
                </a:lnTo>
                <a:lnTo>
                  <a:pt x="704659" y="150774"/>
                </a:lnTo>
                <a:lnTo>
                  <a:pt x="742797" y="163664"/>
                </a:lnTo>
                <a:lnTo>
                  <a:pt x="765606" y="189166"/>
                </a:lnTo>
                <a:lnTo>
                  <a:pt x="765606" y="206019"/>
                </a:lnTo>
                <a:lnTo>
                  <a:pt x="736650" y="236499"/>
                </a:lnTo>
                <a:lnTo>
                  <a:pt x="701598" y="242595"/>
                </a:lnTo>
                <a:lnTo>
                  <a:pt x="690410" y="242049"/>
                </a:lnTo>
                <a:lnTo>
                  <a:pt x="651814" y="230365"/>
                </a:lnTo>
                <a:lnTo>
                  <a:pt x="626643" y="199351"/>
                </a:lnTo>
                <a:lnTo>
                  <a:pt x="622261" y="181546"/>
                </a:lnTo>
                <a:lnTo>
                  <a:pt x="590257" y="184594"/>
                </a:lnTo>
                <a:lnTo>
                  <a:pt x="603973" y="231927"/>
                </a:lnTo>
                <a:lnTo>
                  <a:pt x="642073" y="262407"/>
                </a:lnTo>
                <a:lnTo>
                  <a:pt x="685622" y="272491"/>
                </a:lnTo>
                <a:lnTo>
                  <a:pt x="703122" y="273075"/>
                </a:lnTo>
                <a:lnTo>
                  <a:pt x="716559" y="272491"/>
                </a:lnTo>
                <a:lnTo>
                  <a:pt x="753414" y="262407"/>
                </a:lnTo>
                <a:lnTo>
                  <a:pt x="788466" y="233451"/>
                </a:lnTo>
                <a:lnTo>
                  <a:pt x="798550" y="204736"/>
                </a:lnTo>
                <a:lnTo>
                  <a:pt x="799134" y="193827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4059" y="486410"/>
            <a:ext cx="35560" cy="109220"/>
          </a:xfrm>
          <a:custGeom>
            <a:avLst/>
            <a:gdLst/>
            <a:ahLst/>
            <a:cxnLst/>
            <a:rect l="l" t="t" r="r" b="b"/>
            <a:pathLst>
              <a:path w="35560" h="109220">
                <a:moveTo>
                  <a:pt x="0" y="0"/>
                </a:moveTo>
                <a:lnTo>
                  <a:pt x="35052" y="0"/>
                </a:lnTo>
                <a:lnTo>
                  <a:pt x="35052" y="109219"/>
                </a:lnTo>
                <a:lnTo>
                  <a:pt x="0" y="109219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4053" y="486409"/>
            <a:ext cx="206375" cy="264160"/>
          </a:xfrm>
          <a:custGeom>
            <a:avLst/>
            <a:gdLst/>
            <a:ahLst/>
            <a:cxnLst/>
            <a:rect l="l" t="t" r="r" b="b"/>
            <a:pathLst>
              <a:path w="206375" h="264159">
                <a:moveTo>
                  <a:pt x="205828" y="0"/>
                </a:moveTo>
                <a:lnTo>
                  <a:pt x="172300" y="0"/>
                </a:lnTo>
                <a:lnTo>
                  <a:pt x="172300" y="109220"/>
                </a:lnTo>
                <a:lnTo>
                  <a:pt x="0" y="109220"/>
                </a:lnTo>
                <a:lnTo>
                  <a:pt x="0" y="140970"/>
                </a:lnTo>
                <a:lnTo>
                  <a:pt x="0" y="264160"/>
                </a:lnTo>
                <a:lnTo>
                  <a:pt x="35052" y="264160"/>
                </a:lnTo>
                <a:lnTo>
                  <a:pt x="35052" y="140970"/>
                </a:lnTo>
                <a:lnTo>
                  <a:pt x="172300" y="140970"/>
                </a:lnTo>
                <a:lnTo>
                  <a:pt x="172300" y="264160"/>
                </a:lnTo>
                <a:lnTo>
                  <a:pt x="205828" y="264160"/>
                </a:lnTo>
                <a:lnTo>
                  <a:pt x="205828" y="140970"/>
                </a:lnTo>
                <a:lnTo>
                  <a:pt x="205828" y="109220"/>
                </a:lnTo>
                <a:lnTo>
                  <a:pt x="205828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46371" y="486409"/>
            <a:ext cx="473075" cy="264160"/>
          </a:xfrm>
          <a:custGeom>
            <a:avLst/>
            <a:gdLst/>
            <a:ahLst/>
            <a:cxnLst/>
            <a:rect l="l" t="t" r="r" b="b"/>
            <a:pathLst>
              <a:path w="473075" h="264159">
                <a:moveTo>
                  <a:pt x="196786" y="233680"/>
                </a:moveTo>
                <a:lnTo>
                  <a:pt x="35140" y="233680"/>
                </a:lnTo>
                <a:lnTo>
                  <a:pt x="35140" y="143510"/>
                </a:lnTo>
                <a:lnTo>
                  <a:pt x="180022" y="143510"/>
                </a:lnTo>
                <a:lnTo>
                  <a:pt x="180022" y="113030"/>
                </a:lnTo>
                <a:lnTo>
                  <a:pt x="35140" y="113030"/>
                </a:lnTo>
                <a:lnTo>
                  <a:pt x="35140" y="31750"/>
                </a:lnTo>
                <a:lnTo>
                  <a:pt x="190690" y="31750"/>
                </a:lnTo>
                <a:lnTo>
                  <a:pt x="190690" y="0"/>
                </a:lnTo>
                <a:lnTo>
                  <a:pt x="0" y="0"/>
                </a:lnTo>
                <a:lnTo>
                  <a:pt x="0" y="31750"/>
                </a:lnTo>
                <a:lnTo>
                  <a:pt x="0" y="113030"/>
                </a:lnTo>
                <a:lnTo>
                  <a:pt x="0" y="143510"/>
                </a:lnTo>
                <a:lnTo>
                  <a:pt x="0" y="233680"/>
                </a:lnTo>
                <a:lnTo>
                  <a:pt x="0" y="264160"/>
                </a:lnTo>
                <a:lnTo>
                  <a:pt x="196786" y="264160"/>
                </a:lnTo>
                <a:lnTo>
                  <a:pt x="196786" y="233680"/>
                </a:lnTo>
                <a:close/>
              </a:path>
              <a:path w="473075" h="264159">
                <a:moveTo>
                  <a:pt x="472821" y="264160"/>
                </a:moveTo>
                <a:lnTo>
                  <a:pt x="426999" y="192532"/>
                </a:lnTo>
                <a:lnTo>
                  <a:pt x="398043" y="157391"/>
                </a:lnTo>
                <a:lnTo>
                  <a:pt x="393471" y="152819"/>
                </a:lnTo>
                <a:lnTo>
                  <a:pt x="387375" y="148247"/>
                </a:lnTo>
                <a:lnTo>
                  <a:pt x="382803" y="146723"/>
                </a:lnTo>
                <a:lnTo>
                  <a:pt x="378231" y="145199"/>
                </a:lnTo>
                <a:lnTo>
                  <a:pt x="422808" y="129120"/>
                </a:lnTo>
                <a:lnTo>
                  <a:pt x="446811" y="98856"/>
                </a:lnTo>
                <a:lnTo>
                  <a:pt x="451383" y="73469"/>
                </a:lnTo>
                <a:lnTo>
                  <a:pt x="450799" y="62331"/>
                </a:lnTo>
                <a:lnTo>
                  <a:pt x="434695" y="24663"/>
                </a:lnTo>
                <a:lnTo>
                  <a:pt x="416331" y="10134"/>
                </a:lnTo>
                <a:lnTo>
                  <a:pt x="416331" y="73469"/>
                </a:lnTo>
                <a:lnTo>
                  <a:pt x="416331" y="81089"/>
                </a:lnTo>
                <a:lnTo>
                  <a:pt x="413283" y="88709"/>
                </a:lnTo>
                <a:lnTo>
                  <a:pt x="408711" y="96329"/>
                </a:lnTo>
                <a:lnTo>
                  <a:pt x="404139" y="104051"/>
                </a:lnTo>
                <a:lnTo>
                  <a:pt x="361899" y="117462"/>
                </a:lnTo>
                <a:lnTo>
                  <a:pt x="350799" y="117767"/>
                </a:lnTo>
                <a:lnTo>
                  <a:pt x="276034" y="117767"/>
                </a:lnTo>
                <a:lnTo>
                  <a:pt x="276034" y="29273"/>
                </a:lnTo>
                <a:lnTo>
                  <a:pt x="359943" y="29273"/>
                </a:lnTo>
                <a:lnTo>
                  <a:pt x="402615" y="41465"/>
                </a:lnTo>
                <a:lnTo>
                  <a:pt x="416331" y="73469"/>
                </a:lnTo>
                <a:lnTo>
                  <a:pt x="416331" y="10134"/>
                </a:lnTo>
                <a:lnTo>
                  <a:pt x="374688" y="774"/>
                </a:lnTo>
                <a:lnTo>
                  <a:pt x="358419" y="228"/>
                </a:lnTo>
                <a:lnTo>
                  <a:pt x="240982" y="228"/>
                </a:lnTo>
                <a:lnTo>
                  <a:pt x="240982" y="264160"/>
                </a:lnTo>
                <a:lnTo>
                  <a:pt x="276034" y="264160"/>
                </a:lnTo>
                <a:lnTo>
                  <a:pt x="276034" y="146723"/>
                </a:lnTo>
                <a:lnTo>
                  <a:pt x="324802" y="146723"/>
                </a:lnTo>
                <a:lnTo>
                  <a:pt x="332511" y="148247"/>
                </a:lnTo>
                <a:lnTo>
                  <a:pt x="335559" y="148247"/>
                </a:lnTo>
                <a:lnTo>
                  <a:pt x="341655" y="149771"/>
                </a:lnTo>
                <a:lnTo>
                  <a:pt x="346227" y="152819"/>
                </a:lnTo>
                <a:lnTo>
                  <a:pt x="352323" y="155867"/>
                </a:lnTo>
                <a:lnTo>
                  <a:pt x="356895" y="158915"/>
                </a:lnTo>
                <a:lnTo>
                  <a:pt x="380898" y="188683"/>
                </a:lnTo>
                <a:lnTo>
                  <a:pt x="387527" y="198424"/>
                </a:lnTo>
                <a:lnTo>
                  <a:pt x="394995" y="209296"/>
                </a:lnTo>
                <a:lnTo>
                  <a:pt x="430047" y="264160"/>
                </a:lnTo>
                <a:lnTo>
                  <a:pt x="472821" y="26416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55773" y="133027"/>
            <a:ext cx="1209744" cy="819032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749412" y="1157177"/>
            <a:ext cx="9243060" cy="1167130"/>
            <a:chOff x="749412" y="1157177"/>
            <a:chExt cx="9243060" cy="1167130"/>
          </a:xfrm>
        </p:grpSpPr>
        <p:sp>
          <p:nvSpPr>
            <p:cNvPr id="20" name="object 20"/>
            <p:cNvSpPr/>
            <p:nvPr/>
          </p:nvSpPr>
          <p:spPr>
            <a:xfrm>
              <a:off x="765048" y="1173479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80">
                  <a:moveTo>
                    <a:pt x="9212580" y="1135379"/>
                  </a:moveTo>
                  <a:lnTo>
                    <a:pt x="0" y="1135379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79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5429" y="1173194"/>
              <a:ext cx="9210675" cy="1135380"/>
            </a:xfrm>
            <a:custGeom>
              <a:avLst/>
              <a:gdLst/>
              <a:ahLst/>
              <a:cxnLst/>
              <a:rect l="l" t="t" r="r" b="b"/>
              <a:pathLst>
                <a:path w="9210675" h="1135380">
                  <a:moveTo>
                    <a:pt x="0" y="1135094"/>
                  </a:moveTo>
                  <a:lnTo>
                    <a:pt x="9210579" y="1135094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5094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37405" y="1621726"/>
              <a:ext cx="311150" cy="241300"/>
            </a:xfrm>
            <a:custGeom>
              <a:avLst/>
              <a:gdLst/>
              <a:ahLst/>
              <a:cxnLst/>
              <a:rect l="l" t="t" r="r" b="b"/>
              <a:pathLst>
                <a:path w="311150" h="241300">
                  <a:moveTo>
                    <a:pt x="244030" y="241077"/>
                  </a:moveTo>
                  <a:lnTo>
                    <a:pt x="213550" y="241077"/>
                  </a:lnTo>
                  <a:lnTo>
                    <a:pt x="163163" y="58007"/>
                  </a:lnTo>
                  <a:lnTo>
                    <a:pt x="157638" y="39445"/>
                  </a:lnTo>
                  <a:lnTo>
                    <a:pt x="156090" y="33267"/>
                  </a:lnTo>
                  <a:lnTo>
                    <a:pt x="155543" y="28955"/>
                  </a:lnTo>
                  <a:lnTo>
                    <a:pt x="151733" y="45196"/>
                  </a:lnTo>
                  <a:lnTo>
                    <a:pt x="149971" y="51967"/>
                  </a:lnTo>
                  <a:lnTo>
                    <a:pt x="147923" y="58007"/>
                  </a:lnTo>
                  <a:lnTo>
                    <a:pt x="97631" y="241077"/>
                  </a:lnTo>
                  <a:lnTo>
                    <a:pt x="64008" y="241077"/>
                  </a:lnTo>
                  <a:lnTo>
                    <a:pt x="0" y="0"/>
                  </a:lnTo>
                  <a:lnTo>
                    <a:pt x="33528" y="0"/>
                  </a:lnTo>
                  <a:lnTo>
                    <a:pt x="70104" y="158686"/>
                  </a:lnTo>
                  <a:lnTo>
                    <a:pt x="72628" y="171235"/>
                  </a:lnTo>
                  <a:lnTo>
                    <a:pt x="78247" y="195762"/>
                  </a:lnTo>
                  <a:lnTo>
                    <a:pt x="80772" y="207454"/>
                  </a:lnTo>
                  <a:lnTo>
                    <a:pt x="90081" y="168449"/>
                  </a:lnTo>
                  <a:lnTo>
                    <a:pt x="137255" y="0"/>
                  </a:lnTo>
                  <a:lnTo>
                    <a:pt x="175355" y="0"/>
                  </a:lnTo>
                  <a:lnTo>
                    <a:pt x="210502" y="122015"/>
                  </a:lnTo>
                  <a:lnTo>
                    <a:pt x="215931" y="144620"/>
                  </a:lnTo>
                  <a:lnTo>
                    <a:pt x="220789" y="166485"/>
                  </a:lnTo>
                  <a:lnTo>
                    <a:pt x="225075" y="187474"/>
                  </a:lnTo>
                  <a:lnTo>
                    <a:pt x="228790" y="207454"/>
                  </a:lnTo>
                  <a:lnTo>
                    <a:pt x="231338" y="195714"/>
                  </a:lnTo>
                  <a:lnTo>
                    <a:pt x="240982" y="155638"/>
                  </a:lnTo>
                  <a:lnTo>
                    <a:pt x="279082" y="0"/>
                  </a:lnTo>
                  <a:lnTo>
                    <a:pt x="311086" y="0"/>
                  </a:lnTo>
                  <a:lnTo>
                    <a:pt x="244030" y="24107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1539" y="1684305"/>
              <a:ext cx="160210" cy="1830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33086" y="1627822"/>
              <a:ext cx="260794" cy="2395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22836" y="1684305"/>
              <a:ext cx="94583" cy="1784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12003" y="1684305"/>
              <a:ext cx="414813" cy="18307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52724" y="1684305"/>
              <a:ext cx="144875" cy="18307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32747" y="1621726"/>
              <a:ext cx="141827" cy="24107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121812" y="1621637"/>
              <a:ext cx="30480" cy="241300"/>
            </a:xfrm>
            <a:custGeom>
              <a:avLst/>
              <a:gdLst/>
              <a:ahLst/>
              <a:cxnLst/>
              <a:rect l="l" t="t" r="r" b="b"/>
              <a:pathLst>
                <a:path w="30480" h="241300">
                  <a:moveTo>
                    <a:pt x="30480" y="67144"/>
                  </a:moveTo>
                  <a:lnTo>
                    <a:pt x="0" y="67144"/>
                  </a:lnTo>
                  <a:lnTo>
                    <a:pt x="0" y="241071"/>
                  </a:lnTo>
                  <a:lnTo>
                    <a:pt x="30480" y="241071"/>
                  </a:lnTo>
                  <a:lnTo>
                    <a:pt x="30480" y="67144"/>
                  </a:lnTo>
                  <a:close/>
                </a:path>
                <a:path w="30480" h="241300">
                  <a:moveTo>
                    <a:pt x="30480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0480" y="3514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5065" y="1684305"/>
              <a:ext cx="141827" cy="17849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71945" y="1684305"/>
              <a:ext cx="154114" cy="25012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46551" y="1621726"/>
              <a:ext cx="150971" cy="24564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35622" y="1684305"/>
              <a:ext cx="161639" cy="18307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17168" y="1688877"/>
              <a:ext cx="160115" cy="17392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203179" y="1621637"/>
              <a:ext cx="29209" cy="241300"/>
            </a:xfrm>
            <a:custGeom>
              <a:avLst/>
              <a:gdLst/>
              <a:ahLst/>
              <a:cxnLst/>
              <a:rect l="l" t="t" r="r" b="b"/>
              <a:pathLst>
                <a:path w="29210" h="241300">
                  <a:moveTo>
                    <a:pt x="28956" y="67144"/>
                  </a:moveTo>
                  <a:lnTo>
                    <a:pt x="0" y="67144"/>
                  </a:lnTo>
                  <a:lnTo>
                    <a:pt x="0" y="241071"/>
                  </a:lnTo>
                  <a:lnTo>
                    <a:pt x="28956" y="241071"/>
                  </a:lnTo>
                  <a:lnTo>
                    <a:pt x="28956" y="67144"/>
                  </a:lnTo>
                  <a:close/>
                </a:path>
                <a:path w="29210" h="241300">
                  <a:moveTo>
                    <a:pt x="28956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28956" y="35140"/>
                  </a:lnTo>
                  <a:lnTo>
                    <a:pt x="28956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67295" y="1684305"/>
              <a:ext cx="327850" cy="18307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26305" y="1684305"/>
              <a:ext cx="437769" cy="24555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11317" y="1688877"/>
              <a:ext cx="141827" cy="17849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400472" y="1621637"/>
              <a:ext cx="30480" cy="241300"/>
            </a:xfrm>
            <a:custGeom>
              <a:avLst/>
              <a:gdLst/>
              <a:ahLst/>
              <a:cxnLst/>
              <a:rect l="l" t="t" r="r" b="b"/>
              <a:pathLst>
                <a:path w="30479" h="241300">
                  <a:moveTo>
                    <a:pt x="30480" y="67144"/>
                  </a:moveTo>
                  <a:lnTo>
                    <a:pt x="0" y="67144"/>
                  </a:lnTo>
                  <a:lnTo>
                    <a:pt x="0" y="241071"/>
                  </a:lnTo>
                  <a:lnTo>
                    <a:pt x="30480" y="241071"/>
                  </a:lnTo>
                  <a:lnTo>
                    <a:pt x="30480" y="67144"/>
                  </a:lnTo>
                  <a:close/>
                </a:path>
                <a:path w="30479" h="241300">
                  <a:moveTo>
                    <a:pt x="30480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0480" y="3514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73636" y="1684305"/>
              <a:ext cx="266986" cy="18307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66530" y="1684305"/>
              <a:ext cx="144875" cy="18307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21228" y="1618678"/>
              <a:ext cx="256222" cy="24869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314027" y="1684305"/>
              <a:ext cx="94583" cy="17849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23006" y="1684305"/>
              <a:ext cx="141827" cy="17849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02932" y="1684305"/>
              <a:ext cx="163258" cy="18307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76014" y="1684305"/>
              <a:ext cx="160115" cy="18307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65085" y="1684305"/>
              <a:ext cx="152495" cy="25012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54252" y="1684305"/>
              <a:ext cx="161639" cy="18307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53991" y="1684305"/>
              <a:ext cx="141827" cy="17849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26394" y="1627822"/>
              <a:ext cx="85344" cy="23802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909369" y="1684305"/>
              <a:ext cx="163163" cy="18307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109203" y="1684305"/>
              <a:ext cx="96011" cy="17849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310467" y="1684305"/>
              <a:ext cx="151066" cy="18307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8485631" y="1621536"/>
              <a:ext cx="30480" cy="242570"/>
            </a:xfrm>
            <a:custGeom>
              <a:avLst/>
              <a:gdLst/>
              <a:ahLst/>
              <a:cxnLst/>
              <a:rect l="l" t="t" r="r" b="b"/>
              <a:pathLst>
                <a:path w="30479" h="242569">
                  <a:moveTo>
                    <a:pt x="30480" y="242315"/>
                  </a:moveTo>
                  <a:lnTo>
                    <a:pt x="0" y="242315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24231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52973" y="1684305"/>
              <a:ext cx="160210" cy="18307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740616" y="1684305"/>
              <a:ext cx="161639" cy="18307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929687" y="1684305"/>
              <a:ext cx="141922" cy="17849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108185" y="1684305"/>
              <a:ext cx="161639" cy="18307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307925" y="1684305"/>
              <a:ext cx="94583" cy="178498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749412" y="2306002"/>
            <a:ext cx="9243060" cy="1320165"/>
            <a:chOff x="749412" y="2306002"/>
            <a:chExt cx="9243060" cy="1320165"/>
          </a:xfrm>
        </p:grpSpPr>
        <p:sp>
          <p:nvSpPr>
            <p:cNvPr id="61" name="object 61"/>
            <p:cNvSpPr/>
            <p:nvPr/>
          </p:nvSpPr>
          <p:spPr>
            <a:xfrm>
              <a:off x="765048" y="2476500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79">
                  <a:moveTo>
                    <a:pt x="9212580" y="1135380"/>
                  </a:moveTo>
                  <a:lnTo>
                    <a:pt x="0" y="1135380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80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65429" y="2476118"/>
              <a:ext cx="9210675" cy="1133475"/>
            </a:xfrm>
            <a:custGeom>
              <a:avLst/>
              <a:gdLst/>
              <a:ahLst/>
              <a:cxnLst/>
              <a:rect l="l" t="t" r="r" b="b"/>
              <a:pathLst>
                <a:path w="9210675" h="1133475">
                  <a:moveTo>
                    <a:pt x="0" y="1133475"/>
                  </a:moveTo>
                  <a:lnTo>
                    <a:pt x="9210579" y="1133475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3475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60099" y="2923031"/>
              <a:ext cx="431577" cy="24869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028444" y="2926092"/>
              <a:ext cx="376555" cy="242570"/>
            </a:xfrm>
            <a:custGeom>
              <a:avLst/>
              <a:gdLst/>
              <a:ahLst/>
              <a:cxnLst/>
              <a:rect l="l" t="t" r="r" b="b"/>
              <a:pathLst>
                <a:path w="376555" h="242569">
                  <a:moveTo>
                    <a:pt x="32004" y="0"/>
                  </a:moveTo>
                  <a:lnTo>
                    <a:pt x="0" y="0"/>
                  </a:lnTo>
                  <a:lnTo>
                    <a:pt x="0" y="242316"/>
                  </a:lnTo>
                  <a:lnTo>
                    <a:pt x="32004" y="242316"/>
                  </a:lnTo>
                  <a:lnTo>
                    <a:pt x="32004" y="0"/>
                  </a:lnTo>
                  <a:close/>
                </a:path>
                <a:path w="376555" h="242569">
                  <a:moveTo>
                    <a:pt x="376516" y="88"/>
                  </a:moveTo>
                  <a:lnTo>
                    <a:pt x="344512" y="88"/>
                  </a:lnTo>
                  <a:lnTo>
                    <a:pt x="306412" y="155638"/>
                  </a:lnTo>
                  <a:lnTo>
                    <a:pt x="296773" y="195783"/>
                  </a:lnTo>
                  <a:lnTo>
                    <a:pt x="294220" y="207543"/>
                  </a:lnTo>
                  <a:lnTo>
                    <a:pt x="291147" y="187553"/>
                  </a:lnTo>
                  <a:lnTo>
                    <a:pt x="286791" y="166535"/>
                  </a:lnTo>
                  <a:lnTo>
                    <a:pt x="281571" y="144665"/>
                  </a:lnTo>
                  <a:lnTo>
                    <a:pt x="275932" y="122110"/>
                  </a:lnTo>
                  <a:lnTo>
                    <a:pt x="240792" y="88"/>
                  </a:lnTo>
                  <a:lnTo>
                    <a:pt x="202692" y="88"/>
                  </a:lnTo>
                  <a:lnTo>
                    <a:pt x="155511" y="168452"/>
                  </a:lnTo>
                  <a:lnTo>
                    <a:pt x="146304" y="207543"/>
                  </a:lnTo>
                  <a:lnTo>
                    <a:pt x="141541" y="183680"/>
                  </a:lnTo>
                  <a:lnTo>
                    <a:pt x="138798" y="171246"/>
                  </a:lnTo>
                  <a:lnTo>
                    <a:pt x="135636" y="158686"/>
                  </a:lnTo>
                  <a:lnTo>
                    <a:pt x="98958" y="88"/>
                  </a:lnTo>
                  <a:lnTo>
                    <a:pt x="66954" y="88"/>
                  </a:lnTo>
                  <a:lnTo>
                    <a:pt x="129438" y="241071"/>
                  </a:lnTo>
                  <a:lnTo>
                    <a:pt x="163068" y="241071"/>
                  </a:lnTo>
                  <a:lnTo>
                    <a:pt x="213360" y="58000"/>
                  </a:lnTo>
                  <a:lnTo>
                    <a:pt x="215404" y="51981"/>
                  </a:lnTo>
                  <a:lnTo>
                    <a:pt x="217170" y="45237"/>
                  </a:lnTo>
                  <a:lnTo>
                    <a:pt x="220980" y="29044"/>
                  </a:lnTo>
                  <a:lnTo>
                    <a:pt x="222161" y="33350"/>
                  </a:lnTo>
                  <a:lnTo>
                    <a:pt x="225691" y="47688"/>
                  </a:lnTo>
                  <a:lnTo>
                    <a:pt x="278980" y="241071"/>
                  </a:lnTo>
                  <a:lnTo>
                    <a:pt x="309460" y="241071"/>
                  </a:lnTo>
                  <a:lnTo>
                    <a:pt x="376516" y="88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22410" y="2988659"/>
              <a:ext cx="152590" cy="245649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700527" y="2926080"/>
              <a:ext cx="30480" cy="242570"/>
            </a:xfrm>
            <a:custGeom>
              <a:avLst/>
              <a:gdLst/>
              <a:ahLst/>
              <a:cxnLst/>
              <a:rect l="l" t="t" r="r" b="b"/>
              <a:pathLst>
                <a:path w="30480" h="242569">
                  <a:moveTo>
                    <a:pt x="30480" y="242316"/>
                  </a:moveTo>
                  <a:lnTo>
                    <a:pt x="0" y="242316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2423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775585" y="2988659"/>
              <a:ext cx="491108" cy="25022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79565" y="2932271"/>
              <a:ext cx="83915" cy="23793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490912" y="2926175"/>
              <a:ext cx="141827" cy="24098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669516" y="2988659"/>
              <a:ext cx="161533" cy="18307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960685" y="2988659"/>
              <a:ext cx="259270" cy="183070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255008" y="2926080"/>
              <a:ext cx="30480" cy="242570"/>
            </a:xfrm>
            <a:custGeom>
              <a:avLst/>
              <a:gdLst/>
              <a:ahLst/>
              <a:cxnLst/>
              <a:rect l="l" t="t" r="r" b="b"/>
              <a:pathLst>
                <a:path w="30479" h="242569">
                  <a:moveTo>
                    <a:pt x="30480" y="242316"/>
                  </a:moveTo>
                  <a:lnTo>
                    <a:pt x="0" y="242316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2423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320635" y="2988659"/>
              <a:ext cx="160115" cy="18307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601241" y="2923032"/>
              <a:ext cx="285273" cy="24869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971859" y="2988659"/>
              <a:ext cx="152590" cy="183070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5149596" y="2926080"/>
              <a:ext cx="30480" cy="242570"/>
            </a:xfrm>
            <a:custGeom>
              <a:avLst/>
              <a:gdLst/>
              <a:ahLst/>
              <a:cxnLst/>
              <a:rect l="l" t="t" r="r" b="b"/>
              <a:pathLst>
                <a:path w="30479" h="242569">
                  <a:moveTo>
                    <a:pt x="30480" y="242316"/>
                  </a:moveTo>
                  <a:lnTo>
                    <a:pt x="0" y="242316"/>
                  </a:lnTo>
                  <a:lnTo>
                    <a:pt x="0" y="0"/>
                  </a:lnTo>
                  <a:lnTo>
                    <a:pt x="30480" y="0"/>
                  </a:lnTo>
                  <a:lnTo>
                    <a:pt x="30480" y="24231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223510" y="2988659"/>
              <a:ext cx="338613" cy="18307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600224" y="2988659"/>
              <a:ext cx="141922" cy="178498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5789384" y="2926092"/>
              <a:ext cx="30480" cy="241300"/>
            </a:xfrm>
            <a:custGeom>
              <a:avLst/>
              <a:gdLst/>
              <a:ahLst/>
              <a:cxnLst/>
              <a:rect l="l" t="t" r="r" b="b"/>
              <a:pathLst>
                <a:path w="30479" h="241300">
                  <a:moveTo>
                    <a:pt x="30480" y="67144"/>
                  </a:moveTo>
                  <a:lnTo>
                    <a:pt x="0" y="67144"/>
                  </a:lnTo>
                  <a:lnTo>
                    <a:pt x="0" y="241071"/>
                  </a:lnTo>
                  <a:lnTo>
                    <a:pt x="30480" y="241071"/>
                  </a:lnTo>
                  <a:lnTo>
                    <a:pt x="30480" y="67144"/>
                  </a:lnTo>
                  <a:close/>
                </a:path>
                <a:path w="30479" h="241300">
                  <a:moveTo>
                    <a:pt x="30480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0480" y="3514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862637" y="2988659"/>
              <a:ext cx="141922" cy="17849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041040" y="2988659"/>
              <a:ext cx="154019" cy="25022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324694" y="2988659"/>
              <a:ext cx="160210" cy="18307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524529" y="2988659"/>
              <a:ext cx="141827" cy="17849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692264" y="2926175"/>
              <a:ext cx="152495" cy="24555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985158" y="2988659"/>
              <a:ext cx="96011" cy="17849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101078" y="2993231"/>
              <a:ext cx="141827" cy="17849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279481" y="2932271"/>
              <a:ext cx="248602" cy="23945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636383" y="2988659"/>
              <a:ext cx="152495" cy="24564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826978" y="2988659"/>
              <a:ext cx="268509" cy="18307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115299" y="2932271"/>
              <a:ext cx="251650" cy="23945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394382" y="2932271"/>
              <a:ext cx="247078" cy="239458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8665832" y="2926092"/>
              <a:ext cx="30480" cy="241300"/>
            </a:xfrm>
            <a:custGeom>
              <a:avLst/>
              <a:gdLst/>
              <a:ahLst/>
              <a:cxnLst/>
              <a:rect l="l" t="t" r="r" b="b"/>
              <a:pathLst>
                <a:path w="30479" h="241300">
                  <a:moveTo>
                    <a:pt x="30480" y="67144"/>
                  </a:moveTo>
                  <a:lnTo>
                    <a:pt x="0" y="67144"/>
                  </a:lnTo>
                  <a:lnTo>
                    <a:pt x="0" y="241071"/>
                  </a:lnTo>
                  <a:lnTo>
                    <a:pt x="30480" y="241071"/>
                  </a:lnTo>
                  <a:lnTo>
                    <a:pt x="30480" y="67144"/>
                  </a:lnTo>
                  <a:close/>
                </a:path>
                <a:path w="30479" h="241300">
                  <a:moveTo>
                    <a:pt x="30480" y="0"/>
                  </a:moveTo>
                  <a:lnTo>
                    <a:pt x="0" y="0"/>
                  </a:lnTo>
                  <a:lnTo>
                    <a:pt x="0" y="35140"/>
                  </a:lnTo>
                  <a:lnTo>
                    <a:pt x="30480" y="3514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729948" y="2988659"/>
              <a:ext cx="163163" cy="18307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29687" y="2988659"/>
              <a:ext cx="141827" cy="178498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9127236" y="3133343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35051" y="35052"/>
                  </a:moveTo>
                  <a:lnTo>
                    <a:pt x="0" y="35052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35052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008531" y="2308288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346138" y="335565"/>
                  </a:moveTo>
                  <a:lnTo>
                    <a:pt x="0" y="0"/>
                  </a:lnTo>
                  <a:lnTo>
                    <a:pt x="693896" y="0"/>
                  </a:lnTo>
                  <a:lnTo>
                    <a:pt x="346138" y="335565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5008531" y="2308288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693896" y="0"/>
                  </a:moveTo>
                  <a:lnTo>
                    <a:pt x="346138" y="335565"/>
                  </a:lnTo>
                  <a:lnTo>
                    <a:pt x="0" y="0"/>
                  </a:lnTo>
                  <a:lnTo>
                    <a:pt x="693896" y="0"/>
                  </a:lnTo>
                  <a:close/>
                </a:path>
              </a:pathLst>
            </a:custGeom>
            <a:ln w="4572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8" name="object 98"/>
          <p:cNvGrpSpPr/>
          <p:nvPr/>
        </p:nvGrpSpPr>
        <p:grpSpPr>
          <a:xfrm>
            <a:off x="6084460" y="189914"/>
            <a:ext cx="2720975" cy="756920"/>
            <a:chOff x="6084460" y="189914"/>
            <a:chExt cx="2720975" cy="756920"/>
          </a:xfrm>
        </p:grpSpPr>
        <p:sp>
          <p:nvSpPr>
            <p:cNvPr id="99" name="object 99"/>
            <p:cNvSpPr/>
            <p:nvPr/>
          </p:nvSpPr>
          <p:spPr>
            <a:xfrm>
              <a:off x="6100571" y="205740"/>
              <a:ext cx="2688590" cy="727075"/>
            </a:xfrm>
            <a:custGeom>
              <a:avLst/>
              <a:gdLst/>
              <a:ahLst/>
              <a:cxnLst/>
              <a:rect l="l" t="t" r="r" b="b"/>
              <a:pathLst>
                <a:path w="2688590" h="727075">
                  <a:moveTo>
                    <a:pt x="2688335" y="726947"/>
                  </a:moveTo>
                  <a:lnTo>
                    <a:pt x="0" y="726947"/>
                  </a:lnTo>
                  <a:lnTo>
                    <a:pt x="0" y="0"/>
                  </a:lnTo>
                  <a:lnTo>
                    <a:pt x="2688335" y="0"/>
                  </a:lnTo>
                  <a:lnTo>
                    <a:pt x="2688335" y="72694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100476" y="205930"/>
              <a:ext cx="2689225" cy="725170"/>
            </a:xfrm>
            <a:custGeom>
              <a:avLst/>
              <a:gdLst/>
              <a:ahLst/>
              <a:cxnLst/>
              <a:rect l="l" t="t" r="r" b="b"/>
              <a:pathLst>
                <a:path w="2689225" h="725169">
                  <a:moveTo>
                    <a:pt x="0" y="724661"/>
                  </a:moveTo>
                  <a:lnTo>
                    <a:pt x="2688907" y="724661"/>
                  </a:lnTo>
                  <a:lnTo>
                    <a:pt x="2688907" y="0"/>
                  </a:lnTo>
                  <a:lnTo>
                    <a:pt x="0" y="0"/>
                  </a:lnTo>
                  <a:lnTo>
                    <a:pt x="0" y="724661"/>
                  </a:lnTo>
                  <a:close/>
                </a:path>
              </a:pathLst>
            </a:custGeom>
            <a:ln w="32032">
              <a:solidFill>
                <a:srgbClr val="B3DD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280499" y="511111"/>
              <a:ext cx="91535" cy="12049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394894" y="544639"/>
              <a:ext cx="70103" cy="8848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489477" y="509015"/>
              <a:ext cx="2124551" cy="157638"/>
            </a:xfrm>
            <a:prstGeom prst="rect">
              <a:avLst/>
            </a:prstGeom>
          </p:spPr>
        </p:pic>
      </p:grpSp>
      <p:graphicFrame>
        <p:nvGraphicFramePr>
          <p:cNvPr id="104" name="object 104"/>
          <p:cNvGraphicFramePr>
            <a:graphicFrameLocks noGrp="1"/>
          </p:cNvGraphicFramePr>
          <p:nvPr/>
        </p:nvGraphicFramePr>
        <p:xfrm>
          <a:off x="5357712" y="3699600"/>
          <a:ext cx="4702175" cy="369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BEF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05" name="object 10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7485411" y="3815524"/>
            <a:ext cx="231838" cy="83915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9025794" y="3815524"/>
            <a:ext cx="155542" cy="82391"/>
          </a:xfrm>
          <a:prstGeom prst="rect">
            <a:avLst/>
          </a:prstGeom>
        </p:spPr>
      </p:pic>
      <p:sp>
        <p:nvSpPr>
          <p:cNvPr id="107" name="object 107"/>
          <p:cNvSpPr/>
          <p:nvPr/>
        </p:nvSpPr>
        <p:spPr>
          <a:xfrm>
            <a:off x="9207335" y="3815524"/>
            <a:ext cx="113030" cy="84455"/>
          </a:xfrm>
          <a:custGeom>
            <a:avLst/>
            <a:gdLst/>
            <a:ahLst/>
            <a:cxnLst/>
            <a:rect l="l" t="t" r="r" b="b"/>
            <a:pathLst>
              <a:path w="113029" h="84454">
                <a:moveTo>
                  <a:pt x="36576" y="12"/>
                </a:moveTo>
                <a:lnTo>
                  <a:pt x="22860" y="12"/>
                </a:lnTo>
                <a:lnTo>
                  <a:pt x="21336" y="4584"/>
                </a:lnTo>
                <a:lnTo>
                  <a:pt x="18288" y="9156"/>
                </a:lnTo>
                <a:lnTo>
                  <a:pt x="13716" y="12293"/>
                </a:lnTo>
                <a:lnTo>
                  <a:pt x="9144" y="16865"/>
                </a:lnTo>
                <a:lnTo>
                  <a:pt x="0" y="19913"/>
                </a:lnTo>
                <a:lnTo>
                  <a:pt x="0" y="35153"/>
                </a:lnTo>
                <a:lnTo>
                  <a:pt x="7620" y="32105"/>
                </a:lnTo>
                <a:lnTo>
                  <a:pt x="15240" y="27533"/>
                </a:lnTo>
                <a:lnTo>
                  <a:pt x="21336" y="22961"/>
                </a:lnTo>
                <a:lnTo>
                  <a:pt x="21336" y="82397"/>
                </a:lnTo>
                <a:lnTo>
                  <a:pt x="36576" y="82397"/>
                </a:lnTo>
                <a:lnTo>
                  <a:pt x="36576" y="12"/>
                </a:lnTo>
                <a:close/>
              </a:path>
              <a:path w="113029" h="84454">
                <a:moveTo>
                  <a:pt x="112864" y="41249"/>
                </a:moveTo>
                <a:lnTo>
                  <a:pt x="112306" y="30645"/>
                </a:lnTo>
                <a:lnTo>
                  <a:pt x="110731" y="21615"/>
                </a:lnTo>
                <a:lnTo>
                  <a:pt x="110667" y="21437"/>
                </a:lnTo>
                <a:lnTo>
                  <a:pt x="108292" y="13995"/>
                </a:lnTo>
                <a:lnTo>
                  <a:pt x="108204" y="13817"/>
                </a:lnTo>
                <a:lnTo>
                  <a:pt x="107454" y="12293"/>
                </a:lnTo>
                <a:lnTo>
                  <a:pt x="105156" y="7620"/>
                </a:lnTo>
                <a:lnTo>
                  <a:pt x="100584" y="1524"/>
                </a:lnTo>
                <a:lnTo>
                  <a:pt x="96012" y="609"/>
                </a:lnTo>
                <a:lnTo>
                  <a:pt x="96012" y="26009"/>
                </a:lnTo>
                <a:lnTo>
                  <a:pt x="96012" y="58013"/>
                </a:lnTo>
                <a:lnTo>
                  <a:pt x="94488" y="62585"/>
                </a:lnTo>
                <a:lnTo>
                  <a:pt x="92964" y="65633"/>
                </a:lnTo>
                <a:lnTo>
                  <a:pt x="92964" y="67157"/>
                </a:lnTo>
                <a:lnTo>
                  <a:pt x="89916" y="70205"/>
                </a:lnTo>
                <a:lnTo>
                  <a:pt x="82296" y="70205"/>
                </a:lnTo>
                <a:lnTo>
                  <a:pt x="77724" y="65633"/>
                </a:lnTo>
                <a:lnTo>
                  <a:pt x="76200" y="61061"/>
                </a:lnTo>
                <a:lnTo>
                  <a:pt x="76200" y="58013"/>
                </a:lnTo>
                <a:lnTo>
                  <a:pt x="74676" y="51917"/>
                </a:lnTo>
                <a:lnTo>
                  <a:pt x="74676" y="32105"/>
                </a:lnTo>
                <a:lnTo>
                  <a:pt x="76200" y="24485"/>
                </a:lnTo>
                <a:lnTo>
                  <a:pt x="77635" y="21615"/>
                </a:lnTo>
                <a:lnTo>
                  <a:pt x="77724" y="18389"/>
                </a:lnTo>
                <a:lnTo>
                  <a:pt x="79248" y="15341"/>
                </a:lnTo>
                <a:lnTo>
                  <a:pt x="80772" y="13817"/>
                </a:lnTo>
                <a:lnTo>
                  <a:pt x="82296" y="13817"/>
                </a:lnTo>
                <a:lnTo>
                  <a:pt x="83820" y="12293"/>
                </a:lnTo>
                <a:lnTo>
                  <a:pt x="86868" y="12293"/>
                </a:lnTo>
                <a:lnTo>
                  <a:pt x="89916" y="13817"/>
                </a:lnTo>
                <a:lnTo>
                  <a:pt x="91440" y="13817"/>
                </a:lnTo>
                <a:lnTo>
                  <a:pt x="92964" y="15341"/>
                </a:lnTo>
                <a:lnTo>
                  <a:pt x="92964" y="18389"/>
                </a:lnTo>
                <a:lnTo>
                  <a:pt x="94488" y="21437"/>
                </a:lnTo>
                <a:lnTo>
                  <a:pt x="94551" y="21615"/>
                </a:lnTo>
                <a:lnTo>
                  <a:pt x="96012" y="26009"/>
                </a:lnTo>
                <a:lnTo>
                  <a:pt x="96012" y="609"/>
                </a:lnTo>
                <a:lnTo>
                  <a:pt x="92964" y="0"/>
                </a:lnTo>
                <a:lnTo>
                  <a:pt x="77724" y="0"/>
                </a:lnTo>
                <a:lnTo>
                  <a:pt x="59728" y="32105"/>
                </a:lnTo>
                <a:lnTo>
                  <a:pt x="59436" y="41249"/>
                </a:lnTo>
                <a:lnTo>
                  <a:pt x="71628" y="80873"/>
                </a:lnTo>
                <a:lnTo>
                  <a:pt x="77724" y="83921"/>
                </a:lnTo>
                <a:lnTo>
                  <a:pt x="92964" y="83921"/>
                </a:lnTo>
                <a:lnTo>
                  <a:pt x="100584" y="80873"/>
                </a:lnTo>
                <a:lnTo>
                  <a:pt x="105156" y="74777"/>
                </a:lnTo>
                <a:lnTo>
                  <a:pt x="107784" y="70205"/>
                </a:lnTo>
                <a:lnTo>
                  <a:pt x="108292" y="69329"/>
                </a:lnTo>
                <a:lnTo>
                  <a:pt x="110731" y="62014"/>
                </a:lnTo>
                <a:lnTo>
                  <a:pt x="112306" y="52705"/>
                </a:lnTo>
                <a:lnTo>
                  <a:pt x="112344" y="51917"/>
                </a:lnTo>
                <a:lnTo>
                  <a:pt x="112864" y="412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object 108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504211" y="4110037"/>
            <a:ext cx="364426" cy="106775"/>
          </a:xfrm>
          <a:prstGeom prst="rect">
            <a:avLst/>
          </a:prstGeom>
        </p:spPr>
      </p:pic>
      <p:grpSp>
        <p:nvGrpSpPr>
          <p:cNvPr id="109" name="object 109"/>
          <p:cNvGrpSpPr/>
          <p:nvPr/>
        </p:nvGrpSpPr>
        <p:grpSpPr>
          <a:xfrm>
            <a:off x="5928169" y="4108513"/>
            <a:ext cx="329565" cy="139065"/>
            <a:chOff x="5928169" y="4108513"/>
            <a:chExt cx="329565" cy="139065"/>
          </a:xfrm>
        </p:grpSpPr>
        <p:pic>
          <p:nvPicPr>
            <p:cNvPr id="110" name="object 11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928169" y="4108513"/>
              <a:ext cx="272986" cy="138779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6222491" y="4108513"/>
              <a:ext cx="35560" cy="139065"/>
            </a:xfrm>
            <a:custGeom>
              <a:avLst/>
              <a:gdLst/>
              <a:ahLst/>
              <a:cxnLst/>
              <a:rect l="l" t="t" r="r" b="b"/>
              <a:pathLst>
                <a:path w="35560" h="139064">
                  <a:moveTo>
                    <a:pt x="9144" y="138779"/>
                  </a:moveTo>
                  <a:lnTo>
                    <a:pt x="0" y="138779"/>
                  </a:lnTo>
                  <a:lnTo>
                    <a:pt x="9175" y="120751"/>
                  </a:lnTo>
                  <a:lnTo>
                    <a:pt x="15894" y="103143"/>
                  </a:lnTo>
                  <a:lnTo>
                    <a:pt x="20024" y="85803"/>
                  </a:lnTo>
                  <a:lnTo>
                    <a:pt x="21431" y="68580"/>
                  </a:lnTo>
                  <a:lnTo>
                    <a:pt x="21169" y="61960"/>
                  </a:lnTo>
                  <a:lnTo>
                    <a:pt x="20478" y="55626"/>
                  </a:lnTo>
                  <a:lnTo>
                    <a:pt x="18383" y="42672"/>
                  </a:lnTo>
                  <a:lnTo>
                    <a:pt x="16859" y="35052"/>
                  </a:lnTo>
                  <a:lnTo>
                    <a:pt x="13811" y="28956"/>
                  </a:lnTo>
                  <a:lnTo>
                    <a:pt x="10763" y="21336"/>
                  </a:lnTo>
                  <a:lnTo>
                    <a:pt x="9144" y="16764"/>
                  </a:lnTo>
                  <a:lnTo>
                    <a:pt x="6096" y="10668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29051" y="36576"/>
                  </a:lnTo>
                  <a:lnTo>
                    <a:pt x="35147" y="68580"/>
                  </a:lnTo>
                  <a:lnTo>
                    <a:pt x="34599" y="78660"/>
                  </a:lnTo>
                  <a:lnTo>
                    <a:pt x="23811" y="115633"/>
                  </a:lnTo>
                  <a:lnTo>
                    <a:pt x="14628" y="131635"/>
                  </a:lnTo>
                  <a:lnTo>
                    <a:pt x="9144" y="1387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7485412" y="4111561"/>
            <a:ext cx="236854" cy="84455"/>
            <a:chOff x="7485412" y="4111561"/>
            <a:chExt cx="236854" cy="84455"/>
          </a:xfrm>
        </p:grpSpPr>
        <p:sp>
          <p:nvSpPr>
            <p:cNvPr id="113" name="object 113"/>
            <p:cNvSpPr/>
            <p:nvPr/>
          </p:nvSpPr>
          <p:spPr>
            <a:xfrm>
              <a:off x="7485412" y="4111561"/>
              <a:ext cx="30480" cy="82550"/>
            </a:xfrm>
            <a:custGeom>
              <a:avLst/>
              <a:gdLst/>
              <a:ahLst/>
              <a:cxnLst/>
              <a:rect l="l" t="t" r="r" b="b"/>
              <a:pathLst>
                <a:path w="30479" h="82550">
                  <a:moveTo>
                    <a:pt x="30479" y="82391"/>
                  </a:moveTo>
                  <a:lnTo>
                    <a:pt x="21335" y="82391"/>
                  </a:lnTo>
                  <a:lnTo>
                    <a:pt x="21335" y="18288"/>
                  </a:lnTo>
                  <a:lnTo>
                    <a:pt x="18287" y="19812"/>
                  </a:lnTo>
                  <a:lnTo>
                    <a:pt x="15239" y="22860"/>
                  </a:lnTo>
                  <a:lnTo>
                    <a:pt x="10667" y="24384"/>
                  </a:lnTo>
                  <a:lnTo>
                    <a:pt x="7619" y="27432"/>
                  </a:lnTo>
                  <a:lnTo>
                    <a:pt x="3047" y="28956"/>
                  </a:lnTo>
                  <a:lnTo>
                    <a:pt x="0" y="30480"/>
                  </a:lnTo>
                  <a:lnTo>
                    <a:pt x="0" y="19812"/>
                  </a:lnTo>
                  <a:lnTo>
                    <a:pt x="6095" y="18288"/>
                  </a:lnTo>
                  <a:lnTo>
                    <a:pt x="10667" y="13716"/>
                  </a:lnTo>
                  <a:lnTo>
                    <a:pt x="15239" y="10668"/>
                  </a:lnTo>
                  <a:lnTo>
                    <a:pt x="22859" y="3048"/>
                  </a:lnTo>
                  <a:lnTo>
                    <a:pt x="24383" y="0"/>
                  </a:lnTo>
                  <a:lnTo>
                    <a:pt x="30479" y="0"/>
                  </a:lnTo>
                  <a:lnTo>
                    <a:pt x="30479" y="823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540276" y="4111561"/>
              <a:ext cx="181546" cy="83915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9057798" y="4111561"/>
            <a:ext cx="234950" cy="84455"/>
            <a:chOff x="9057798" y="4111561"/>
            <a:chExt cx="234950" cy="84455"/>
          </a:xfrm>
        </p:grpSpPr>
        <p:sp>
          <p:nvSpPr>
            <p:cNvPr id="116" name="object 116"/>
            <p:cNvSpPr/>
            <p:nvPr/>
          </p:nvSpPr>
          <p:spPr>
            <a:xfrm>
              <a:off x="9057798" y="4111561"/>
              <a:ext cx="31115" cy="82550"/>
            </a:xfrm>
            <a:custGeom>
              <a:avLst/>
              <a:gdLst/>
              <a:ahLst/>
              <a:cxnLst/>
              <a:rect l="l" t="t" r="r" b="b"/>
              <a:pathLst>
                <a:path w="31115" h="82550">
                  <a:moveTo>
                    <a:pt x="30575" y="82391"/>
                  </a:moveTo>
                  <a:lnTo>
                    <a:pt x="19907" y="82391"/>
                  </a:lnTo>
                  <a:lnTo>
                    <a:pt x="19907" y="18288"/>
                  </a:lnTo>
                  <a:lnTo>
                    <a:pt x="15335" y="22860"/>
                  </a:lnTo>
                  <a:lnTo>
                    <a:pt x="10668" y="24384"/>
                  </a:lnTo>
                  <a:lnTo>
                    <a:pt x="6096" y="27432"/>
                  </a:lnTo>
                  <a:lnTo>
                    <a:pt x="0" y="30480"/>
                  </a:lnTo>
                  <a:lnTo>
                    <a:pt x="0" y="19812"/>
                  </a:lnTo>
                  <a:lnTo>
                    <a:pt x="6096" y="18288"/>
                  </a:lnTo>
                  <a:lnTo>
                    <a:pt x="10668" y="13716"/>
                  </a:lnTo>
                  <a:lnTo>
                    <a:pt x="15335" y="10668"/>
                  </a:lnTo>
                  <a:lnTo>
                    <a:pt x="18383" y="6096"/>
                  </a:lnTo>
                  <a:lnTo>
                    <a:pt x="24479" y="0"/>
                  </a:lnTo>
                  <a:lnTo>
                    <a:pt x="30575" y="0"/>
                  </a:lnTo>
                  <a:lnTo>
                    <a:pt x="30575" y="823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112757" y="4111561"/>
              <a:ext cx="179927" cy="83915"/>
            </a:xfrm>
            <a:prstGeom prst="rect">
              <a:avLst/>
            </a:prstGeom>
          </p:spPr>
        </p:pic>
      </p:grpSp>
      <p:grpSp>
        <p:nvGrpSpPr>
          <p:cNvPr id="118" name="object 118"/>
          <p:cNvGrpSpPr/>
          <p:nvPr/>
        </p:nvGrpSpPr>
        <p:grpSpPr>
          <a:xfrm>
            <a:off x="5511831" y="4405884"/>
            <a:ext cx="579755" cy="110489"/>
            <a:chOff x="5511831" y="4405884"/>
            <a:chExt cx="579755" cy="110489"/>
          </a:xfrm>
        </p:grpSpPr>
        <p:pic>
          <p:nvPicPr>
            <p:cNvPr id="119" name="object 11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511831" y="4407503"/>
              <a:ext cx="289750" cy="10677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842825" y="4405884"/>
              <a:ext cx="248507" cy="109918"/>
            </a:xfrm>
            <a:prstGeom prst="rect">
              <a:avLst/>
            </a:prstGeom>
          </p:spPr>
        </p:pic>
      </p:grpSp>
      <p:sp>
        <p:nvSpPr>
          <p:cNvPr id="121" name="object 121"/>
          <p:cNvSpPr/>
          <p:nvPr/>
        </p:nvSpPr>
        <p:spPr>
          <a:xfrm>
            <a:off x="7485316" y="4407503"/>
            <a:ext cx="31115" cy="84455"/>
          </a:xfrm>
          <a:custGeom>
            <a:avLst/>
            <a:gdLst/>
            <a:ahLst/>
            <a:cxnLst/>
            <a:rect l="l" t="t" r="r" b="b"/>
            <a:pathLst>
              <a:path w="31115" h="84454">
                <a:moveTo>
                  <a:pt x="30575" y="83915"/>
                </a:moveTo>
                <a:lnTo>
                  <a:pt x="21431" y="83915"/>
                </a:lnTo>
                <a:lnTo>
                  <a:pt x="21431" y="18287"/>
                </a:lnTo>
                <a:lnTo>
                  <a:pt x="18383" y="21335"/>
                </a:lnTo>
                <a:lnTo>
                  <a:pt x="15335" y="22859"/>
                </a:lnTo>
                <a:lnTo>
                  <a:pt x="10763" y="25907"/>
                </a:lnTo>
                <a:lnTo>
                  <a:pt x="7715" y="27431"/>
                </a:lnTo>
                <a:lnTo>
                  <a:pt x="3143" y="28955"/>
                </a:lnTo>
                <a:lnTo>
                  <a:pt x="0" y="30575"/>
                </a:lnTo>
                <a:lnTo>
                  <a:pt x="0" y="21335"/>
                </a:lnTo>
                <a:lnTo>
                  <a:pt x="6191" y="18287"/>
                </a:lnTo>
                <a:lnTo>
                  <a:pt x="10763" y="15239"/>
                </a:lnTo>
                <a:lnTo>
                  <a:pt x="15335" y="10667"/>
                </a:lnTo>
                <a:lnTo>
                  <a:pt x="19907" y="7619"/>
                </a:lnTo>
                <a:lnTo>
                  <a:pt x="22955" y="3047"/>
                </a:lnTo>
                <a:lnTo>
                  <a:pt x="24479" y="0"/>
                </a:lnTo>
                <a:lnTo>
                  <a:pt x="30575" y="0"/>
                </a:lnTo>
                <a:lnTo>
                  <a:pt x="30575" y="83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" name="object 122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7540276" y="4407503"/>
            <a:ext cx="181496" cy="85439"/>
          </a:xfrm>
          <a:prstGeom prst="rect">
            <a:avLst/>
          </a:prstGeom>
        </p:spPr>
      </p:pic>
      <p:sp>
        <p:nvSpPr>
          <p:cNvPr id="123" name="object 123"/>
          <p:cNvSpPr/>
          <p:nvPr/>
        </p:nvSpPr>
        <p:spPr>
          <a:xfrm>
            <a:off x="9057798" y="4407503"/>
            <a:ext cx="31115" cy="84455"/>
          </a:xfrm>
          <a:custGeom>
            <a:avLst/>
            <a:gdLst/>
            <a:ahLst/>
            <a:cxnLst/>
            <a:rect l="l" t="t" r="r" b="b"/>
            <a:pathLst>
              <a:path w="31115" h="84454">
                <a:moveTo>
                  <a:pt x="30575" y="83915"/>
                </a:moveTo>
                <a:lnTo>
                  <a:pt x="19907" y="83915"/>
                </a:lnTo>
                <a:lnTo>
                  <a:pt x="19907" y="18287"/>
                </a:lnTo>
                <a:lnTo>
                  <a:pt x="18383" y="21335"/>
                </a:lnTo>
                <a:lnTo>
                  <a:pt x="15335" y="22859"/>
                </a:lnTo>
                <a:lnTo>
                  <a:pt x="10668" y="25907"/>
                </a:lnTo>
                <a:lnTo>
                  <a:pt x="6096" y="27431"/>
                </a:lnTo>
                <a:lnTo>
                  <a:pt x="0" y="30479"/>
                </a:lnTo>
                <a:lnTo>
                  <a:pt x="0" y="21335"/>
                </a:lnTo>
                <a:lnTo>
                  <a:pt x="6096" y="18287"/>
                </a:lnTo>
                <a:lnTo>
                  <a:pt x="10668" y="15239"/>
                </a:lnTo>
                <a:lnTo>
                  <a:pt x="18383" y="7619"/>
                </a:lnTo>
                <a:lnTo>
                  <a:pt x="21431" y="3047"/>
                </a:lnTo>
                <a:lnTo>
                  <a:pt x="24479" y="0"/>
                </a:lnTo>
                <a:lnTo>
                  <a:pt x="30575" y="0"/>
                </a:lnTo>
                <a:lnTo>
                  <a:pt x="30575" y="83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4" name="object 124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9112757" y="4407408"/>
            <a:ext cx="179927" cy="85534"/>
          </a:xfrm>
          <a:prstGeom prst="rect">
            <a:avLst/>
          </a:prstGeom>
        </p:spPr>
      </p:pic>
      <p:grpSp>
        <p:nvGrpSpPr>
          <p:cNvPr id="125" name="object 125"/>
          <p:cNvGrpSpPr/>
          <p:nvPr/>
        </p:nvGrpSpPr>
        <p:grpSpPr>
          <a:xfrm>
            <a:off x="5511831" y="4703445"/>
            <a:ext cx="602615" cy="108585"/>
            <a:chOff x="5511831" y="4703445"/>
            <a:chExt cx="602615" cy="108585"/>
          </a:xfrm>
        </p:grpSpPr>
        <p:pic>
          <p:nvPicPr>
            <p:cNvPr id="126" name="object 12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511831" y="4704968"/>
              <a:ext cx="315658" cy="10677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867209" y="4703445"/>
              <a:ext cx="247078" cy="108299"/>
            </a:xfrm>
            <a:prstGeom prst="rect">
              <a:avLst/>
            </a:prstGeom>
          </p:spPr>
        </p:pic>
      </p:grpSp>
      <p:grpSp>
        <p:nvGrpSpPr>
          <p:cNvPr id="128" name="object 128"/>
          <p:cNvGrpSpPr/>
          <p:nvPr/>
        </p:nvGrpSpPr>
        <p:grpSpPr>
          <a:xfrm>
            <a:off x="7476267" y="4704969"/>
            <a:ext cx="244475" cy="84455"/>
            <a:chOff x="7476267" y="4704969"/>
            <a:chExt cx="244475" cy="84455"/>
          </a:xfrm>
        </p:grpSpPr>
        <p:pic>
          <p:nvPicPr>
            <p:cNvPr id="129" name="object 12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476267" y="4704969"/>
              <a:ext cx="102108" cy="82391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604379" y="4704969"/>
              <a:ext cx="115918" cy="83915"/>
            </a:xfrm>
            <a:prstGeom prst="rect">
              <a:avLst/>
            </a:prstGeom>
          </p:spPr>
        </p:pic>
      </p:grpSp>
      <p:pic>
        <p:nvPicPr>
          <p:cNvPr id="131" name="object 131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9048654" y="4704969"/>
            <a:ext cx="244030" cy="83915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5502687" y="5000911"/>
            <a:ext cx="324802" cy="106870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7264241" y="5001006"/>
            <a:ext cx="295846" cy="83820"/>
          </a:xfrm>
          <a:prstGeom prst="rect">
            <a:avLst/>
          </a:prstGeom>
        </p:spPr>
      </p:pic>
      <p:sp>
        <p:nvSpPr>
          <p:cNvPr id="134" name="object 134"/>
          <p:cNvSpPr/>
          <p:nvPr/>
        </p:nvSpPr>
        <p:spPr>
          <a:xfrm>
            <a:off x="7604379" y="5001006"/>
            <a:ext cx="30480" cy="83820"/>
          </a:xfrm>
          <a:custGeom>
            <a:avLst/>
            <a:gdLst/>
            <a:ahLst/>
            <a:cxnLst/>
            <a:rect l="l" t="t" r="r" b="b"/>
            <a:pathLst>
              <a:path w="30479" h="83820">
                <a:moveTo>
                  <a:pt x="30479" y="83819"/>
                </a:moveTo>
                <a:lnTo>
                  <a:pt x="19811" y="83819"/>
                </a:lnTo>
                <a:lnTo>
                  <a:pt x="19811" y="18287"/>
                </a:lnTo>
                <a:lnTo>
                  <a:pt x="18287" y="21335"/>
                </a:lnTo>
                <a:lnTo>
                  <a:pt x="15239" y="22859"/>
                </a:lnTo>
                <a:lnTo>
                  <a:pt x="10667" y="25907"/>
                </a:lnTo>
                <a:lnTo>
                  <a:pt x="7619" y="27431"/>
                </a:lnTo>
                <a:lnTo>
                  <a:pt x="3047" y="28955"/>
                </a:lnTo>
                <a:lnTo>
                  <a:pt x="0" y="30479"/>
                </a:lnTo>
                <a:lnTo>
                  <a:pt x="0" y="21335"/>
                </a:lnTo>
                <a:lnTo>
                  <a:pt x="6095" y="18287"/>
                </a:lnTo>
                <a:lnTo>
                  <a:pt x="10667" y="15239"/>
                </a:lnTo>
                <a:lnTo>
                  <a:pt x="15239" y="10667"/>
                </a:lnTo>
                <a:lnTo>
                  <a:pt x="19811" y="7619"/>
                </a:lnTo>
                <a:lnTo>
                  <a:pt x="22859" y="3047"/>
                </a:lnTo>
                <a:lnTo>
                  <a:pt x="24383" y="0"/>
                </a:lnTo>
                <a:lnTo>
                  <a:pt x="30479" y="0"/>
                </a:lnTo>
                <a:lnTo>
                  <a:pt x="30479" y="838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5" name="object 135"/>
          <p:cNvGrpSpPr/>
          <p:nvPr/>
        </p:nvGrpSpPr>
        <p:grpSpPr>
          <a:xfrm>
            <a:off x="7660767" y="5001006"/>
            <a:ext cx="273050" cy="107314"/>
            <a:chOff x="7660767" y="5001006"/>
            <a:chExt cx="273050" cy="107314"/>
          </a:xfrm>
        </p:grpSpPr>
        <p:pic>
          <p:nvPicPr>
            <p:cNvPr id="136" name="object 13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660767" y="5001006"/>
              <a:ext cx="115918" cy="8382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820882" y="5001006"/>
              <a:ext cx="112870" cy="106775"/>
            </a:xfrm>
            <a:prstGeom prst="rect">
              <a:avLst/>
            </a:prstGeom>
          </p:spPr>
        </p:pic>
      </p:grpSp>
      <p:pic>
        <p:nvPicPr>
          <p:cNvPr id="138" name="object 138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8836723" y="5001005"/>
            <a:ext cx="666464" cy="106775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5508783" y="5295423"/>
            <a:ext cx="661892" cy="109823"/>
          </a:xfrm>
          <a:prstGeom prst="rect">
            <a:avLst/>
          </a:prstGeom>
        </p:spPr>
      </p:pic>
      <p:grpSp>
        <p:nvGrpSpPr>
          <p:cNvPr id="140" name="object 140"/>
          <p:cNvGrpSpPr/>
          <p:nvPr/>
        </p:nvGrpSpPr>
        <p:grpSpPr>
          <a:xfrm>
            <a:off x="7314533" y="5295424"/>
            <a:ext cx="570865" cy="88900"/>
            <a:chOff x="7314533" y="5295424"/>
            <a:chExt cx="570865" cy="88900"/>
          </a:xfrm>
        </p:grpSpPr>
        <p:pic>
          <p:nvPicPr>
            <p:cNvPr id="141" name="object 14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314533" y="5295424"/>
              <a:ext cx="274451" cy="88487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608950" y="5301520"/>
              <a:ext cx="71627" cy="7324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701914" y="5296947"/>
              <a:ext cx="183070" cy="85439"/>
            </a:xfrm>
            <a:prstGeom prst="rect">
              <a:avLst/>
            </a:prstGeom>
          </p:spPr>
        </p:pic>
      </p:grpSp>
      <p:pic>
        <p:nvPicPr>
          <p:cNvPr id="144" name="object 144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8854916" y="5295424"/>
            <a:ext cx="633031" cy="88487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5502687" y="5593080"/>
            <a:ext cx="154400" cy="85248"/>
          </a:xfrm>
          <a:prstGeom prst="rect">
            <a:avLst/>
          </a:prstGeom>
        </p:spPr>
      </p:pic>
      <p:sp>
        <p:nvSpPr>
          <p:cNvPr id="146" name="object 146"/>
          <p:cNvSpPr/>
          <p:nvPr/>
        </p:nvSpPr>
        <p:spPr>
          <a:xfrm>
            <a:off x="5678043" y="5617273"/>
            <a:ext cx="48895" cy="61594"/>
          </a:xfrm>
          <a:custGeom>
            <a:avLst/>
            <a:gdLst/>
            <a:ahLst/>
            <a:cxnLst/>
            <a:rect l="l" t="t" r="r" b="b"/>
            <a:pathLst>
              <a:path w="48895" h="61595">
                <a:moveTo>
                  <a:pt x="28956" y="61055"/>
                </a:moveTo>
                <a:lnTo>
                  <a:pt x="13716" y="61055"/>
                </a:lnTo>
                <a:lnTo>
                  <a:pt x="4572" y="56483"/>
                </a:lnTo>
                <a:lnTo>
                  <a:pt x="3048" y="53435"/>
                </a:lnTo>
                <a:lnTo>
                  <a:pt x="3048" y="51911"/>
                </a:lnTo>
                <a:lnTo>
                  <a:pt x="0" y="45815"/>
                </a:lnTo>
                <a:lnTo>
                  <a:pt x="0" y="0"/>
                </a:lnTo>
                <a:lnTo>
                  <a:pt x="10668" y="0"/>
                </a:lnTo>
                <a:lnTo>
                  <a:pt x="10668" y="44291"/>
                </a:lnTo>
                <a:lnTo>
                  <a:pt x="12192" y="45815"/>
                </a:lnTo>
                <a:lnTo>
                  <a:pt x="12192" y="48863"/>
                </a:lnTo>
                <a:lnTo>
                  <a:pt x="15240" y="50387"/>
                </a:lnTo>
                <a:lnTo>
                  <a:pt x="16764" y="51911"/>
                </a:lnTo>
                <a:lnTo>
                  <a:pt x="28956" y="51911"/>
                </a:lnTo>
                <a:lnTo>
                  <a:pt x="30480" y="50387"/>
                </a:lnTo>
                <a:lnTo>
                  <a:pt x="33528" y="48863"/>
                </a:lnTo>
                <a:lnTo>
                  <a:pt x="36576" y="42767"/>
                </a:lnTo>
                <a:lnTo>
                  <a:pt x="38100" y="41243"/>
                </a:lnTo>
                <a:lnTo>
                  <a:pt x="38100" y="0"/>
                </a:lnTo>
                <a:lnTo>
                  <a:pt x="48768" y="0"/>
                </a:lnTo>
                <a:lnTo>
                  <a:pt x="48768" y="59531"/>
                </a:lnTo>
                <a:lnTo>
                  <a:pt x="39624" y="59531"/>
                </a:lnTo>
                <a:lnTo>
                  <a:pt x="39624" y="50387"/>
                </a:lnTo>
                <a:lnTo>
                  <a:pt x="35052" y="58007"/>
                </a:lnTo>
                <a:lnTo>
                  <a:pt x="28956" y="610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742146" y="5615749"/>
            <a:ext cx="81280" cy="61594"/>
          </a:xfrm>
          <a:custGeom>
            <a:avLst/>
            <a:gdLst/>
            <a:ahLst/>
            <a:cxnLst/>
            <a:rect l="l" t="t" r="r" b="b"/>
            <a:pathLst>
              <a:path w="81279" h="61595">
                <a:moveTo>
                  <a:pt x="80772" y="61055"/>
                </a:moveTo>
                <a:lnTo>
                  <a:pt x="70104" y="61055"/>
                </a:lnTo>
                <a:lnTo>
                  <a:pt x="70104" y="13811"/>
                </a:lnTo>
                <a:lnTo>
                  <a:pt x="67056" y="10763"/>
                </a:lnTo>
                <a:lnTo>
                  <a:pt x="65532" y="10763"/>
                </a:lnTo>
                <a:lnTo>
                  <a:pt x="64008" y="9144"/>
                </a:lnTo>
                <a:lnTo>
                  <a:pt x="51816" y="9144"/>
                </a:lnTo>
                <a:lnTo>
                  <a:pt x="48768" y="12287"/>
                </a:lnTo>
                <a:lnTo>
                  <a:pt x="47244" y="15335"/>
                </a:lnTo>
                <a:lnTo>
                  <a:pt x="45719" y="19907"/>
                </a:lnTo>
                <a:lnTo>
                  <a:pt x="45719" y="61055"/>
                </a:lnTo>
                <a:lnTo>
                  <a:pt x="35052" y="61055"/>
                </a:lnTo>
                <a:lnTo>
                  <a:pt x="35052" y="16859"/>
                </a:lnTo>
                <a:lnTo>
                  <a:pt x="33528" y="13811"/>
                </a:lnTo>
                <a:lnTo>
                  <a:pt x="32004" y="12287"/>
                </a:lnTo>
                <a:lnTo>
                  <a:pt x="30480" y="9144"/>
                </a:lnTo>
                <a:lnTo>
                  <a:pt x="18288" y="9144"/>
                </a:lnTo>
                <a:lnTo>
                  <a:pt x="16764" y="10763"/>
                </a:lnTo>
                <a:lnTo>
                  <a:pt x="13716" y="12287"/>
                </a:lnTo>
                <a:lnTo>
                  <a:pt x="12192" y="13811"/>
                </a:lnTo>
                <a:lnTo>
                  <a:pt x="10668" y="16859"/>
                </a:lnTo>
                <a:lnTo>
                  <a:pt x="10668" y="19907"/>
                </a:lnTo>
                <a:lnTo>
                  <a:pt x="9144" y="24479"/>
                </a:lnTo>
                <a:lnTo>
                  <a:pt x="9144" y="61055"/>
                </a:lnTo>
                <a:lnTo>
                  <a:pt x="0" y="61055"/>
                </a:lnTo>
                <a:lnTo>
                  <a:pt x="0" y="1524"/>
                </a:lnTo>
                <a:lnTo>
                  <a:pt x="7620" y="1524"/>
                </a:lnTo>
                <a:lnTo>
                  <a:pt x="7620" y="9144"/>
                </a:lnTo>
                <a:lnTo>
                  <a:pt x="12192" y="4572"/>
                </a:lnTo>
                <a:lnTo>
                  <a:pt x="15240" y="3048"/>
                </a:lnTo>
                <a:lnTo>
                  <a:pt x="18288" y="0"/>
                </a:lnTo>
                <a:lnTo>
                  <a:pt x="35052" y="0"/>
                </a:lnTo>
                <a:lnTo>
                  <a:pt x="39624" y="4572"/>
                </a:lnTo>
                <a:lnTo>
                  <a:pt x="42672" y="6096"/>
                </a:lnTo>
                <a:lnTo>
                  <a:pt x="44195" y="10763"/>
                </a:lnTo>
                <a:lnTo>
                  <a:pt x="48768" y="3048"/>
                </a:lnTo>
                <a:lnTo>
                  <a:pt x="54864" y="0"/>
                </a:lnTo>
                <a:lnTo>
                  <a:pt x="68580" y="0"/>
                </a:lnTo>
                <a:lnTo>
                  <a:pt x="73152" y="1524"/>
                </a:lnTo>
                <a:lnTo>
                  <a:pt x="79248" y="7620"/>
                </a:lnTo>
                <a:lnTo>
                  <a:pt x="80772" y="13811"/>
                </a:lnTo>
                <a:lnTo>
                  <a:pt x="80772" y="610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821393" y="5615749"/>
            <a:ext cx="56515" cy="62865"/>
          </a:xfrm>
          <a:custGeom>
            <a:avLst/>
            <a:gdLst/>
            <a:ahLst/>
            <a:cxnLst/>
            <a:rect l="l" t="t" r="r" b="b"/>
            <a:pathLst>
              <a:path w="56514" h="62864">
                <a:moveTo>
                  <a:pt x="36576" y="62579"/>
                </a:moveTo>
                <a:lnTo>
                  <a:pt x="19812" y="62579"/>
                </a:lnTo>
                <a:lnTo>
                  <a:pt x="13716" y="59531"/>
                </a:lnTo>
                <a:lnTo>
                  <a:pt x="7620" y="54959"/>
                </a:lnTo>
                <a:lnTo>
                  <a:pt x="3048" y="48863"/>
                </a:lnTo>
                <a:lnTo>
                  <a:pt x="0" y="41243"/>
                </a:lnTo>
                <a:lnTo>
                  <a:pt x="0" y="32099"/>
                </a:lnTo>
                <a:lnTo>
                  <a:pt x="447" y="26003"/>
                </a:lnTo>
                <a:lnTo>
                  <a:pt x="547" y="24644"/>
                </a:lnTo>
                <a:lnTo>
                  <a:pt x="19812" y="0"/>
                </a:lnTo>
                <a:lnTo>
                  <a:pt x="36576" y="0"/>
                </a:lnTo>
                <a:lnTo>
                  <a:pt x="42767" y="3048"/>
                </a:lnTo>
                <a:lnTo>
                  <a:pt x="48863" y="7620"/>
                </a:lnTo>
                <a:lnTo>
                  <a:pt x="24384" y="7620"/>
                </a:lnTo>
                <a:lnTo>
                  <a:pt x="19812" y="9144"/>
                </a:lnTo>
                <a:lnTo>
                  <a:pt x="16764" y="12287"/>
                </a:lnTo>
                <a:lnTo>
                  <a:pt x="13716" y="15335"/>
                </a:lnTo>
                <a:lnTo>
                  <a:pt x="12192" y="19907"/>
                </a:lnTo>
                <a:lnTo>
                  <a:pt x="12192" y="26003"/>
                </a:lnTo>
                <a:lnTo>
                  <a:pt x="56483" y="26003"/>
                </a:lnTo>
                <a:lnTo>
                  <a:pt x="56483" y="33623"/>
                </a:lnTo>
                <a:lnTo>
                  <a:pt x="10668" y="33623"/>
                </a:lnTo>
                <a:lnTo>
                  <a:pt x="13716" y="45815"/>
                </a:lnTo>
                <a:lnTo>
                  <a:pt x="19812" y="51911"/>
                </a:lnTo>
                <a:lnTo>
                  <a:pt x="24384" y="53435"/>
                </a:lnTo>
                <a:lnTo>
                  <a:pt x="50387" y="53435"/>
                </a:lnTo>
                <a:lnTo>
                  <a:pt x="45815" y="58007"/>
                </a:lnTo>
                <a:lnTo>
                  <a:pt x="41243" y="61055"/>
                </a:lnTo>
                <a:lnTo>
                  <a:pt x="36576" y="62579"/>
                </a:lnTo>
                <a:close/>
              </a:path>
              <a:path w="56514" h="62864">
                <a:moveTo>
                  <a:pt x="56483" y="26003"/>
                </a:moveTo>
                <a:lnTo>
                  <a:pt x="45815" y="26003"/>
                </a:lnTo>
                <a:lnTo>
                  <a:pt x="44291" y="19907"/>
                </a:lnTo>
                <a:lnTo>
                  <a:pt x="44291" y="16859"/>
                </a:lnTo>
                <a:lnTo>
                  <a:pt x="41243" y="13811"/>
                </a:lnTo>
                <a:lnTo>
                  <a:pt x="38100" y="10763"/>
                </a:lnTo>
                <a:lnTo>
                  <a:pt x="33528" y="7620"/>
                </a:lnTo>
                <a:lnTo>
                  <a:pt x="48863" y="7620"/>
                </a:lnTo>
                <a:lnTo>
                  <a:pt x="53435" y="13811"/>
                </a:lnTo>
                <a:lnTo>
                  <a:pt x="56483" y="21431"/>
                </a:lnTo>
                <a:lnTo>
                  <a:pt x="56483" y="26003"/>
                </a:lnTo>
                <a:close/>
              </a:path>
              <a:path w="56514" h="62864">
                <a:moveTo>
                  <a:pt x="50387" y="53435"/>
                </a:moveTo>
                <a:lnTo>
                  <a:pt x="36576" y="53435"/>
                </a:lnTo>
                <a:lnTo>
                  <a:pt x="38100" y="51911"/>
                </a:lnTo>
                <a:lnTo>
                  <a:pt x="41243" y="48863"/>
                </a:lnTo>
                <a:lnTo>
                  <a:pt x="44291" y="45815"/>
                </a:lnTo>
                <a:lnTo>
                  <a:pt x="45815" y="41243"/>
                </a:lnTo>
                <a:lnTo>
                  <a:pt x="54959" y="42767"/>
                </a:lnTo>
                <a:lnTo>
                  <a:pt x="53435" y="48863"/>
                </a:lnTo>
                <a:lnTo>
                  <a:pt x="50387" y="534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9" name="object 149"/>
          <p:cNvGrpSpPr/>
          <p:nvPr/>
        </p:nvGrpSpPr>
        <p:grpSpPr>
          <a:xfrm>
            <a:off x="5915977" y="5592889"/>
            <a:ext cx="337185" cy="85725"/>
            <a:chOff x="5915977" y="5592889"/>
            <a:chExt cx="337185" cy="85725"/>
          </a:xfrm>
        </p:grpSpPr>
        <p:pic>
          <p:nvPicPr>
            <p:cNvPr id="150" name="object 15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915977" y="5592889"/>
              <a:ext cx="96107" cy="85439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041040" y="5594413"/>
              <a:ext cx="211931" cy="83915"/>
            </a:xfrm>
            <a:prstGeom prst="rect">
              <a:avLst/>
            </a:prstGeom>
          </p:spPr>
        </p:pic>
      </p:grpSp>
      <p:pic>
        <p:nvPicPr>
          <p:cNvPr id="152" name="object 152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7293197" y="5594413"/>
            <a:ext cx="295846" cy="83915"/>
          </a:xfrm>
          <a:prstGeom prst="rect">
            <a:avLst/>
          </a:prstGeom>
        </p:spPr>
      </p:pic>
      <p:sp>
        <p:nvSpPr>
          <p:cNvPr id="153" name="object 153"/>
          <p:cNvSpPr/>
          <p:nvPr/>
        </p:nvSpPr>
        <p:spPr>
          <a:xfrm>
            <a:off x="7633334" y="5592889"/>
            <a:ext cx="30480" cy="84455"/>
          </a:xfrm>
          <a:custGeom>
            <a:avLst/>
            <a:gdLst/>
            <a:ahLst/>
            <a:cxnLst/>
            <a:rect l="l" t="t" r="r" b="b"/>
            <a:pathLst>
              <a:path w="30479" h="84454">
                <a:moveTo>
                  <a:pt x="30479" y="83915"/>
                </a:moveTo>
                <a:lnTo>
                  <a:pt x="19811" y="83915"/>
                </a:lnTo>
                <a:lnTo>
                  <a:pt x="19811" y="18383"/>
                </a:lnTo>
                <a:lnTo>
                  <a:pt x="18287" y="21431"/>
                </a:lnTo>
                <a:lnTo>
                  <a:pt x="15239" y="22955"/>
                </a:lnTo>
                <a:lnTo>
                  <a:pt x="10667" y="26003"/>
                </a:lnTo>
                <a:lnTo>
                  <a:pt x="7619" y="29051"/>
                </a:lnTo>
                <a:lnTo>
                  <a:pt x="3047" y="30575"/>
                </a:lnTo>
                <a:lnTo>
                  <a:pt x="0" y="30575"/>
                </a:lnTo>
                <a:lnTo>
                  <a:pt x="0" y="21431"/>
                </a:lnTo>
                <a:lnTo>
                  <a:pt x="6095" y="18383"/>
                </a:lnTo>
                <a:lnTo>
                  <a:pt x="15239" y="12287"/>
                </a:lnTo>
                <a:lnTo>
                  <a:pt x="22859" y="4571"/>
                </a:lnTo>
                <a:lnTo>
                  <a:pt x="24383" y="0"/>
                </a:lnTo>
                <a:lnTo>
                  <a:pt x="30479" y="0"/>
                </a:lnTo>
                <a:lnTo>
                  <a:pt x="30479" y="83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4" name="object 154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7688198" y="5592889"/>
            <a:ext cx="118967" cy="85439"/>
          </a:xfrm>
          <a:prstGeom prst="rect">
            <a:avLst/>
          </a:prstGeom>
        </p:spPr>
      </p:pic>
      <p:sp>
        <p:nvSpPr>
          <p:cNvPr id="155" name="object 155"/>
          <p:cNvSpPr/>
          <p:nvPr/>
        </p:nvSpPr>
        <p:spPr>
          <a:xfrm>
            <a:off x="7851457" y="5594413"/>
            <a:ext cx="52069" cy="82550"/>
          </a:xfrm>
          <a:custGeom>
            <a:avLst/>
            <a:gdLst/>
            <a:ahLst/>
            <a:cxnLst/>
            <a:rect l="l" t="t" r="r" b="b"/>
            <a:pathLst>
              <a:path w="52070" h="82550">
                <a:moveTo>
                  <a:pt x="51816" y="82390"/>
                </a:moveTo>
                <a:lnTo>
                  <a:pt x="0" y="82390"/>
                </a:lnTo>
                <a:lnTo>
                  <a:pt x="0" y="0"/>
                </a:lnTo>
                <a:lnTo>
                  <a:pt x="10667" y="0"/>
                </a:lnTo>
                <a:lnTo>
                  <a:pt x="10667" y="73247"/>
                </a:lnTo>
                <a:lnTo>
                  <a:pt x="51816" y="73247"/>
                </a:lnTo>
                <a:lnTo>
                  <a:pt x="51816" y="823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6" name="object 156"/>
          <p:cNvGrpSpPr/>
          <p:nvPr/>
        </p:nvGrpSpPr>
        <p:grpSpPr>
          <a:xfrm>
            <a:off x="8865679" y="5592889"/>
            <a:ext cx="511175" cy="85725"/>
            <a:chOff x="8865679" y="5592889"/>
            <a:chExt cx="511175" cy="85725"/>
          </a:xfrm>
        </p:grpSpPr>
        <p:pic>
          <p:nvPicPr>
            <p:cNvPr id="157" name="object 15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8865679" y="5594413"/>
              <a:ext cx="294322" cy="83915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9195149" y="5592889"/>
              <a:ext cx="181450" cy="85439"/>
            </a:xfrm>
            <a:prstGeom prst="rect">
              <a:avLst/>
            </a:prstGeom>
          </p:spPr>
        </p:pic>
      </p:grpSp>
      <p:sp>
        <p:nvSpPr>
          <p:cNvPr id="159" name="object 159"/>
          <p:cNvSpPr/>
          <p:nvPr/>
        </p:nvSpPr>
        <p:spPr>
          <a:xfrm>
            <a:off x="9420796" y="5594413"/>
            <a:ext cx="52069" cy="82550"/>
          </a:xfrm>
          <a:custGeom>
            <a:avLst/>
            <a:gdLst/>
            <a:ahLst/>
            <a:cxnLst/>
            <a:rect l="l" t="t" r="r" b="b"/>
            <a:pathLst>
              <a:path w="52070" h="82550">
                <a:moveTo>
                  <a:pt x="51911" y="82390"/>
                </a:moveTo>
                <a:lnTo>
                  <a:pt x="0" y="82390"/>
                </a:lnTo>
                <a:lnTo>
                  <a:pt x="0" y="0"/>
                </a:lnTo>
                <a:lnTo>
                  <a:pt x="10667" y="0"/>
                </a:lnTo>
                <a:lnTo>
                  <a:pt x="10667" y="73247"/>
                </a:lnTo>
                <a:lnTo>
                  <a:pt x="51911" y="73247"/>
                </a:lnTo>
                <a:lnTo>
                  <a:pt x="51911" y="823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0" name="object 160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5504211" y="5927026"/>
            <a:ext cx="1055369" cy="108299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134605" y="5859875"/>
            <a:ext cx="931830" cy="220884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8481345" y="5927026"/>
            <a:ext cx="930306" cy="106775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9530619" y="5927026"/>
            <a:ext cx="334041" cy="85439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511831" y="6261068"/>
            <a:ext cx="335470" cy="83915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6956202" y="6261163"/>
            <a:ext cx="933354" cy="105251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8005476" y="6261163"/>
            <a:ext cx="240982" cy="83820"/>
          </a:xfrm>
          <a:prstGeom prst="rect">
            <a:avLst/>
          </a:prstGeom>
        </p:spPr>
      </p:pic>
      <p:pic>
        <p:nvPicPr>
          <p:cNvPr id="167" name="object 167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8481345" y="6261067"/>
            <a:ext cx="1378744" cy="105346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5511831" y="6555581"/>
            <a:ext cx="1181957" cy="109823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6962299" y="6557009"/>
            <a:ext cx="930306" cy="106870"/>
          </a:xfrm>
          <a:prstGeom prst="rect">
            <a:avLst/>
          </a:prstGeom>
        </p:spPr>
      </p:pic>
      <p:pic>
        <p:nvPicPr>
          <p:cNvPr id="170" name="object 170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8011974" y="6557105"/>
            <a:ext cx="229912" cy="83915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8502681" y="6557105"/>
            <a:ext cx="933355" cy="106775"/>
          </a:xfrm>
          <a:prstGeom prst="rect">
            <a:avLst/>
          </a:prstGeom>
        </p:spPr>
      </p:pic>
      <p:grpSp>
        <p:nvGrpSpPr>
          <p:cNvPr id="172" name="object 172"/>
          <p:cNvGrpSpPr/>
          <p:nvPr/>
        </p:nvGrpSpPr>
        <p:grpSpPr>
          <a:xfrm>
            <a:off x="9561100" y="6557105"/>
            <a:ext cx="283845" cy="84455"/>
            <a:chOff x="9561100" y="6557105"/>
            <a:chExt cx="283845" cy="84455"/>
          </a:xfrm>
        </p:grpSpPr>
        <p:sp>
          <p:nvSpPr>
            <p:cNvPr id="173" name="object 173"/>
            <p:cNvSpPr/>
            <p:nvPr/>
          </p:nvSpPr>
          <p:spPr>
            <a:xfrm>
              <a:off x="9561100" y="6557105"/>
              <a:ext cx="31115" cy="84455"/>
            </a:xfrm>
            <a:custGeom>
              <a:avLst/>
              <a:gdLst/>
              <a:ahLst/>
              <a:cxnLst/>
              <a:rect l="l" t="t" r="r" b="b"/>
              <a:pathLst>
                <a:path w="31115" h="84454">
                  <a:moveTo>
                    <a:pt x="30575" y="83915"/>
                  </a:moveTo>
                  <a:lnTo>
                    <a:pt x="19907" y="83915"/>
                  </a:lnTo>
                  <a:lnTo>
                    <a:pt x="19907" y="18287"/>
                  </a:lnTo>
                  <a:lnTo>
                    <a:pt x="18383" y="21335"/>
                  </a:lnTo>
                  <a:lnTo>
                    <a:pt x="13811" y="22859"/>
                  </a:lnTo>
                  <a:lnTo>
                    <a:pt x="10763" y="25907"/>
                  </a:lnTo>
                  <a:lnTo>
                    <a:pt x="6191" y="27431"/>
                  </a:lnTo>
                  <a:lnTo>
                    <a:pt x="0" y="30479"/>
                  </a:lnTo>
                  <a:lnTo>
                    <a:pt x="0" y="21335"/>
                  </a:lnTo>
                  <a:lnTo>
                    <a:pt x="4667" y="18287"/>
                  </a:lnTo>
                  <a:lnTo>
                    <a:pt x="10763" y="15239"/>
                  </a:lnTo>
                  <a:lnTo>
                    <a:pt x="18383" y="7619"/>
                  </a:lnTo>
                  <a:lnTo>
                    <a:pt x="21431" y="3047"/>
                  </a:lnTo>
                  <a:lnTo>
                    <a:pt x="22955" y="0"/>
                  </a:lnTo>
                  <a:lnTo>
                    <a:pt x="30575" y="0"/>
                  </a:lnTo>
                  <a:lnTo>
                    <a:pt x="30575" y="83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616059" y="6557105"/>
              <a:ext cx="228790" cy="83915"/>
            </a:xfrm>
            <a:prstGeom prst="rect">
              <a:avLst/>
            </a:prstGeom>
          </p:spPr>
        </p:pic>
      </p:grpSp>
      <p:pic>
        <p:nvPicPr>
          <p:cNvPr id="175" name="object 175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5508783" y="6889718"/>
            <a:ext cx="410432" cy="106775"/>
          </a:xfrm>
          <a:prstGeom prst="rect">
            <a:avLst/>
          </a:prstGeom>
        </p:spPr>
      </p:pic>
      <p:pic>
        <p:nvPicPr>
          <p:cNvPr id="176" name="object 176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6942390" y="6822567"/>
            <a:ext cx="2905505" cy="245649"/>
          </a:xfrm>
          <a:prstGeom prst="rect">
            <a:avLst/>
          </a:prstGeom>
        </p:spPr>
      </p:pic>
      <p:sp>
        <p:nvSpPr>
          <p:cNvPr id="177" name="object 177"/>
          <p:cNvSpPr/>
          <p:nvPr/>
        </p:nvSpPr>
        <p:spPr>
          <a:xfrm>
            <a:off x="9858756" y="6822947"/>
            <a:ext cx="10795" cy="83820"/>
          </a:xfrm>
          <a:custGeom>
            <a:avLst/>
            <a:gdLst/>
            <a:ahLst/>
            <a:cxnLst/>
            <a:rect l="l" t="t" r="r" b="b"/>
            <a:pathLst>
              <a:path w="10795" h="83820">
                <a:moveTo>
                  <a:pt x="10667" y="83819"/>
                </a:moveTo>
                <a:lnTo>
                  <a:pt x="0" y="83819"/>
                </a:lnTo>
                <a:lnTo>
                  <a:pt x="0" y="0"/>
                </a:lnTo>
                <a:lnTo>
                  <a:pt x="10667" y="0"/>
                </a:lnTo>
                <a:lnTo>
                  <a:pt x="10667" y="838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8" name="object 178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5517927" y="7243571"/>
            <a:ext cx="1005077" cy="85439"/>
          </a:xfrm>
          <a:prstGeom prst="rect">
            <a:avLst/>
          </a:prstGeom>
        </p:spPr>
      </p:pic>
      <p:grpSp>
        <p:nvGrpSpPr>
          <p:cNvPr id="179" name="object 179"/>
          <p:cNvGrpSpPr/>
          <p:nvPr/>
        </p:nvGrpSpPr>
        <p:grpSpPr>
          <a:xfrm>
            <a:off x="8071008" y="7222235"/>
            <a:ext cx="293370" cy="85725"/>
            <a:chOff x="8071008" y="7222235"/>
            <a:chExt cx="293370" cy="85725"/>
          </a:xfrm>
        </p:grpSpPr>
        <p:sp>
          <p:nvSpPr>
            <p:cNvPr id="180" name="object 180"/>
            <p:cNvSpPr/>
            <p:nvPr/>
          </p:nvSpPr>
          <p:spPr>
            <a:xfrm>
              <a:off x="8071008" y="7223759"/>
              <a:ext cx="31115" cy="82550"/>
            </a:xfrm>
            <a:custGeom>
              <a:avLst/>
              <a:gdLst/>
              <a:ahLst/>
              <a:cxnLst/>
              <a:rect l="l" t="t" r="r" b="b"/>
              <a:pathLst>
                <a:path w="31115" h="82550">
                  <a:moveTo>
                    <a:pt x="30575" y="82391"/>
                  </a:moveTo>
                  <a:lnTo>
                    <a:pt x="19907" y="82391"/>
                  </a:lnTo>
                  <a:lnTo>
                    <a:pt x="19907" y="18287"/>
                  </a:lnTo>
                  <a:lnTo>
                    <a:pt x="15335" y="22955"/>
                  </a:lnTo>
                  <a:lnTo>
                    <a:pt x="10668" y="24479"/>
                  </a:lnTo>
                  <a:lnTo>
                    <a:pt x="6096" y="27527"/>
                  </a:lnTo>
                  <a:lnTo>
                    <a:pt x="0" y="30575"/>
                  </a:lnTo>
                  <a:lnTo>
                    <a:pt x="0" y="19811"/>
                  </a:lnTo>
                  <a:lnTo>
                    <a:pt x="6096" y="18287"/>
                  </a:lnTo>
                  <a:lnTo>
                    <a:pt x="10668" y="15239"/>
                  </a:lnTo>
                  <a:lnTo>
                    <a:pt x="15335" y="10667"/>
                  </a:lnTo>
                  <a:lnTo>
                    <a:pt x="19907" y="7619"/>
                  </a:lnTo>
                  <a:lnTo>
                    <a:pt x="22955" y="3047"/>
                  </a:lnTo>
                  <a:lnTo>
                    <a:pt x="24479" y="0"/>
                  </a:lnTo>
                  <a:lnTo>
                    <a:pt x="30575" y="0"/>
                  </a:lnTo>
                  <a:lnTo>
                    <a:pt x="30575" y="823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8125968" y="7222235"/>
              <a:ext cx="237934" cy="85439"/>
            </a:xfrm>
            <a:prstGeom prst="rect">
              <a:avLst/>
            </a:prstGeom>
          </p:spPr>
        </p:pic>
      </p:grpSp>
      <p:grpSp>
        <p:nvGrpSpPr>
          <p:cNvPr id="182" name="object 182"/>
          <p:cNvGrpSpPr/>
          <p:nvPr/>
        </p:nvGrpSpPr>
        <p:grpSpPr>
          <a:xfrm>
            <a:off x="8412670" y="7223759"/>
            <a:ext cx="357505" cy="105410"/>
            <a:chOff x="8412670" y="7223759"/>
            <a:chExt cx="357505" cy="105410"/>
          </a:xfrm>
        </p:grpSpPr>
        <p:pic>
          <p:nvPicPr>
            <p:cNvPr id="183" name="object 18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8412670" y="7223759"/>
              <a:ext cx="129635" cy="105251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8565261" y="7223759"/>
              <a:ext cx="30480" cy="82550"/>
            </a:xfrm>
            <a:custGeom>
              <a:avLst/>
              <a:gdLst/>
              <a:ahLst/>
              <a:cxnLst/>
              <a:rect l="l" t="t" r="r" b="b"/>
              <a:pathLst>
                <a:path w="30479" h="82550">
                  <a:moveTo>
                    <a:pt x="30479" y="82391"/>
                  </a:moveTo>
                  <a:lnTo>
                    <a:pt x="19811" y="82391"/>
                  </a:lnTo>
                  <a:lnTo>
                    <a:pt x="19811" y="18287"/>
                  </a:lnTo>
                  <a:lnTo>
                    <a:pt x="16763" y="19811"/>
                  </a:lnTo>
                  <a:lnTo>
                    <a:pt x="13715" y="22859"/>
                  </a:lnTo>
                  <a:lnTo>
                    <a:pt x="10667" y="24383"/>
                  </a:lnTo>
                  <a:lnTo>
                    <a:pt x="6095" y="27431"/>
                  </a:lnTo>
                  <a:lnTo>
                    <a:pt x="0" y="30479"/>
                  </a:lnTo>
                  <a:lnTo>
                    <a:pt x="0" y="19811"/>
                  </a:lnTo>
                  <a:lnTo>
                    <a:pt x="4571" y="18287"/>
                  </a:lnTo>
                  <a:lnTo>
                    <a:pt x="10667" y="15239"/>
                  </a:lnTo>
                  <a:lnTo>
                    <a:pt x="13715" y="10667"/>
                  </a:lnTo>
                  <a:lnTo>
                    <a:pt x="18287" y="7619"/>
                  </a:lnTo>
                  <a:lnTo>
                    <a:pt x="21335" y="3047"/>
                  </a:lnTo>
                  <a:lnTo>
                    <a:pt x="22859" y="0"/>
                  </a:lnTo>
                  <a:lnTo>
                    <a:pt x="30479" y="0"/>
                  </a:lnTo>
                  <a:lnTo>
                    <a:pt x="30479" y="823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8618600" y="7223760"/>
              <a:ext cx="150971" cy="83914"/>
            </a:xfrm>
            <a:prstGeom prst="rect">
              <a:avLst/>
            </a:prstGeom>
          </p:spPr>
        </p:pic>
      </p:grpSp>
      <p:pic>
        <p:nvPicPr>
          <p:cNvPr id="186" name="object 186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758951" y="3741420"/>
            <a:ext cx="2029218" cy="3579774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3080003" y="3720084"/>
            <a:ext cx="1167383" cy="1755648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3080003" y="5622035"/>
            <a:ext cx="1167383" cy="1744979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3919532" y="4180232"/>
            <a:ext cx="1380277" cy="475973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3919532" y="5988076"/>
            <a:ext cx="1380277" cy="475974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0165079" y="7261955"/>
            <a:ext cx="117443" cy="839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7704" y="486632"/>
            <a:ext cx="477520" cy="268605"/>
            <a:chOff x="687704" y="486632"/>
            <a:chExt cx="477520" cy="268605"/>
          </a:xfrm>
        </p:grpSpPr>
        <p:sp>
          <p:nvSpPr>
            <p:cNvPr id="3" name="object 3"/>
            <p:cNvSpPr/>
            <p:nvPr/>
          </p:nvSpPr>
          <p:spPr>
            <a:xfrm>
              <a:off x="687704" y="486632"/>
              <a:ext cx="145415" cy="268605"/>
            </a:xfrm>
            <a:custGeom>
              <a:avLst/>
              <a:gdLst/>
              <a:ahLst/>
              <a:cxnLst/>
              <a:rect l="l" t="t" r="r" b="b"/>
              <a:pathLst>
                <a:path w="145415" h="268605">
                  <a:moveTo>
                    <a:pt x="70104" y="268509"/>
                  </a:moveTo>
                  <a:lnTo>
                    <a:pt x="27027" y="257579"/>
                  </a:lnTo>
                  <a:lnTo>
                    <a:pt x="3238" y="223551"/>
                  </a:lnTo>
                  <a:lnTo>
                    <a:pt x="0" y="189261"/>
                  </a:lnTo>
                  <a:lnTo>
                    <a:pt x="30480" y="184594"/>
                  </a:lnTo>
                  <a:lnTo>
                    <a:pt x="31956" y="199222"/>
                  </a:lnTo>
                  <a:lnTo>
                    <a:pt x="34290" y="210966"/>
                  </a:lnTo>
                  <a:lnTo>
                    <a:pt x="70104" y="238029"/>
                  </a:lnTo>
                  <a:lnTo>
                    <a:pt x="79248" y="238029"/>
                  </a:lnTo>
                  <a:lnTo>
                    <a:pt x="107799" y="209500"/>
                  </a:lnTo>
                  <a:lnTo>
                    <a:pt x="109728" y="181546"/>
                  </a:lnTo>
                  <a:lnTo>
                    <a:pt x="109728" y="0"/>
                  </a:lnTo>
                  <a:lnTo>
                    <a:pt x="144875" y="0"/>
                  </a:lnTo>
                  <a:lnTo>
                    <a:pt x="144875" y="180022"/>
                  </a:lnTo>
                  <a:lnTo>
                    <a:pt x="144327" y="196103"/>
                  </a:lnTo>
                  <a:lnTo>
                    <a:pt x="132348" y="240506"/>
                  </a:lnTo>
                  <a:lnTo>
                    <a:pt x="92392" y="266223"/>
                  </a:lnTo>
                  <a:lnTo>
                    <a:pt x="81891" y="267938"/>
                  </a:lnTo>
                  <a:lnTo>
                    <a:pt x="70104" y="26850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156" y="555307"/>
              <a:ext cx="175355" cy="19983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72038" y="492728"/>
              <a:ext cx="93345" cy="260985"/>
            </a:xfrm>
            <a:custGeom>
              <a:avLst/>
              <a:gdLst/>
              <a:ahLst/>
              <a:cxnLst/>
              <a:rect l="l" t="t" r="r" b="b"/>
              <a:pathLst>
                <a:path w="93344" h="260984">
                  <a:moveTo>
                    <a:pt x="76199" y="260889"/>
                  </a:moveTo>
                  <a:lnTo>
                    <a:pt x="68579" y="260889"/>
                  </a:lnTo>
                  <a:lnTo>
                    <a:pt x="60007" y="260580"/>
                  </a:lnTo>
                  <a:lnTo>
                    <a:pt x="52577" y="259556"/>
                  </a:lnTo>
                  <a:lnTo>
                    <a:pt x="46291" y="257675"/>
                  </a:lnTo>
                  <a:lnTo>
                    <a:pt x="41147" y="254793"/>
                  </a:lnTo>
                  <a:lnTo>
                    <a:pt x="35051" y="251745"/>
                  </a:lnTo>
                  <a:lnTo>
                    <a:pt x="24383" y="202977"/>
                  </a:lnTo>
                  <a:lnTo>
                    <a:pt x="24383" y="91535"/>
                  </a:lnTo>
                  <a:lnTo>
                    <a:pt x="0" y="91535"/>
                  </a:lnTo>
                  <a:lnTo>
                    <a:pt x="0" y="67151"/>
                  </a:lnTo>
                  <a:lnTo>
                    <a:pt x="24383" y="67151"/>
                  </a:lnTo>
                  <a:lnTo>
                    <a:pt x="24383" y="19907"/>
                  </a:lnTo>
                  <a:lnTo>
                    <a:pt x="56387" y="0"/>
                  </a:lnTo>
                  <a:lnTo>
                    <a:pt x="56387" y="67151"/>
                  </a:lnTo>
                  <a:lnTo>
                    <a:pt x="88391" y="67151"/>
                  </a:lnTo>
                  <a:lnTo>
                    <a:pt x="88391" y="91535"/>
                  </a:lnTo>
                  <a:lnTo>
                    <a:pt x="56387" y="91535"/>
                  </a:lnTo>
                  <a:lnTo>
                    <a:pt x="56387" y="219741"/>
                  </a:lnTo>
                  <a:lnTo>
                    <a:pt x="57911" y="221265"/>
                  </a:lnTo>
                  <a:lnTo>
                    <a:pt x="59435" y="224313"/>
                  </a:lnTo>
                  <a:lnTo>
                    <a:pt x="65531" y="230409"/>
                  </a:lnTo>
                  <a:lnTo>
                    <a:pt x="82295" y="230409"/>
                  </a:lnTo>
                  <a:lnTo>
                    <a:pt x="88391" y="228885"/>
                  </a:lnTo>
                  <a:lnTo>
                    <a:pt x="92963" y="257841"/>
                  </a:lnTo>
                  <a:lnTo>
                    <a:pt x="83819" y="259365"/>
                  </a:lnTo>
                  <a:lnTo>
                    <a:pt x="76199" y="26088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67206" y="486632"/>
            <a:ext cx="1177925" cy="268605"/>
            <a:chOff x="1267206" y="486632"/>
            <a:chExt cx="1177925" cy="268605"/>
          </a:xfrm>
        </p:grpSpPr>
        <p:sp>
          <p:nvSpPr>
            <p:cNvPr id="7" name="object 7"/>
            <p:cNvSpPr/>
            <p:nvPr/>
          </p:nvSpPr>
          <p:spPr>
            <a:xfrm>
              <a:off x="1267206" y="559879"/>
              <a:ext cx="260985" cy="191135"/>
            </a:xfrm>
            <a:custGeom>
              <a:avLst/>
              <a:gdLst/>
              <a:ahLst/>
              <a:cxnLst/>
              <a:rect l="l" t="t" r="r" b="b"/>
              <a:pathLst>
                <a:path w="260984" h="191134">
                  <a:moveTo>
                    <a:pt x="201358" y="190690"/>
                  </a:moveTo>
                  <a:lnTo>
                    <a:pt x="167830" y="190690"/>
                  </a:lnTo>
                  <a:lnTo>
                    <a:pt x="137255" y="76295"/>
                  </a:lnTo>
                  <a:lnTo>
                    <a:pt x="131159" y="44291"/>
                  </a:lnTo>
                  <a:lnTo>
                    <a:pt x="91535" y="190690"/>
                  </a:lnTo>
                  <a:lnTo>
                    <a:pt x="58007" y="190690"/>
                  </a:lnTo>
                  <a:lnTo>
                    <a:pt x="0" y="0"/>
                  </a:lnTo>
                  <a:lnTo>
                    <a:pt x="33623" y="0"/>
                  </a:lnTo>
                  <a:lnTo>
                    <a:pt x="64103" y="109823"/>
                  </a:lnTo>
                  <a:lnTo>
                    <a:pt x="74771" y="151066"/>
                  </a:lnTo>
                  <a:lnTo>
                    <a:pt x="75342" y="147659"/>
                  </a:lnTo>
                  <a:lnTo>
                    <a:pt x="79914" y="127666"/>
                  </a:lnTo>
                  <a:lnTo>
                    <a:pt x="83915" y="111347"/>
                  </a:lnTo>
                  <a:lnTo>
                    <a:pt x="114395" y="0"/>
                  </a:lnTo>
                  <a:lnTo>
                    <a:pt x="147923" y="0"/>
                  </a:lnTo>
                  <a:lnTo>
                    <a:pt x="176974" y="111347"/>
                  </a:lnTo>
                  <a:lnTo>
                    <a:pt x="186118" y="148018"/>
                  </a:lnTo>
                  <a:lnTo>
                    <a:pt x="196786" y="109823"/>
                  </a:lnTo>
                  <a:lnTo>
                    <a:pt x="230314" y="0"/>
                  </a:lnTo>
                  <a:lnTo>
                    <a:pt x="260794" y="0"/>
                  </a:lnTo>
                  <a:lnTo>
                    <a:pt x="201358" y="19069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1716" y="555307"/>
              <a:ext cx="175450" cy="1998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0026" y="555307"/>
              <a:ext cx="158591" cy="1998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41385" y="486632"/>
              <a:ext cx="155575" cy="264160"/>
            </a:xfrm>
            <a:custGeom>
              <a:avLst/>
              <a:gdLst/>
              <a:ahLst/>
              <a:cxnLst/>
              <a:rect l="l" t="t" r="r" b="b"/>
              <a:pathLst>
                <a:path w="155575" h="264159">
                  <a:moveTo>
                    <a:pt x="155543" y="263937"/>
                  </a:moveTo>
                  <a:lnTo>
                    <a:pt x="123539" y="263937"/>
                  </a:lnTo>
                  <a:lnTo>
                    <a:pt x="123539" y="143446"/>
                  </a:lnTo>
                  <a:lnTo>
                    <a:pt x="122943" y="131968"/>
                  </a:lnTo>
                  <a:lnTo>
                    <a:pt x="100667" y="99393"/>
                  </a:lnTo>
                  <a:lnTo>
                    <a:pt x="83820" y="96107"/>
                  </a:lnTo>
                  <a:lnTo>
                    <a:pt x="76104" y="96669"/>
                  </a:lnTo>
                  <a:lnTo>
                    <a:pt x="40957" y="118824"/>
                  </a:lnTo>
                  <a:lnTo>
                    <a:pt x="33528" y="160210"/>
                  </a:lnTo>
                  <a:lnTo>
                    <a:pt x="33528" y="263937"/>
                  </a:lnTo>
                  <a:lnTo>
                    <a:pt x="0" y="263937"/>
                  </a:lnTo>
                  <a:lnTo>
                    <a:pt x="0" y="0"/>
                  </a:lnTo>
                  <a:lnTo>
                    <a:pt x="33528" y="0"/>
                  </a:lnTo>
                  <a:lnTo>
                    <a:pt x="33528" y="94583"/>
                  </a:lnTo>
                  <a:lnTo>
                    <a:pt x="44910" y="83462"/>
                  </a:lnTo>
                  <a:lnTo>
                    <a:pt x="58293" y="75342"/>
                  </a:lnTo>
                  <a:lnTo>
                    <a:pt x="73390" y="70365"/>
                  </a:lnTo>
                  <a:lnTo>
                    <a:pt x="89916" y="68675"/>
                  </a:lnTo>
                  <a:lnTo>
                    <a:pt x="99972" y="69246"/>
                  </a:lnTo>
                  <a:lnTo>
                    <a:pt x="140303" y="86975"/>
                  </a:lnTo>
                  <a:lnTo>
                    <a:pt x="155233" y="130349"/>
                  </a:lnTo>
                  <a:lnTo>
                    <a:pt x="155543" y="143446"/>
                  </a:lnTo>
                  <a:lnTo>
                    <a:pt x="155543" y="26393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0456" y="555307"/>
              <a:ext cx="176879" cy="199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0959" y="555307"/>
              <a:ext cx="103727" cy="195262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577363" y="482066"/>
            <a:ext cx="746125" cy="273685"/>
          </a:xfrm>
          <a:custGeom>
            <a:avLst/>
            <a:gdLst/>
            <a:ahLst/>
            <a:cxnLst/>
            <a:rect l="l" t="t" r="r" b="b"/>
            <a:pathLst>
              <a:path w="746125" h="273684">
                <a:moveTo>
                  <a:pt x="196786" y="238023"/>
                </a:moveTo>
                <a:lnTo>
                  <a:pt x="35052" y="238023"/>
                </a:lnTo>
                <a:lnTo>
                  <a:pt x="35052" y="147853"/>
                </a:lnTo>
                <a:lnTo>
                  <a:pt x="181546" y="147853"/>
                </a:lnTo>
                <a:lnTo>
                  <a:pt x="181546" y="117373"/>
                </a:lnTo>
                <a:lnTo>
                  <a:pt x="35052" y="117373"/>
                </a:lnTo>
                <a:lnTo>
                  <a:pt x="35052" y="36093"/>
                </a:lnTo>
                <a:lnTo>
                  <a:pt x="190690" y="36093"/>
                </a:lnTo>
                <a:lnTo>
                  <a:pt x="190690" y="4343"/>
                </a:lnTo>
                <a:lnTo>
                  <a:pt x="0" y="4343"/>
                </a:lnTo>
                <a:lnTo>
                  <a:pt x="0" y="36093"/>
                </a:lnTo>
                <a:lnTo>
                  <a:pt x="0" y="117373"/>
                </a:lnTo>
                <a:lnTo>
                  <a:pt x="0" y="147853"/>
                </a:lnTo>
                <a:lnTo>
                  <a:pt x="0" y="238023"/>
                </a:lnTo>
                <a:lnTo>
                  <a:pt x="0" y="268503"/>
                </a:lnTo>
                <a:lnTo>
                  <a:pt x="196786" y="268503"/>
                </a:lnTo>
                <a:lnTo>
                  <a:pt x="196786" y="238023"/>
                </a:lnTo>
                <a:close/>
              </a:path>
              <a:path w="746125" h="273684">
                <a:moveTo>
                  <a:pt x="465201" y="184594"/>
                </a:moveTo>
                <a:lnTo>
                  <a:pt x="430047" y="176974"/>
                </a:lnTo>
                <a:lnTo>
                  <a:pt x="424903" y="192176"/>
                </a:lnTo>
                <a:lnTo>
                  <a:pt x="418617" y="205638"/>
                </a:lnTo>
                <a:lnTo>
                  <a:pt x="391756" y="234480"/>
                </a:lnTo>
                <a:lnTo>
                  <a:pt x="352323" y="244119"/>
                </a:lnTo>
                <a:lnTo>
                  <a:pt x="340906" y="243268"/>
                </a:lnTo>
                <a:lnTo>
                  <a:pt x="298348" y="223837"/>
                </a:lnTo>
                <a:lnTo>
                  <a:pt x="272681" y="180632"/>
                </a:lnTo>
                <a:lnTo>
                  <a:pt x="266890" y="134302"/>
                </a:lnTo>
                <a:lnTo>
                  <a:pt x="267462" y="121716"/>
                </a:lnTo>
                <a:lnTo>
                  <a:pt x="276034" y="83908"/>
                </a:lnTo>
                <a:lnTo>
                  <a:pt x="304990" y="45808"/>
                </a:lnTo>
                <a:lnTo>
                  <a:pt x="340855" y="31457"/>
                </a:lnTo>
                <a:lnTo>
                  <a:pt x="355371" y="30568"/>
                </a:lnTo>
                <a:lnTo>
                  <a:pt x="367639" y="31432"/>
                </a:lnTo>
                <a:lnTo>
                  <a:pt x="407263" y="51358"/>
                </a:lnTo>
                <a:lnTo>
                  <a:pt x="425475" y="85432"/>
                </a:lnTo>
                <a:lnTo>
                  <a:pt x="460629" y="77812"/>
                </a:lnTo>
                <a:lnTo>
                  <a:pt x="435051" y="31953"/>
                </a:lnTo>
                <a:lnTo>
                  <a:pt x="392328" y="5537"/>
                </a:lnTo>
                <a:lnTo>
                  <a:pt x="355371" y="0"/>
                </a:lnTo>
                <a:lnTo>
                  <a:pt x="338505" y="1117"/>
                </a:lnTo>
                <a:lnTo>
                  <a:pt x="291274" y="16852"/>
                </a:lnTo>
                <a:lnTo>
                  <a:pt x="255917" y="48577"/>
                </a:lnTo>
                <a:lnTo>
                  <a:pt x="235458" y="96723"/>
                </a:lnTo>
                <a:lnTo>
                  <a:pt x="231838" y="134302"/>
                </a:lnTo>
                <a:lnTo>
                  <a:pt x="232689" y="153212"/>
                </a:lnTo>
                <a:lnTo>
                  <a:pt x="245554" y="206019"/>
                </a:lnTo>
                <a:lnTo>
                  <a:pt x="273837" y="246316"/>
                </a:lnTo>
                <a:lnTo>
                  <a:pt x="316471" y="268693"/>
                </a:lnTo>
                <a:lnTo>
                  <a:pt x="355371" y="273075"/>
                </a:lnTo>
                <a:lnTo>
                  <a:pt x="375119" y="271653"/>
                </a:lnTo>
                <a:lnTo>
                  <a:pt x="425475" y="250215"/>
                </a:lnTo>
                <a:lnTo>
                  <a:pt x="458355" y="204965"/>
                </a:lnTo>
                <a:lnTo>
                  <a:pt x="465201" y="184594"/>
                </a:lnTo>
                <a:close/>
              </a:path>
              <a:path w="746125" h="273684">
                <a:moveTo>
                  <a:pt x="745807" y="137350"/>
                </a:moveTo>
                <a:lnTo>
                  <a:pt x="737450" y="82829"/>
                </a:lnTo>
                <a:lnTo>
                  <a:pt x="711314" y="38760"/>
                </a:lnTo>
                <a:lnTo>
                  <a:pt x="710755" y="38239"/>
                </a:lnTo>
                <a:lnTo>
                  <a:pt x="710755" y="137350"/>
                </a:lnTo>
                <a:lnTo>
                  <a:pt x="709066" y="161086"/>
                </a:lnTo>
                <a:lnTo>
                  <a:pt x="695921" y="200012"/>
                </a:lnTo>
                <a:lnTo>
                  <a:pt x="655993" y="237070"/>
                </a:lnTo>
                <a:lnTo>
                  <a:pt x="619226" y="244119"/>
                </a:lnTo>
                <a:lnTo>
                  <a:pt x="600392" y="242392"/>
                </a:lnTo>
                <a:lnTo>
                  <a:pt x="600570" y="242392"/>
                </a:lnTo>
                <a:lnTo>
                  <a:pt x="583780" y="237261"/>
                </a:lnTo>
                <a:lnTo>
                  <a:pt x="543991" y="201561"/>
                </a:lnTo>
                <a:lnTo>
                  <a:pt x="530898" y="163245"/>
                </a:lnTo>
                <a:lnTo>
                  <a:pt x="529209" y="140398"/>
                </a:lnTo>
                <a:lnTo>
                  <a:pt x="530923" y="112890"/>
                </a:lnTo>
                <a:lnTo>
                  <a:pt x="544639" y="71081"/>
                </a:lnTo>
                <a:lnTo>
                  <a:pt x="586447" y="37236"/>
                </a:lnTo>
                <a:lnTo>
                  <a:pt x="620750" y="30568"/>
                </a:lnTo>
                <a:lnTo>
                  <a:pt x="633056" y="31432"/>
                </a:lnTo>
                <a:lnTo>
                  <a:pt x="677684" y="51079"/>
                </a:lnTo>
                <a:lnTo>
                  <a:pt x="703681" y="93764"/>
                </a:lnTo>
                <a:lnTo>
                  <a:pt x="710755" y="137350"/>
                </a:lnTo>
                <a:lnTo>
                  <a:pt x="710755" y="38239"/>
                </a:lnTo>
                <a:lnTo>
                  <a:pt x="670890" y="10325"/>
                </a:lnTo>
                <a:lnTo>
                  <a:pt x="620750" y="0"/>
                </a:lnTo>
                <a:lnTo>
                  <a:pt x="593585" y="2311"/>
                </a:lnTo>
                <a:lnTo>
                  <a:pt x="547801" y="21259"/>
                </a:lnTo>
                <a:lnTo>
                  <a:pt x="513448" y="58216"/>
                </a:lnTo>
                <a:lnTo>
                  <a:pt x="496201" y="109169"/>
                </a:lnTo>
                <a:lnTo>
                  <a:pt x="494157" y="140398"/>
                </a:lnTo>
                <a:lnTo>
                  <a:pt x="495033" y="157492"/>
                </a:lnTo>
                <a:lnTo>
                  <a:pt x="509397" y="206019"/>
                </a:lnTo>
                <a:lnTo>
                  <a:pt x="539610" y="245668"/>
                </a:lnTo>
                <a:lnTo>
                  <a:pt x="584733" y="268503"/>
                </a:lnTo>
                <a:lnTo>
                  <a:pt x="619226" y="273075"/>
                </a:lnTo>
                <a:lnTo>
                  <a:pt x="636079" y="272173"/>
                </a:lnTo>
                <a:lnTo>
                  <a:pt x="683234" y="256311"/>
                </a:lnTo>
                <a:lnTo>
                  <a:pt x="701078" y="244119"/>
                </a:lnTo>
                <a:lnTo>
                  <a:pt x="709599" y="236689"/>
                </a:lnTo>
                <a:lnTo>
                  <a:pt x="736803" y="192684"/>
                </a:lnTo>
                <a:lnTo>
                  <a:pt x="744905" y="157111"/>
                </a:lnTo>
                <a:lnTo>
                  <a:pt x="745807" y="13735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37572" y="482066"/>
            <a:ext cx="799465" cy="273685"/>
          </a:xfrm>
          <a:custGeom>
            <a:avLst/>
            <a:gdLst/>
            <a:ahLst/>
            <a:cxnLst/>
            <a:rect l="l" t="t" r="r" b="b"/>
            <a:pathLst>
              <a:path w="799464" h="273684">
                <a:moveTo>
                  <a:pt x="338607" y="4572"/>
                </a:moveTo>
                <a:lnTo>
                  <a:pt x="303466" y="4572"/>
                </a:lnTo>
                <a:lnTo>
                  <a:pt x="262318" y="173926"/>
                </a:lnTo>
                <a:lnTo>
                  <a:pt x="258025" y="190322"/>
                </a:lnTo>
                <a:lnTo>
                  <a:pt x="254317" y="205257"/>
                </a:lnTo>
                <a:lnTo>
                  <a:pt x="251167" y="219024"/>
                </a:lnTo>
                <a:lnTo>
                  <a:pt x="248602" y="231927"/>
                </a:lnTo>
                <a:lnTo>
                  <a:pt x="244856" y="209892"/>
                </a:lnTo>
                <a:lnTo>
                  <a:pt x="240411" y="187121"/>
                </a:lnTo>
                <a:lnTo>
                  <a:pt x="235089" y="163487"/>
                </a:lnTo>
                <a:lnTo>
                  <a:pt x="228790" y="138874"/>
                </a:lnTo>
                <a:lnTo>
                  <a:pt x="190588" y="4572"/>
                </a:lnTo>
                <a:lnTo>
                  <a:pt x="147916" y="4572"/>
                </a:lnTo>
                <a:lnTo>
                  <a:pt x="97624" y="183070"/>
                </a:lnTo>
                <a:lnTo>
                  <a:pt x="96812" y="188772"/>
                </a:lnTo>
                <a:lnTo>
                  <a:pt x="86956" y="231927"/>
                </a:lnTo>
                <a:lnTo>
                  <a:pt x="84391" y="218452"/>
                </a:lnTo>
                <a:lnTo>
                  <a:pt x="81381" y="205257"/>
                </a:lnTo>
                <a:lnTo>
                  <a:pt x="74676" y="178498"/>
                </a:lnTo>
                <a:lnTo>
                  <a:pt x="35052" y="4572"/>
                </a:lnTo>
                <a:lnTo>
                  <a:pt x="0" y="4572"/>
                </a:lnTo>
                <a:lnTo>
                  <a:pt x="68580" y="268503"/>
                </a:lnTo>
                <a:lnTo>
                  <a:pt x="105244" y="268503"/>
                </a:lnTo>
                <a:lnTo>
                  <a:pt x="160108" y="68668"/>
                </a:lnTo>
                <a:lnTo>
                  <a:pt x="162369" y="61531"/>
                </a:lnTo>
                <a:lnTo>
                  <a:pt x="164490" y="53809"/>
                </a:lnTo>
                <a:lnTo>
                  <a:pt x="166319" y="45529"/>
                </a:lnTo>
                <a:lnTo>
                  <a:pt x="167728" y="36664"/>
                </a:lnTo>
                <a:lnTo>
                  <a:pt x="171157" y="48094"/>
                </a:lnTo>
                <a:lnTo>
                  <a:pt x="231838" y="268503"/>
                </a:lnTo>
                <a:lnTo>
                  <a:pt x="265366" y="268503"/>
                </a:lnTo>
                <a:lnTo>
                  <a:pt x="338607" y="4572"/>
                </a:lnTo>
                <a:close/>
              </a:path>
              <a:path w="799464" h="273684">
                <a:moveTo>
                  <a:pt x="576541" y="268503"/>
                </a:moveTo>
                <a:lnTo>
                  <a:pt x="544449" y="189166"/>
                </a:lnTo>
                <a:lnTo>
                  <a:pt x="532726" y="160210"/>
                </a:lnTo>
                <a:lnTo>
                  <a:pt x="495668" y="68605"/>
                </a:lnTo>
                <a:lnTo>
                  <a:pt x="495668" y="160210"/>
                </a:lnTo>
                <a:lnTo>
                  <a:pt x="407187" y="160210"/>
                </a:lnTo>
                <a:lnTo>
                  <a:pt x="436143" y="83908"/>
                </a:lnTo>
                <a:lnTo>
                  <a:pt x="440436" y="71335"/>
                </a:lnTo>
                <a:lnTo>
                  <a:pt x="444157" y="58762"/>
                </a:lnTo>
                <a:lnTo>
                  <a:pt x="447332" y="46189"/>
                </a:lnTo>
                <a:lnTo>
                  <a:pt x="449948" y="33616"/>
                </a:lnTo>
                <a:lnTo>
                  <a:pt x="453669" y="44742"/>
                </a:lnTo>
                <a:lnTo>
                  <a:pt x="457949" y="57429"/>
                </a:lnTo>
                <a:lnTo>
                  <a:pt x="462813" y="71551"/>
                </a:lnTo>
                <a:lnTo>
                  <a:pt x="468236" y="86956"/>
                </a:lnTo>
                <a:lnTo>
                  <a:pt x="495668" y="160210"/>
                </a:lnTo>
                <a:lnTo>
                  <a:pt x="495668" y="68605"/>
                </a:lnTo>
                <a:lnTo>
                  <a:pt x="481520" y="33616"/>
                </a:lnTo>
                <a:lnTo>
                  <a:pt x="469760" y="4572"/>
                </a:lnTo>
                <a:lnTo>
                  <a:pt x="431571" y="4572"/>
                </a:lnTo>
                <a:lnTo>
                  <a:pt x="330987" y="268503"/>
                </a:lnTo>
                <a:lnTo>
                  <a:pt x="367563" y="268503"/>
                </a:lnTo>
                <a:lnTo>
                  <a:pt x="396519" y="189166"/>
                </a:lnTo>
                <a:lnTo>
                  <a:pt x="506336" y="189166"/>
                </a:lnTo>
                <a:lnTo>
                  <a:pt x="536816" y="268503"/>
                </a:lnTo>
                <a:lnTo>
                  <a:pt x="576541" y="268503"/>
                </a:lnTo>
                <a:close/>
              </a:path>
              <a:path w="799464" h="273684">
                <a:moveTo>
                  <a:pt x="799134" y="193827"/>
                </a:moveTo>
                <a:lnTo>
                  <a:pt x="788466" y="157162"/>
                </a:lnTo>
                <a:lnTo>
                  <a:pt x="754938" y="129730"/>
                </a:lnTo>
                <a:lnTo>
                  <a:pt x="715467" y="117513"/>
                </a:lnTo>
                <a:lnTo>
                  <a:pt x="695413" y="112966"/>
                </a:lnTo>
                <a:lnTo>
                  <a:pt x="676605" y="108381"/>
                </a:lnTo>
                <a:lnTo>
                  <a:pt x="635977" y="88480"/>
                </a:lnTo>
                <a:lnTo>
                  <a:pt x="632929" y="80860"/>
                </a:lnTo>
                <a:lnTo>
                  <a:pt x="632929" y="71716"/>
                </a:lnTo>
                <a:lnTo>
                  <a:pt x="656170" y="37884"/>
                </a:lnTo>
                <a:lnTo>
                  <a:pt x="693889" y="32092"/>
                </a:lnTo>
                <a:lnTo>
                  <a:pt x="707948" y="32715"/>
                </a:lnTo>
                <a:lnTo>
                  <a:pt x="746848" y="51739"/>
                </a:lnTo>
                <a:lnTo>
                  <a:pt x="757986" y="82384"/>
                </a:lnTo>
                <a:lnTo>
                  <a:pt x="791514" y="79336"/>
                </a:lnTo>
                <a:lnTo>
                  <a:pt x="777798" y="38188"/>
                </a:lnTo>
                <a:lnTo>
                  <a:pt x="744270" y="10668"/>
                </a:lnTo>
                <a:lnTo>
                  <a:pt x="706729" y="596"/>
                </a:lnTo>
                <a:lnTo>
                  <a:pt x="692365" y="0"/>
                </a:lnTo>
                <a:lnTo>
                  <a:pt x="679170" y="571"/>
                </a:lnTo>
                <a:lnTo>
                  <a:pt x="633882" y="14338"/>
                </a:lnTo>
                <a:lnTo>
                  <a:pt x="606475" y="44958"/>
                </a:lnTo>
                <a:lnTo>
                  <a:pt x="599401" y="73240"/>
                </a:lnTo>
                <a:lnTo>
                  <a:pt x="599973" y="82130"/>
                </a:lnTo>
                <a:lnTo>
                  <a:pt x="620166" y="119634"/>
                </a:lnTo>
                <a:lnTo>
                  <a:pt x="656932" y="138874"/>
                </a:lnTo>
                <a:lnTo>
                  <a:pt x="687793" y="146494"/>
                </a:lnTo>
                <a:lnTo>
                  <a:pt x="704443" y="150774"/>
                </a:lnTo>
                <a:lnTo>
                  <a:pt x="742556" y="163664"/>
                </a:lnTo>
                <a:lnTo>
                  <a:pt x="757986" y="175450"/>
                </a:lnTo>
                <a:lnTo>
                  <a:pt x="764082" y="181546"/>
                </a:lnTo>
                <a:lnTo>
                  <a:pt x="765606" y="189166"/>
                </a:lnTo>
                <a:lnTo>
                  <a:pt x="765606" y="206019"/>
                </a:lnTo>
                <a:lnTo>
                  <a:pt x="735126" y="236499"/>
                </a:lnTo>
                <a:lnTo>
                  <a:pt x="700074" y="242595"/>
                </a:lnTo>
                <a:lnTo>
                  <a:pt x="688911" y="242049"/>
                </a:lnTo>
                <a:lnTo>
                  <a:pt x="651789" y="230365"/>
                </a:lnTo>
                <a:lnTo>
                  <a:pt x="625881" y="199351"/>
                </a:lnTo>
                <a:lnTo>
                  <a:pt x="622261" y="181546"/>
                </a:lnTo>
                <a:lnTo>
                  <a:pt x="590257" y="184594"/>
                </a:lnTo>
                <a:lnTo>
                  <a:pt x="603973" y="231927"/>
                </a:lnTo>
                <a:lnTo>
                  <a:pt x="642073" y="262407"/>
                </a:lnTo>
                <a:lnTo>
                  <a:pt x="684974" y="272491"/>
                </a:lnTo>
                <a:lnTo>
                  <a:pt x="701598" y="273075"/>
                </a:lnTo>
                <a:lnTo>
                  <a:pt x="715911" y="272491"/>
                </a:lnTo>
                <a:lnTo>
                  <a:pt x="753414" y="262407"/>
                </a:lnTo>
                <a:lnTo>
                  <a:pt x="786942" y="233451"/>
                </a:lnTo>
                <a:lnTo>
                  <a:pt x="798525" y="204736"/>
                </a:lnTo>
                <a:lnTo>
                  <a:pt x="799134" y="193827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2535" y="486410"/>
            <a:ext cx="35560" cy="109220"/>
          </a:xfrm>
          <a:custGeom>
            <a:avLst/>
            <a:gdLst/>
            <a:ahLst/>
            <a:cxnLst/>
            <a:rect l="l" t="t" r="r" b="b"/>
            <a:pathLst>
              <a:path w="35560" h="109220">
                <a:moveTo>
                  <a:pt x="0" y="0"/>
                </a:moveTo>
                <a:lnTo>
                  <a:pt x="35052" y="0"/>
                </a:lnTo>
                <a:lnTo>
                  <a:pt x="35052" y="109219"/>
                </a:lnTo>
                <a:lnTo>
                  <a:pt x="0" y="109219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82529" y="486409"/>
            <a:ext cx="206375" cy="264160"/>
          </a:xfrm>
          <a:custGeom>
            <a:avLst/>
            <a:gdLst/>
            <a:ahLst/>
            <a:cxnLst/>
            <a:rect l="l" t="t" r="r" b="b"/>
            <a:pathLst>
              <a:path w="206375" h="264159">
                <a:moveTo>
                  <a:pt x="205828" y="0"/>
                </a:moveTo>
                <a:lnTo>
                  <a:pt x="170776" y="0"/>
                </a:lnTo>
                <a:lnTo>
                  <a:pt x="170776" y="109220"/>
                </a:lnTo>
                <a:lnTo>
                  <a:pt x="0" y="109220"/>
                </a:lnTo>
                <a:lnTo>
                  <a:pt x="0" y="140970"/>
                </a:lnTo>
                <a:lnTo>
                  <a:pt x="0" y="264160"/>
                </a:lnTo>
                <a:lnTo>
                  <a:pt x="35052" y="264160"/>
                </a:lnTo>
                <a:lnTo>
                  <a:pt x="35052" y="140970"/>
                </a:lnTo>
                <a:lnTo>
                  <a:pt x="170776" y="140970"/>
                </a:lnTo>
                <a:lnTo>
                  <a:pt x="170776" y="264160"/>
                </a:lnTo>
                <a:lnTo>
                  <a:pt x="205828" y="264160"/>
                </a:lnTo>
                <a:lnTo>
                  <a:pt x="205828" y="140970"/>
                </a:lnTo>
                <a:lnTo>
                  <a:pt x="205828" y="109220"/>
                </a:lnTo>
                <a:lnTo>
                  <a:pt x="205828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44847" y="486409"/>
            <a:ext cx="474345" cy="264160"/>
          </a:xfrm>
          <a:custGeom>
            <a:avLst/>
            <a:gdLst/>
            <a:ahLst/>
            <a:cxnLst/>
            <a:rect l="l" t="t" r="r" b="b"/>
            <a:pathLst>
              <a:path w="474345" h="264159">
                <a:moveTo>
                  <a:pt x="196786" y="233680"/>
                </a:moveTo>
                <a:lnTo>
                  <a:pt x="35140" y="233680"/>
                </a:lnTo>
                <a:lnTo>
                  <a:pt x="35140" y="143510"/>
                </a:lnTo>
                <a:lnTo>
                  <a:pt x="180022" y="143510"/>
                </a:lnTo>
                <a:lnTo>
                  <a:pt x="180022" y="113030"/>
                </a:lnTo>
                <a:lnTo>
                  <a:pt x="35140" y="113030"/>
                </a:lnTo>
                <a:lnTo>
                  <a:pt x="35140" y="31750"/>
                </a:lnTo>
                <a:lnTo>
                  <a:pt x="190690" y="31750"/>
                </a:lnTo>
                <a:lnTo>
                  <a:pt x="190690" y="0"/>
                </a:lnTo>
                <a:lnTo>
                  <a:pt x="0" y="0"/>
                </a:lnTo>
                <a:lnTo>
                  <a:pt x="0" y="31750"/>
                </a:lnTo>
                <a:lnTo>
                  <a:pt x="0" y="113030"/>
                </a:lnTo>
                <a:lnTo>
                  <a:pt x="0" y="143510"/>
                </a:lnTo>
                <a:lnTo>
                  <a:pt x="0" y="233680"/>
                </a:lnTo>
                <a:lnTo>
                  <a:pt x="0" y="264160"/>
                </a:lnTo>
                <a:lnTo>
                  <a:pt x="196786" y="264160"/>
                </a:lnTo>
                <a:lnTo>
                  <a:pt x="196786" y="233680"/>
                </a:lnTo>
                <a:close/>
              </a:path>
              <a:path w="474345" h="264159">
                <a:moveTo>
                  <a:pt x="474345" y="264160"/>
                </a:moveTo>
                <a:lnTo>
                  <a:pt x="428536" y="192532"/>
                </a:lnTo>
                <a:lnTo>
                  <a:pt x="399580" y="157391"/>
                </a:lnTo>
                <a:lnTo>
                  <a:pt x="382816" y="146723"/>
                </a:lnTo>
                <a:lnTo>
                  <a:pt x="378244" y="145199"/>
                </a:lnTo>
                <a:lnTo>
                  <a:pt x="424319" y="129120"/>
                </a:lnTo>
                <a:lnTo>
                  <a:pt x="436918" y="117767"/>
                </a:lnTo>
                <a:lnTo>
                  <a:pt x="442633" y="110197"/>
                </a:lnTo>
                <a:lnTo>
                  <a:pt x="448348" y="98856"/>
                </a:lnTo>
                <a:lnTo>
                  <a:pt x="451777" y="86664"/>
                </a:lnTo>
                <a:lnTo>
                  <a:pt x="452920" y="73469"/>
                </a:lnTo>
                <a:lnTo>
                  <a:pt x="452081" y="62331"/>
                </a:lnTo>
                <a:lnTo>
                  <a:pt x="449681" y="51752"/>
                </a:lnTo>
                <a:lnTo>
                  <a:pt x="445846" y="41757"/>
                </a:lnTo>
                <a:lnTo>
                  <a:pt x="440728" y="32321"/>
                </a:lnTo>
                <a:lnTo>
                  <a:pt x="438581" y="29273"/>
                </a:lnTo>
                <a:lnTo>
                  <a:pt x="435343" y="24663"/>
                </a:lnTo>
                <a:lnTo>
                  <a:pt x="428536" y="17843"/>
                </a:lnTo>
                <a:lnTo>
                  <a:pt x="420573" y="12141"/>
                </a:lnTo>
                <a:lnTo>
                  <a:pt x="416344" y="10083"/>
                </a:lnTo>
                <a:lnTo>
                  <a:pt x="416344" y="73469"/>
                </a:lnTo>
                <a:lnTo>
                  <a:pt x="416344" y="81089"/>
                </a:lnTo>
                <a:lnTo>
                  <a:pt x="413296" y="88709"/>
                </a:lnTo>
                <a:lnTo>
                  <a:pt x="408724" y="96329"/>
                </a:lnTo>
                <a:lnTo>
                  <a:pt x="404152" y="104051"/>
                </a:lnTo>
                <a:lnTo>
                  <a:pt x="398056" y="108623"/>
                </a:lnTo>
                <a:lnTo>
                  <a:pt x="388912" y="111671"/>
                </a:lnTo>
                <a:lnTo>
                  <a:pt x="381457" y="114554"/>
                </a:lnTo>
                <a:lnTo>
                  <a:pt x="372719" y="116433"/>
                </a:lnTo>
                <a:lnTo>
                  <a:pt x="362546" y="117462"/>
                </a:lnTo>
                <a:lnTo>
                  <a:pt x="350812" y="117767"/>
                </a:lnTo>
                <a:lnTo>
                  <a:pt x="276034" y="117767"/>
                </a:lnTo>
                <a:lnTo>
                  <a:pt x="276034" y="29273"/>
                </a:lnTo>
                <a:lnTo>
                  <a:pt x="359956" y="29273"/>
                </a:lnTo>
                <a:lnTo>
                  <a:pt x="402628" y="41465"/>
                </a:lnTo>
                <a:lnTo>
                  <a:pt x="416344" y="73469"/>
                </a:lnTo>
                <a:lnTo>
                  <a:pt x="416344" y="10083"/>
                </a:lnTo>
                <a:lnTo>
                  <a:pt x="374688" y="774"/>
                </a:lnTo>
                <a:lnTo>
                  <a:pt x="358432" y="228"/>
                </a:lnTo>
                <a:lnTo>
                  <a:pt x="240982" y="228"/>
                </a:lnTo>
                <a:lnTo>
                  <a:pt x="240982" y="264160"/>
                </a:lnTo>
                <a:lnTo>
                  <a:pt x="276034" y="264160"/>
                </a:lnTo>
                <a:lnTo>
                  <a:pt x="276034" y="146723"/>
                </a:lnTo>
                <a:lnTo>
                  <a:pt x="326326" y="146723"/>
                </a:lnTo>
                <a:lnTo>
                  <a:pt x="332524" y="148247"/>
                </a:lnTo>
                <a:lnTo>
                  <a:pt x="337096" y="148247"/>
                </a:lnTo>
                <a:lnTo>
                  <a:pt x="341668" y="149771"/>
                </a:lnTo>
                <a:lnTo>
                  <a:pt x="375500" y="180073"/>
                </a:lnTo>
                <a:lnTo>
                  <a:pt x="381101" y="188683"/>
                </a:lnTo>
                <a:lnTo>
                  <a:pt x="387553" y="198424"/>
                </a:lnTo>
                <a:lnTo>
                  <a:pt x="395008" y="209296"/>
                </a:lnTo>
                <a:lnTo>
                  <a:pt x="430060" y="264160"/>
                </a:lnTo>
                <a:lnTo>
                  <a:pt x="474345" y="26416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55773" y="133027"/>
            <a:ext cx="1209744" cy="819032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749412" y="1157177"/>
            <a:ext cx="9243060" cy="1167130"/>
            <a:chOff x="749412" y="1157177"/>
            <a:chExt cx="9243060" cy="1167130"/>
          </a:xfrm>
        </p:grpSpPr>
        <p:sp>
          <p:nvSpPr>
            <p:cNvPr id="20" name="object 20"/>
            <p:cNvSpPr/>
            <p:nvPr/>
          </p:nvSpPr>
          <p:spPr>
            <a:xfrm>
              <a:off x="765048" y="1173479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80">
                  <a:moveTo>
                    <a:pt x="9212580" y="1135379"/>
                  </a:moveTo>
                  <a:lnTo>
                    <a:pt x="0" y="1135379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79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5429" y="1173194"/>
              <a:ext cx="9210675" cy="1135380"/>
            </a:xfrm>
            <a:custGeom>
              <a:avLst/>
              <a:gdLst/>
              <a:ahLst/>
              <a:cxnLst/>
              <a:rect l="l" t="t" r="r" b="b"/>
              <a:pathLst>
                <a:path w="9210675" h="1135380">
                  <a:moveTo>
                    <a:pt x="0" y="1135094"/>
                  </a:moveTo>
                  <a:lnTo>
                    <a:pt x="9210579" y="1135094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5094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94980" y="1641322"/>
              <a:ext cx="166370" cy="218440"/>
            </a:xfrm>
            <a:custGeom>
              <a:avLst/>
              <a:gdLst/>
              <a:ahLst/>
              <a:cxnLst/>
              <a:rect l="l" t="t" r="r" b="b"/>
              <a:pathLst>
                <a:path w="166369" h="218439">
                  <a:moveTo>
                    <a:pt x="166204" y="181610"/>
                  </a:moveTo>
                  <a:lnTo>
                    <a:pt x="44196" y="181610"/>
                  </a:lnTo>
                  <a:lnTo>
                    <a:pt x="44196" y="121920"/>
                  </a:lnTo>
                  <a:lnTo>
                    <a:pt x="154012" y="121920"/>
                  </a:lnTo>
                  <a:lnTo>
                    <a:pt x="154012" y="83820"/>
                  </a:lnTo>
                  <a:lnTo>
                    <a:pt x="44196" y="83820"/>
                  </a:lnTo>
                  <a:lnTo>
                    <a:pt x="44196" y="36830"/>
                  </a:lnTo>
                  <a:lnTo>
                    <a:pt x="161632" y="36830"/>
                  </a:lnTo>
                  <a:lnTo>
                    <a:pt x="161632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83820"/>
                  </a:lnTo>
                  <a:lnTo>
                    <a:pt x="0" y="121920"/>
                  </a:lnTo>
                  <a:lnTo>
                    <a:pt x="0" y="181610"/>
                  </a:lnTo>
                  <a:lnTo>
                    <a:pt x="0" y="218440"/>
                  </a:lnTo>
                  <a:lnTo>
                    <a:pt x="166204" y="218440"/>
                  </a:lnTo>
                  <a:lnTo>
                    <a:pt x="166204" y="18161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03869" y="1698021"/>
              <a:ext cx="144875" cy="16173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3224" y="1701069"/>
              <a:ext cx="164687" cy="15868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360765" y="1641538"/>
              <a:ext cx="43180" cy="218440"/>
            </a:xfrm>
            <a:custGeom>
              <a:avLst/>
              <a:gdLst/>
              <a:ahLst/>
              <a:cxnLst/>
              <a:rect l="l" t="t" r="r" b="b"/>
              <a:pathLst>
                <a:path w="43180" h="218439">
                  <a:moveTo>
                    <a:pt x="42672" y="59537"/>
                  </a:moveTo>
                  <a:lnTo>
                    <a:pt x="0" y="59537"/>
                  </a:lnTo>
                  <a:lnTo>
                    <a:pt x="0" y="218224"/>
                  </a:lnTo>
                  <a:lnTo>
                    <a:pt x="42672" y="218224"/>
                  </a:lnTo>
                  <a:lnTo>
                    <a:pt x="42672" y="59537"/>
                  </a:lnTo>
                  <a:close/>
                </a:path>
                <a:path w="43180" h="218439">
                  <a:moveTo>
                    <a:pt x="42672" y="0"/>
                  </a:moveTo>
                  <a:lnTo>
                    <a:pt x="0" y="0"/>
                  </a:lnTo>
                  <a:lnTo>
                    <a:pt x="0" y="38201"/>
                  </a:lnTo>
                  <a:lnTo>
                    <a:pt x="42672" y="38201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4686" y="1698021"/>
              <a:ext cx="269938" cy="16478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49677" y="1698021"/>
              <a:ext cx="143351" cy="16173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35795" y="1698021"/>
              <a:ext cx="231838" cy="16173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9637" y="1698021"/>
              <a:ext cx="147923" cy="16478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90233" y="1698021"/>
              <a:ext cx="143446" cy="16173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61111" y="1644586"/>
              <a:ext cx="259270" cy="21821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851148" y="1639824"/>
              <a:ext cx="43180" cy="219710"/>
            </a:xfrm>
            <a:custGeom>
              <a:avLst/>
              <a:gdLst/>
              <a:ahLst/>
              <a:cxnLst/>
              <a:rect l="l" t="t" r="r" b="b"/>
              <a:pathLst>
                <a:path w="43179" h="219710">
                  <a:moveTo>
                    <a:pt x="42671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42671" y="0"/>
                  </a:lnTo>
                  <a:lnTo>
                    <a:pt x="42671" y="2194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34968" y="1636966"/>
              <a:ext cx="370427" cy="22278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35875" y="1698021"/>
              <a:ext cx="147923" cy="16478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26565" y="1698021"/>
              <a:ext cx="143351" cy="16173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06585" y="1641538"/>
              <a:ext cx="153926" cy="22126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904231" y="1639823"/>
              <a:ext cx="43180" cy="219710"/>
            </a:xfrm>
            <a:custGeom>
              <a:avLst/>
              <a:gdLst/>
              <a:ahLst/>
              <a:cxnLst/>
              <a:rect l="l" t="t" r="r" b="b"/>
              <a:pathLst>
                <a:path w="43179" h="219710">
                  <a:moveTo>
                    <a:pt x="42671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42671" y="0"/>
                  </a:lnTo>
                  <a:lnTo>
                    <a:pt x="42671" y="2194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70335" y="1701069"/>
              <a:ext cx="161734" cy="22269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242560" y="1639823"/>
              <a:ext cx="942340" cy="223520"/>
            </a:xfrm>
            <a:custGeom>
              <a:avLst/>
              <a:gdLst/>
              <a:ahLst/>
              <a:cxnLst/>
              <a:rect l="l" t="t" r="r" b="b"/>
              <a:pathLst>
                <a:path w="942339" h="223519">
                  <a:moveTo>
                    <a:pt x="42672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42672" y="219456"/>
                  </a:lnTo>
                  <a:lnTo>
                    <a:pt x="42672" y="0"/>
                  </a:lnTo>
                  <a:close/>
                </a:path>
                <a:path w="942339" h="223519">
                  <a:moveTo>
                    <a:pt x="247827" y="140589"/>
                  </a:moveTo>
                  <a:lnTo>
                    <a:pt x="234975" y="93370"/>
                  </a:lnTo>
                  <a:lnTo>
                    <a:pt x="233641" y="91732"/>
                  </a:lnTo>
                  <a:lnTo>
                    <a:pt x="224967" y="81064"/>
                  </a:lnTo>
                  <a:lnTo>
                    <a:pt x="212686" y="71056"/>
                  </a:lnTo>
                  <a:lnTo>
                    <a:pt x="205155" y="67221"/>
                  </a:lnTo>
                  <a:lnTo>
                    <a:pt x="205155" y="140589"/>
                  </a:lnTo>
                  <a:lnTo>
                    <a:pt x="204330" y="151434"/>
                  </a:lnTo>
                  <a:lnTo>
                    <a:pt x="180314" y="185928"/>
                  </a:lnTo>
                  <a:lnTo>
                    <a:pt x="165442" y="189357"/>
                  </a:lnTo>
                  <a:lnTo>
                    <a:pt x="157721" y="188506"/>
                  </a:lnTo>
                  <a:lnTo>
                    <a:pt x="129819" y="160972"/>
                  </a:lnTo>
                  <a:lnTo>
                    <a:pt x="127901" y="150710"/>
                  </a:lnTo>
                  <a:lnTo>
                    <a:pt x="127342" y="140589"/>
                  </a:lnTo>
                  <a:lnTo>
                    <a:pt x="127939" y="129717"/>
                  </a:lnTo>
                  <a:lnTo>
                    <a:pt x="128066" y="129082"/>
                  </a:lnTo>
                  <a:lnTo>
                    <a:pt x="129819" y="119976"/>
                  </a:lnTo>
                  <a:lnTo>
                    <a:pt x="157721" y="92570"/>
                  </a:lnTo>
                  <a:lnTo>
                    <a:pt x="165442" y="91732"/>
                  </a:lnTo>
                  <a:lnTo>
                    <a:pt x="173164" y="92570"/>
                  </a:lnTo>
                  <a:lnTo>
                    <a:pt x="198183" y="111366"/>
                  </a:lnTo>
                  <a:lnTo>
                    <a:pt x="201917" y="119405"/>
                  </a:lnTo>
                  <a:lnTo>
                    <a:pt x="204330" y="129082"/>
                  </a:lnTo>
                  <a:lnTo>
                    <a:pt x="204381" y="129717"/>
                  </a:lnTo>
                  <a:lnTo>
                    <a:pt x="205155" y="140589"/>
                  </a:lnTo>
                  <a:lnTo>
                    <a:pt x="205155" y="67221"/>
                  </a:lnTo>
                  <a:lnTo>
                    <a:pt x="198678" y="63919"/>
                  </a:lnTo>
                  <a:lnTo>
                    <a:pt x="182930" y="59626"/>
                  </a:lnTo>
                  <a:lnTo>
                    <a:pt x="165442" y="58204"/>
                  </a:lnTo>
                  <a:lnTo>
                    <a:pt x="154292" y="58775"/>
                  </a:lnTo>
                  <a:lnTo>
                    <a:pt x="114846" y="73393"/>
                  </a:lnTo>
                  <a:lnTo>
                    <a:pt x="90462" y="107251"/>
                  </a:lnTo>
                  <a:lnTo>
                    <a:pt x="90411" y="107403"/>
                  </a:lnTo>
                  <a:lnTo>
                    <a:pt x="87147" y="117119"/>
                  </a:lnTo>
                  <a:lnTo>
                    <a:pt x="85267" y="127266"/>
                  </a:lnTo>
                  <a:lnTo>
                    <a:pt x="85166" y="129082"/>
                  </a:lnTo>
                  <a:lnTo>
                    <a:pt x="85128" y="129717"/>
                  </a:lnTo>
                  <a:lnTo>
                    <a:pt x="84670" y="137541"/>
                  </a:lnTo>
                  <a:lnTo>
                    <a:pt x="85267" y="150710"/>
                  </a:lnTo>
                  <a:lnTo>
                    <a:pt x="85382" y="151434"/>
                  </a:lnTo>
                  <a:lnTo>
                    <a:pt x="87147" y="162877"/>
                  </a:lnTo>
                  <a:lnTo>
                    <a:pt x="107530" y="201028"/>
                  </a:lnTo>
                  <a:lnTo>
                    <a:pt x="144868" y="220700"/>
                  </a:lnTo>
                  <a:lnTo>
                    <a:pt x="165442" y="222986"/>
                  </a:lnTo>
                  <a:lnTo>
                    <a:pt x="182714" y="221551"/>
                  </a:lnTo>
                  <a:lnTo>
                    <a:pt x="224967" y="200025"/>
                  </a:lnTo>
                  <a:lnTo>
                    <a:pt x="246405" y="157162"/>
                  </a:lnTo>
                  <a:lnTo>
                    <a:pt x="247827" y="140589"/>
                  </a:lnTo>
                  <a:close/>
                </a:path>
                <a:path w="942339" h="223519">
                  <a:moveTo>
                    <a:pt x="498055" y="61252"/>
                  </a:moveTo>
                  <a:lnTo>
                    <a:pt x="456819" y="61252"/>
                  </a:lnTo>
                  <a:lnTo>
                    <a:pt x="426339" y="164973"/>
                  </a:lnTo>
                  <a:lnTo>
                    <a:pt x="400431" y="61252"/>
                  </a:lnTo>
                  <a:lnTo>
                    <a:pt x="360705" y="61252"/>
                  </a:lnTo>
                  <a:lnTo>
                    <a:pt x="333273" y="164973"/>
                  </a:lnTo>
                  <a:lnTo>
                    <a:pt x="302793" y="61252"/>
                  </a:lnTo>
                  <a:lnTo>
                    <a:pt x="263169" y="61252"/>
                  </a:lnTo>
                  <a:lnTo>
                    <a:pt x="311937" y="219938"/>
                  </a:lnTo>
                  <a:lnTo>
                    <a:pt x="353085" y="219938"/>
                  </a:lnTo>
                  <a:lnTo>
                    <a:pt x="380619" y="117729"/>
                  </a:lnTo>
                  <a:lnTo>
                    <a:pt x="408051" y="219938"/>
                  </a:lnTo>
                  <a:lnTo>
                    <a:pt x="447675" y="219938"/>
                  </a:lnTo>
                  <a:lnTo>
                    <a:pt x="498055" y="61252"/>
                  </a:lnTo>
                  <a:close/>
                </a:path>
                <a:path w="942339" h="223519">
                  <a:moveTo>
                    <a:pt x="595884" y="118872"/>
                  </a:moveTo>
                  <a:lnTo>
                    <a:pt x="513588" y="118872"/>
                  </a:lnTo>
                  <a:lnTo>
                    <a:pt x="513588" y="161544"/>
                  </a:lnTo>
                  <a:lnTo>
                    <a:pt x="595884" y="161544"/>
                  </a:lnTo>
                  <a:lnTo>
                    <a:pt x="595884" y="118872"/>
                  </a:lnTo>
                  <a:close/>
                </a:path>
                <a:path w="942339" h="223519">
                  <a:moveTo>
                    <a:pt x="760374" y="166497"/>
                  </a:moveTo>
                  <a:lnTo>
                    <a:pt x="719137" y="158877"/>
                  </a:lnTo>
                  <a:lnTo>
                    <a:pt x="717613" y="169545"/>
                  </a:lnTo>
                  <a:lnTo>
                    <a:pt x="714565" y="177165"/>
                  </a:lnTo>
                  <a:lnTo>
                    <a:pt x="708469" y="181737"/>
                  </a:lnTo>
                  <a:lnTo>
                    <a:pt x="703897" y="186309"/>
                  </a:lnTo>
                  <a:lnTo>
                    <a:pt x="697801" y="189357"/>
                  </a:lnTo>
                  <a:lnTo>
                    <a:pt x="690181" y="189357"/>
                  </a:lnTo>
                  <a:lnTo>
                    <a:pt x="682485" y="188531"/>
                  </a:lnTo>
                  <a:lnTo>
                    <a:pt x="655701" y="150380"/>
                  </a:lnTo>
                  <a:lnTo>
                    <a:pt x="655129" y="137541"/>
                  </a:lnTo>
                  <a:lnTo>
                    <a:pt x="655701" y="125818"/>
                  </a:lnTo>
                  <a:lnTo>
                    <a:pt x="681202" y="91020"/>
                  </a:lnTo>
                  <a:lnTo>
                    <a:pt x="688657" y="90208"/>
                  </a:lnTo>
                  <a:lnTo>
                    <a:pt x="696277" y="90208"/>
                  </a:lnTo>
                  <a:lnTo>
                    <a:pt x="717613" y="116205"/>
                  </a:lnTo>
                  <a:lnTo>
                    <a:pt x="758850" y="108496"/>
                  </a:lnTo>
                  <a:lnTo>
                    <a:pt x="734377" y="70396"/>
                  </a:lnTo>
                  <a:lnTo>
                    <a:pt x="688657" y="58204"/>
                  </a:lnTo>
                  <a:lnTo>
                    <a:pt x="671487" y="59397"/>
                  </a:lnTo>
                  <a:lnTo>
                    <a:pt x="632269" y="79540"/>
                  </a:lnTo>
                  <a:lnTo>
                    <a:pt x="613524" y="122224"/>
                  </a:lnTo>
                  <a:lnTo>
                    <a:pt x="612355" y="140589"/>
                  </a:lnTo>
                  <a:lnTo>
                    <a:pt x="613524" y="158902"/>
                  </a:lnTo>
                  <a:lnTo>
                    <a:pt x="632269" y="201549"/>
                  </a:lnTo>
                  <a:lnTo>
                    <a:pt x="670839" y="221576"/>
                  </a:lnTo>
                  <a:lnTo>
                    <a:pt x="687133" y="222986"/>
                  </a:lnTo>
                  <a:lnTo>
                    <a:pt x="702030" y="222123"/>
                  </a:lnTo>
                  <a:lnTo>
                    <a:pt x="744474" y="200621"/>
                  </a:lnTo>
                  <a:lnTo>
                    <a:pt x="760374" y="166497"/>
                  </a:lnTo>
                  <a:close/>
                </a:path>
                <a:path w="942339" h="223519">
                  <a:moveTo>
                    <a:pt x="941832" y="140589"/>
                  </a:moveTo>
                  <a:lnTo>
                    <a:pt x="940396" y="123151"/>
                  </a:lnTo>
                  <a:lnTo>
                    <a:pt x="936117" y="107403"/>
                  </a:lnTo>
                  <a:lnTo>
                    <a:pt x="936028" y="107251"/>
                  </a:lnTo>
                  <a:lnTo>
                    <a:pt x="928966" y="93370"/>
                  </a:lnTo>
                  <a:lnTo>
                    <a:pt x="927633" y="91732"/>
                  </a:lnTo>
                  <a:lnTo>
                    <a:pt x="918972" y="81064"/>
                  </a:lnTo>
                  <a:lnTo>
                    <a:pt x="906919" y="71056"/>
                  </a:lnTo>
                  <a:lnTo>
                    <a:pt x="899160" y="66954"/>
                  </a:lnTo>
                  <a:lnTo>
                    <a:pt x="899160" y="140589"/>
                  </a:lnTo>
                  <a:lnTo>
                    <a:pt x="898563" y="151434"/>
                  </a:lnTo>
                  <a:lnTo>
                    <a:pt x="875906" y="185928"/>
                  </a:lnTo>
                  <a:lnTo>
                    <a:pt x="860958" y="189357"/>
                  </a:lnTo>
                  <a:lnTo>
                    <a:pt x="853249" y="188506"/>
                  </a:lnTo>
                  <a:lnTo>
                    <a:pt x="825334" y="160972"/>
                  </a:lnTo>
                  <a:lnTo>
                    <a:pt x="823417" y="150710"/>
                  </a:lnTo>
                  <a:lnTo>
                    <a:pt x="822858" y="140589"/>
                  </a:lnTo>
                  <a:lnTo>
                    <a:pt x="823455" y="129717"/>
                  </a:lnTo>
                  <a:lnTo>
                    <a:pt x="823582" y="129082"/>
                  </a:lnTo>
                  <a:lnTo>
                    <a:pt x="825334" y="119976"/>
                  </a:lnTo>
                  <a:lnTo>
                    <a:pt x="853249" y="92570"/>
                  </a:lnTo>
                  <a:lnTo>
                    <a:pt x="860958" y="91732"/>
                  </a:lnTo>
                  <a:lnTo>
                    <a:pt x="868730" y="92570"/>
                  </a:lnTo>
                  <a:lnTo>
                    <a:pt x="896683" y="119405"/>
                  </a:lnTo>
                  <a:lnTo>
                    <a:pt x="896785" y="119976"/>
                  </a:lnTo>
                  <a:lnTo>
                    <a:pt x="898563" y="129082"/>
                  </a:lnTo>
                  <a:lnTo>
                    <a:pt x="898588" y="129717"/>
                  </a:lnTo>
                  <a:lnTo>
                    <a:pt x="899160" y="140589"/>
                  </a:lnTo>
                  <a:lnTo>
                    <a:pt x="899160" y="66954"/>
                  </a:lnTo>
                  <a:lnTo>
                    <a:pt x="893432" y="63919"/>
                  </a:lnTo>
                  <a:lnTo>
                    <a:pt x="878205" y="59626"/>
                  </a:lnTo>
                  <a:lnTo>
                    <a:pt x="860958" y="58204"/>
                  </a:lnTo>
                  <a:lnTo>
                    <a:pt x="849579" y="58775"/>
                  </a:lnTo>
                  <a:lnTo>
                    <a:pt x="809688" y="73393"/>
                  </a:lnTo>
                  <a:lnTo>
                    <a:pt x="785088" y="107251"/>
                  </a:lnTo>
                  <a:lnTo>
                    <a:pt x="785037" y="107403"/>
                  </a:lnTo>
                  <a:lnTo>
                    <a:pt x="781710" y="117119"/>
                  </a:lnTo>
                  <a:lnTo>
                    <a:pt x="779475" y="127266"/>
                  </a:lnTo>
                  <a:lnTo>
                    <a:pt x="778662" y="137541"/>
                  </a:lnTo>
                  <a:lnTo>
                    <a:pt x="779475" y="150710"/>
                  </a:lnTo>
                  <a:lnTo>
                    <a:pt x="795375" y="193408"/>
                  </a:lnTo>
                  <a:lnTo>
                    <a:pt x="829449" y="217843"/>
                  </a:lnTo>
                  <a:lnTo>
                    <a:pt x="860958" y="222986"/>
                  </a:lnTo>
                  <a:lnTo>
                    <a:pt x="877557" y="221551"/>
                  </a:lnTo>
                  <a:lnTo>
                    <a:pt x="918972" y="200025"/>
                  </a:lnTo>
                  <a:lnTo>
                    <a:pt x="940396" y="157162"/>
                  </a:lnTo>
                  <a:lnTo>
                    <a:pt x="941832" y="140589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05728" y="1698021"/>
              <a:ext cx="147923" cy="16478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81178" y="1644586"/>
              <a:ext cx="92963" cy="21821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79393" y="1698021"/>
              <a:ext cx="148018" cy="16478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754367" y="1639823"/>
              <a:ext cx="43180" cy="219710"/>
            </a:xfrm>
            <a:custGeom>
              <a:avLst/>
              <a:gdLst/>
              <a:ahLst/>
              <a:cxnLst/>
              <a:rect l="l" t="t" r="r" b="b"/>
              <a:pathLst>
                <a:path w="43179" h="219710">
                  <a:moveTo>
                    <a:pt x="42671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42671" y="0"/>
                  </a:lnTo>
                  <a:lnTo>
                    <a:pt x="42671" y="2194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27996" y="1698021"/>
              <a:ext cx="148018" cy="16478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06494" y="1698021"/>
              <a:ext cx="147923" cy="16478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184898" y="1698021"/>
              <a:ext cx="144875" cy="16173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374051" y="1641538"/>
              <a:ext cx="43180" cy="218440"/>
            </a:xfrm>
            <a:custGeom>
              <a:avLst/>
              <a:gdLst/>
              <a:ahLst/>
              <a:cxnLst/>
              <a:rect l="l" t="t" r="r" b="b"/>
              <a:pathLst>
                <a:path w="43179" h="218439">
                  <a:moveTo>
                    <a:pt x="42672" y="59537"/>
                  </a:moveTo>
                  <a:lnTo>
                    <a:pt x="0" y="59537"/>
                  </a:lnTo>
                  <a:lnTo>
                    <a:pt x="0" y="218224"/>
                  </a:lnTo>
                  <a:lnTo>
                    <a:pt x="42672" y="218224"/>
                  </a:lnTo>
                  <a:lnTo>
                    <a:pt x="42672" y="59537"/>
                  </a:lnTo>
                  <a:close/>
                </a:path>
                <a:path w="43179" h="218439">
                  <a:moveTo>
                    <a:pt x="42672" y="0"/>
                  </a:moveTo>
                  <a:lnTo>
                    <a:pt x="0" y="0"/>
                  </a:lnTo>
                  <a:lnTo>
                    <a:pt x="0" y="38201"/>
                  </a:lnTo>
                  <a:lnTo>
                    <a:pt x="42672" y="38201"/>
                  </a:lnTo>
                  <a:lnTo>
                    <a:pt x="4267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59503" y="1698021"/>
              <a:ext cx="143351" cy="16173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37906" y="1698021"/>
              <a:ext cx="154019" cy="22574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06321" y="1698021"/>
              <a:ext cx="147923" cy="16478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078622" y="1644586"/>
              <a:ext cx="596900" cy="279400"/>
            </a:xfrm>
            <a:custGeom>
              <a:avLst/>
              <a:gdLst/>
              <a:ahLst/>
              <a:cxnLst/>
              <a:rect l="l" t="t" r="r" b="b"/>
              <a:pathLst>
                <a:path w="596900" h="279400">
                  <a:moveTo>
                    <a:pt x="163258" y="56489"/>
                  </a:moveTo>
                  <a:lnTo>
                    <a:pt x="118973" y="56489"/>
                  </a:lnTo>
                  <a:lnTo>
                    <a:pt x="82397" y="169354"/>
                  </a:lnTo>
                  <a:lnTo>
                    <a:pt x="44297" y="56489"/>
                  </a:lnTo>
                  <a:lnTo>
                    <a:pt x="0" y="56489"/>
                  </a:lnTo>
                  <a:lnTo>
                    <a:pt x="59537" y="215176"/>
                  </a:lnTo>
                  <a:lnTo>
                    <a:pt x="58013" y="224320"/>
                  </a:lnTo>
                  <a:lnTo>
                    <a:pt x="53441" y="231940"/>
                  </a:lnTo>
                  <a:lnTo>
                    <a:pt x="48869" y="236512"/>
                  </a:lnTo>
                  <a:lnTo>
                    <a:pt x="44297" y="242608"/>
                  </a:lnTo>
                  <a:lnTo>
                    <a:pt x="38201" y="245656"/>
                  </a:lnTo>
                  <a:lnTo>
                    <a:pt x="22961" y="245656"/>
                  </a:lnTo>
                  <a:lnTo>
                    <a:pt x="16865" y="244132"/>
                  </a:lnTo>
                  <a:lnTo>
                    <a:pt x="10769" y="244132"/>
                  </a:lnTo>
                  <a:lnTo>
                    <a:pt x="13817" y="276136"/>
                  </a:lnTo>
                  <a:lnTo>
                    <a:pt x="29057" y="279184"/>
                  </a:lnTo>
                  <a:lnTo>
                    <a:pt x="45821" y="279184"/>
                  </a:lnTo>
                  <a:lnTo>
                    <a:pt x="51917" y="277660"/>
                  </a:lnTo>
                  <a:lnTo>
                    <a:pt x="59537" y="276136"/>
                  </a:lnTo>
                  <a:lnTo>
                    <a:pt x="93065" y="245656"/>
                  </a:lnTo>
                  <a:lnTo>
                    <a:pt x="96113" y="236512"/>
                  </a:lnTo>
                  <a:lnTo>
                    <a:pt x="106781" y="209080"/>
                  </a:lnTo>
                  <a:lnTo>
                    <a:pt x="163258" y="56489"/>
                  </a:lnTo>
                  <a:close/>
                </a:path>
                <a:path w="596900" h="279400">
                  <a:moveTo>
                    <a:pt x="320332" y="164782"/>
                  </a:moveTo>
                  <a:lnTo>
                    <a:pt x="300113" y="128879"/>
                  </a:lnTo>
                  <a:lnTo>
                    <a:pt x="260896" y="116014"/>
                  </a:lnTo>
                  <a:lnTo>
                    <a:pt x="234137" y="108699"/>
                  </a:lnTo>
                  <a:lnTo>
                    <a:pt x="226072" y="106070"/>
                  </a:lnTo>
                  <a:lnTo>
                    <a:pt x="221170" y="103733"/>
                  </a:lnTo>
                  <a:lnTo>
                    <a:pt x="219646" y="102209"/>
                  </a:lnTo>
                  <a:lnTo>
                    <a:pt x="218122" y="99161"/>
                  </a:lnTo>
                  <a:lnTo>
                    <a:pt x="218122" y="93065"/>
                  </a:lnTo>
                  <a:lnTo>
                    <a:pt x="219646" y="90017"/>
                  </a:lnTo>
                  <a:lnTo>
                    <a:pt x="222694" y="86969"/>
                  </a:lnTo>
                  <a:lnTo>
                    <a:pt x="227266" y="83921"/>
                  </a:lnTo>
                  <a:lnTo>
                    <a:pt x="234886" y="82397"/>
                  </a:lnTo>
                  <a:lnTo>
                    <a:pt x="254800" y="82397"/>
                  </a:lnTo>
                  <a:lnTo>
                    <a:pt x="262420" y="83921"/>
                  </a:lnTo>
                  <a:lnTo>
                    <a:pt x="266992" y="88493"/>
                  </a:lnTo>
                  <a:lnTo>
                    <a:pt x="271564" y="91541"/>
                  </a:lnTo>
                  <a:lnTo>
                    <a:pt x="274612" y="96113"/>
                  </a:lnTo>
                  <a:lnTo>
                    <a:pt x="276136" y="102209"/>
                  </a:lnTo>
                  <a:lnTo>
                    <a:pt x="315760" y="94589"/>
                  </a:lnTo>
                  <a:lnTo>
                    <a:pt x="292900" y="64109"/>
                  </a:lnTo>
                  <a:lnTo>
                    <a:pt x="245554" y="53441"/>
                  </a:lnTo>
                  <a:lnTo>
                    <a:pt x="229552" y="54292"/>
                  </a:lnTo>
                  <a:lnTo>
                    <a:pt x="188137" y="74320"/>
                  </a:lnTo>
                  <a:lnTo>
                    <a:pt x="178498" y="100685"/>
                  </a:lnTo>
                  <a:lnTo>
                    <a:pt x="179666" y="111594"/>
                  </a:lnTo>
                  <a:lnTo>
                    <a:pt x="206603" y="141947"/>
                  </a:lnTo>
                  <a:lnTo>
                    <a:pt x="262420" y="157162"/>
                  </a:lnTo>
                  <a:lnTo>
                    <a:pt x="268516" y="158686"/>
                  </a:lnTo>
                  <a:lnTo>
                    <a:pt x="273088" y="161734"/>
                  </a:lnTo>
                  <a:lnTo>
                    <a:pt x="276136" y="163258"/>
                  </a:lnTo>
                  <a:lnTo>
                    <a:pt x="277660" y="164782"/>
                  </a:lnTo>
                  <a:lnTo>
                    <a:pt x="279184" y="167830"/>
                  </a:lnTo>
                  <a:lnTo>
                    <a:pt x="279184" y="175450"/>
                  </a:lnTo>
                  <a:lnTo>
                    <a:pt x="277660" y="178498"/>
                  </a:lnTo>
                  <a:lnTo>
                    <a:pt x="273088" y="181546"/>
                  </a:lnTo>
                  <a:lnTo>
                    <a:pt x="268516" y="186118"/>
                  </a:lnTo>
                  <a:lnTo>
                    <a:pt x="259372" y="187642"/>
                  </a:lnTo>
                  <a:lnTo>
                    <a:pt x="239458" y="187642"/>
                  </a:lnTo>
                  <a:lnTo>
                    <a:pt x="231838" y="186118"/>
                  </a:lnTo>
                  <a:lnTo>
                    <a:pt x="219646" y="176974"/>
                  </a:lnTo>
                  <a:lnTo>
                    <a:pt x="216598" y="170878"/>
                  </a:lnTo>
                  <a:lnTo>
                    <a:pt x="215074" y="163258"/>
                  </a:lnTo>
                  <a:lnTo>
                    <a:pt x="172402" y="169354"/>
                  </a:lnTo>
                  <a:lnTo>
                    <a:pt x="198310" y="204508"/>
                  </a:lnTo>
                  <a:lnTo>
                    <a:pt x="248602" y="218224"/>
                  </a:lnTo>
                  <a:lnTo>
                    <a:pt x="265569" y="217347"/>
                  </a:lnTo>
                  <a:lnTo>
                    <a:pt x="302044" y="202984"/>
                  </a:lnTo>
                  <a:lnTo>
                    <a:pt x="319189" y="175666"/>
                  </a:lnTo>
                  <a:lnTo>
                    <a:pt x="320332" y="164782"/>
                  </a:lnTo>
                  <a:close/>
                </a:path>
                <a:path w="596900" h="279400">
                  <a:moveTo>
                    <a:pt x="431673" y="212128"/>
                  </a:moveTo>
                  <a:lnTo>
                    <a:pt x="428625" y="180022"/>
                  </a:lnTo>
                  <a:lnTo>
                    <a:pt x="421005" y="181546"/>
                  </a:lnTo>
                  <a:lnTo>
                    <a:pt x="414909" y="183070"/>
                  </a:lnTo>
                  <a:lnTo>
                    <a:pt x="405765" y="183070"/>
                  </a:lnTo>
                  <a:lnTo>
                    <a:pt x="401193" y="178498"/>
                  </a:lnTo>
                  <a:lnTo>
                    <a:pt x="401193" y="175450"/>
                  </a:lnTo>
                  <a:lnTo>
                    <a:pt x="399669" y="173926"/>
                  </a:lnTo>
                  <a:lnTo>
                    <a:pt x="399669" y="90017"/>
                  </a:lnTo>
                  <a:lnTo>
                    <a:pt x="428625" y="90017"/>
                  </a:lnTo>
                  <a:lnTo>
                    <a:pt x="428625" y="56489"/>
                  </a:lnTo>
                  <a:lnTo>
                    <a:pt x="399669" y="56489"/>
                  </a:lnTo>
                  <a:lnTo>
                    <a:pt x="399669" y="0"/>
                  </a:lnTo>
                  <a:lnTo>
                    <a:pt x="358432" y="24485"/>
                  </a:lnTo>
                  <a:lnTo>
                    <a:pt x="358432" y="56489"/>
                  </a:lnTo>
                  <a:lnTo>
                    <a:pt x="338620" y="56489"/>
                  </a:lnTo>
                  <a:lnTo>
                    <a:pt x="338620" y="90017"/>
                  </a:lnTo>
                  <a:lnTo>
                    <a:pt x="358432" y="90017"/>
                  </a:lnTo>
                  <a:lnTo>
                    <a:pt x="358432" y="187642"/>
                  </a:lnTo>
                  <a:lnTo>
                    <a:pt x="359956" y="195262"/>
                  </a:lnTo>
                  <a:lnTo>
                    <a:pt x="390525" y="218224"/>
                  </a:lnTo>
                  <a:lnTo>
                    <a:pt x="398145" y="218224"/>
                  </a:lnTo>
                  <a:lnTo>
                    <a:pt x="407238" y="217919"/>
                  </a:lnTo>
                  <a:lnTo>
                    <a:pt x="416052" y="216890"/>
                  </a:lnTo>
                  <a:lnTo>
                    <a:pt x="424294" y="215011"/>
                  </a:lnTo>
                  <a:lnTo>
                    <a:pt x="431673" y="212128"/>
                  </a:lnTo>
                  <a:close/>
                </a:path>
                <a:path w="596900" h="279400">
                  <a:moveTo>
                    <a:pt x="596353" y="148018"/>
                  </a:moveTo>
                  <a:lnTo>
                    <a:pt x="595198" y="125463"/>
                  </a:lnTo>
                  <a:lnTo>
                    <a:pt x="594575" y="122110"/>
                  </a:lnTo>
                  <a:lnTo>
                    <a:pt x="591591" y="105879"/>
                  </a:lnTo>
                  <a:lnTo>
                    <a:pt x="585431" y="89433"/>
                  </a:lnTo>
                  <a:lnTo>
                    <a:pt x="582726" y="85445"/>
                  </a:lnTo>
                  <a:lnTo>
                    <a:pt x="576541" y="76301"/>
                  </a:lnTo>
                  <a:lnTo>
                    <a:pt x="565378" y="66294"/>
                  </a:lnTo>
                  <a:lnTo>
                    <a:pt x="553681" y="59893"/>
                  </a:lnTo>
                  <a:lnTo>
                    <a:pt x="553681" y="122110"/>
                  </a:lnTo>
                  <a:lnTo>
                    <a:pt x="491109" y="122110"/>
                  </a:lnTo>
                  <a:lnTo>
                    <a:pt x="514057" y="85445"/>
                  </a:lnTo>
                  <a:lnTo>
                    <a:pt x="532345" y="85445"/>
                  </a:lnTo>
                  <a:lnTo>
                    <a:pt x="553681" y="122110"/>
                  </a:lnTo>
                  <a:lnTo>
                    <a:pt x="553681" y="59893"/>
                  </a:lnTo>
                  <a:lnTo>
                    <a:pt x="552348" y="59156"/>
                  </a:lnTo>
                  <a:lnTo>
                    <a:pt x="537248" y="54851"/>
                  </a:lnTo>
                  <a:lnTo>
                    <a:pt x="537044" y="54851"/>
                  </a:lnTo>
                  <a:lnTo>
                    <a:pt x="520153" y="53441"/>
                  </a:lnTo>
                  <a:lnTo>
                    <a:pt x="479361" y="65659"/>
                  </a:lnTo>
                  <a:lnTo>
                    <a:pt x="453199" y="101460"/>
                  </a:lnTo>
                  <a:lnTo>
                    <a:pt x="448437" y="137350"/>
                  </a:lnTo>
                  <a:lnTo>
                    <a:pt x="449313" y="152768"/>
                  </a:lnTo>
                  <a:lnTo>
                    <a:pt x="463677" y="190690"/>
                  </a:lnTo>
                  <a:lnTo>
                    <a:pt x="505510" y="216509"/>
                  </a:lnTo>
                  <a:lnTo>
                    <a:pt x="524725" y="218224"/>
                  </a:lnTo>
                  <a:lnTo>
                    <a:pt x="537641" y="217385"/>
                  </a:lnTo>
                  <a:lnTo>
                    <a:pt x="576592" y="199428"/>
                  </a:lnTo>
                  <a:lnTo>
                    <a:pt x="586460" y="186118"/>
                  </a:lnTo>
                  <a:lnTo>
                    <a:pt x="589076" y="181724"/>
                  </a:lnTo>
                  <a:lnTo>
                    <a:pt x="593305" y="170878"/>
                  </a:lnTo>
                  <a:lnTo>
                    <a:pt x="552157" y="164782"/>
                  </a:lnTo>
                  <a:lnTo>
                    <a:pt x="549109" y="172402"/>
                  </a:lnTo>
                  <a:lnTo>
                    <a:pt x="546061" y="178498"/>
                  </a:lnTo>
                  <a:lnTo>
                    <a:pt x="536917" y="184594"/>
                  </a:lnTo>
                  <a:lnTo>
                    <a:pt x="532345" y="186118"/>
                  </a:lnTo>
                  <a:lnTo>
                    <a:pt x="515581" y="186118"/>
                  </a:lnTo>
                  <a:lnTo>
                    <a:pt x="491109" y="148018"/>
                  </a:lnTo>
                  <a:lnTo>
                    <a:pt x="596353" y="148018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04040" y="1698021"/>
              <a:ext cx="231743" cy="161734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6084460" y="189914"/>
            <a:ext cx="2720975" cy="756920"/>
            <a:chOff x="6084460" y="189914"/>
            <a:chExt cx="2720975" cy="756920"/>
          </a:xfrm>
        </p:grpSpPr>
        <p:sp>
          <p:nvSpPr>
            <p:cNvPr id="54" name="object 54"/>
            <p:cNvSpPr/>
            <p:nvPr/>
          </p:nvSpPr>
          <p:spPr>
            <a:xfrm>
              <a:off x="6100571" y="205740"/>
              <a:ext cx="2688590" cy="727075"/>
            </a:xfrm>
            <a:custGeom>
              <a:avLst/>
              <a:gdLst/>
              <a:ahLst/>
              <a:cxnLst/>
              <a:rect l="l" t="t" r="r" b="b"/>
              <a:pathLst>
                <a:path w="2688590" h="727075">
                  <a:moveTo>
                    <a:pt x="2688335" y="726947"/>
                  </a:moveTo>
                  <a:lnTo>
                    <a:pt x="0" y="726947"/>
                  </a:lnTo>
                  <a:lnTo>
                    <a:pt x="0" y="0"/>
                  </a:lnTo>
                  <a:lnTo>
                    <a:pt x="2688335" y="0"/>
                  </a:lnTo>
                  <a:lnTo>
                    <a:pt x="2688335" y="72694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100476" y="205930"/>
              <a:ext cx="2689225" cy="725170"/>
            </a:xfrm>
            <a:custGeom>
              <a:avLst/>
              <a:gdLst/>
              <a:ahLst/>
              <a:cxnLst/>
              <a:rect l="l" t="t" r="r" b="b"/>
              <a:pathLst>
                <a:path w="2689225" h="725169">
                  <a:moveTo>
                    <a:pt x="0" y="724661"/>
                  </a:moveTo>
                  <a:lnTo>
                    <a:pt x="2688907" y="724661"/>
                  </a:lnTo>
                  <a:lnTo>
                    <a:pt x="2688907" y="0"/>
                  </a:lnTo>
                  <a:lnTo>
                    <a:pt x="0" y="0"/>
                  </a:lnTo>
                  <a:lnTo>
                    <a:pt x="0" y="724661"/>
                  </a:lnTo>
                  <a:close/>
                </a:path>
              </a:pathLst>
            </a:custGeom>
            <a:ln w="32032">
              <a:solidFill>
                <a:srgbClr val="B3DD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80499" y="511111"/>
              <a:ext cx="91535" cy="12049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94894" y="544639"/>
              <a:ext cx="70103" cy="8848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489477" y="509015"/>
              <a:ext cx="2124551" cy="157638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74775" y="5873496"/>
            <a:ext cx="1062227" cy="1598675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1933760" y="5873496"/>
            <a:ext cx="1169670" cy="1598930"/>
            <a:chOff x="1933760" y="5873496"/>
            <a:chExt cx="1169670" cy="1598930"/>
          </a:xfrm>
        </p:grpSpPr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40636" y="5873496"/>
              <a:ext cx="1062227" cy="159867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941385" y="6457950"/>
              <a:ext cx="264160" cy="525145"/>
            </a:xfrm>
            <a:custGeom>
              <a:avLst/>
              <a:gdLst/>
              <a:ahLst/>
              <a:cxnLst/>
              <a:rect l="l" t="t" r="r" b="b"/>
              <a:pathLst>
                <a:path w="264160" h="525145">
                  <a:moveTo>
                    <a:pt x="0" y="524827"/>
                  </a:moveTo>
                  <a:lnTo>
                    <a:pt x="0" y="0"/>
                  </a:lnTo>
                  <a:lnTo>
                    <a:pt x="263842" y="262413"/>
                  </a:lnTo>
                  <a:lnTo>
                    <a:pt x="0" y="524827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941385" y="6457950"/>
              <a:ext cx="264160" cy="525145"/>
            </a:xfrm>
            <a:custGeom>
              <a:avLst/>
              <a:gdLst/>
              <a:ahLst/>
              <a:cxnLst/>
              <a:rect l="l" t="t" r="r" b="b"/>
              <a:pathLst>
                <a:path w="264160" h="525145">
                  <a:moveTo>
                    <a:pt x="0" y="0"/>
                  </a:moveTo>
                  <a:lnTo>
                    <a:pt x="263842" y="262413"/>
                  </a:lnTo>
                  <a:lnTo>
                    <a:pt x="0" y="524827"/>
                  </a:lnTo>
                  <a:lnTo>
                    <a:pt x="0" y="0"/>
                  </a:lnTo>
                  <a:close/>
                </a:path>
              </a:pathLst>
            </a:custGeom>
            <a:ln w="152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4" name="object 6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364991" y="5862828"/>
            <a:ext cx="2406395" cy="1598675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5780246" y="5862828"/>
            <a:ext cx="4034790" cy="1597660"/>
            <a:chOff x="5780246" y="5862828"/>
            <a:chExt cx="4034790" cy="1597660"/>
          </a:xfrm>
        </p:grpSpPr>
        <p:sp>
          <p:nvSpPr>
            <p:cNvPr id="66" name="object 66"/>
            <p:cNvSpPr/>
            <p:nvPr/>
          </p:nvSpPr>
          <p:spPr>
            <a:xfrm>
              <a:off x="6053328" y="5862828"/>
              <a:ext cx="3761740" cy="1597660"/>
            </a:xfrm>
            <a:custGeom>
              <a:avLst/>
              <a:gdLst/>
              <a:ahLst/>
              <a:cxnLst/>
              <a:rect l="l" t="t" r="r" b="b"/>
              <a:pathLst>
                <a:path w="3761740" h="1597659">
                  <a:moveTo>
                    <a:pt x="3761232" y="1597151"/>
                  </a:moveTo>
                  <a:lnTo>
                    <a:pt x="0" y="1597151"/>
                  </a:lnTo>
                  <a:lnTo>
                    <a:pt x="0" y="0"/>
                  </a:lnTo>
                  <a:lnTo>
                    <a:pt x="3761232" y="0"/>
                  </a:lnTo>
                  <a:lnTo>
                    <a:pt x="3761232" y="1597151"/>
                  </a:lnTo>
                  <a:close/>
                </a:path>
              </a:pathLst>
            </a:custGeom>
            <a:solidFill>
              <a:srgbClr val="BFF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600300" y="6227546"/>
              <a:ext cx="450215" cy="85725"/>
            </a:xfrm>
            <a:custGeom>
              <a:avLst/>
              <a:gdLst/>
              <a:ahLst/>
              <a:cxnLst/>
              <a:rect l="l" t="t" r="r" b="b"/>
              <a:pathLst>
                <a:path w="450215" h="85725">
                  <a:moveTo>
                    <a:pt x="111353" y="18288"/>
                  </a:moveTo>
                  <a:lnTo>
                    <a:pt x="109829" y="10668"/>
                  </a:lnTo>
                  <a:lnTo>
                    <a:pt x="100685" y="1524"/>
                  </a:lnTo>
                  <a:lnTo>
                    <a:pt x="94488" y="0"/>
                  </a:lnTo>
                  <a:lnTo>
                    <a:pt x="85344" y="0"/>
                  </a:lnTo>
                  <a:lnTo>
                    <a:pt x="78536" y="850"/>
                  </a:lnTo>
                  <a:lnTo>
                    <a:pt x="72009" y="3429"/>
                  </a:lnTo>
                  <a:lnTo>
                    <a:pt x="66065" y="7708"/>
                  </a:lnTo>
                  <a:lnTo>
                    <a:pt x="60960" y="13716"/>
                  </a:lnTo>
                  <a:lnTo>
                    <a:pt x="59436" y="9144"/>
                  </a:lnTo>
                  <a:lnTo>
                    <a:pt x="53340" y="3048"/>
                  </a:lnTo>
                  <a:lnTo>
                    <a:pt x="44196" y="0"/>
                  </a:lnTo>
                  <a:lnTo>
                    <a:pt x="32004" y="0"/>
                  </a:lnTo>
                  <a:lnTo>
                    <a:pt x="22860" y="3048"/>
                  </a:lnTo>
                  <a:lnTo>
                    <a:pt x="18288" y="6096"/>
                  </a:lnTo>
                  <a:lnTo>
                    <a:pt x="15240" y="9144"/>
                  </a:lnTo>
                  <a:lnTo>
                    <a:pt x="13716" y="13716"/>
                  </a:lnTo>
                  <a:lnTo>
                    <a:pt x="13716" y="1524"/>
                  </a:lnTo>
                  <a:lnTo>
                    <a:pt x="0" y="1524"/>
                  </a:lnTo>
                  <a:lnTo>
                    <a:pt x="0" y="83908"/>
                  </a:lnTo>
                  <a:lnTo>
                    <a:pt x="15240" y="83908"/>
                  </a:lnTo>
                  <a:lnTo>
                    <a:pt x="15240" y="27432"/>
                  </a:lnTo>
                  <a:lnTo>
                    <a:pt x="16764" y="24384"/>
                  </a:lnTo>
                  <a:lnTo>
                    <a:pt x="18288" y="19812"/>
                  </a:lnTo>
                  <a:lnTo>
                    <a:pt x="21336" y="16764"/>
                  </a:lnTo>
                  <a:lnTo>
                    <a:pt x="24384" y="15240"/>
                  </a:lnTo>
                  <a:lnTo>
                    <a:pt x="27432" y="12192"/>
                  </a:lnTo>
                  <a:lnTo>
                    <a:pt x="39624" y="12192"/>
                  </a:lnTo>
                  <a:lnTo>
                    <a:pt x="44196" y="13716"/>
                  </a:lnTo>
                  <a:lnTo>
                    <a:pt x="45720" y="16764"/>
                  </a:lnTo>
                  <a:lnTo>
                    <a:pt x="48768" y="19812"/>
                  </a:lnTo>
                  <a:lnTo>
                    <a:pt x="48768" y="83908"/>
                  </a:lnTo>
                  <a:lnTo>
                    <a:pt x="62484" y="83908"/>
                  </a:lnTo>
                  <a:lnTo>
                    <a:pt x="62484" y="27432"/>
                  </a:lnTo>
                  <a:lnTo>
                    <a:pt x="65532" y="21336"/>
                  </a:lnTo>
                  <a:lnTo>
                    <a:pt x="68580" y="16764"/>
                  </a:lnTo>
                  <a:lnTo>
                    <a:pt x="73152" y="13716"/>
                  </a:lnTo>
                  <a:lnTo>
                    <a:pt x="77724" y="12192"/>
                  </a:lnTo>
                  <a:lnTo>
                    <a:pt x="88392" y="12192"/>
                  </a:lnTo>
                  <a:lnTo>
                    <a:pt x="91440" y="13716"/>
                  </a:lnTo>
                  <a:lnTo>
                    <a:pt x="92964" y="15240"/>
                  </a:lnTo>
                  <a:lnTo>
                    <a:pt x="96012" y="16764"/>
                  </a:lnTo>
                  <a:lnTo>
                    <a:pt x="96012" y="19812"/>
                  </a:lnTo>
                  <a:lnTo>
                    <a:pt x="97536" y="22860"/>
                  </a:lnTo>
                  <a:lnTo>
                    <a:pt x="97536" y="83908"/>
                  </a:lnTo>
                  <a:lnTo>
                    <a:pt x="111353" y="83908"/>
                  </a:lnTo>
                  <a:lnTo>
                    <a:pt x="111353" y="18288"/>
                  </a:lnTo>
                  <a:close/>
                </a:path>
                <a:path w="450215" h="85725">
                  <a:moveTo>
                    <a:pt x="196697" y="83908"/>
                  </a:moveTo>
                  <a:lnTo>
                    <a:pt x="195173" y="80860"/>
                  </a:lnTo>
                  <a:lnTo>
                    <a:pt x="193649" y="76288"/>
                  </a:lnTo>
                  <a:lnTo>
                    <a:pt x="193649" y="73240"/>
                  </a:lnTo>
                  <a:lnTo>
                    <a:pt x="193649" y="70192"/>
                  </a:lnTo>
                  <a:lnTo>
                    <a:pt x="192125" y="62572"/>
                  </a:lnTo>
                  <a:lnTo>
                    <a:pt x="192125" y="42760"/>
                  </a:lnTo>
                  <a:lnTo>
                    <a:pt x="192125" y="18288"/>
                  </a:lnTo>
                  <a:lnTo>
                    <a:pt x="190601" y="13716"/>
                  </a:lnTo>
                  <a:lnTo>
                    <a:pt x="190601" y="10668"/>
                  </a:lnTo>
                  <a:lnTo>
                    <a:pt x="182981" y="3048"/>
                  </a:lnTo>
                  <a:lnTo>
                    <a:pt x="173837" y="0"/>
                  </a:lnTo>
                  <a:lnTo>
                    <a:pt x="147929" y="0"/>
                  </a:lnTo>
                  <a:lnTo>
                    <a:pt x="143357" y="3048"/>
                  </a:lnTo>
                  <a:lnTo>
                    <a:pt x="137261" y="4572"/>
                  </a:lnTo>
                  <a:lnTo>
                    <a:pt x="132689" y="7620"/>
                  </a:lnTo>
                  <a:lnTo>
                    <a:pt x="131165" y="10668"/>
                  </a:lnTo>
                  <a:lnTo>
                    <a:pt x="128117" y="13716"/>
                  </a:lnTo>
                  <a:lnTo>
                    <a:pt x="125069" y="19812"/>
                  </a:lnTo>
                  <a:lnTo>
                    <a:pt x="125069" y="24384"/>
                  </a:lnTo>
                  <a:lnTo>
                    <a:pt x="137261" y="25908"/>
                  </a:lnTo>
                  <a:lnTo>
                    <a:pt x="138785" y="21336"/>
                  </a:lnTo>
                  <a:lnTo>
                    <a:pt x="141833" y="16764"/>
                  </a:lnTo>
                  <a:lnTo>
                    <a:pt x="144881" y="15240"/>
                  </a:lnTo>
                  <a:lnTo>
                    <a:pt x="147929" y="12192"/>
                  </a:lnTo>
                  <a:lnTo>
                    <a:pt x="152501" y="10668"/>
                  </a:lnTo>
                  <a:lnTo>
                    <a:pt x="166217" y="10668"/>
                  </a:lnTo>
                  <a:lnTo>
                    <a:pt x="170789" y="12192"/>
                  </a:lnTo>
                  <a:lnTo>
                    <a:pt x="175361" y="15240"/>
                  </a:lnTo>
                  <a:lnTo>
                    <a:pt x="176885" y="18288"/>
                  </a:lnTo>
                  <a:lnTo>
                    <a:pt x="178409" y="22860"/>
                  </a:lnTo>
                  <a:lnTo>
                    <a:pt x="178409" y="32092"/>
                  </a:lnTo>
                  <a:lnTo>
                    <a:pt x="178409" y="42760"/>
                  </a:lnTo>
                  <a:lnTo>
                    <a:pt x="178409" y="58000"/>
                  </a:lnTo>
                  <a:lnTo>
                    <a:pt x="176885" y="61048"/>
                  </a:lnTo>
                  <a:lnTo>
                    <a:pt x="175361" y="65620"/>
                  </a:lnTo>
                  <a:lnTo>
                    <a:pt x="172313" y="68668"/>
                  </a:lnTo>
                  <a:lnTo>
                    <a:pt x="167741" y="70192"/>
                  </a:lnTo>
                  <a:lnTo>
                    <a:pt x="163169" y="73240"/>
                  </a:lnTo>
                  <a:lnTo>
                    <a:pt x="158597" y="74764"/>
                  </a:lnTo>
                  <a:lnTo>
                    <a:pt x="147929" y="74764"/>
                  </a:lnTo>
                  <a:lnTo>
                    <a:pt x="143357" y="73240"/>
                  </a:lnTo>
                  <a:lnTo>
                    <a:pt x="138785" y="68668"/>
                  </a:lnTo>
                  <a:lnTo>
                    <a:pt x="137261" y="65620"/>
                  </a:lnTo>
                  <a:lnTo>
                    <a:pt x="137261" y="56476"/>
                  </a:lnTo>
                  <a:lnTo>
                    <a:pt x="141833" y="51904"/>
                  </a:lnTo>
                  <a:lnTo>
                    <a:pt x="144881" y="50380"/>
                  </a:lnTo>
                  <a:lnTo>
                    <a:pt x="146405" y="48856"/>
                  </a:lnTo>
                  <a:lnTo>
                    <a:pt x="150977" y="48856"/>
                  </a:lnTo>
                  <a:lnTo>
                    <a:pt x="155549" y="47332"/>
                  </a:lnTo>
                  <a:lnTo>
                    <a:pt x="166217" y="45808"/>
                  </a:lnTo>
                  <a:lnTo>
                    <a:pt x="173837" y="44284"/>
                  </a:lnTo>
                  <a:lnTo>
                    <a:pt x="178409" y="42760"/>
                  </a:lnTo>
                  <a:lnTo>
                    <a:pt x="178409" y="32092"/>
                  </a:lnTo>
                  <a:lnTo>
                    <a:pt x="173837" y="33616"/>
                  </a:lnTo>
                  <a:lnTo>
                    <a:pt x="164693" y="35140"/>
                  </a:lnTo>
                  <a:lnTo>
                    <a:pt x="154025" y="36664"/>
                  </a:lnTo>
                  <a:lnTo>
                    <a:pt x="147929" y="36664"/>
                  </a:lnTo>
                  <a:lnTo>
                    <a:pt x="144881" y="38188"/>
                  </a:lnTo>
                  <a:lnTo>
                    <a:pt x="141833" y="38188"/>
                  </a:lnTo>
                  <a:lnTo>
                    <a:pt x="138785" y="39712"/>
                  </a:lnTo>
                  <a:lnTo>
                    <a:pt x="134213" y="41236"/>
                  </a:lnTo>
                  <a:lnTo>
                    <a:pt x="131165" y="42760"/>
                  </a:lnTo>
                  <a:lnTo>
                    <a:pt x="126593" y="47332"/>
                  </a:lnTo>
                  <a:lnTo>
                    <a:pt x="123545" y="53428"/>
                  </a:lnTo>
                  <a:lnTo>
                    <a:pt x="122021" y="58000"/>
                  </a:lnTo>
                  <a:lnTo>
                    <a:pt x="122021" y="68668"/>
                  </a:lnTo>
                  <a:lnTo>
                    <a:pt x="125069" y="74764"/>
                  </a:lnTo>
                  <a:lnTo>
                    <a:pt x="129641" y="77812"/>
                  </a:lnTo>
                  <a:lnTo>
                    <a:pt x="134213" y="82384"/>
                  </a:lnTo>
                  <a:lnTo>
                    <a:pt x="140309" y="85432"/>
                  </a:lnTo>
                  <a:lnTo>
                    <a:pt x="155549" y="85432"/>
                  </a:lnTo>
                  <a:lnTo>
                    <a:pt x="169265" y="80860"/>
                  </a:lnTo>
                  <a:lnTo>
                    <a:pt x="175361" y="77812"/>
                  </a:lnTo>
                  <a:lnTo>
                    <a:pt x="178409" y="74764"/>
                  </a:lnTo>
                  <a:lnTo>
                    <a:pt x="179933" y="73240"/>
                  </a:lnTo>
                  <a:lnTo>
                    <a:pt x="179933" y="76288"/>
                  </a:lnTo>
                  <a:lnTo>
                    <a:pt x="181457" y="80860"/>
                  </a:lnTo>
                  <a:lnTo>
                    <a:pt x="182981" y="83908"/>
                  </a:lnTo>
                  <a:lnTo>
                    <a:pt x="196697" y="83908"/>
                  </a:lnTo>
                  <a:close/>
                </a:path>
                <a:path w="450215" h="85725">
                  <a:moveTo>
                    <a:pt x="277571" y="25908"/>
                  </a:moveTo>
                  <a:lnTo>
                    <a:pt x="276047" y="21336"/>
                  </a:lnTo>
                  <a:lnTo>
                    <a:pt x="276047" y="15240"/>
                  </a:lnTo>
                  <a:lnTo>
                    <a:pt x="274523" y="12192"/>
                  </a:lnTo>
                  <a:lnTo>
                    <a:pt x="271475" y="9144"/>
                  </a:lnTo>
                  <a:lnTo>
                    <a:pt x="269951" y="6096"/>
                  </a:lnTo>
                  <a:lnTo>
                    <a:pt x="266903" y="4572"/>
                  </a:lnTo>
                  <a:lnTo>
                    <a:pt x="262331" y="3048"/>
                  </a:lnTo>
                  <a:lnTo>
                    <a:pt x="259283" y="0"/>
                  </a:lnTo>
                  <a:lnTo>
                    <a:pt x="248615" y="0"/>
                  </a:lnTo>
                  <a:lnTo>
                    <a:pt x="240919" y="850"/>
                  </a:lnTo>
                  <a:lnTo>
                    <a:pt x="233934" y="3429"/>
                  </a:lnTo>
                  <a:lnTo>
                    <a:pt x="227774" y="7708"/>
                  </a:lnTo>
                  <a:lnTo>
                    <a:pt x="222605" y="13716"/>
                  </a:lnTo>
                  <a:lnTo>
                    <a:pt x="222605" y="1524"/>
                  </a:lnTo>
                  <a:lnTo>
                    <a:pt x="210413" y="1524"/>
                  </a:lnTo>
                  <a:lnTo>
                    <a:pt x="210413" y="83908"/>
                  </a:lnTo>
                  <a:lnTo>
                    <a:pt x="224231" y="83908"/>
                  </a:lnTo>
                  <a:lnTo>
                    <a:pt x="224231" y="27432"/>
                  </a:lnTo>
                  <a:lnTo>
                    <a:pt x="227279" y="21336"/>
                  </a:lnTo>
                  <a:lnTo>
                    <a:pt x="230327" y="16764"/>
                  </a:lnTo>
                  <a:lnTo>
                    <a:pt x="234899" y="13716"/>
                  </a:lnTo>
                  <a:lnTo>
                    <a:pt x="240995" y="12192"/>
                  </a:lnTo>
                  <a:lnTo>
                    <a:pt x="253187" y="12192"/>
                  </a:lnTo>
                  <a:lnTo>
                    <a:pt x="259283" y="15240"/>
                  </a:lnTo>
                  <a:lnTo>
                    <a:pt x="262331" y="21336"/>
                  </a:lnTo>
                  <a:lnTo>
                    <a:pt x="262331" y="24384"/>
                  </a:lnTo>
                  <a:lnTo>
                    <a:pt x="263855" y="27432"/>
                  </a:lnTo>
                  <a:lnTo>
                    <a:pt x="263855" y="83908"/>
                  </a:lnTo>
                  <a:lnTo>
                    <a:pt x="277571" y="83908"/>
                  </a:lnTo>
                  <a:lnTo>
                    <a:pt x="277571" y="25908"/>
                  </a:lnTo>
                  <a:close/>
                </a:path>
                <a:path w="450215" h="85725">
                  <a:moveTo>
                    <a:pt x="359956" y="1524"/>
                  </a:moveTo>
                  <a:lnTo>
                    <a:pt x="346138" y="1524"/>
                  </a:lnTo>
                  <a:lnTo>
                    <a:pt x="346138" y="58000"/>
                  </a:lnTo>
                  <a:lnTo>
                    <a:pt x="344614" y="61048"/>
                  </a:lnTo>
                  <a:lnTo>
                    <a:pt x="343090" y="65620"/>
                  </a:lnTo>
                  <a:lnTo>
                    <a:pt x="340042" y="67144"/>
                  </a:lnTo>
                  <a:lnTo>
                    <a:pt x="336994" y="70192"/>
                  </a:lnTo>
                  <a:lnTo>
                    <a:pt x="332422" y="71716"/>
                  </a:lnTo>
                  <a:lnTo>
                    <a:pt x="329374" y="73240"/>
                  </a:lnTo>
                  <a:lnTo>
                    <a:pt x="320230" y="73240"/>
                  </a:lnTo>
                  <a:lnTo>
                    <a:pt x="311086" y="68668"/>
                  </a:lnTo>
                  <a:lnTo>
                    <a:pt x="309562" y="65620"/>
                  </a:lnTo>
                  <a:lnTo>
                    <a:pt x="309562" y="61048"/>
                  </a:lnTo>
                  <a:lnTo>
                    <a:pt x="308038" y="59524"/>
                  </a:lnTo>
                  <a:lnTo>
                    <a:pt x="308038" y="1524"/>
                  </a:lnTo>
                  <a:lnTo>
                    <a:pt x="294322" y="1524"/>
                  </a:lnTo>
                  <a:lnTo>
                    <a:pt x="294322" y="62572"/>
                  </a:lnTo>
                  <a:lnTo>
                    <a:pt x="295846" y="65620"/>
                  </a:lnTo>
                  <a:lnTo>
                    <a:pt x="295846" y="68668"/>
                  </a:lnTo>
                  <a:lnTo>
                    <a:pt x="297370" y="73240"/>
                  </a:lnTo>
                  <a:lnTo>
                    <a:pt x="304990" y="80860"/>
                  </a:lnTo>
                  <a:lnTo>
                    <a:pt x="308038" y="82384"/>
                  </a:lnTo>
                  <a:lnTo>
                    <a:pt x="317182" y="85432"/>
                  </a:lnTo>
                  <a:lnTo>
                    <a:pt x="321754" y="85432"/>
                  </a:lnTo>
                  <a:lnTo>
                    <a:pt x="329450" y="84582"/>
                  </a:lnTo>
                  <a:lnTo>
                    <a:pt x="336435" y="82003"/>
                  </a:lnTo>
                  <a:lnTo>
                    <a:pt x="342595" y="77724"/>
                  </a:lnTo>
                  <a:lnTo>
                    <a:pt x="347764" y="71716"/>
                  </a:lnTo>
                  <a:lnTo>
                    <a:pt x="347764" y="83908"/>
                  </a:lnTo>
                  <a:lnTo>
                    <a:pt x="359956" y="83908"/>
                  </a:lnTo>
                  <a:lnTo>
                    <a:pt x="359956" y="1524"/>
                  </a:lnTo>
                  <a:close/>
                </a:path>
                <a:path w="450215" h="85725">
                  <a:moveTo>
                    <a:pt x="449872" y="83908"/>
                  </a:moveTo>
                  <a:lnTo>
                    <a:pt x="446824" y="80860"/>
                  </a:lnTo>
                  <a:lnTo>
                    <a:pt x="446824" y="76288"/>
                  </a:lnTo>
                  <a:lnTo>
                    <a:pt x="445300" y="73240"/>
                  </a:lnTo>
                  <a:lnTo>
                    <a:pt x="445300" y="42760"/>
                  </a:lnTo>
                  <a:lnTo>
                    <a:pt x="445300" y="24384"/>
                  </a:lnTo>
                  <a:lnTo>
                    <a:pt x="443776" y="19812"/>
                  </a:lnTo>
                  <a:lnTo>
                    <a:pt x="443776" y="13716"/>
                  </a:lnTo>
                  <a:lnTo>
                    <a:pt x="442252" y="10668"/>
                  </a:lnTo>
                  <a:lnTo>
                    <a:pt x="434632" y="3048"/>
                  </a:lnTo>
                  <a:lnTo>
                    <a:pt x="425488" y="0"/>
                  </a:lnTo>
                  <a:lnTo>
                    <a:pt x="399580" y="0"/>
                  </a:lnTo>
                  <a:lnTo>
                    <a:pt x="395008" y="3048"/>
                  </a:lnTo>
                  <a:lnTo>
                    <a:pt x="388912" y="4572"/>
                  </a:lnTo>
                  <a:lnTo>
                    <a:pt x="379768" y="13716"/>
                  </a:lnTo>
                  <a:lnTo>
                    <a:pt x="378244" y="19812"/>
                  </a:lnTo>
                  <a:lnTo>
                    <a:pt x="376720" y="24384"/>
                  </a:lnTo>
                  <a:lnTo>
                    <a:pt x="390436" y="25908"/>
                  </a:lnTo>
                  <a:lnTo>
                    <a:pt x="393484" y="16764"/>
                  </a:lnTo>
                  <a:lnTo>
                    <a:pt x="396532" y="15240"/>
                  </a:lnTo>
                  <a:lnTo>
                    <a:pt x="399580" y="12192"/>
                  </a:lnTo>
                  <a:lnTo>
                    <a:pt x="404152" y="10668"/>
                  </a:lnTo>
                  <a:lnTo>
                    <a:pt x="417868" y="10668"/>
                  </a:lnTo>
                  <a:lnTo>
                    <a:pt x="423964" y="12192"/>
                  </a:lnTo>
                  <a:lnTo>
                    <a:pt x="430060" y="18288"/>
                  </a:lnTo>
                  <a:lnTo>
                    <a:pt x="431584" y="22860"/>
                  </a:lnTo>
                  <a:lnTo>
                    <a:pt x="431584" y="29044"/>
                  </a:lnTo>
                  <a:lnTo>
                    <a:pt x="430060" y="29044"/>
                  </a:lnTo>
                  <a:lnTo>
                    <a:pt x="430060" y="32092"/>
                  </a:lnTo>
                  <a:lnTo>
                    <a:pt x="430060" y="42760"/>
                  </a:lnTo>
                  <a:lnTo>
                    <a:pt x="430060" y="58000"/>
                  </a:lnTo>
                  <a:lnTo>
                    <a:pt x="428536" y="61048"/>
                  </a:lnTo>
                  <a:lnTo>
                    <a:pt x="427012" y="65620"/>
                  </a:lnTo>
                  <a:lnTo>
                    <a:pt x="423964" y="68668"/>
                  </a:lnTo>
                  <a:lnTo>
                    <a:pt x="419392" y="70192"/>
                  </a:lnTo>
                  <a:lnTo>
                    <a:pt x="414820" y="73240"/>
                  </a:lnTo>
                  <a:lnTo>
                    <a:pt x="410248" y="74764"/>
                  </a:lnTo>
                  <a:lnTo>
                    <a:pt x="399580" y="74764"/>
                  </a:lnTo>
                  <a:lnTo>
                    <a:pt x="395008" y="73240"/>
                  </a:lnTo>
                  <a:lnTo>
                    <a:pt x="393484" y="70192"/>
                  </a:lnTo>
                  <a:lnTo>
                    <a:pt x="390436" y="68668"/>
                  </a:lnTo>
                  <a:lnTo>
                    <a:pt x="388912" y="65620"/>
                  </a:lnTo>
                  <a:lnTo>
                    <a:pt x="388912" y="56476"/>
                  </a:lnTo>
                  <a:lnTo>
                    <a:pt x="393484" y="51904"/>
                  </a:lnTo>
                  <a:lnTo>
                    <a:pt x="396532" y="50380"/>
                  </a:lnTo>
                  <a:lnTo>
                    <a:pt x="398056" y="48856"/>
                  </a:lnTo>
                  <a:lnTo>
                    <a:pt x="402628" y="48856"/>
                  </a:lnTo>
                  <a:lnTo>
                    <a:pt x="408724" y="47332"/>
                  </a:lnTo>
                  <a:lnTo>
                    <a:pt x="417868" y="45808"/>
                  </a:lnTo>
                  <a:lnTo>
                    <a:pt x="425488" y="44284"/>
                  </a:lnTo>
                  <a:lnTo>
                    <a:pt x="430060" y="42760"/>
                  </a:lnTo>
                  <a:lnTo>
                    <a:pt x="430060" y="32092"/>
                  </a:lnTo>
                  <a:lnTo>
                    <a:pt x="425488" y="33616"/>
                  </a:lnTo>
                  <a:lnTo>
                    <a:pt x="417868" y="35140"/>
                  </a:lnTo>
                  <a:lnTo>
                    <a:pt x="405676" y="36664"/>
                  </a:lnTo>
                  <a:lnTo>
                    <a:pt x="401104" y="36664"/>
                  </a:lnTo>
                  <a:lnTo>
                    <a:pt x="396532" y="38188"/>
                  </a:lnTo>
                  <a:lnTo>
                    <a:pt x="393484" y="38188"/>
                  </a:lnTo>
                  <a:lnTo>
                    <a:pt x="381292" y="44284"/>
                  </a:lnTo>
                  <a:lnTo>
                    <a:pt x="378244" y="47332"/>
                  </a:lnTo>
                  <a:lnTo>
                    <a:pt x="375196" y="53428"/>
                  </a:lnTo>
                  <a:lnTo>
                    <a:pt x="373672" y="58000"/>
                  </a:lnTo>
                  <a:lnTo>
                    <a:pt x="373672" y="68668"/>
                  </a:lnTo>
                  <a:lnTo>
                    <a:pt x="376720" y="74764"/>
                  </a:lnTo>
                  <a:lnTo>
                    <a:pt x="381292" y="77812"/>
                  </a:lnTo>
                  <a:lnTo>
                    <a:pt x="385864" y="82384"/>
                  </a:lnTo>
                  <a:lnTo>
                    <a:pt x="393484" y="85432"/>
                  </a:lnTo>
                  <a:lnTo>
                    <a:pt x="407200" y="85432"/>
                  </a:lnTo>
                  <a:lnTo>
                    <a:pt x="411772" y="83908"/>
                  </a:lnTo>
                  <a:lnTo>
                    <a:pt x="417868" y="82384"/>
                  </a:lnTo>
                  <a:lnTo>
                    <a:pt x="422440" y="80860"/>
                  </a:lnTo>
                  <a:lnTo>
                    <a:pt x="427012" y="77812"/>
                  </a:lnTo>
                  <a:lnTo>
                    <a:pt x="430060" y="74764"/>
                  </a:lnTo>
                  <a:lnTo>
                    <a:pt x="431584" y="73240"/>
                  </a:lnTo>
                  <a:lnTo>
                    <a:pt x="431584" y="76288"/>
                  </a:lnTo>
                  <a:lnTo>
                    <a:pt x="433108" y="80860"/>
                  </a:lnTo>
                  <a:lnTo>
                    <a:pt x="434632" y="83908"/>
                  </a:lnTo>
                  <a:lnTo>
                    <a:pt x="449872" y="83908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70676" y="6198107"/>
              <a:ext cx="3320319" cy="51463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819358" y="6816375"/>
              <a:ext cx="362997" cy="11753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780246" y="6641020"/>
              <a:ext cx="1975103" cy="29289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172199" y="7057453"/>
              <a:ext cx="149447" cy="8543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342983" y="7028497"/>
              <a:ext cx="181546" cy="11439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585483" y="7028497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3817" y="32004"/>
                  </a:moveTo>
                  <a:lnTo>
                    <a:pt x="0" y="32004"/>
                  </a:lnTo>
                  <a:lnTo>
                    <a:pt x="0" y="112877"/>
                  </a:lnTo>
                  <a:lnTo>
                    <a:pt x="13817" y="112877"/>
                  </a:lnTo>
                  <a:lnTo>
                    <a:pt x="13817" y="32004"/>
                  </a:lnTo>
                  <a:close/>
                </a:path>
                <a:path w="13970" h="113029">
                  <a:moveTo>
                    <a:pt x="13817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817" y="16764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626732" y="7057453"/>
              <a:ext cx="491109" cy="11601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66609" y="7028497"/>
              <a:ext cx="115919" cy="11439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305482" y="7057453"/>
              <a:ext cx="74677" cy="8543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435596" y="7026973"/>
              <a:ext cx="1315688" cy="148018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8782812" y="712622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16764" y="16764"/>
                  </a:moveTo>
                  <a:lnTo>
                    <a:pt x="0" y="16764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16764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9" name="object 7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137647" y="7341298"/>
            <a:ext cx="137256" cy="100679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1537716" y="2386583"/>
            <a:ext cx="7661909" cy="3477895"/>
            <a:chOff x="1537716" y="2386583"/>
            <a:chExt cx="7661909" cy="3477895"/>
          </a:xfrm>
        </p:grpSpPr>
        <p:pic>
          <p:nvPicPr>
            <p:cNvPr id="81" name="object 8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537716" y="2386583"/>
              <a:ext cx="7661736" cy="347776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346037" y="2521839"/>
              <a:ext cx="2068163" cy="15716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433060" y="2523743"/>
              <a:ext cx="24765" cy="120650"/>
            </a:xfrm>
            <a:custGeom>
              <a:avLst/>
              <a:gdLst/>
              <a:ahLst/>
              <a:cxnLst/>
              <a:rect l="l" t="t" r="r" b="b"/>
              <a:pathLst>
                <a:path w="24764" h="120650">
                  <a:moveTo>
                    <a:pt x="24383" y="120396"/>
                  </a:moveTo>
                  <a:lnTo>
                    <a:pt x="0" y="120396"/>
                  </a:lnTo>
                  <a:lnTo>
                    <a:pt x="0" y="0"/>
                  </a:lnTo>
                  <a:lnTo>
                    <a:pt x="24383" y="0"/>
                  </a:lnTo>
                  <a:lnTo>
                    <a:pt x="24383" y="120396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481828" y="2521839"/>
              <a:ext cx="301465" cy="12353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803106" y="2553843"/>
              <a:ext cx="79343" cy="9001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902261" y="2523363"/>
              <a:ext cx="85439" cy="12201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6012180" y="2523743"/>
              <a:ext cx="297180" cy="155575"/>
            </a:xfrm>
            <a:custGeom>
              <a:avLst/>
              <a:gdLst/>
              <a:ahLst/>
              <a:cxnLst/>
              <a:rect l="l" t="t" r="r" b="b"/>
              <a:pathLst>
                <a:path w="297179" h="155575">
                  <a:moveTo>
                    <a:pt x="24384" y="0"/>
                  </a:moveTo>
                  <a:lnTo>
                    <a:pt x="0" y="0"/>
                  </a:lnTo>
                  <a:lnTo>
                    <a:pt x="0" y="120396"/>
                  </a:lnTo>
                  <a:lnTo>
                    <a:pt x="24384" y="120396"/>
                  </a:lnTo>
                  <a:lnTo>
                    <a:pt x="24384" y="0"/>
                  </a:lnTo>
                  <a:close/>
                </a:path>
                <a:path w="297179" h="155575">
                  <a:moveTo>
                    <a:pt x="121907" y="33147"/>
                  </a:moveTo>
                  <a:lnTo>
                    <a:pt x="97523" y="33147"/>
                  </a:lnTo>
                  <a:lnTo>
                    <a:pt x="77622" y="94208"/>
                  </a:lnTo>
                  <a:lnTo>
                    <a:pt x="56286" y="33147"/>
                  </a:lnTo>
                  <a:lnTo>
                    <a:pt x="31902" y="33147"/>
                  </a:lnTo>
                  <a:lnTo>
                    <a:pt x="65430" y="120116"/>
                  </a:lnTo>
                  <a:lnTo>
                    <a:pt x="63906" y="124688"/>
                  </a:lnTo>
                  <a:lnTo>
                    <a:pt x="60858" y="129260"/>
                  </a:lnTo>
                  <a:lnTo>
                    <a:pt x="59334" y="132397"/>
                  </a:lnTo>
                  <a:lnTo>
                    <a:pt x="56286" y="135445"/>
                  </a:lnTo>
                  <a:lnTo>
                    <a:pt x="51714" y="136969"/>
                  </a:lnTo>
                  <a:lnTo>
                    <a:pt x="41046" y="136969"/>
                  </a:lnTo>
                  <a:lnTo>
                    <a:pt x="37998" y="135445"/>
                  </a:lnTo>
                  <a:lnTo>
                    <a:pt x="39522" y="153733"/>
                  </a:lnTo>
                  <a:lnTo>
                    <a:pt x="44094" y="155257"/>
                  </a:lnTo>
                  <a:lnTo>
                    <a:pt x="60858" y="155257"/>
                  </a:lnTo>
                  <a:lnTo>
                    <a:pt x="66954" y="152209"/>
                  </a:lnTo>
                  <a:lnTo>
                    <a:pt x="70002" y="152209"/>
                  </a:lnTo>
                  <a:lnTo>
                    <a:pt x="73050" y="150685"/>
                  </a:lnTo>
                  <a:lnTo>
                    <a:pt x="74574" y="147637"/>
                  </a:lnTo>
                  <a:lnTo>
                    <a:pt x="77622" y="146113"/>
                  </a:lnTo>
                  <a:lnTo>
                    <a:pt x="80670" y="140017"/>
                  </a:lnTo>
                  <a:lnTo>
                    <a:pt x="83718" y="136969"/>
                  </a:lnTo>
                  <a:lnTo>
                    <a:pt x="85242" y="132397"/>
                  </a:lnTo>
                  <a:lnTo>
                    <a:pt x="89814" y="117068"/>
                  </a:lnTo>
                  <a:lnTo>
                    <a:pt x="121907" y="33147"/>
                  </a:lnTo>
                  <a:close/>
                </a:path>
                <a:path w="297179" h="155575">
                  <a:moveTo>
                    <a:pt x="256120" y="89636"/>
                  </a:moveTo>
                  <a:lnTo>
                    <a:pt x="233260" y="86588"/>
                  </a:lnTo>
                  <a:lnTo>
                    <a:pt x="231736" y="92684"/>
                  </a:lnTo>
                  <a:lnTo>
                    <a:pt x="230212" y="97256"/>
                  </a:lnTo>
                  <a:lnTo>
                    <a:pt x="227164" y="98780"/>
                  </a:lnTo>
                  <a:lnTo>
                    <a:pt x="225640" y="101828"/>
                  </a:lnTo>
                  <a:lnTo>
                    <a:pt x="221068" y="103352"/>
                  </a:lnTo>
                  <a:lnTo>
                    <a:pt x="210299" y="103352"/>
                  </a:lnTo>
                  <a:lnTo>
                    <a:pt x="205727" y="100304"/>
                  </a:lnTo>
                  <a:lnTo>
                    <a:pt x="202679" y="97256"/>
                  </a:lnTo>
                  <a:lnTo>
                    <a:pt x="199631" y="92684"/>
                  </a:lnTo>
                  <a:lnTo>
                    <a:pt x="198107" y="85064"/>
                  </a:lnTo>
                  <a:lnTo>
                    <a:pt x="198107" y="65252"/>
                  </a:lnTo>
                  <a:lnTo>
                    <a:pt x="199631" y="59156"/>
                  </a:lnTo>
                  <a:lnTo>
                    <a:pt x="202679" y="54584"/>
                  </a:lnTo>
                  <a:lnTo>
                    <a:pt x="205727" y="51536"/>
                  </a:lnTo>
                  <a:lnTo>
                    <a:pt x="210299" y="48488"/>
                  </a:lnTo>
                  <a:lnTo>
                    <a:pt x="221068" y="48488"/>
                  </a:lnTo>
                  <a:lnTo>
                    <a:pt x="224116" y="50012"/>
                  </a:lnTo>
                  <a:lnTo>
                    <a:pt x="227164" y="53060"/>
                  </a:lnTo>
                  <a:lnTo>
                    <a:pt x="230212" y="54584"/>
                  </a:lnTo>
                  <a:lnTo>
                    <a:pt x="231736" y="57632"/>
                  </a:lnTo>
                  <a:lnTo>
                    <a:pt x="231736" y="62204"/>
                  </a:lnTo>
                  <a:lnTo>
                    <a:pt x="254596" y="59156"/>
                  </a:lnTo>
                  <a:lnTo>
                    <a:pt x="223913" y="30657"/>
                  </a:lnTo>
                  <a:lnTo>
                    <a:pt x="216395" y="30111"/>
                  </a:lnTo>
                  <a:lnTo>
                    <a:pt x="206921" y="30937"/>
                  </a:lnTo>
                  <a:lnTo>
                    <a:pt x="176961" y="57442"/>
                  </a:lnTo>
                  <a:lnTo>
                    <a:pt x="173723" y="75920"/>
                  </a:lnTo>
                  <a:lnTo>
                    <a:pt x="174561" y="86512"/>
                  </a:lnTo>
                  <a:lnTo>
                    <a:pt x="198869" y="118402"/>
                  </a:lnTo>
                  <a:lnTo>
                    <a:pt x="216395" y="121640"/>
                  </a:lnTo>
                  <a:lnTo>
                    <a:pt x="224142" y="121094"/>
                  </a:lnTo>
                  <a:lnTo>
                    <a:pt x="254406" y="97091"/>
                  </a:lnTo>
                  <a:lnTo>
                    <a:pt x="256120" y="89636"/>
                  </a:lnTo>
                  <a:close/>
                </a:path>
                <a:path w="297179" h="155575">
                  <a:moveTo>
                    <a:pt x="297180" y="0"/>
                  </a:moveTo>
                  <a:lnTo>
                    <a:pt x="272796" y="0"/>
                  </a:lnTo>
                  <a:lnTo>
                    <a:pt x="272796" y="120396"/>
                  </a:lnTo>
                  <a:lnTo>
                    <a:pt x="297180" y="120396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330791" y="2553843"/>
              <a:ext cx="265366" cy="91535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6622148" y="2523362"/>
              <a:ext cx="22860" cy="120650"/>
            </a:xfrm>
            <a:custGeom>
              <a:avLst/>
              <a:gdLst/>
              <a:ahLst/>
              <a:cxnLst/>
              <a:rect l="l" t="t" r="r" b="b"/>
              <a:pathLst>
                <a:path w="22859" h="120650">
                  <a:moveTo>
                    <a:pt x="22860" y="33528"/>
                  </a:moveTo>
                  <a:lnTo>
                    <a:pt x="0" y="33528"/>
                  </a:lnTo>
                  <a:lnTo>
                    <a:pt x="0" y="120497"/>
                  </a:lnTo>
                  <a:lnTo>
                    <a:pt x="22860" y="120497"/>
                  </a:lnTo>
                  <a:lnTo>
                    <a:pt x="22860" y="33528"/>
                  </a:lnTo>
                  <a:close/>
                </a:path>
                <a:path w="22859" h="1206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673976" y="2553843"/>
              <a:ext cx="79343" cy="9001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773132" y="2553842"/>
              <a:ext cx="85439" cy="125158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917994" y="2526410"/>
              <a:ext cx="564515" cy="153035"/>
            </a:xfrm>
            <a:custGeom>
              <a:avLst/>
              <a:gdLst/>
              <a:ahLst/>
              <a:cxnLst/>
              <a:rect l="l" t="t" r="r" b="b"/>
              <a:pathLst>
                <a:path w="564515" h="153035">
                  <a:moveTo>
                    <a:pt x="80873" y="82397"/>
                  </a:moveTo>
                  <a:lnTo>
                    <a:pt x="77825" y="76301"/>
                  </a:lnTo>
                  <a:lnTo>
                    <a:pt x="73253" y="73253"/>
                  </a:lnTo>
                  <a:lnTo>
                    <a:pt x="68986" y="70091"/>
                  </a:lnTo>
                  <a:lnTo>
                    <a:pt x="63144" y="67348"/>
                  </a:lnTo>
                  <a:lnTo>
                    <a:pt x="55854" y="64897"/>
                  </a:lnTo>
                  <a:lnTo>
                    <a:pt x="47244" y="62585"/>
                  </a:lnTo>
                  <a:lnTo>
                    <a:pt x="28956" y="58013"/>
                  </a:lnTo>
                  <a:lnTo>
                    <a:pt x="25908" y="56489"/>
                  </a:lnTo>
                  <a:lnTo>
                    <a:pt x="24384" y="54965"/>
                  </a:lnTo>
                  <a:lnTo>
                    <a:pt x="24384" y="48869"/>
                  </a:lnTo>
                  <a:lnTo>
                    <a:pt x="27432" y="47345"/>
                  </a:lnTo>
                  <a:lnTo>
                    <a:pt x="28956" y="45821"/>
                  </a:lnTo>
                  <a:lnTo>
                    <a:pt x="33528" y="44297"/>
                  </a:lnTo>
                  <a:lnTo>
                    <a:pt x="44196" y="44297"/>
                  </a:lnTo>
                  <a:lnTo>
                    <a:pt x="48768" y="45821"/>
                  </a:lnTo>
                  <a:lnTo>
                    <a:pt x="50292" y="47345"/>
                  </a:lnTo>
                  <a:lnTo>
                    <a:pt x="53340" y="48869"/>
                  </a:lnTo>
                  <a:lnTo>
                    <a:pt x="56489" y="54965"/>
                  </a:lnTo>
                  <a:lnTo>
                    <a:pt x="77825" y="51917"/>
                  </a:lnTo>
                  <a:lnTo>
                    <a:pt x="76301" y="44297"/>
                  </a:lnTo>
                  <a:lnTo>
                    <a:pt x="39624" y="27444"/>
                  </a:lnTo>
                  <a:lnTo>
                    <a:pt x="31051" y="27990"/>
                  </a:lnTo>
                  <a:lnTo>
                    <a:pt x="3048" y="47345"/>
                  </a:lnTo>
                  <a:lnTo>
                    <a:pt x="3048" y="62585"/>
                  </a:lnTo>
                  <a:lnTo>
                    <a:pt x="36220" y="82283"/>
                  </a:lnTo>
                  <a:lnTo>
                    <a:pt x="48768" y="85445"/>
                  </a:lnTo>
                  <a:lnTo>
                    <a:pt x="51816" y="86969"/>
                  </a:lnTo>
                  <a:lnTo>
                    <a:pt x="54965" y="86969"/>
                  </a:lnTo>
                  <a:lnTo>
                    <a:pt x="56489" y="88493"/>
                  </a:lnTo>
                  <a:lnTo>
                    <a:pt x="56489" y="90017"/>
                  </a:lnTo>
                  <a:lnTo>
                    <a:pt x="58013" y="91541"/>
                  </a:lnTo>
                  <a:lnTo>
                    <a:pt x="58013" y="96113"/>
                  </a:lnTo>
                  <a:lnTo>
                    <a:pt x="54965" y="99161"/>
                  </a:lnTo>
                  <a:lnTo>
                    <a:pt x="51816" y="100685"/>
                  </a:lnTo>
                  <a:lnTo>
                    <a:pt x="47244" y="102209"/>
                  </a:lnTo>
                  <a:lnTo>
                    <a:pt x="35052" y="102209"/>
                  </a:lnTo>
                  <a:lnTo>
                    <a:pt x="28956" y="99161"/>
                  </a:lnTo>
                  <a:lnTo>
                    <a:pt x="22860" y="93065"/>
                  </a:lnTo>
                  <a:lnTo>
                    <a:pt x="22860" y="88493"/>
                  </a:lnTo>
                  <a:lnTo>
                    <a:pt x="0" y="93065"/>
                  </a:lnTo>
                  <a:lnTo>
                    <a:pt x="1524" y="100685"/>
                  </a:lnTo>
                  <a:lnTo>
                    <a:pt x="6096" y="106781"/>
                  </a:lnTo>
                  <a:lnTo>
                    <a:pt x="13716" y="111353"/>
                  </a:lnTo>
                  <a:lnTo>
                    <a:pt x="18859" y="115112"/>
                  </a:lnTo>
                  <a:lnTo>
                    <a:pt x="25146" y="117449"/>
                  </a:lnTo>
                  <a:lnTo>
                    <a:pt x="32575" y="118643"/>
                  </a:lnTo>
                  <a:lnTo>
                    <a:pt x="41148" y="118973"/>
                  </a:lnTo>
                  <a:lnTo>
                    <a:pt x="50660" y="118402"/>
                  </a:lnTo>
                  <a:lnTo>
                    <a:pt x="58572" y="116687"/>
                  </a:lnTo>
                  <a:lnTo>
                    <a:pt x="65036" y="113830"/>
                  </a:lnTo>
                  <a:lnTo>
                    <a:pt x="70205" y="109829"/>
                  </a:lnTo>
                  <a:lnTo>
                    <a:pt x="77825" y="105257"/>
                  </a:lnTo>
                  <a:lnTo>
                    <a:pt x="80873" y="97637"/>
                  </a:lnTo>
                  <a:lnTo>
                    <a:pt x="80873" y="82397"/>
                  </a:lnTo>
                  <a:close/>
                </a:path>
                <a:path w="564515" h="153035">
                  <a:moveTo>
                    <a:pt x="180022" y="30480"/>
                  </a:moveTo>
                  <a:lnTo>
                    <a:pt x="157073" y="30480"/>
                  </a:lnTo>
                  <a:lnTo>
                    <a:pt x="135737" y="91541"/>
                  </a:lnTo>
                  <a:lnTo>
                    <a:pt x="115925" y="30480"/>
                  </a:lnTo>
                  <a:lnTo>
                    <a:pt x="91541" y="30480"/>
                  </a:lnTo>
                  <a:lnTo>
                    <a:pt x="123545" y="117449"/>
                  </a:lnTo>
                  <a:lnTo>
                    <a:pt x="123545" y="122021"/>
                  </a:lnTo>
                  <a:lnTo>
                    <a:pt x="120497" y="126593"/>
                  </a:lnTo>
                  <a:lnTo>
                    <a:pt x="118973" y="129730"/>
                  </a:lnTo>
                  <a:lnTo>
                    <a:pt x="115925" y="132778"/>
                  </a:lnTo>
                  <a:lnTo>
                    <a:pt x="111353" y="134302"/>
                  </a:lnTo>
                  <a:lnTo>
                    <a:pt x="100685" y="134302"/>
                  </a:lnTo>
                  <a:lnTo>
                    <a:pt x="96113" y="132778"/>
                  </a:lnTo>
                  <a:lnTo>
                    <a:pt x="99161" y="151066"/>
                  </a:lnTo>
                  <a:lnTo>
                    <a:pt x="103733" y="152590"/>
                  </a:lnTo>
                  <a:lnTo>
                    <a:pt x="120497" y="152590"/>
                  </a:lnTo>
                  <a:lnTo>
                    <a:pt x="126593" y="149542"/>
                  </a:lnTo>
                  <a:lnTo>
                    <a:pt x="129641" y="149542"/>
                  </a:lnTo>
                  <a:lnTo>
                    <a:pt x="132689" y="148018"/>
                  </a:lnTo>
                  <a:lnTo>
                    <a:pt x="134213" y="144970"/>
                  </a:lnTo>
                  <a:lnTo>
                    <a:pt x="137261" y="143446"/>
                  </a:lnTo>
                  <a:lnTo>
                    <a:pt x="141833" y="134302"/>
                  </a:lnTo>
                  <a:lnTo>
                    <a:pt x="144881" y="129730"/>
                  </a:lnTo>
                  <a:lnTo>
                    <a:pt x="149453" y="114401"/>
                  </a:lnTo>
                  <a:lnTo>
                    <a:pt x="180022" y="30480"/>
                  </a:lnTo>
                  <a:close/>
                </a:path>
                <a:path w="564515" h="153035">
                  <a:moveTo>
                    <a:pt x="269951" y="82397"/>
                  </a:moveTo>
                  <a:lnTo>
                    <a:pt x="266903" y="76301"/>
                  </a:lnTo>
                  <a:lnTo>
                    <a:pt x="262331" y="73253"/>
                  </a:lnTo>
                  <a:lnTo>
                    <a:pt x="258064" y="70091"/>
                  </a:lnTo>
                  <a:lnTo>
                    <a:pt x="216611" y="58013"/>
                  </a:lnTo>
                  <a:lnTo>
                    <a:pt x="213563" y="54965"/>
                  </a:lnTo>
                  <a:lnTo>
                    <a:pt x="213563" y="48869"/>
                  </a:lnTo>
                  <a:lnTo>
                    <a:pt x="215087" y="47345"/>
                  </a:lnTo>
                  <a:lnTo>
                    <a:pt x="218135" y="45821"/>
                  </a:lnTo>
                  <a:lnTo>
                    <a:pt x="222707" y="44297"/>
                  </a:lnTo>
                  <a:lnTo>
                    <a:pt x="233375" y="44297"/>
                  </a:lnTo>
                  <a:lnTo>
                    <a:pt x="242519" y="48869"/>
                  </a:lnTo>
                  <a:lnTo>
                    <a:pt x="245567" y="54965"/>
                  </a:lnTo>
                  <a:lnTo>
                    <a:pt x="266903" y="51917"/>
                  </a:lnTo>
                  <a:lnTo>
                    <a:pt x="236486" y="27965"/>
                  </a:lnTo>
                  <a:lnTo>
                    <a:pt x="228803" y="27444"/>
                  </a:lnTo>
                  <a:lnTo>
                    <a:pt x="219341" y="27990"/>
                  </a:lnTo>
                  <a:lnTo>
                    <a:pt x="192227" y="47345"/>
                  </a:lnTo>
                  <a:lnTo>
                    <a:pt x="192227" y="62585"/>
                  </a:lnTo>
                  <a:lnTo>
                    <a:pt x="237947" y="85445"/>
                  </a:lnTo>
                  <a:lnTo>
                    <a:pt x="240995" y="86969"/>
                  </a:lnTo>
                  <a:lnTo>
                    <a:pt x="244043" y="86969"/>
                  </a:lnTo>
                  <a:lnTo>
                    <a:pt x="245567" y="88493"/>
                  </a:lnTo>
                  <a:lnTo>
                    <a:pt x="245567" y="90017"/>
                  </a:lnTo>
                  <a:lnTo>
                    <a:pt x="247091" y="91541"/>
                  </a:lnTo>
                  <a:lnTo>
                    <a:pt x="247091" y="96113"/>
                  </a:lnTo>
                  <a:lnTo>
                    <a:pt x="244043" y="99161"/>
                  </a:lnTo>
                  <a:lnTo>
                    <a:pt x="240995" y="100685"/>
                  </a:lnTo>
                  <a:lnTo>
                    <a:pt x="236423" y="102209"/>
                  </a:lnTo>
                  <a:lnTo>
                    <a:pt x="224231" y="102209"/>
                  </a:lnTo>
                  <a:lnTo>
                    <a:pt x="218135" y="99161"/>
                  </a:lnTo>
                  <a:lnTo>
                    <a:pt x="212039" y="93065"/>
                  </a:lnTo>
                  <a:lnTo>
                    <a:pt x="212039" y="88493"/>
                  </a:lnTo>
                  <a:lnTo>
                    <a:pt x="187655" y="93065"/>
                  </a:lnTo>
                  <a:lnTo>
                    <a:pt x="221729" y="118643"/>
                  </a:lnTo>
                  <a:lnTo>
                    <a:pt x="230327" y="118973"/>
                  </a:lnTo>
                  <a:lnTo>
                    <a:pt x="239128" y="118402"/>
                  </a:lnTo>
                  <a:lnTo>
                    <a:pt x="247091" y="116687"/>
                  </a:lnTo>
                  <a:lnTo>
                    <a:pt x="253898" y="113830"/>
                  </a:lnTo>
                  <a:lnTo>
                    <a:pt x="259283" y="109829"/>
                  </a:lnTo>
                  <a:lnTo>
                    <a:pt x="266903" y="105257"/>
                  </a:lnTo>
                  <a:lnTo>
                    <a:pt x="269951" y="97637"/>
                  </a:lnTo>
                  <a:lnTo>
                    <a:pt x="269951" y="82397"/>
                  </a:lnTo>
                  <a:close/>
                </a:path>
                <a:path w="564515" h="153035">
                  <a:moveTo>
                    <a:pt x="321856" y="115925"/>
                  </a:moveTo>
                  <a:lnTo>
                    <a:pt x="320332" y="97637"/>
                  </a:lnTo>
                  <a:lnTo>
                    <a:pt x="315760" y="99161"/>
                  </a:lnTo>
                  <a:lnTo>
                    <a:pt x="312712" y="100685"/>
                  </a:lnTo>
                  <a:lnTo>
                    <a:pt x="309664" y="100685"/>
                  </a:lnTo>
                  <a:lnTo>
                    <a:pt x="308140" y="99161"/>
                  </a:lnTo>
                  <a:lnTo>
                    <a:pt x="306616" y="99161"/>
                  </a:lnTo>
                  <a:lnTo>
                    <a:pt x="306616" y="97637"/>
                  </a:lnTo>
                  <a:lnTo>
                    <a:pt x="305092" y="97637"/>
                  </a:lnTo>
                  <a:lnTo>
                    <a:pt x="305092" y="48768"/>
                  </a:lnTo>
                  <a:lnTo>
                    <a:pt x="320332" y="48768"/>
                  </a:lnTo>
                  <a:lnTo>
                    <a:pt x="320332" y="30480"/>
                  </a:lnTo>
                  <a:lnTo>
                    <a:pt x="305092" y="30480"/>
                  </a:lnTo>
                  <a:lnTo>
                    <a:pt x="305092" y="0"/>
                  </a:lnTo>
                  <a:lnTo>
                    <a:pt x="282232" y="12192"/>
                  </a:lnTo>
                  <a:lnTo>
                    <a:pt x="282232" y="30480"/>
                  </a:lnTo>
                  <a:lnTo>
                    <a:pt x="271564" y="30480"/>
                  </a:lnTo>
                  <a:lnTo>
                    <a:pt x="271564" y="48768"/>
                  </a:lnTo>
                  <a:lnTo>
                    <a:pt x="282232" y="48768"/>
                  </a:lnTo>
                  <a:lnTo>
                    <a:pt x="282232" y="106781"/>
                  </a:lnTo>
                  <a:lnTo>
                    <a:pt x="283756" y="109829"/>
                  </a:lnTo>
                  <a:lnTo>
                    <a:pt x="285280" y="111353"/>
                  </a:lnTo>
                  <a:lnTo>
                    <a:pt x="286804" y="114401"/>
                  </a:lnTo>
                  <a:lnTo>
                    <a:pt x="295948" y="118973"/>
                  </a:lnTo>
                  <a:lnTo>
                    <a:pt x="311188" y="118973"/>
                  </a:lnTo>
                  <a:lnTo>
                    <a:pt x="317284" y="117449"/>
                  </a:lnTo>
                  <a:lnTo>
                    <a:pt x="321856" y="115925"/>
                  </a:lnTo>
                  <a:close/>
                </a:path>
                <a:path w="564515" h="153035">
                  <a:moveTo>
                    <a:pt x="417868" y="80873"/>
                  </a:moveTo>
                  <a:lnTo>
                    <a:pt x="407200" y="41249"/>
                  </a:lnTo>
                  <a:lnTo>
                    <a:pt x="395008" y="31762"/>
                  </a:lnTo>
                  <a:lnTo>
                    <a:pt x="395008" y="59537"/>
                  </a:lnTo>
                  <a:lnTo>
                    <a:pt x="395008" y="65633"/>
                  </a:lnTo>
                  <a:lnTo>
                    <a:pt x="359854" y="65633"/>
                  </a:lnTo>
                  <a:lnTo>
                    <a:pt x="359854" y="59537"/>
                  </a:lnTo>
                  <a:lnTo>
                    <a:pt x="362902" y="54965"/>
                  </a:lnTo>
                  <a:lnTo>
                    <a:pt x="365950" y="51917"/>
                  </a:lnTo>
                  <a:lnTo>
                    <a:pt x="368998" y="47345"/>
                  </a:lnTo>
                  <a:lnTo>
                    <a:pt x="373570" y="45821"/>
                  </a:lnTo>
                  <a:lnTo>
                    <a:pt x="382714" y="45821"/>
                  </a:lnTo>
                  <a:lnTo>
                    <a:pt x="387388" y="47345"/>
                  </a:lnTo>
                  <a:lnTo>
                    <a:pt x="390436" y="50393"/>
                  </a:lnTo>
                  <a:lnTo>
                    <a:pt x="393484" y="54965"/>
                  </a:lnTo>
                  <a:lnTo>
                    <a:pt x="395008" y="59537"/>
                  </a:lnTo>
                  <a:lnTo>
                    <a:pt x="395008" y="31762"/>
                  </a:lnTo>
                  <a:lnTo>
                    <a:pt x="393661" y="30962"/>
                  </a:lnTo>
                  <a:lnTo>
                    <a:pt x="385445" y="28371"/>
                  </a:lnTo>
                  <a:lnTo>
                    <a:pt x="385267" y="28371"/>
                  </a:lnTo>
                  <a:lnTo>
                    <a:pt x="376618" y="27533"/>
                  </a:lnTo>
                  <a:lnTo>
                    <a:pt x="342785" y="46913"/>
                  </a:lnTo>
                  <a:lnTo>
                    <a:pt x="337515" y="65633"/>
                  </a:lnTo>
                  <a:lnTo>
                    <a:pt x="336994" y="74777"/>
                  </a:lnTo>
                  <a:lnTo>
                    <a:pt x="351142" y="110667"/>
                  </a:lnTo>
                  <a:lnTo>
                    <a:pt x="378142" y="119062"/>
                  </a:lnTo>
                  <a:lnTo>
                    <a:pt x="388912" y="119062"/>
                  </a:lnTo>
                  <a:lnTo>
                    <a:pt x="396532" y="117538"/>
                  </a:lnTo>
                  <a:lnTo>
                    <a:pt x="408724" y="108394"/>
                  </a:lnTo>
                  <a:lnTo>
                    <a:pt x="413296" y="102209"/>
                  </a:lnTo>
                  <a:lnTo>
                    <a:pt x="416344" y="93065"/>
                  </a:lnTo>
                  <a:lnTo>
                    <a:pt x="393484" y="90017"/>
                  </a:lnTo>
                  <a:lnTo>
                    <a:pt x="391960" y="94589"/>
                  </a:lnTo>
                  <a:lnTo>
                    <a:pt x="390436" y="97637"/>
                  </a:lnTo>
                  <a:lnTo>
                    <a:pt x="388912" y="99161"/>
                  </a:lnTo>
                  <a:lnTo>
                    <a:pt x="385864" y="100685"/>
                  </a:lnTo>
                  <a:lnTo>
                    <a:pt x="382714" y="102209"/>
                  </a:lnTo>
                  <a:lnTo>
                    <a:pt x="373570" y="102209"/>
                  </a:lnTo>
                  <a:lnTo>
                    <a:pt x="368998" y="100685"/>
                  </a:lnTo>
                  <a:lnTo>
                    <a:pt x="365950" y="96113"/>
                  </a:lnTo>
                  <a:lnTo>
                    <a:pt x="362902" y="93065"/>
                  </a:lnTo>
                  <a:lnTo>
                    <a:pt x="359854" y="86969"/>
                  </a:lnTo>
                  <a:lnTo>
                    <a:pt x="359854" y="80873"/>
                  </a:lnTo>
                  <a:lnTo>
                    <a:pt x="417868" y="80873"/>
                  </a:lnTo>
                  <a:close/>
                </a:path>
                <a:path w="564515" h="153035">
                  <a:moveTo>
                    <a:pt x="564362" y="53441"/>
                  </a:moveTo>
                  <a:lnTo>
                    <a:pt x="541401" y="27432"/>
                  </a:lnTo>
                  <a:lnTo>
                    <a:pt x="530733" y="27432"/>
                  </a:lnTo>
                  <a:lnTo>
                    <a:pt x="526161" y="28956"/>
                  </a:lnTo>
                  <a:lnTo>
                    <a:pt x="521589" y="32004"/>
                  </a:lnTo>
                  <a:lnTo>
                    <a:pt x="517017" y="33528"/>
                  </a:lnTo>
                  <a:lnTo>
                    <a:pt x="512445" y="36576"/>
                  </a:lnTo>
                  <a:lnTo>
                    <a:pt x="509397" y="41249"/>
                  </a:lnTo>
                  <a:lnTo>
                    <a:pt x="506349" y="36576"/>
                  </a:lnTo>
                  <a:lnTo>
                    <a:pt x="503301" y="33528"/>
                  </a:lnTo>
                  <a:lnTo>
                    <a:pt x="498729" y="32004"/>
                  </a:lnTo>
                  <a:lnTo>
                    <a:pt x="494157" y="28956"/>
                  </a:lnTo>
                  <a:lnTo>
                    <a:pt x="489585" y="27432"/>
                  </a:lnTo>
                  <a:lnTo>
                    <a:pt x="485013" y="27432"/>
                  </a:lnTo>
                  <a:lnTo>
                    <a:pt x="477304" y="28295"/>
                  </a:lnTo>
                  <a:lnTo>
                    <a:pt x="470154" y="30873"/>
                  </a:lnTo>
                  <a:lnTo>
                    <a:pt x="463588" y="35191"/>
                  </a:lnTo>
                  <a:lnTo>
                    <a:pt x="457581" y="41249"/>
                  </a:lnTo>
                  <a:lnTo>
                    <a:pt x="457581" y="30480"/>
                  </a:lnTo>
                  <a:lnTo>
                    <a:pt x="436245" y="30480"/>
                  </a:lnTo>
                  <a:lnTo>
                    <a:pt x="436245" y="117449"/>
                  </a:lnTo>
                  <a:lnTo>
                    <a:pt x="459105" y="117449"/>
                  </a:lnTo>
                  <a:lnTo>
                    <a:pt x="459105" y="61061"/>
                  </a:lnTo>
                  <a:lnTo>
                    <a:pt x="460629" y="56489"/>
                  </a:lnTo>
                  <a:lnTo>
                    <a:pt x="463677" y="50393"/>
                  </a:lnTo>
                  <a:lnTo>
                    <a:pt x="472821" y="45821"/>
                  </a:lnTo>
                  <a:lnTo>
                    <a:pt x="481965" y="45821"/>
                  </a:lnTo>
                  <a:lnTo>
                    <a:pt x="486537" y="50393"/>
                  </a:lnTo>
                  <a:lnTo>
                    <a:pt x="488061" y="53441"/>
                  </a:lnTo>
                  <a:lnTo>
                    <a:pt x="488061" y="117449"/>
                  </a:lnTo>
                  <a:lnTo>
                    <a:pt x="512445" y="117449"/>
                  </a:lnTo>
                  <a:lnTo>
                    <a:pt x="512445" y="61061"/>
                  </a:lnTo>
                  <a:lnTo>
                    <a:pt x="513969" y="58013"/>
                  </a:lnTo>
                  <a:lnTo>
                    <a:pt x="515493" y="53441"/>
                  </a:lnTo>
                  <a:lnTo>
                    <a:pt x="517017" y="50393"/>
                  </a:lnTo>
                  <a:lnTo>
                    <a:pt x="526161" y="45821"/>
                  </a:lnTo>
                  <a:lnTo>
                    <a:pt x="533781" y="45821"/>
                  </a:lnTo>
                  <a:lnTo>
                    <a:pt x="536829" y="47345"/>
                  </a:lnTo>
                  <a:lnTo>
                    <a:pt x="539877" y="53441"/>
                  </a:lnTo>
                  <a:lnTo>
                    <a:pt x="541401" y="59537"/>
                  </a:lnTo>
                  <a:lnTo>
                    <a:pt x="541401" y="117449"/>
                  </a:lnTo>
                  <a:lnTo>
                    <a:pt x="564362" y="117449"/>
                  </a:lnTo>
                  <a:lnTo>
                    <a:pt x="564362" y="53441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119788" y="3374612"/>
              <a:ext cx="587216" cy="15716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62886" y="5441823"/>
              <a:ext cx="161734" cy="8696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959673" y="5443346"/>
              <a:ext cx="233362" cy="67151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66701" y="4912518"/>
              <a:ext cx="88487" cy="16011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567940" y="4776692"/>
              <a:ext cx="88773" cy="11439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254085" y="5109305"/>
              <a:ext cx="268414" cy="6867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263229" y="5243512"/>
              <a:ext cx="187547" cy="6867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5473636" y="5243512"/>
              <a:ext cx="47625" cy="69215"/>
            </a:xfrm>
            <a:custGeom>
              <a:avLst/>
              <a:gdLst/>
              <a:ahLst/>
              <a:cxnLst/>
              <a:rect l="l" t="t" r="r" b="b"/>
              <a:pathLst>
                <a:path w="47625" h="69214">
                  <a:moveTo>
                    <a:pt x="12192" y="68675"/>
                  </a:moveTo>
                  <a:lnTo>
                    <a:pt x="0" y="68675"/>
                  </a:lnTo>
                  <a:lnTo>
                    <a:pt x="0" y="0"/>
                  </a:lnTo>
                  <a:lnTo>
                    <a:pt x="12192" y="0"/>
                  </a:lnTo>
                  <a:lnTo>
                    <a:pt x="12192" y="7620"/>
                  </a:lnTo>
                  <a:lnTo>
                    <a:pt x="42767" y="7620"/>
                  </a:lnTo>
                  <a:lnTo>
                    <a:pt x="44291" y="9144"/>
                  </a:lnTo>
                  <a:lnTo>
                    <a:pt x="19907" y="9144"/>
                  </a:lnTo>
                  <a:lnTo>
                    <a:pt x="16764" y="10668"/>
                  </a:lnTo>
                  <a:lnTo>
                    <a:pt x="15240" y="13716"/>
                  </a:lnTo>
                  <a:lnTo>
                    <a:pt x="13716" y="15240"/>
                  </a:lnTo>
                  <a:lnTo>
                    <a:pt x="12192" y="19812"/>
                  </a:lnTo>
                  <a:lnTo>
                    <a:pt x="12192" y="29051"/>
                  </a:lnTo>
                  <a:lnTo>
                    <a:pt x="13716" y="33623"/>
                  </a:lnTo>
                  <a:lnTo>
                    <a:pt x="15240" y="36671"/>
                  </a:lnTo>
                  <a:lnTo>
                    <a:pt x="18383" y="39719"/>
                  </a:lnTo>
                  <a:lnTo>
                    <a:pt x="45815" y="39719"/>
                  </a:lnTo>
                  <a:lnTo>
                    <a:pt x="41243" y="44291"/>
                  </a:lnTo>
                  <a:lnTo>
                    <a:pt x="12192" y="44291"/>
                  </a:lnTo>
                  <a:lnTo>
                    <a:pt x="12192" y="68675"/>
                  </a:lnTo>
                  <a:close/>
                </a:path>
                <a:path w="47625" h="69214">
                  <a:moveTo>
                    <a:pt x="42767" y="7620"/>
                  </a:moveTo>
                  <a:lnTo>
                    <a:pt x="12192" y="7620"/>
                  </a:lnTo>
                  <a:lnTo>
                    <a:pt x="13716" y="4572"/>
                  </a:lnTo>
                  <a:lnTo>
                    <a:pt x="15240" y="3048"/>
                  </a:lnTo>
                  <a:lnTo>
                    <a:pt x="18383" y="1524"/>
                  </a:lnTo>
                  <a:lnTo>
                    <a:pt x="19907" y="0"/>
                  </a:lnTo>
                  <a:lnTo>
                    <a:pt x="32099" y="0"/>
                  </a:lnTo>
                  <a:lnTo>
                    <a:pt x="36671" y="1524"/>
                  </a:lnTo>
                  <a:lnTo>
                    <a:pt x="42767" y="7620"/>
                  </a:lnTo>
                  <a:close/>
                </a:path>
                <a:path w="47625" h="69214">
                  <a:moveTo>
                    <a:pt x="45815" y="39719"/>
                  </a:moveTo>
                  <a:lnTo>
                    <a:pt x="29051" y="39719"/>
                  </a:lnTo>
                  <a:lnTo>
                    <a:pt x="30575" y="36671"/>
                  </a:lnTo>
                  <a:lnTo>
                    <a:pt x="33623" y="35147"/>
                  </a:lnTo>
                  <a:lnTo>
                    <a:pt x="33623" y="15240"/>
                  </a:lnTo>
                  <a:lnTo>
                    <a:pt x="30575" y="13716"/>
                  </a:lnTo>
                  <a:lnTo>
                    <a:pt x="29051" y="10668"/>
                  </a:lnTo>
                  <a:lnTo>
                    <a:pt x="26003" y="9144"/>
                  </a:lnTo>
                  <a:lnTo>
                    <a:pt x="44291" y="9144"/>
                  </a:lnTo>
                  <a:lnTo>
                    <a:pt x="45815" y="10668"/>
                  </a:lnTo>
                  <a:lnTo>
                    <a:pt x="47339" y="16764"/>
                  </a:lnTo>
                  <a:lnTo>
                    <a:pt x="47339" y="33623"/>
                  </a:lnTo>
                  <a:lnTo>
                    <a:pt x="45815" y="39719"/>
                  </a:lnTo>
                  <a:close/>
                </a:path>
                <a:path w="47625" h="69214">
                  <a:moveTo>
                    <a:pt x="32099" y="50387"/>
                  </a:moveTo>
                  <a:lnTo>
                    <a:pt x="21431" y="50387"/>
                  </a:lnTo>
                  <a:lnTo>
                    <a:pt x="19907" y="48863"/>
                  </a:lnTo>
                  <a:lnTo>
                    <a:pt x="16764" y="47339"/>
                  </a:lnTo>
                  <a:lnTo>
                    <a:pt x="15240" y="45815"/>
                  </a:lnTo>
                  <a:lnTo>
                    <a:pt x="12192" y="44291"/>
                  </a:lnTo>
                  <a:lnTo>
                    <a:pt x="41243" y="44291"/>
                  </a:lnTo>
                  <a:lnTo>
                    <a:pt x="36671" y="48863"/>
                  </a:lnTo>
                  <a:lnTo>
                    <a:pt x="32099" y="503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610385" y="4337304"/>
              <a:ext cx="297465" cy="6867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910810" y="4662297"/>
              <a:ext cx="135826" cy="7019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749170" y="4779740"/>
              <a:ext cx="396525" cy="68675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2165603" y="4796504"/>
              <a:ext cx="45720" cy="52069"/>
            </a:xfrm>
            <a:custGeom>
              <a:avLst/>
              <a:gdLst/>
              <a:ahLst/>
              <a:cxnLst/>
              <a:rect l="l" t="t" r="r" b="b"/>
              <a:pathLst>
                <a:path w="45719" h="52070">
                  <a:moveTo>
                    <a:pt x="28956" y="51911"/>
                  </a:moveTo>
                  <a:lnTo>
                    <a:pt x="16764" y="51911"/>
                  </a:lnTo>
                  <a:lnTo>
                    <a:pt x="10668" y="48863"/>
                  </a:lnTo>
                  <a:lnTo>
                    <a:pt x="6096" y="44291"/>
                  </a:lnTo>
                  <a:lnTo>
                    <a:pt x="3048" y="39719"/>
                  </a:lnTo>
                  <a:lnTo>
                    <a:pt x="0" y="33623"/>
                  </a:lnTo>
                  <a:lnTo>
                    <a:pt x="0" y="18288"/>
                  </a:lnTo>
                  <a:lnTo>
                    <a:pt x="3048" y="10668"/>
                  </a:lnTo>
                  <a:lnTo>
                    <a:pt x="6096" y="6096"/>
                  </a:lnTo>
                  <a:lnTo>
                    <a:pt x="10668" y="3048"/>
                  </a:lnTo>
                  <a:lnTo>
                    <a:pt x="16764" y="0"/>
                  </a:lnTo>
                  <a:lnTo>
                    <a:pt x="30480" y="0"/>
                  </a:lnTo>
                  <a:lnTo>
                    <a:pt x="35052" y="1524"/>
                  </a:lnTo>
                  <a:lnTo>
                    <a:pt x="39624" y="6096"/>
                  </a:lnTo>
                  <a:lnTo>
                    <a:pt x="19812" y="6096"/>
                  </a:lnTo>
                  <a:lnTo>
                    <a:pt x="16764" y="7620"/>
                  </a:lnTo>
                  <a:lnTo>
                    <a:pt x="10668" y="13716"/>
                  </a:lnTo>
                  <a:lnTo>
                    <a:pt x="9144" y="16764"/>
                  </a:lnTo>
                  <a:lnTo>
                    <a:pt x="9144" y="21431"/>
                  </a:lnTo>
                  <a:lnTo>
                    <a:pt x="45720" y="21431"/>
                  </a:lnTo>
                  <a:lnTo>
                    <a:pt x="45720" y="27527"/>
                  </a:lnTo>
                  <a:lnTo>
                    <a:pt x="9144" y="27527"/>
                  </a:lnTo>
                  <a:lnTo>
                    <a:pt x="9144" y="33623"/>
                  </a:lnTo>
                  <a:lnTo>
                    <a:pt x="10668" y="36671"/>
                  </a:lnTo>
                  <a:lnTo>
                    <a:pt x="16764" y="42767"/>
                  </a:lnTo>
                  <a:lnTo>
                    <a:pt x="19812" y="44291"/>
                  </a:lnTo>
                  <a:lnTo>
                    <a:pt x="41148" y="44291"/>
                  </a:lnTo>
                  <a:lnTo>
                    <a:pt x="38100" y="47339"/>
                  </a:lnTo>
                  <a:lnTo>
                    <a:pt x="33528" y="50387"/>
                  </a:lnTo>
                  <a:lnTo>
                    <a:pt x="28956" y="51911"/>
                  </a:lnTo>
                  <a:close/>
                </a:path>
                <a:path w="45719" h="52070">
                  <a:moveTo>
                    <a:pt x="45720" y="21431"/>
                  </a:moveTo>
                  <a:lnTo>
                    <a:pt x="36576" y="21431"/>
                  </a:lnTo>
                  <a:lnTo>
                    <a:pt x="36576" y="16764"/>
                  </a:lnTo>
                  <a:lnTo>
                    <a:pt x="35052" y="13716"/>
                  </a:lnTo>
                  <a:lnTo>
                    <a:pt x="27432" y="6096"/>
                  </a:lnTo>
                  <a:lnTo>
                    <a:pt x="39624" y="6096"/>
                  </a:lnTo>
                  <a:lnTo>
                    <a:pt x="44196" y="10668"/>
                  </a:lnTo>
                  <a:lnTo>
                    <a:pt x="45720" y="16764"/>
                  </a:lnTo>
                  <a:lnTo>
                    <a:pt x="45720" y="21431"/>
                  </a:lnTo>
                  <a:close/>
                </a:path>
                <a:path w="45719" h="52070">
                  <a:moveTo>
                    <a:pt x="41148" y="44291"/>
                  </a:moveTo>
                  <a:lnTo>
                    <a:pt x="28956" y="44291"/>
                  </a:lnTo>
                  <a:lnTo>
                    <a:pt x="32004" y="42767"/>
                  </a:lnTo>
                  <a:lnTo>
                    <a:pt x="33528" y="41243"/>
                  </a:lnTo>
                  <a:lnTo>
                    <a:pt x="36576" y="35147"/>
                  </a:lnTo>
                  <a:lnTo>
                    <a:pt x="45720" y="35147"/>
                  </a:lnTo>
                  <a:lnTo>
                    <a:pt x="44196" y="41243"/>
                  </a:lnTo>
                  <a:lnTo>
                    <a:pt x="41148" y="44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364414" y="3014567"/>
              <a:ext cx="2435637" cy="33718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501670" y="3781996"/>
              <a:ext cx="94488" cy="11287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616065" y="3810952"/>
              <a:ext cx="123538" cy="8543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763988" y="3781996"/>
              <a:ext cx="1940052" cy="303847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7284047" y="4000118"/>
              <a:ext cx="173990" cy="116205"/>
            </a:xfrm>
            <a:custGeom>
              <a:avLst/>
              <a:gdLst/>
              <a:ahLst/>
              <a:cxnLst/>
              <a:rect l="l" t="t" r="r" b="b"/>
              <a:pathLst>
                <a:path w="173990" h="116204">
                  <a:moveTo>
                    <a:pt x="79336" y="42773"/>
                  </a:moveTo>
                  <a:lnTo>
                    <a:pt x="64439" y="7124"/>
                  </a:lnTo>
                  <a:lnTo>
                    <a:pt x="57912" y="3009"/>
                  </a:lnTo>
                  <a:lnTo>
                    <a:pt x="57912" y="35153"/>
                  </a:lnTo>
                  <a:lnTo>
                    <a:pt x="57912" y="51917"/>
                  </a:lnTo>
                  <a:lnTo>
                    <a:pt x="54864" y="59537"/>
                  </a:lnTo>
                  <a:lnTo>
                    <a:pt x="51816" y="62585"/>
                  </a:lnTo>
                  <a:lnTo>
                    <a:pt x="48768" y="67157"/>
                  </a:lnTo>
                  <a:lnTo>
                    <a:pt x="44196" y="68681"/>
                  </a:lnTo>
                  <a:lnTo>
                    <a:pt x="35052" y="68681"/>
                  </a:lnTo>
                  <a:lnTo>
                    <a:pt x="30480" y="67157"/>
                  </a:lnTo>
                  <a:lnTo>
                    <a:pt x="25908" y="62585"/>
                  </a:lnTo>
                  <a:lnTo>
                    <a:pt x="22860" y="58013"/>
                  </a:lnTo>
                  <a:lnTo>
                    <a:pt x="21336" y="50393"/>
                  </a:lnTo>
                  <a:lnTo>
                    <a:pt x="21424" y="33299"/>
                  </a:lnTo>
                  <a:lnTo>
                    <a:pt x="22860" y="27533"/>
                  </a:lnTo>
                  <a:lnTo>
                    <a:pt x="25908" y="24485"/>
                  </a:lnTo>
                  <a:lnTo>
                    <a:pt x="28956" y="19913"/>
                  </a:lnTo>
                  <a:lnTo>
                    <a:pt x="33667" y="18338"/>
                  </a:lnTo>
                  <a:lnTo>
                    <a:pt x="44056" y="18338"/>
                  </a:lnTo>
                  <a:lnTo>
                    <a:pt x="48768" y="19913"/>
                  </a:lnTo>
                  <a:lnTo>
                    <a:pt x="51816" y="24485"/>
                  </a:lnTo>
                  <a:lnTo>
                    <a:pt x="54864" y="27533"/>
                  </a:lnTo>
                  <a:lnTo>
                    <a:pt x="57912" y="35153"/>
                  </a:lnTo>
                  <a:lnTo>
                    <a:pt x="57912" y="3009"/>
                  </a:lnTo>
                  <a:lnTo>
                    <a:pt x="52336" y="838"/>
                  </a:lnTo>
                  <a:lnTo>
                    <a:pt x="45720" y="0"/>
                  </a:lnTo>
                  <a:lnTo>
                    <a:pt x="39624" y="0"/>
                  </a:lnTo>
                  <a:lnTo>
                    <a:pt x="35052" y="1524"/>
                  </a:lnTo>
                  <a:lnTo>
                    <a:pt x="30480" y="4572"/>
                  </a:lnTo>
                  <a:lnTo>
                    <a:pt x="25908" y="7721"/>
                  </a:lnTo>
                  <a:lnTo>
                    <a:pt x="19812" y="13817"/>
                  </a:lnTo>
                  <a:lnTo>
                    <a:pt x="19812" y="3048"/>
                  </a:lnTo>
                  <a:lnTo>
                    <a:pt x="0" y="3048"/>
                  </a:lnTo>
                  <a:lnTo>
                    <a:pt x="0" y="116014"/>
                  </a:lnTo>
                  <a:lnTo>
                    <a:pt x="21336" y="116014"/>
                  </a:lnTo>
                  <a:lnTo>
                    <a:pt x="21336" y="74777"/>
                  </a:lnTo>
                  <a:lnTo>
                    <a:pt x="25908" y="77825"/>
                  </a:lnTo>
                  <a:lnTo>
                    <a:pt x="32004" y="83921"/>
                  </a:lnTo>
                  <a:lnTo>
                    <a:pt x="36576" y="85445"/>
                  </a:lnTo>
                  <a:lnTo>
                    <a:pt x="54864" y="85445"/>
                  </a:lnTo>
                  <a:lnTo>
                    <a:pt x="62572" y="82397"/>
                  </a:lnTo>
                  <a:lnTo>
                    <a:pt x="68668" y="74777"/>
                  </a:lnTo>
                  <a:lnTo>
                    <a:pt x="73406" y="68681"/>
                  </a:lnTo>
                  <a:lnTo>
                    <a:pt x="73558" y="68491"/>
                  </a:lnTo>
                  <a:lnTo>
                    <a:pt x="76860" y="61061"/>
                  </a:lnTo>
                  <a:lnTo>
                    <a:pt x="78752" y="52489"/>
                  </a:lnTo>
                  <a:lnTo>
                    <a:pt x="78778" y="51917"/>
                  </a:lnTo>
                  <a:lnTo>
                    <a:pt x="78879" y="50393"/>
                  </a:lnTo>
                  <a:lnTo>
                    <a:pt x="79336" y="42773"/>
                  </a:lnTo>
                  <a:close/>
                </a:path>
                <a:path w="173990" h="116204">
                  <a:moveTo>
                    <a:pt x="173824" y="42773"/>
                  </a:moveTo>
                  <a:lnTo>
                    <a:pt x="173215" y="33934"/>
                  </a:lnTo>
                  <a:lnTo>
                    <a:pt x="171157" y="25819"/>
                  </a:lnTo>
                  <a:lnTo>
                    <a:pt x="167398" y="18554"/>
                  </a:lnTo>
                  <a:lnTo>
                    <a:pt x="167246" y="18389"/>
                  </a:lnTo>
                  <a:lnTo>
                    <a:pt x="161632" y="12293"/>
                  </a:lnTo>
                  <a:lnTo>
                    <a:pt x="155587" y="7124"/>
                  </a:lnTo>
                  <a:lnTo>
                    <a:pt x="152488" y="5397"/>
                  </a:lnTo>
                  <a:lnTo>
                    <a:pt x="152488" y="35153"/>
                  </a:lnTo>
                  <a:lnTo>
                    <a:pt x="152488" y="51917"/>
                  </a:lnTo>
                  <a:lnTo>
                    <a:pt x="149440" y="58013"/>
                  </a:lnTo>
                  <a:lnTo>
                    <a:pt x="146392" y="62585"/>
                  </a:lnTo>
                  <a:lnTo>
                    <a:pt x="137248" y="68681"/>
                  </a:lnTo>
                  <a:lnTo>
                    <a:pt x="126580" y="68681"/>
                  </a:lnTo>
                  <a:lnTo>
                    <a:pt x="117436" y="62585"/>
                  </a:lnTo>
                  <a:lnTo>
                    <a:pt x="114388" y="58013"/>
                  </a:lnTo>
                  <a:lnTo>
                    <a:pt x="111340" y="51917"/>
                  </a:lnTo>
                  <a:lnTo>
                    <a:pt x="111340" y="35153"/>
                  </a:lnTo>
                  <a:lnTo>
                    <a:pt x="114388" y="29057"/>
                  </a:lnTo>
                  <a:lnTo>
                    <a:pt x="117436" y="24485"/>
                  </a:lnTo>
                  <a:lnTo>
                    <a:pt x="122008" y="19913"/>
                  </a:lnTo>
                  <a:lnTo>
                    <a:pt x="126580" y="18389"/>
                  </a:lnTo>
                  <a:lnTo>
                    <a:pt x="137248" y="18389"/>
                  </a:lnTo>
                  <a:lnTo>
                    <a:pt x="141820" y="19913"/>
                  </a:lnTo>
                  <a:lnTo>
                    <a:pt x="146392" y="24485"/>
                  </a:lnTo>
                  <a:lnTo>
                    <a:pt x="149440" y="29057"/>
                  </a:lnTo>
                  <a:lnTo>
                    <a:pt x="152488" y="35153"/>
                  </a:lnTo>
                  <a:lnTo>
                    <a:pt x="152488" y="5397"/>
                  </a:lnTo>
                  <a:lnTo>
                    <a:pt x="148678" y="3251"/>
                  </a:lnTo>
                  <a:lnTo>
                    <a:pt x="140639" y="838"/>
                  </a:lnTo>
                  <a:lnTo>
                    <a:pt x="131152" y="12"/>
                  </a:lnTo>
                  <a:lnTo>
                    <a:pt x="123532" y="12"/>
                  </a:lnTo>
                  <a:lnTo>
                    <a:pt x="115912" y="1536"/>
                  </a:lnTo>
                  <a:lnTo>
                    <a:pt x="109816" y="6197"/>
                  </a:lnTo>
                  <a:lnTo>
                    <a:pt x="103720" y="9245"/>
                  </a:lnTo>
                  <a:lnTo>
                    <a:pt x="94576" y="21437"/>
                  </a:lnTo>
                  <a:lnTo>
                    <a:pt x="91528" y="27533"/>
                  </a:lnTo>
                  <a:lnTo>
                    <a:pt x="90004" y="35153"/>
                  </a:lnTo>
                  <a:lnTo>
                    <a:pt x="90004" y="51917"/>
                  </a:lnTo>
                  <a:lnTo>
                    <a:pt x="91528" y="59537"/>
                  </a:lnTo>
                  <a:lnTo>
                    <a:pt x="91630" y="59728"/>
                  </a:lnTo>
                  <a:lnTo>
                    <a:pt x="94576" y="65633"/>
                  </a:lnTo>
                  <a:lnTo>
                    <a:pt x="125056" y="85445"/>
                  </a:lnTo>
                  <a:lnTo>
                    <a:pt x="132676" y="85445"/>
                  </a:lnTo>
                  <a:lnTo>
                    <a:pt x="167398" y="66992"/>
                  </a:lnTo>
                  <a:lnTo>
                    <a:pt x="173215" y="51612"/>
                  </a:lnTo>
                  <a:lnTo>
                    <a:pt x="173824" y="427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310979" y="4428680"/>
              <a:ext cx="2601944" cy="51431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414516" y="5368670"/>
              <a:ext cx="2416111" cy="1479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504" y="486409"/>
            <a:ext cx="247015" cy="264160"/>
          </a:xfrm>
          <a:custGeom>
            <a:avLst/>
            <a:gdLst/>
            <a:ahLst/>
            <a:cxnLst/>
            <a:rect l="l" t="t" r="r" b="b"/>
            <a:pathLst>
              <a:path w="247015" h="264159">
                <a:moveTo>
                  <a:pt x="176885" y="0"/>
                </a:moveTo>
                <a:lnTo>
                  <a:pt x="0" y="0"/>
                </a:lnTo>
                <a:lnTo>
                  <a:pt x="0" y="31750"/>
                </a:lnTo>
                <a:lnTo>
                  <a:pt x="0" y="113030"/>
                </a:lnTo>
                <a:lnTo>
                  <a:pt x="0" y="144780"/>
                </a:lnTo>
                <a:lnTo>
                  <a:pt x="0" y="264160"/>
                </a:lnTo>
                <a:lnTo>
                  <a:pt x="35052" y="264160"/>
                </a:lnTo>
                <a:lnTo>
                  <a:pt x="35052" y="144780"/>
                </a:lnTo>
                <a:lnTo>
                  <a:pt x="158597" y="144780"/>
                </a:lnTo>
                <a:lnTo>
                  <a:pt x="158597" y="113030"/>
                </a:lnTo>
                <a:lnTo>
                  <a:pt x="35052" y="113030"/>
                </a:lnTo>
                <a:lnTo>
                  <a:pt x="35052" y="31750"/>
                </a:lnTo>
                <a:lnTo>
                  <a:pt x="176885" y="31750"/>
                </a:lnTo>
                <a:lnTo>
                  <a:pt x="176885" y="0"/>
                </a:lnTo>
                <a:close/>
              </a:path>
              <a:path w="247015" h="264159">
                <a:moveTo>
                  <a:pt x="246989" y="73469"/>
                </a:moveTo>
                <a:lnTo>
                  <a:pt x="214985" y="73469"/>
                </a:lnTo>
                <a:lnTo>
                  <a:pt x="214985" y="264160"/>
                </a:lnTo>
                <a:lnTo>
                  <a:pt x="246989" y="264160"/>
                </a:lnTo>
                <a:lnTo>
                  <a:pt x="246989" y="73469"/>
                </a:lnTo>
                <a:close/>
              </a:path>
              <a:path w="247015" h="264159">
                <a:moveTo>
                  <a:pt x="246989" y="228"/>
                </a:moveTo>
                <a:lnTo>
                  <a:pt x="214985" y="228"/>
                </a:lnTo>
                <a:lnTo>
                  <a:pt x="214985" y="38417"/>
                </a:lnTo>
                <a:lnTo>
                  <a:pt x="246989" y="38417"/>
                </a:lnTo>
                <a:lnTo>
                  <a:pt x="246989" y="228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04316" y="486156"/>
            <a:ext cx="495300" cy="269240"/>
            <a:chOff x="1004316" y="486156"/>
            <a:chExt cx="495300" cy="269240"/>
          </a:xfrm>
        </p:grpSpPr>
        <p:sp>
          <p:nvSpPr>
            <p:cNvPr id="4" name="object 4"/>
            <p:cNvSpPr/>
            <p:nvPr/>
          </p:nvSpPr>
          <p:spPr>
            <a:xfrm>
              <a:off x="1004316" y="486155"/>
              <a:ext cx="161290" cy="267970"/>
            </a:xfrm>
            <a:custGeom>
              <a:avLst/>
              <a:gdLst/>
              <a:ahLst/>
              <a:cxnLst/>
              <a:rect l="l" t="t" r="r" b="b"/>
              <a:pathLst>
                <a:path w="161290" h="267970">
                  <a:moveTo>
                    <a:pt x="33515" y="0"/>
                  </a:moveTo>
                  <a:lnTo>
                    <a:pt x="0" y="0"/>
                  </a:lnTo>
                  <a:lnTo>
                    <a:pt x="0" y="265176"/>
                  </a:lnTo>
                  <a:lnTo>
                    <a:pt x="33515" y="265176"/>
                  </a:lnTo>
                  <a:lnTo>
                    <a:pt x="33515" y="0"/>
                  </a:lnTo>
                  <a:close/>
                </a:path>
                <a:path w="161290" h="267970">
                  <a:moveTo>
                    <a:pt x="160680" y="264414"/>
                  </a:moveTo>
                  <a:lnTo>
                    <a:pt x="156108" y="235458"/>
                  </a:lnTo>
                  <a:lnTo>
                    <a:pt x="150012" y="236982"/>
                  </a:lnTo>
                  <a:lnTo>
                    <a:pt x="133248" y="236982"/>
                  </a:lnTo>
                  <a:lnTo>
                    <a:pt x="127152" y="230886"/>
                  </a:lnTo>
                  <a:lnTo>
                    <a:pt x="125628" y="227838"/>
                  </a:lnTo>
                  <a:lnTo>
                    <a:pt x="124104" y="226314"/>
                  </a:lnTo>
                  <a:lnTo>
                    <a:pt x="124104" y="98107"/>
                  </a:lnTo>
                  <a:lnTo>
                    <a:pt x="156108" y="98107"/>
                  </a:lnTo>
                  <a:lnTo>
                    <a:pt x="156108" y="73723"/>
                  </a:lnTo>
                  <a:lnTo>
                    <a:pt x="124104" y="73723"/>
                  </a:lnTo>
                  <a:lnTo>
                    <a:pt x="124104" y="6578"/>
                  </a:lnTo>
                  <a:lnTo>
                    <a:pt x="92100" y="26479"/>
                  </a:lnTo>
                  <a:lnTo>
                    <a:pt x="92100" y="73723"/>
                  </a:lnTo>
                  <a:lnTo>
                    <a:pt x="67716" y="73723"/>
                  </a:lnTo>
                  <a:lnTo>
                    <a:pt x="67716" y="98107"/>
                  </a:lnTo>
                  <a:lnTo>
                    <a:pt x="92100" y="98107"/>
                  </a:lnTo>
                  <a:lnTo>
                    <a:pt x="92100" y="209550"/>
                  </a:lnTo>
                  <a:lnTo>
                    <a:pt x="92367" y="222364"/>
                  </a:lnTo>
                  <a:lnTo>
                    <a:pt x="108864" y="261366"/>
                  </a:lnTo>
                  <a:lnTo>
                    <a:pt x="114007" y="264248"/>
                  </a:lnTo>
                  <a:lnTo>
                    <a:pt x="120294" y="266128"/>
                  </a:lnTo>
                  <a:lnTo>
                    <a:pt x="127723" y="267157"/>
                  </a:lnTo>
                  <a:lnTo>
                    <a:pt x="136296" y="267462"/>
                  </a:lnTo>
                  <a:lnTo>
                    <a:pt x="143916" y="267462"/>
                  </a:lnTo>
                  <a:lnTo>
                    <a:pt x="151536" y="265938"/>
                  </a:lnTo>
                  <a:lnTo>
                    <a:pt x="160680" y="264414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4241" y="555307"/>
              <a:ext cx="175355" cy="1998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3793" y="555307"/>
              <a:ext cx="105251" cy="195262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592103" y="486632"/>
            <a:ext cx="1179195" cy="268605"/>
            <a:chOff x="1592103" y="486632"/>
            <a:chExt cx="1179195" cy="268605"/>
          </a:xfrm>
        </p:grpSpPr>
        <p:sp>
          <p:nvSpPr>
            <p:cNvPr id="8" name="object 8"/>
            <p:cNvSpPr/>
            <p:nvPr/>
          </p:nvSpPr>
          <p:spPr>
            <a:xfrm>
              <a:off x="1592103" y="559879"/>
              <a:ext cx="262890" cy="191135"/>
            </a:xfrm>
            <a:custGeom>
              <a:avLst/>
              <a:gdLst/>
              <a:ahLst/>
              <a:cxnLst/>
              <a:rect l="l" t="t" r="r" b="b"/>
              <a:pathLst>
                <a:path w="262889" h="191134">
                  <a:moveTo>
                    <a:pt x="202882" y="190690"/>
                  </a:moveTo>
                  <a:lnTo>
                    <a:pt x="169259" y="190690"/>
                  </a:lnTo>
                  <a:lnTo>
                    <a:pt x="138779" y="76295"/>
                  </a:lnTo>
                  <a:lnTo>
                    <a:pt x="131159" y="44291"/>
                  </a:lnTo>
                  <a:lnTo>
                    <a:pt x="93059" y="190690"/>
                  </a:lnTo>
                  <a:lnTo>
                    <a:pt x="59436" y="190690"/>
                  </a:lnTo>
                  <a:lnTo>
                    <a:pt x="0" y="0"/>
                  </a:lnTo>
                  <a:lnTo>
                    <a:pt x="33528" y="0"/>
                  </a:lnTo>
                  <a:lnTo>
                    <a:pt x="64008" y="109823"/>
                  </a:lnTo>
                  <a:lnTo>
                    <a:pt x="76295" y="151066"/>
                  </a:lnTo>
                  <a:lnTo>
                    <a:pt x="76866" y="147659"/>
                  </a:lnTo>
                  <a:lnTo>
                    <a:pt x="81438" y="127666"/>
                  </a:lnTo>
                  <a:lnTo>
                    <a:pt x="85439" y="111347"/>
                  </a:lnTo>
                  <a:lnTo>
                    <a:pt x="115919" y="0"/>
                  </a:lnTo>
                  <a:lnTo>
                    <a:pt x="149447" y="0"/>
                  </a:lnTo>
                  <a:lnTo>
                    <a:pt x="178403" y="111347"/>
                  </a:lnTo>
                  <a:lnTo>
                    <a:pt x="187547" y="148018"/>
                  </a:lnTo>
                  <a:lnTo>
                    <a:pt x="198310" y="109823"/>
                  </a:lnTo>
                  <a:lnTo>
                    <a:pt x="231838" y="0"/>
                  </a:lnTo>
                  <a:lnTo>
                    <a:pt x="262318" y="0"/>
                  </a:lnTo>
                  <a:lnTo>
                    <a:pt x="202882" y="19069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8138" y="555307"/>
              <a:ext cx="175450" cy="1998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6448" y="555307"/>
              <a:ext cx="158591" cy="19983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57044" y="486632"/>
              <a:ext cx="156210" cy="264160"/>
            </a:xfrm>
            <a:custGeom>
              <a:avLst/>
              <a:gdLst/>
              <a:ahLst/>
              <a:cxnLst/>
              <a:rect l="l" t="t" r="r" b="b"/>
              <a:pathLst>
                <a:path w="156210" h="264159">
                  <a:moveTo>
                    <a:pt x="155638" y="263937"/>
                  </a:moveTo>
                  <a:lnTo>
                    <a:pt x="123539" y="263937"/>
                  </a:lnTo>
                  <a:lnTo>
                    <a:pt x="123539" y="143446"/>
                  </a:lnTo>
                  <a:lnTo>
                    <a:pt x="122943" y="131968"/>
                  </a:lnTo>
                  <a:lnTo>
                    <a:pt x="100679" y="99393"/>
                  </a:lnTo>
                  <a:lnTo>
                    <a:pt x="83915" y="96107"/>
                  </a:lnTo>
                  <a:lnTo>
                    <a:pt x="77057" y="96669"/>
                  </a:lnTo>
                  <a:lnTo>
                    <a:pt x="41910" y="118824"/>
                  </a:lnTo>
                  <a:lnTo>
                    <a:pt x="33623" y="160210"/>
                  </a:lnTo>
                  <a:lnTo>
                    <a:pt x="33623" y="263937"/>
                  </a:lnTo>
                  <a:lnTo>
                    <a:pt x="0" y="263937"/>
                  </a:lnTo>
                  <a:lnTo>
                    <a:pt x="0" y="0"/>
                  </a:lnTo>
                  <a:lnTo>
                    <a:pt x="33623" y="0"/>
                  </a:lnTo>
                  <a:lnTo>
                    <a:pt x="33623" y="94583"/>
                  </a:lnTo>
                  <a:lnTo>
                    <a:pt x="45648" y="83462"/>
                  </a:lnTo>
                  <a:lnTo>
                    <a:pt x="58959" y="75342"/>
                  </a:lnTo>
                  <a:lnTo>
                    <a:pt x="73699" y="70365"/>
                  </a:lnTo>
                  <a:lnTo>
                    <a:pt x="90011" y="68675"/>
                  </a:lnTo>
                  <a:lnTo>
                    <a:pt x="100226" y="69246"/>
                  </a:lnTo>
                  <a:lnTo>
                    <a:pt x="140315" y="86975"/>
                  </a:lnTo>
                  <a:lnTo>
                    <a:pt x="155328" y="130349"/>
                  </a:lnTo>
                  <a:lnTo>
                    <a:pt x="155638" y="143446"/>
                  </a:lnTo>
                  <a:lnTo>
                    <a:pt x="155638" y="26393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6878" y="555307"/>
              <a:ext cx="175355" cy="199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7381" y="555307"/>
              <a:ext cx="103631" cy="19526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867120" y="482060"/>
            <a:ext cx="430530" cy="273685"/>
            <a:chOff x="2867120" y="482060"/>
            <a:chExt cx="430530" cy="273685"/>
          </a:xfrm>
        </p:grpSpPr>
        <p:sp>
          <p:nvSpPr>
            <p:cNvPr id="15" name="object 15"/>
            <p:cNvSpPr/>
            <p:nvPr/>
          </p:nvSpPr>
          <p:spPr>
            <a:xfrm>
              <a:off x="2867120" y="482060"/>
              <a:ext cx="113030" cy="268605"/>
            </a:xfrm>
            <a:custGeom>
              <a:avLst/>
              <a:gdLst/>
              <a:ahLst/>
              <a:cxnLst/>
              <a:rect l="l" t="t" r="r" b="b"/>
              <a:pathLst>
                <a:path w="113030" h="268605">
                  <a:moveTo>
                    <a:pt x="61055" y="268509"/>
                  </a:moveTo>
                  <a:lnTo>
                    <a:pt x="28956" y="268509"/>
                  </a:lnTo>
                  <a:lnTo>
                    <a:pt x="28956" y="102203"/>
                  </a:lnTo>
                  <a:lnTo>
                    <a:pt x="0" y="102203"/>
                  </a:lnTo>
                  <a:lnTo>
                    <a:pt x="0" y="77819"/>
                  </a:lnTo>
                  <a:lnTo>
                    <a:pt x="28956" y="77819"/>
                  </a:lnTo>
                  <a:lnTo>
                    <a:pt x="28956" y="58007"/>
                  </a:lnTo>
                  <a:lnTo>
                    <a:pt x="38754" y="17418"/>
                  </a:lnTo>
                  <a:lnTo>
                    <a:pt x="82391" y="0"/>
                  </a:lnTo>
                  <a:lnTo>
                    <a:pt x="89296" y="285"/>
                  </a:lnTo>
                  <a:lnTo>
                    <a:pt x="96488" y="1143"/>
                  </a:lnTo>
                  <a:lnTo>
                    <a:pt x="104251" y="2571"/>
                  </a:lnTo>
                  <a:lnTo>
                    <a:pt x="112871" y="4572"/>
                  </a:lnTo>
                  <a:lnTo>
                    <a:pt x="108299" y="32099"/>
                  </a:lnTo>
                  <a:lnTo>
                    <a:pt x="100679" y="30575"/>
                  </a:lnTo>
                  <a:lnTo>
                    <a:pt x="79343" y="30575"/>
                  </a:lnTo>
                  <a:lnTo>
                    <a:pt x="71723" y="32099"/>
                  </a:lnTo>
                  <a:lnTo>
                    <a:pt x="67151" y="36671"/>
                  </a:lnTo>
                  <a:lnTo>
                    <a:pt x="64103" y="41243"/>
                  </a:lnTo>
                  <a:lnTo>
                    <a:pt x="61055" y="48863"/>
                  </a:lnTo>
                  <a:lnTo>
                    <a:pt x="61055" y="77819"/>
                  </a:lnTo>
                  <a:lnTo>
                    <a:pt x="99155" y="77819"/>
                  </a:lnTo>
                  <a:lnTo>
                    <a:pt x="99155" y="102203"/>
                  </a:lnTo>
                  <a:lnTo>
                    <a:pt x="61055" y="102203"/>
                  </a:lnTo>
                  <a:lnTo>
                    <a:pt x="61055" y="268509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1515" y="555307"/>
              <a:ext cx="178498" cy="199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93542" y="555307"/>
              <a:ext cx="103727" cy="195262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3402520" y="486632"/>
            <a:ext cx="166370" cy="268605"/>
          </a:xfrm>
          <a:custGeom>
            <a:avLst/>
            <a:gdLst/>
            <a:ahLst/>
            <a:cxnLst/>
            <a:rect l="l" t="t" r="r" b="b"/>
            <a:pathLst>
              <a:path w="166370" h="268605">
                <a:moveTo>
                  <a:pt x="166211" y="94583"/>
                </a:moveTo>
                <a:lnTo>
                  <a:pt x="134207" y="94583"/>
                </a:lnTo>
                <a:lnTo>
                  <a:pt x="134207" y="0"/>
                </a:lnTo>
                <a:lnTo>
                  <a:pt x="166211" y="0"/>
                </a:lnTo>
                <a:lnTo>
                  <a:pt x="166211" y="94583"/>
                </a:lnTo>
                <a:close/>
              </a:path>
              <a:path w="166370" h="268605">
                <a:moveTo>
                  <a:pt x="82296" y="268509"/>
                </a:moveTo>
                <a:lnTo>
                  <a:pt x="41148" y="256317"/>
                </a:lnTo>
                <a:lnTo>
                  <a:pt x="10668" y="221265"/>
                </a:lnTo>
                <a:lnTo>
                  <a:pt x="809" y="183720"/>
                </a:lnTo>
                <a:lnTo>
                  <a:pt x="85" y="170878"/>
                </a:lnTo>
                <a:lnTo>
                  <a:pt x="0" y="169354"/>
                </a:lnTo>
                <a:lnTo>
                  <a:pt x="5786" y="129278"/>
                </a:lnTo>
                <a:lnTo>
                  <a:pt x="29527" y="88311"/>
                </a:lnTo>
                <a:lnTo>
                  <a:pt x="69603" y="69508"/>
                </a:lnTo>
                <a:lnTo>
                  <a:pt x="80772" y="68675"/>
                </a:lnTo>
                <a:lnTo>
                  <a:pt x="89606" y="69222"/>
                </a:lnTo>
                <a:lnTo>
                  <a:pt x="129348" y="89153"/>
                </a:lnTo>
                <a:lnTo>
                  <a:pt x="134207" y="94583"/>
                </a:lnTo>
                <a:lnTo>
                  <a:pt x="166211" y="94583"/>
                </a:lnTo>
                <a:lnTo>
                  <a:pt x="166211" y="96107"/>
                </a:lnTo>
                <a:lnTo>
                  <a:pt x="83820" y="96107"/>
                </a:lnTo>
                <a:lnTo>
                  <a:pt x="73842" y="97241"/>
                </a:lnTo>
                <a:lnTo>
                  <a:pt x="41886" y="123277"/>
                </a:lnTo>
                <a:lnTo>
                  <a:pt x="33528" y="169354"/>
                </a:lnTo>
                <a:lnTo>
                  <a:pt x="34409" y="186554"/>
                </a:lnTo>
                <a:lnTo>
                  <a:pt x="48768" y="224313"/>
                </a:lnTo>
                <a:lnTo>
                  <a:pt x="85344" y="242601"/>
                </a:lnTo>
                <a:lnTo>
                  <a:pt x="133350" y="242601"/>
                </a:lnTo>
                <a:lnTo>
                  <a:pt x="125667" y="252436"/>
                </a:lnTo>
                <a:lnTo>
                  <a:pt x="113617" y="261437"/>
                </a:lnTo>
                <a:lnTo>
                  <a:pt x="99217" y="266771"/>
                </a:lnTo>
                <a:lnTo>
                  <a:pt x="82296" y="268509"/>
                </a:lnTo>
                <a:close/>
              </a:path>
              <a:path w="166370" h="268605">
                <a:moveTo>
                  <a:pt x="133350" y="242601"/>
                </a:moveTo>
                <a:lnTo>
                  <a:pt x="85344" y="242601"/>
                </a:lnTo>
                <a:lnTo>
                  <a:pt x="95346" y="241458"/>
                </a:lnTo>
                <a:lnTo>
                  <a:pt x="104786" y="238029"/>
                </a:lnTo>
                <a:lnTo>
                  <a:pt x="133064" y="202775"/>
                </a:lnTo>
                <a:lnTo>
                  <a:pt x="137255" y="170878"/>
                </a:lnTo>
                <a:lnTo>
                  <a:pt x="136159" y="152852"/>
                </a:lnTo>
                <a:lnTo>
                  <a:pt x="122015" y="114490"/>
                </a:lnTo>
                <a:lnTo>
                  <a:pt x="94635" y="97241"/>
                </a:lnTo>
                <a:lnTo>
                  <a:pt x="94479" y="97241"/>
                </a:lnTo>
                <a:lnTo>
                  <a:pt x="83820" y="96107"/>
                </a:lnTo>
                <a:lnTo>
                  <a:pt x="166211" y="96107"/>
                </a:lnTo>
                <a:lnTo>
                  <a:pt x="166211" y="239553"/>
                </a:lnTo>
                <a:lnTo>
                  <a:pt x="135731" y="239553"/>
                </a:lnTo>
                <a:lnTo>
                  <a:pt x="133350" y="242601"/>
                </a:lnTo>
                <a:close/>
              </a:path>
              <a:path w="166370" h="268605">
                <a:moveTo>
                  <a:pt x="166211" y="263937"/>
                </a:moveTo>
                <a:lnTo>
                  <a:pt x="135731" y="263937"/>
                </a:lnTo>
                <a:lnTo>
                  <a:pt x="135731" y="239553"/>
                </a:lnTo>
                <a:lnTo>
                  <a:pt x="166211" y="239553"/>
                </a:lnTo>
                <a:lnTo>
                  <a:pt x="166211" y="263937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623595" y="555307"/>
            <a:ext cx="273685" cy="273685"/>
            <a:chOff x="3623595" y="555307"/>
            <a:chExt cx="273685" cy="27368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23595" y="555307"/>
              <a:ext cx="103632" cy="19526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722751" y="559879"/>
              <a:ext cx="173990" cy="268605"/>
            </a:xfrm>
            <a:custGeom>
              <a:avLst/>
              <a:gdLst/>
              <a:ahLst/>
              <a:cxnLst/>
              <a:rect l="l" t="t" r="r" b="b"/>
              <a:pathLst>
                <a:path w="173989" h="268605">
                  <a:moveTo>
                    <a:pt x="36575" y="268509"/>
                  </a:moveTo>
                  <a:lnTo>
                    <a:pt x="30479" y="268509"/>
                  </a:lnTo>
                  <a:lnTo>
                    <a:pt x="24383" y="266985"/>
                  </a:lnTo>
                  <a:lnTo>
                    <a:pt x="16763" y="263937"/>
                  </a:lnTo>
                  <a:lnTo>
                    <a:pt x="12191" y="234981"/>
                  </a:lnTo>
                  <a:lnTo>
                    <a:pt x="19811" y="236505"/>
                  </a:lnTo>
                  <a:lnTo>
                    <a:pt x="44291" y="236505"/>
                  </a:lnTo>
                  <a:lnTo>
                    <a:pt x="48863" y="233457"/>
                  </a:lnTo>
                  <a:lnTo>
                    <a:pt x="53435" y="231933"/>
                  </a:lnTo>
                  <a:lnTo>
                    <a:pt x="59531" y="222789"/>
                  </a:lnTo>
                  <a:lnTo>
                    <a:pt x="61055" y="219741"/>
                  </a:lnTo>
                  <a:lnTo>
                    <a:pt x="64103" y="212121"/>
                  </a:lnTo>
                  <a:lnTo>
                    <a:pt x="68675" y="199834"/>
                  </a:lnTo>
                  <a:lnTo>
                    <a:pt x="70199" y="196786"/>
                  </a:lnTo>
                  <a:lnTo>
                    <a:pt x="70199" y="195262"/>
                  </a:lnTo>
                  <a:lnTo>
                    <a:pt x="71723" y="190690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74771" y="111347"/>
                  </a:lnTo>
                  <a:lnTo>
                    <a:pt x="81629" y="132385"/>
                  </a:lnTo>
                  <a:lnTo>
                    <a:pt x="85058" y="143587"/>
                  </a:lnTo>
                  <a:lnTo>
                    <a:pt x="88487" y="155638"/>
                  </a:lnTo>
                  <a:lnTo>
                    <a:pt x="91035" y="144230"/>
                  </a:lnTo>
                  <a:lnTo>
                    <a:pt x="94011" y="132957"/>
                  </a:lnTo>
                  <a:lnTo>
                    <a:pt x="97274" y="121951"/>
                  </a:lnTo>
                  <a:lnTo>
                    <a:pt x="100679" y="111347"/>
                  </a:lnTo>
                  <a:lnTo>
                    <a:pt x="141827" y="0"/>
                  </a:lnTo>
                  <a:lnTo>
                    <a:pt x="173926" y="0"/>
                  </a:lnTo>
                  <a:lnTo>
                    <a:pt x="96773" y="208628"/>
                  </a:lnTo>
                  <a:lnTo>
                    <a:pt x="79319" y="245459"/>
                  </a:lnTo>
                  <a:lnTo>
                    <a:pt x="44346" y="267962"/>
                  </a:lnTo>
                  <a:lnTo>
                    <a:pt x="36575" y="268509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024788" y="486632"/>
            <a:ext cx="849630" cy="268605"/>
            <a:chOff x="4024788" y="486632"/>
            <a:chExt cx="849630" cy="268605"/>
          </a:xfrm>
        </p:grpSpPr>
        <p:sp>
          <p:nvSpPr>
            <p:cNvPr id="23" name="object 23"/>
            <p:cNvSpPr/>
            <p:nvPr/>
          </p:nvSpPr>
          <p:spPr>
            <a:xfrm>
              <a:off x="4024788" y="555307"/>
              <a:ext cx="259715" cy="195580"/>
            </a:xfrm>
            <a:custGeom>
              <a:avLst/>
              <a:gdLst/>
              <a:ahLst/>
              <a:cxnLst/>
              <a:rect l="l" t="t" r="r" b="b"/>
              <a:pathLst>
                <a:path w="259714" h="195579">
                  <a:moveTo>
                    <a:pt x="259270" y="195262"/>
                  </a:moveTo>
                  <a:lnTo>
                    <a:pt x="225647" y="195262"/>
                  </a:lnTo>
                  <a:lnTo>
                    <a:pt x="225599" y="66198"/>
                  </a:lnTo>
                  <a:lnTo>
                    <a:pt x="225266" y="58769"/>
                  </a:lnTo>
                  <a:lnTo>
                    <a:pt x="224361" y="52482"/>
                  </a:lnTo>
                  <a:lnTo>
                    <a:pt x="222599" y="47339"/>
                  </a:lnTo>
                  <a:lnTo>
                    <a:pt x="221075" y="41243"/>
                  </a:lnTo>
                  <a:lnTo>
                    <a:pt x="218027" y="36671"/>
                  </a:lnTo>
                  <a:lnTo>
                    <a:pt x="205835" y="30575"/>
                  </a:lnTo>
                  <a:lnTo>
                    <a:pt x="199739" y="28956"/>
                  </a:lnTo>
                  <a:lnTo>
                    <a:pt x="192119" y="28956"/>
                  </a:lnTo>
                  <a:lnTo>
                    <a:pt x="152590" y="49196"/>
                  </a:lnTo>
                  <a:lnTo>
                    <a:pt x="144875" y="83915"/>
                  </a:lnTo>
                  <a:lnTo>
                    <a:pt x="144875" y="195262"/>
                  </a:lnTo>
                  <a:lnTo>
                    <a:pt x="112871" y="195262"/>
                  </a:lnTo>
                  <a:lnTo>
                    <a:pt x="112871" y="71723"/>
                  </a:lnTo>
                  <a:lnTo>
                    <a:pt x="112536" y="61150"/>
                  </a:lnTo>
                  <a:lnTo>
                    <a:pt x="87796" y="29566"/>
                  </a:lnTo>
                  <a:lnTo>
                    <a:pt x="79248" y="28956"/>
                  </a:lnTo>
                  <a:lnTo>
                    <a:pt x="70104" y="28956"/>
                  </a:lnTo>
                  <a:lnTo>
                    <a:pt x="35218" y="64174"/>
                  </a:lnTo>
                  <a:lnTo>
                    <a:pt x="32004" y="96107"/>
                  </a:lnTo>
                  <a:lnTo>
                    <a:pt x="32004" y="195262"/>
                  </a:lnTo>
                  <a:lnTo>
                    <a:pt x="0" y="195262"/>
                  </a:lnTo>
                  <a:lnTo>
                    <a:pt x="0" y="4571"/>
                  </a:lnTo>
                  <a:lnTo>
                    <a:pt x="28956" y="4571"/>
                  </a:lnTo>
                  <a:lnTo>
                    <a:pt x="28956" y="32099"/>
                  </a:lnTo>
                  <a:lnTo>
                    <a:pt x="33837" y="24828"/>
                  </a:lnTo>
                  <a:lnTo>
                    <a:pt x="68389" y="2285"/>
                  </a:lnTo>
                  <a:lnTo>
                    <a:pt x="86868" y="0"/>
                  </a:lnTo>
                  <a:lnTo>
                    <a:pt x="96860" y="571"/>
                  </a:lnTo>
                  <a:lnTo>
                    <a:pt x="133445" y="19633"/>
                  </a:lnTo>
                  <a:lnTo>
                    <a:pt x="140303" y="33623"/>
                  </a:lnTo>
                  <a:lnTo>
                    <a:pt x="152590" y="18685"/>
                  </a:lnTo>
                  <a:lnTo>
                    <a:pt x="166592" y="8203"/>
                  </a:lnTo>
                  <a:lnTo>
                    <a:pt x="182308" y="2025"/>
                  </a:lnTo>
                  <a:lnTo>
                    <a:pt x="199739" y="0"/>
                  </a:lnTo>
                  <a:lnTo>
                    <a:pt x="212874" y="1095"/>
                  </a:lnTo>
                  <a:lnTo>
                    <a:pt x="250269" y="24375"/>
                  </a:lnTo>
                  <a:lnTo>
                    <a:pt x="259270" y="64103"/>
                  </a:lnTo>
                  <a:lnTo>
                    <a:pt x="259270" y="195262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19111" y="555307"/>
              <a:ext cx="175355" cy="19983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18945" y="555307"/>
              <a:ext cx="167735" cy="19983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718685" y="486632"/>
              <a:ext cx="155575" cy="264160"/>
            </a:xfrm>
            <a:custGeom>
              <a:avLst/>
              <a:gdLst/>
              <a:ahLst/>
              <a:cxnLst/>
              <a:rect l="l" t="t" r="r" b="b"/>
              <a:pathLst>
                <a:path w="155575" h="264159">
                  <a:moveTo>
                    <a:pt x="155543" y="263937"/>
                  </a:moveTo>
                  <a:lnTo>
                    <a:pt x="123539" y="263937"/>
                  </a:lnTo>
                  <a:lnTo>
                    <a:pt x="123539" y="143446"/>
                  </a:lnTo>
                  <a:lnTo>
                    <a:pt x="122729" y="131968"/>
                  </a:lnTo>
                  <a:lnTo>
                    <a:pt x="99917" y="99393"/>
                  </a:lnTo>
                  <a:lnTo>
                    <a:pt x="82391" y="96107"/>
                  </a:lnTo>
                  <a:lnTo>
                    <a:pt x="75533" y="96669"/>
                  </a:lnTo>
                  <a:lnTo>
                    <a:pt x="41028" y="118824"/>
                  </a:lnTo>
                  <a:lnTo>
                    <a:pt x="32004" y="160210"/>
                  </a:lnTo>
                  <a:lnTo>
                    <a:pt x="32004" y="263937"/>
                  </a:lnTo>
                  <a:lnTo>
                    <a:pt x="0" y="263937"/>
                  </a:lnTo>
                  <a:lnTo>
                    <a:pt x="0" y="0"/>
                  </a:lnTo>
                  <a:lnTo>
                    <a:pt x="32004" y="0"/>
                  </a:lnTo>
                  <a:lnTo>
                    <a:pt x="32004" y="94583"/>
                  </a:lnTo>
                  <a:lnTo>
                    <a:pt x="44108" y="83462"/>
                  </a:lnTo>
                  <a:lnTo>
                    <a:pt x="57614" y="75342"/>
                  </a:lnTo>
                  <a:lnTo>
                    <a:pt x="72817" y="70365"/>
                  </a:lnTo>
                  <a:lnTo>
                    <a:pt x="90011" y="68675"/>
                  </a:lnTo>
                  <a:lnTo>
                    <a:pt x="100012" y="69246"/>
                  </a:lnTo>
                  <a:lnTo>
                    <a:pt x="139541" y="86975"/>
                  </a:lnTo>
                  <a:lnTo>
                    <a:pt x="154995" y="130349"/>
                  </a:lnTo>
                  <a:lnTo>
                    <a:pt x="155543" y="143446"/>
                  </a:lnTo>
                  <a:lnTo>
                    <a:pt x="155543" y="26393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907851" y="555307"/>
            <a:ext cx="366395" cy="200025"/>
            <a:chOff x="4907851" y="555307"/>
            <a:chExt cx="366395" cy="200025"/>
          </a:xfrm>
        </p:grpSpPr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18258" y="555307"/>
              <a:ext cx="155638" cy="19526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07851" y="555307"/>
              <a:ext cx="175355" cy="199834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5328761" y="486156"/>
            <a:ext cx="494665" cy="269240"/>
            <a:chOff x="5328761" y="486156"/>
            <a:chExt cx="494665" cy="269240"/>
          </a:xfrm>
        </p:grpSpPr>
        <p:sp>
          <p:nvSpPr>
            <p:cNvPr id="31" name="object 31"/>
            <p:cNvSpPr/>
            <p:nvPr/>
          </p:nvSpPr>
          <p:spPr>
            <a:xfrm>
              <a:off x="5328754" y="486638"/>
              <a:ext cx="32384" cy="264160"/>
            </a:xfrm>
            <a:custGeom>
              <a:avLst/>
              <a:gdLst/>
              <a:ahLst/>
              <a:cxnLst/>
              <a:rect l="l" t="t" r="r" b="b"/>
              <a:pathLst>
                <a:path w="32385" h="264159">
                  <a:moveTo>
                    <a:pt x="32004" y="73240"/>
                  </a:moveTo>
                  <a:lnTo>
                    <a:pt x="0" y="73240"/>
                  </a:lnTo>
                  <a:lnTo>
                    <a:pt x="0" y="263931"/>
                  </a:lnTo>
                  <a:lnTo>
                    <a:pt x="32004" y="263931"/>
                  </a:lnTo>
                  <a:lnTo>
                    <a:pt x="32004" y="73240"/>
                  </a:lnTo>
                  <a:close/>
                </a:path>
                <a:path w="32385" h="264159">
                  <a:moveTo>
                    <a:pt x="32004" y="0"/>
                  </a:moveTo>
                  <a:lnTo>
                    <a:pt x="0" y="0"/>
                  </a:lnTo>
                  <a:lnTo>
                    <a:pt x="0" y="38188"/>
                  </a:lnTo>
                  <a:lnTo>
                    <a:pt x="32004" y="38188"/>
                  </a:lnTo>
                  <a:lnTo>
                    <a:pt x="32004" y="0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92864" y="555307"/>
              <a:ext cx="166211" cy="19983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80411" y="555307"/>
              <a:ext cx="175355" cy="19983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789676" y="486156"/>
              <a:ext cx="33655" cy="265430"/>
            </a:xfrm>
            <a:custGeom>
              <a:avLst/>
              <a:gdLst/>
              <a:ahLst/>
              <a:cxnLst/>
              <a:rect l="l" t="t" r="r" b="b"/>
              <a:pathLst>
                <a:path w="33654" h="265430">
                  <a:moveTo>
                    <a:pt x="33527" y="265175"/>
                  </a:moveTo>
                  <a:lnTo>
                    <a:pt x="0" y="265175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265175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5958649" y="486632"/>
            <a:ext cx="166370" cy="268605"/>
          </a:xfrm>
          <a:custGeom>
            <a:avLst/>
            <a:gdLst/>
            <a:ahLst/>
            <a:cxnLst/>
            <a:rect l="l" t="t" r="r" b="b"/>
            <a:pathLst>
              <a:path w="166370" h="268605">
                <a:moveTo>
                  <a:pt x="166306" y="94583"/>
                </a:moveTo>
                <a:lnTo>
                  <a:pt x="132683" y="94583"/>
                </a:lnTo>
                <a:lnTo>
                  <a:pt x="132683" y="0"/>
                </a:lnTo>
                <a:lnTo>
                  <a:pt x="166306" y="0"/>
                </a:lnTo>
                <a:lnTo>
                  <a:pt x="166306" y="94583"/>
                </a:lnTo>
                <a:close/>
              </a:path>
              <a:path w="166370" h="268605">
                <a:moveTo>
                  <a:pt x="82391" y="268509"/>
                </a:moveTo>
                <a:lnTo>
                  <a:pt x="39719" y="256317"/>
                </a:lnTo>
                <a:lnTo>
                  <a:pt x="10668" y="221265"/>
                </a:lnTo>
                <a:lnTo>
                  <a:pt x="595" y="183720"/>
                </a:lnTo>
                <a:lnTo>
                  <a:pt x="0" y="169354"/>
                </a:lnTo>
                <a:lnTo>
                  <a:pt x="571" y="155043"/>
                </a:lnTo>
                <a:lnTo>
                  <a:pt x="9144" y="117538"/>
                </a:lnTo>
                <a:lnTo>
                  <a:pt x="38195" y="80867"/>
                </a:lnTo>
                <a:lnTo>
                  <a:pt x="80867" y="68675"/>
                </a:lnTo>
                <a:lnTo>
                  <a:pt x="88844" y="69222"/>
                </a:lnTo>
                <a:lnTo>
                  <a:pt x="128706" y="89153"/>
                </a:lnTo>
                <a:lnTo>
                  <a:pt x="132683" y="94583"/>
                </a:lnTo>
                <a:lnTo>
                  <a:pt x="166306" y="94583"/>
                </a:lnTo>
                <a:lnTo>
                  <a:pt x="166306" y="96107"/>
                </a:lnTo>
                <a:lnTo>
                  <a:pt x="83915" y="96107"/>
                </a:lnTo>
                <a:lnTo>
                  <a:pt x="73271" y="97241"/>
                </a:lnTo>
                <a:lnTo>
                  <a:pt x="41338" y="123277"/>
                </a:lnTo>
                <a:lnTo>
                  <a:pt x="33623" y="169354"/>
                </a:lnTo>
                <a:lnTo>
                  <a:pt x="34504" y="186554"/>
                </a:lnTo>
                <a:lnTo>
                  <a:pt x="48863" y="224313"/>
                </a:lnTo>
                <a:lnTo>
                  <a:pt x="85439" y="242601"/>
                </a:lnTo>
                <a:lnTo>
                  <a:pt x="133302" y="242601"/>
                </a:lnTo>
                <a:lnTo>
                  <a:pt x="125468" y="252436"/>
                </a:lnTo>
                <a:lnTo>
                  <a:pt x="113094" y="261437"/>
                </a:lnTo>
                <a:lnTo>
                  <a:pt x="98655" y="266771"/>
                </a:lnTo>
                <a:lnTo>
                  <a:pt x="82391" y="268509"/>
                </a:lnTo>
                <a:close/>
              </a:path>
              <a:path w="166370" h="268605">
                <a:moveTo>
                  <a:pt x="133302" y="242601"/>
                </a:moveTo>
                <a:lnTo>
                  <a:pt x="85439" y="242601"/>
                </a:lnTo>
                <a:lnTo>
                  <a:pt x="95416" y="241458"/>
                </a:lnTo>
                <a:lnTo>
                  <a:pt x="104679" y="238029"/>
                </a:lnTo>
                <a:lnTo>
                  <a:pt x="132111" y="202775"/>
                </a:lnTo>
                <a:lnTo>
                  <a:pt x="135731" y="170878"/>
                </a:lnTo>
                <a:lnTo>
                  <a:pt x="134957" y="155043"/>
                </a:lnTo>
                <a:lnTo>
                  <a:pt x="120491" y="114490"/>
                </a:lnTo>
                <a:lnTo>
                  <a:pt x="94706" y="97241"/>
                </a:lnTo>
                <a:lnTo>
                  <a:pt x="94550" y="97241"/>
                </a:lnTo>
                <a:lnTo>
                  <a:pt x="83915" y="96107"/>
                </a:lnTo>
                <a:lnTo>
                  <a:pt x="166306" y="96107"/>
                </a:lnTo>
                <a:lnTo>
                  <a:pt x="166306" y="239553"/>
                </a:lnTo>
                <a:lnTo>
                  <a:pt x="135731" y="239553"/>
                </a:lnTo>
                <a:lnTo>
                  <a:pt x="133302" y="242601"/>
                </a:lnTo>
                <a:close/>
              </a:path>
              <a:path w="166370" h="268605">
                <a:moveTo>
                  <a:pt x="166306" y="263937"/>
                </a:moveTo>
                <a:lnTo>
                  <a:pt x="135731" y="263937"/>
                </a:lnTo>
                <a:lnTo>
                  <a:pt x="135731" y="239553"/>
                </a:lnTo>
                <a:lnTo>
                  <a:pt x="166306" y="239553"/>
                </a:lnTo>
                <a:lnTo>
                  <a:pt x="166306" y="263937"/>
                </a:lnTo>
                <a:close/>
              </a:path>
            </a:pathLst>
          </a:custGeom>
          <a:solidFill>
            <a:srgbClr val="2190C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6179820" y="492728"/>
            <a:ext cx="454659" cy="262890"/>
            <a:chOff x="6179820" y="492728"/>
            <a:chExt cx="454659" cy="262890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79820" y="559879"/>
              <a:ext cx="154114" cy="19526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67462" y="555307"/>
              <a:ext cx="158591" cy="19983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541293" y="492728"/>
              <a:ext cx="93345" cy="260985"/>
            </a:xfrm>
            <a:custGeom>
              <a:avLst/>
              <a:gdLst/>
              <a:ahLst/>
              <a:cxnLst/>
              <a:rect l="l" t="t" r="r" b="b"/>
              <a:pathLst>
                <a:path w="93345" h="260984">
                  <a:moveTo>
                    <a:pt x="76295" y="260889"/>
                  </a:moveTo>
                  <a:lnTo>
                    <a:pt x="68579" y="260889"/>
                  </a:lnTo>
                  <a:lnTo>
                    <a:pt x="60007" y="260580"/>
                  </a:lnTo>
                  <a:lnTo>
                    <a:pt x="52577" y="259556"/>
                  </a:lnTo>
                  <a:lnTo>
                    <a:pt x="46291" y="257675"/>
                  </a:lnTo>
                  <a:lnTo>
                    <a:pt x="41147" y="254793"/>
                  </a:lnTo>
                  <a:lnTo>
                    <a:pt x="35051" y="251745"/>
                  </a:lnTo>
                  <a:lnTo>
                    <a:pt x="24383" y="91535"/>
                  </a:lnTo>
                  <a:lnTo>
                    <a:pt x="0" y="91535"/>
                  </a:lnTo>
                  <a:lnTo>
                    <a:pt x="0" y="67151"/>
                  </a:lnTo>
                  <a:lnTo>
                    <a:pt x="24383" y="67151"/>
                  </a:lnTo>
                  <a:lnTo>
                    <a:pt x="24383" y="19907"/>
                  </a:lnTo>
                  <a:lnTo>
                    <a:pt x="56387" y="0"/>
                  </a:lnTo>
                  <a:lnTo>
                    <a:pt x="56387" y="67151"/>
                  </a:lnTo>
                  <a:lnTo>
                    <a:pt x="88487" y="67151"/>
                  </a:lnTo>
                  <a:lnTo>
                    <a:pt x="88487" y="91535"/>
                  </a:lnTo>
                  <a:lnTo>
                    <a:pt x="56387" y="91535"/>
                  </a:lnTo>
                  <a:lnTo>
                    <a:pt x="56387" y="219741"/>
                  </a:lnTo>
                  <a:lnTo>
                    <a:pt x="57911" y="221265"/>
                  </a:lnTo>
                  <a:lnTo>
                    <a:pt x="59435" y="224313"/>
                  </a:lnTo>
                  <a:lnTo>
                    <a:pt x="60959" y="225837"/>
                  </a:lnTo>
                  <a:lnTo>
                    <a:pt x="62483" y="228885"/>
                  </a:lnTo>
                  <a:lnTo>
                    <a:pt x="65531" y="230409"/>
                  </a:lnTo>
                  <a:lnTo>
                    <a:pt x="82391" y="230409"/>
                  </a:lnTo>
                  <a:lnTo>
                    <a:pt x="88487" y="228885"/>
                  </a:lnTo>
                  <a:lnTo>
                    <a:pt x="93059" y="257841"/>
                  </a:lnTo>
                  <a:lnTo>
                    <a:pt x="83915" y="259365"/>
                  </a:lnTo>
                  <a:lnTo>
                    <a:pt x="76295" y="260889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6759416" y="486156"/>
            <a:ext cx="422275" cy="269240"/>
            <a:chOff x="6759416" y="486156"/>
            <a:chExt cx="422275" cy="269240"/>
          </a:xfrm>
        </p:grpSpPr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59416" y="555307"/>
              <a:ext cx="355377" cy="19983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147560" y="486156"/>
              <a:ext cx="33655" cy="265430"/>
            </a:xfrm>
            <a:custGeom>
              <a:avLst/>
              <a:gdLst/>
              <a:ahLst/>
              <a:cxnLst/>
              <a:rect l="l" t="t" r="r" b="b"/>
              <a:pathLst>
                <a:path w="33654" h="265430">
                  <a:moveTo>
                    <a:pt x="33527" y="265175"/>
                  </a:moveTo>
                  <a:lnTo>
                    <a:pt x="0" y="265175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265175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7231380" y="486156"/>
            <a:ext cx="539750" cy="269240"/>
            <a:chOff x="7231380" y="486156"/>
            <a:chExt cx="539750" cy="269240"/>
          </a:xfrm>
        </p:grpSpPr>
        <p:sp>
          <p:nvSpPr>
            <p:cNvPr id="44" name="object 44"/>
            <p:cNvSpPr/>
            <p:nvPr/>
          </p:nvSpPr>
          <p:spPr>
            <a:xfrm>
              <a:off x="7231380" y="486156"/>
              <a:ext cx="33655" cy="265430"/>
            </a:xfrm>
            <a:custGeom>
              <a:avLst/>
              <a:gdLst/>
              <a:ahLst/>
              <a:cxnLst/>
              <a:rect l="l" t="t" r="r" b="b"/>
              <a:pathLst>
                <a:path w="33654" h="265430">
                  <a:moveTo>
                    <a:pt x="33527" y="265175"/>
                  </a:moveTo>
                  <a:lnTo>
                    <a:pt x="0" y="265175"/>
                  </a:lnTo>
                  <a:lnTo>
                    <a:pt x="0" y="0"/>
                  </a:lnTo>
                  <a:lnTo>
                    <a:pt x="33527" y="0"/>
                  </a:lnTo>
                  <a:lnTo>
                    <a:pt x="33527" y="265175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05389" y="555307"/>
              <a:ext cx="175450" cy="19983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06747" y="555307"/>
              <a:ext cx="166211" cy="19983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7677531" y="492728"/>
              <a:ext cx="93345" cy="260985"/>
            </a:xfrm>
            <a:custGeom>
              <a:avLst/>
              <a:gdLst/>
              <a:ahLst/>
              <a:cxnLst/>
              <a:rect l="l" t="t" r="r" b="b"/>
              <a:pathLst>
                <a:path w="93345" h="260984">
                  <a:moveTo>
                    <a:pt x="76295" y="260889"/>
                  </a:moveTo>
                  <a:lnTo>
                    <a:pt x="68675" y="260889"/>
                  </a:lnTo>
                  <a:lnTo>
                    <a:pt x="60047" y="260580"/>
                  </a:lnTo>
                  <a:lnTo>
                    <a:pt x="52589" y="259556"/>
                  </a:lnTo>
                  <a:lnTo>
                    <a:pt x="46292" y="257675"/>
                  </a:lnTo>
                  <a:lnTo>
                    <a:pt x="41147" y="254793"/>
                  </a:lnTo>
                  <a:lnTo>
                    <a:pt x="35051" y="251745"/>
                  </a:lnTo>
                  <a:lnTo>
                    <a:pt x="22859" y="202977"/>
                  </a:lnTo>
                  <a:lnTo>
                    <a:pt x="22859" y="91535"/>
                  </a:lnTo>
                  <a:lnTo>
                    <a:pt x="0" y="91535"/>
                  </a:lnTo>
                  <a:lnTo>
                    <a:pt x="0" y="67151"/>
                  </a:lnTo>
                  <a:lnTo>
                    <a:pt x="22859" y="67151"/>
                  </a:lnTo>
                  <a:lnTo>
                    <a:pt x="22859" y="19907"/>
                  </a:lnTo>
                  <a:lnTo>
                    <a:pt x="54863" y="0"/>
                  </a:lnTo>
                  <a:lnTo>
                    <a:pt x="54863" y="67151"/>
                  </a:lnTo>
                  <a:lnTo>
                    <a:pt x="88487" y="67151"/>
                  </a:lnTo>
                  <a:lnTo>
                    <a:pt x="88487" y="91535"/>
                  </a:lnTo>
                  <a:lnTo>
                    <a:pt x="54863" y="91535"/>
                  </a:lnTo>
                  <a:lnTo>
                    <a:pt x="54863" y="213645"/>
                  </a:lnTo>
                  <a:lnTo>
                    <a:pt x="56387" y="219741"/>
                  </a:lnTo>
                  <a:lnTo>
                    <a:pt x="57911" y="221265"/>
                  </a:lnTo>
                  <a:lnTo>
                    <a:pt x="57911" y="224313"/>
                  </a:lnTo>
                  <a:lnTo>
                    <a:pt x="60959" y="225837"/>
                  </a:lnTo>
                  <a:lnTo>
                    <a:pt x="62483" y="228885"/>
                  </a:lnTo>
                  <a:lnTo>
                    <a:pt x="65531" y="230409"/>
                  </a:lnTo>
                  <a:lnTo>
                    <a:pt x="82391" y="230409"/>
                  </a:lnTo>
                  <a:lnTo>
                    <a:pt x="88487" y="228885"/>
                  </a:lnTo>
                  <a:lnTo>
                    <a:pt x="93059" y="257841"/>
                  </a:lnTo>
                  <a:lnTo>
                    <a:pt x="83915" y="259365"/>
                  </a:lnTo>
                  <a:lnTo>
                    <a:pt x="76295" y="260889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787354" y="555307"/>
            <a:ext cx="316230" cy="200025"/>
            <a:chOff x="7787354" y="555307"/>
            <a:chExt cx="316230" cy="200025"/>
          </a:xfrm>
        </p:grpSpPr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99380" y="555307"/>
              <a:ext cx="103631" cy="19526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787354" y="555307"/>
              <a:ext cx="180022" cy="199834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55773" y="133027"/>
            <a:ext cx="1209744" cy="819032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749412" y="1157177"/>
            <a:ext cx="9243060" cy="1167130"/>
            <a:chOff x="749412" y="1157177"/>
            <a:chExt cx="9243060" cy="1167130"/>
          </a:xfrm>
        </p:grpSpPr>
        <p:sp>
          <p:nvSpPr>
            <p:cNvPr id="53" name="object 53"/>
            <p:cNvSpPr/>
            <p:nvPr/>
          </p:nvSpPr>
          <p:spPr>
            <a:xfrm>
              <a:off x="765048" y="1173479"/>
              <a:ext cx="9212580" cy="1135380"/>
            </a:xfrm>
            <a:custGeom>
              <a:avLst/>
              <a:gdLst/>
              <a:ahLst/>
              <a:cxnLst/>
              <a:rect l="l" t="t" r="r" b="b"/>
              <a:pathLst>
                <a:path w="9212580" h="1135380">
                  <a:moveTo>
                    <a:pt x="9212580" y="1135379"/>
                  </a:moveTo>
                  <a:lnTo>
                    <a:pt x="0" y="1135379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1135379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65429" y="1173194"/>
              <a:ext cx="9210675" cy="1135380"/>
            </a:xfrm>
            <a:custGeom>
              <a:avLst/>
              <a:gdLst/>
              <a:ahLst/>
              <a:cxnLst/>
              <a:rect l="l" t="t" r="r" b="b"/>
              <a:pathLst>
                <a:path w="9210675" h="1135380">
                  <a:moveTo>
                    <a:pt x="0" y="1135094"/>
                  </a:moveTo>
                  <a:lnTo>
                    <a:pt x="9210579" y="1135094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1135094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81862" y="1455420"/>
              <a:ext cx="358330" cy="22278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72291" y="1511903"/>
              <a:ext cx="147923" cy="16630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750695" y="1511903"/>
              <a:ext cx="137180" cy="22269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13953" y="1459991"/>
              <a:ext cx="77724" cy="21669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83117" y="1459991"/>
              <a:ext cx="76295" cy="21669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82368" y="1455420"/>
              <a:ext cx="129635" cy="21821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40959" y="1511903"/>
              <a:ext cx="146399" cy="16630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07849" y="1452371"/>
              <a:ext cx="388905" cy="22583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031223" y="1455419"/>
              <a:ext cx="340995" cy="219710"/>
            </a:xfrm>
            <a:custGeom>
              <a:avLst/>
              <a:gdLst/>
              <a:ahLst/>
              <a:cxnLst/>
              <a:rect l="l" t="t" r="r" b="b"/>
              <a:pathLst>
                <a:path w="340995" h="219710">
                  <a:moveTo>
                    <a:pt x="28956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28956" y="219456"/>
                  </a:lnTo>
                  <a:lnTo>
                    <a:pt x="28956" y="0"/>
                  </a:lnTo>
                  <a:close/>
                </a:path>
                <a:path w="340995" h="219710">
                  <a:moveTo>
                    <a:pt x="340715" y="0"/>
                  </a:moveTo>
                  <a:lnTo>
                    <a:pt x="311759" y="0"/>
                  </a:lnTo>
                  <a:lnTo>
                    <a:pt x="275069" y="153568"/>
                  </a:lnTo>
                  <a:lnTo>
                    <a:pt x="267563" y="187642"/>
                  </a:lnTo>
                  <a:lnTo>
                    <a:pt x="264083" y="169100"/>
                  </a:lnTo>
                  <a:lnTo>
                    <a:pt x="260324" y="150114"/>
                  </a:lnTo>
                  <a:lnTo>
                    <a:pt x="255993" y="130810"/>
                  </a:lnTo>
                  <a:lnTo>
                    <a:pt x="250799" y="111353"/>
                  </a:lnTo>
                  <a:lnTo>
                    <a:pt x="218706" y="0"/>
                  </a:lnTo>
                  <a:lnTo>
                    <a:pt x="183654" y="0"/>
                  </a:lnTo>
                  <a:lnTo>
                    <a:pt x="142506" y="148018"/>
                  </a:lnTo>
                  <a:lnTo>
                    <a:pt x="141071" y="152285"/>
                  </a:lnTo>
                  <a:lnTo>
                    <a:pt x="139077" y="160401"/>
                  </a:lnTo>
                  <a:lnTo>
                    <a:pt x="133362" y="187642"/>
                  </a:lnTo>
                  <a:lnTo>
                    <a:pt x="128600" y="166116"/>
                  </a:lnTo>
                  <a:lnTo>
                    <a:pt x="125857" y="154863"/>
                  </a:lnTo>
                  <a:lnTo>
                    <a:pt x="122694" y="143446"/>
                  </a:lnTo>
                  <a:lnTo>
                    <a:pt x="90589" y="0"/>
                  </a:lnTo>
                  <a:lnTo>
                    <a:pt x="60109" y="0"/>
                  </a:lnTo>
                  <a:lnTo>
                    <a:pt x="118122" y="218224"/>
                  </a:lnTo>
                  <a:lnTo>
                    <a:pt x="148602" y="218224"/>
                  </a:lnTo>
                  <a:lnTo>
                    <a:pt x="194322" y="51917"/>
                  </a:lnTo>
                  <a:lnTo>
                    <a:pt x="199034" y="33451"/>
                  </a:lnTo>
                  <a:lnTo>
                    <a:pt x="200418" y="25908"/>
                  </a:lnTo>
                  <a:lnTo>
                    <a:pt x="201599" y="29337"/>
                  </a:lnTo>
                  <a:lnTo>
                    <a:pt x="205130" y="42494"/>
                  </a:lnTo>
                  <a:lnTo>
                    <a:pt x="208038" y="51917"/>
                  </a:lnTo>
                  <a:lnTo>
                    <a:pt x="253847" y="218224"/>
                  </a:lnTo>
                  <a:lnTo>
                    <a:pt x="281279" y="218224"/>
                  </a:lnTo>
                  <a:lnTo>
                    <a:pt x="340715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69576" y="1452372"/>
              <a:ext cx="239458" cy="22583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37990" y="1511903"/>
              <a:ext cx="86963" cy="16173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919537" y="1511903"/>
              <a:ext cx="147923" cy="16630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90320" y="1511903"/>
              <a:ext cx="300513" cy="16630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431982" y="1511903"/>
              <a:ext cx="242506" cy="166306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4704588" y="1455419"/>
              <a:ext cx="91440" cy="219710"/>
            </a:xfrm>
            <a:custGeom>
              <a:avLst/>
              <a:gdLst/>
              <a:ahLst/>
              <a:cxnLst/>
              <a:rect l="l" t="t" r="r" b="b"/>
              <a:pathLst>
                <a:path w="91439" h="219710">
                  <a:moveTo>
                    <a:pt x="27432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27432" y="219456"/>
                  </a:lnTo>
                  <a:lnTo>
                    <a:pt x="27432" y="0"/>
                  </a:lnTo>
                  <a:close/>
                </a:path>
                <a:path w="91439" h="219710">
                  <a:moveTo>
                    <a:pt x="91440" y="0"/>
                  </a:moveTo>
                  <a:lnTo>
                    <a:pt x="64008" y="0"/>
                  </a:lnTo>
                  <a:lnTo>
                    <a:pt x="64008" y="219456"/>
                  </a:lnTo>
                  <a:lnTo>
                    <a:pt x="91440" y="219456"/>
                  </a:lnTo>
                  <a:lnTo>
                    <a:pt x="91440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920043" y="1511903"/>
              <a:ext cx="138779" cy="166306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084064" y="1455420"/>
              <a:ext cx="27940" cy="219710"/>
            </a:xfrm>
            <a:custGeom>
              <a:avLst/>
              <a:gdLst/>
              <a:ahLst/>
              <a:cxnLst/>
              <a:rect l="l" t="t" r="r" b="b"/>
              <a:pathLst>
                <a:path w="27939" h="219710">
                  <a:moveTo>
                    <a:pt x="27432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7432" y="0"/>
                  </a:lnTo>
                  <a:lnTo>
                    <a:pt x="27432" y="2194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39690" y="1511903"/>
              <a:ext cx="146399" cy="16630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18093" y="1511903"/>
              <a:ext cx="146399" cy="16630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496591" y="1511903"/>
              <a:ext cx="128111" cy="161734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664314" y="1455419"/>
              <a:ext cx="27940" cy="218440"/>
            </a:xfrm>
            <a:custGeom>
              <a:avLst/>
              <a:gdLst/>
              <a:ahLst/>
              <a:cxnLst/>
              <a:rect l="l" t="t" r="r" b="b"/>
              <a:pathLst>
                <a:path w="27939" h="218439">
                  <a:moveTo>
                    <a:pt x="27432" y="59537"/>
                  </a:moveTo>
                  <a:lnTo>
                    <a:pt x="0" y="59537"/>
                  </a:lnTo>
                  <a:lnTo>
                    <a:pt x="0" y="218224"/>
                  </a:lnTo>
                  <a:lnTo>
                    <a:pt x="27432" y="218224"/>
                  </a:lnTo>
                  <a:lnTo>
                    <a:pt x="27432" y="59537"/>
                  </a:lnTo>
                  <a:close/>
                </a:path>
                <a:path w="27939" h="218439">
                  <a:moveTo>
                    <a:pt x="27432" y="0"/>
                  </a:moveTo>
                  <a:lnTo>
                    <a:pt x="0" y="0"/>
                  </a:lnTo>
                  <a:lnTo>
                    <a:pt x="0" y="30581"/>
                  </a:lnTo>
                  <a:lnTo>
                    <a:pt x="27432" y="30581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739098" y="1511903"/>
              <a:ext cx="128111" cy="16173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896165" y="1511903"/>
              <a:ext cx="140303" cy="22574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160007" y="1452372"/>
              <a:ext cx="253175" cy="22583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498621" y="1511903"/>
              <a:ext cx="303466" cy="16630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832568" y="1459991"/>
              <a:ext cx="167830" cy="21669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023258" y="1511903"/>
              <a:ext cx="85439" cy="161734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7128510" y="1455419"/>
              <a:ext cx="26034" cy="218440"/>
            </a:xfrm>
            <a:custGeom>
              <a:avLst/>
              <a:gdLst/>
              <a:ahLst/>
              <a:cxnLst/>
              <a:rect l="l" t="t" r="r" b="b"/>
              <a:pathLst>
                <a:path w="26034" h="218439">
                  <a:moveTo>
                    <a:pt x="25908" y="59537"/>
                  </a:moveTo>
                  <a:lnTo>
                    <a:pt x="0" y="59537"/>
                  </a:lnTo>
                  <a:lnTo>
                    <a:pt x="0" y="218224"/>
                  </a:lnTo>
                  <a:lnTo>
                    <a:pt x="25908" y="218224"/>
                  </a:lnTo>
                  <a:lnTo>
                    <a:pt x="25908" y="59537"/>
                  </a:lnTo>
                  <a:close/>
                </a:path>
                <a:path w="26034" h="218439">
                  <a:moveTo>
                    <a:pt x="25908" y="0"/>
                  </a:moveTo>
                  <a:lnTo>
                    <a:pt x="0" y="0"/>
                  </a:lnTo>
                  <a:lnTo>
                    <a:pt x="0" y="30581"/>
                  </a:lnTo>
                  <a:lnTo>
                    <a:pt x="25908" y="30581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192517" y="1455420"/>
              <a:ext cx="137255" cy="22278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360347" y="1511903"/>
              <a:ext cx="138779" cy="22574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529608" y="1511903"/>
              <a:ext cx="146399" cy="16630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784306" y="1452372"/>
              <a:ext cx="128111" cy="221265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7949184" y="1455420"/>
              <a:ext cx="27940" cy="219710"/>
            </a:xfrm>
            <a:custGeom>
              <a:avLst/>
              <a:gdLst/>
              <a:ahLst/>
              <a:cxnLst/>
              <a:rect l="l" t="t" r="r" b="b"/>
              <a:pathLst>
                <a:path w="27940" h="219710">
                  <a:moveTo>
                    <a:pt x="27432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7432" y="0"/>
                  </a:lnTo>
                  <a:lnTo>
                    <a:pt x="27432" y="2194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008429" y="1459991"/>
              <a:ext cx="236506" cy="21821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275415" y="1511903"/>
              <a:ext cx="85439" cy="16173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447721" y="1452372"/>
              <a:ext cx="250126" cy="22583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728424" y="1511903"/>
              <a:ext cx="85344" cy="16173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8916923" y="1455420"/>
              <a:ext cx="27940" cy="219710"/>
            </a:xfrm>
            <a:custGeom>
              <a:avLst/>
              <a:gdLst/>
              <a:ahLst/>
              <a:cxnLst/>
              <a:rect l="l" t="t" r="r" b="b"/>
              <a:pathLst>
                <a:path w="27940" h="219710">
                  <a:moveTo>
                    <a:pt x="27432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7432" y="0"/>
                  </a:lnTo>
                  <a:lnTo>
                    <a:pt x="27432" y="219455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972454" y="1511903"/>
              <a:ext cx="144875" cy="16630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149334" y="1511903"/>
              <a:ext cx="294417" cy="16630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484899" y="1511903"/>
              <a:ext cx="86963" cy="16173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648580" y="1884140"/>
              <a:ext cx="128111" cy="16173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471606" y="1824608"/>
              <a:ext cx="137255" cy="22126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816316" y="1829180"/>
              <a:ext cx="221170" cy="21669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145785" y="1881092"/>
              <a:ext cx="292798" cy="164782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5477243" y="1822703"/>
              <a:ext cx="92075" cy="219710"/>
            </a:xfrm>
            <a:custGeom>
              <a:avLst/>
              <a:gdLst/>
              <a:ahLst/>
              <a:cxnLst/>
              <a:rect l="l" t="t" r="r" b="b"/>
              <a:pathLst>
                <a:path w="92075" h="219710">
                  <a:moveTo>
                    <a:pt x="27444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27444" y="219456"/>
                  </a:lnTo>
                  <a:lnTo>
                    <a:pt x="27444" y="0"/>
                  </a:lnTo>
                  <a:close/>
                </a:path>
                <a:path w="92075" h="219710">
                  <a:moveTo>
                    <a:pt x="91452" y="0"/>
                  </a:moveTo>
                  <a:lnTo>
                    <a:pt x="64020" y="0"/>
                  </a:lnTo>
                  <a:lnTo>
                    <a:pt x="64020" y="219456"/>
                  </a:lnTo>
                  <a:lnTo>
                    <a:pt x="91452" y="219456"/>
                  </a:lnTo>
                  <a:lnTo>
                    <a:pt x="9145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604795" y="1881092"/>
              <a:ext cx="146494" cy="16478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774150" y="1829180"/>
              <a:ext cx="388905" cy="216693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192012" y="1881092"/>
              <a:ext cx="85439" cy="161734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749412" y="2168651"/>
            <a:ext cx="9243060" cy="1205230"/>
            <a:chOff x="749412" y="2168651"/>
            <a:chExt cx="9243060" cy="1205230"/>
          </a:xfrm>
        </p:grpSpPr>
        <p:sp>
          <p:nvSpPr>
            <p:cNvPr id="105" name="object 105"/>
            <p:cNvSpPr/>
            <p:nvPr/>
          </p:nvSpPr>
          <p:spPr>
            <a:xfrm>
              <a:off x="765048" y="2474975"/>
              <a:ext cx="9212580" cy="882650"/>
            </a:xfrm>
            <a:custGeom>
              <a:avLst/>
              <a:gdLst/>
              <a:ahLst/>
              <a:cxnLst/>
              <a:rect l="l" t="t" r="r" b="b"/>
              <a:pathLst>
                <a:path w="9212580" h="882650">
                  <a:moveTo>
                    <a:pt x="9212580" y="882396"/>
                  </a:moveTo>
                  <a:lnTo>
                    <a:pt x="0" y="882396"/>
                  </a:lnTo>
                  <a:lnTo>
                    <a:pt x="0" y="0"/>
                  </a:lnTo>
                  <a:lnTo>
                    <a:pt x="9212580" y="0"/>
                  </a:lnTo>
                  <a:lnTo>
                    <a:pt x="9212580" y="882396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65429" y="2476118"/>
              <a:ext cx="9210675" cy="882015"/>
            </a:xfrm>
            <a:custGeom>
              <a:avLst/>
              <a:gdLst/>
              <a:ahLst/>
              <a:cxnLst/>
              <a:rect l="l" t="t" r="r" b="b"/>
              <a:pathLst>
                <a:path w="9210675" h="882014">
                  <a:moveTo>
                    <a:pt x="0" y="881729"/>
                  </a:moveTo>
                  <a:lnTo>
                    <a:pt x="9210579" y="881729"/>
                  </a:lnTo>
                  <a:lnTo>
                    <a:pt x="9210579" y="0"/>
                  </a:lnTo>
                  <a:lnTo>
                    <a:pt x="0" y="0"/>
                  </a:lnTo>
                  <a:lnTo>
                    <a:pt x="0" y="881729"/>
                  </a:lnTo>
                  <a:close/>
                </a:path>
              </a:pathLst>
            </a:custGeom>
            <a:ln w="32032">
              <a:solidFill>
                <a:srgbClr val="C8E2F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69156" y="2572511"/>
              <a:ext cx="1311687" cy="12325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651628" y="2573750"/>
              <a:ext cx="1264348" cy="12201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983033" y="2570702"/>
              <a:ext cx="65627" cy="12201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076187" y="2572511"/>
              <a:ext cx="214979" cy="123253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6349073" y="2573756"/>
              <a:ext cx="15240" cy="119380"/>
            </a:xfrm>
            <a:custGeom>
              <a:avLst/>
              <a:gdLst/>
              <a:ahLst/>
              <a:cxnLst/>
              <a:rect l="l" t="t" r="r" b="b"/>
              <a:pathLst>
                <a:path w="15239" h="119380">
                  <a:moveTo>
                    <a:pt x="15240" y="32004"/>
                  </a:moveTo>
                  <a:lnTo>
                    <a:pt x="0" y="32004"/>
                  </a:lnTo>
                  <a:lnTo>
                    <a:pt x="0" y="118960"/>
                  </a:lnTo>
                  <a:lnTo>
                    <a:pt x="15240" y="118960"/>
                  </a:lnTo>
                  <a:lnTo>
                    <a:pt x="15240" y="32004"/>
                  </a:lnTo>
                  <a:close/>
                </a:path>
                <a:path w="15239" h="11938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384226" y="2604230"/>
              <a:ext cx="73151" cy="9153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510813" y="2573750"/>
              <a:ext cx="76200" cy="122015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7062876" y="2573756"/>
              <a:ext cx="13970" cy="119380"/>
            </a:xfrm>
            <a:custGeom>
              <a:avLst/>
              <a:gdLst/>
              <a:ahLst/>
              <a:cxnLst/>
              <a:rect l="l" t="t" r="r" b="b"/>
              <a:pathLst>
                <a:path w="13970" h="119380">
                  <a:moveTo>
                    <a:pt x="13716" y="32004"/>
                  </a:moveTo>
                  <a:lnTo>
                    <a:pt x="0" y="32004"/>
                  </a:lnTo>
                  <a:lnTo>
                    <a:pt x="0" y="118960"/>
                  </a:lnTo>
                  <a:lnTo>
                    <a:pt x="13716" y="118960"/>
                  </a:lnTo>
                  <a:lnTo>
                    <a:pt x="13716" y="32004"/>
                  </a:lnTo>
                  <a:close/>
                </a:path>
                <a:path w="13970" h="119380">
                  <a:moveTo>
                    <a:pt x="1371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716" y="16764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104126" y="2575274"/>
              <a:ext cx="211930" cy="120491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378636" y="2573750"/>
              <a:ext cx="221170" cy="12201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651623" y="2575274"/>
              <a:ext cx="135731" cy="120491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807166" y="2573750"/>
              <a:ext cx="155638" cy="11896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017669" y="2570702"/>
              <a:ext cx="67151" cy="122015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8110728" y="2572511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39" y="120396"/>
                  </a:moveTo>
                  <a:lnTo>
                    <a:pt x="0" y="120396"/>
                  </a:lnTo>
                  <a:lnTo>
                    <a:pt x="0" y="0"/>
                  </a:lnTo>
                  <a:lnTo>
                    <a:pt x="15239" y="0"/>
                  </a:lnTo>
                  <a:lnTo>
                    <a:pt x="15239" y="12039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446198" y="2573750"/>
              <a:ext cx="282225" cy="120491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789384" y="2570702"/>
              <a:ext cx="446055" cy="125063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303353" y="2570702"/>
              <a:ext cx="422529" cy="125063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70680" y="2804064"/>
              <a:ext cx="254698" cy="91535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147572" y="2772066"/>
              <a:ext cx="104775" cy="123825"/>
            </a:xfrm>
            <a:custGeom>
              <a:avLst/>
              <a:gdLst/>
              <a:ahLst/>
              <a:cxnLst/>
              <a:rect l="l" t="t" r="r" b="b"/>
              <a:pathLst>
                <a:path w="104775" h="123825">
                  <a:moveTo>
                    <a:pt x="15240" y="88"/>
                  </a:moveTo>
                  <a:lnTo>
                    <a:pt x="0" y="88"/>
                  </a:lnTo>
                  <a:lnTo>
                    <a:pt x="0" y="122008"/>
                  </a:lnTo>
                  <a:lnTo>
                    <a:pt x="15240" y="122008"/>
                  </a:lnTo>
                  <a:lnTo>
                    <a:pt x="15240" y="88"/>
                  </a:lnTo>
                  <a:close/>
                </a:path>
                <a:path w="104775" h="123825">
                  <a:moveTo>
                    <a:pt x="104394" y="0"/>
                  </a:moveTo>
                  <a:lnTo>
                    <a:pt x="90678" y="0"/>
                  </a:lnTo>
                  <a:lnTo>
                    <a:pt x="90678" y="77812"/>
                  </a:lnTo>
                  <a:lnTo>
                    <a:pt x="90678" y="90004"/>
                  </a:lnTo>
                  <a:lnTo>
                    <a:pt x="87617" y="97624"/>
                  </a:lnTo>
                  <a:lnTo>
                    <a:pt x="84569" y="102196"/>
                  </a:lnTo>
                  <a:lnTo>
                    <a:pt x="79997" y="108292"/>
                  </a:lnTo>
                  <a:lnTo>
                    <a:pt x="73901" y="111340"/>
                  </a:lnTo>
                  <a:lnTo>
                    <a:pt x="61709" y="111340"/>
                  </a:lnTo>
                  <a:lnTo>
                    <a:pt x="43421" y="77812"/>
                  </a:lnTo>
                  <a:lnTo>
                    <a:pt x="43954" y="69469"/>
                  </a:lnTo>
                  <a:lnTo>
                    <a:pt x="60185" y="44196"/>
                  </a:lnTo>
                  <a:lnTo>
                    <a:pt x="73901" y="44196"/>
                  </a:lnTo>
                  <a:lnTo>
                    <a:pt x="90678" y="77812"/>
                  </a:lnTo>
                  <a:lnTo>
                    <a:pt x="90678" y="0"/>
                  </a:lnTo>
                  <a:lnTo>
                    <a:pt x="89141" y="0"/>
                  </a:lnTo>
                  <a:lnTo>
                    <a:pt x="89141" y="44196"/>
                  </a:lnTo>
                  <a:lnTo>
                    <a:pt x="86093" y="39624"/>
                  </a:lnTo>
                  <a:lnTo>
                    <a:pt x="83045" y="36576"/>
                  </a:lnTo>
                  <a:lnTo>
                    <a:pt x="79997" y="35052"/>
                  </a:lnTo>
                  <a:lnTo>
                    <a:pt x="75425" y="32004"/>
                  </a:lnTo>
                  <a:lnTo>
                    <a:pt x="58661" y="32004"/>
                  </a:lnTo>
                  <a:lnTo>
                    <a:pt x="51041" y="33528"/>
                  </a:lnTo>
                  <a:lnTo>
                    <a:pt x="28181" y="68668"/>
                  </a:lnTo>
                  <a:lnTo>
                    <a:pt x="28181" y="86956"/>
                  </a:lnTo>
                  <a:lnTo>
                    <a:pt x="29705" y="94576"/>
                  </a:lnTo>
                  <a:lnTo>
                    <a:pt x="32753" y="100672"/>
                  </a:lnTo>
                  <a:lnTo>
                    <a:pt x="35801" y="108292"/>
                  </a:lnTo>
                  <a:lnTo>
                    <a:pt x="40373" y="112864"/>
                  </a:lnTo>
                  <a:lnTo>
                    <a:pt x="46469" y="117436"/>
                  </a:lnTo>
                  <a:lnTo>
                    <a:pt x="58661" y="123532"/>
                  </a:lnTo>
                  <a:lnTo>
                    <a:pt x="66281" y="123532"/>
                  </a:lnTo>
                  <a:lnTo>
                    <a:pt x="73736" y="122682"/>
                  </a:lnTo>
                  <a:lnTo>
                    <a:pt x="80187" y="120103"/>
                  </a:lnTo>
                  <a:lnTo>
                    <a:pt x="85788" y="115824"/>
                  </a:lnTo>
                  <a:lnTo>
                    <a:pt x="89433" y="111340"/>
                  </a:lnTo>
                  <a:lnTo>
                    <a:pt x="90678" y="109816"/>
                  </a:lnTo>
                  <a:lnTo>
                    <a:pt x="90678" y="120484"/>
                  </a:lnTo>
                  <a:lnTo>
                    <a:pt x="104394" y="120484"/>
                  </a:lnTo>
                  <a:lnTo>
                    <a:pt x="104394" y="109816"/>
                  </a:lnTo>
                  <a:lnTo>
                    <a:pt x="104394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065942" y="2572511"/>
              <a:ext cx="7848504" cy="55654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679561" y="2770536"/>
              <a:ext cx="1174432" cy="125063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70680" y="2970371"/>
              <a:ext cx="141827" cy="12506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981598" y="2971799"/>
              <a:ext cx="744283" cy="157257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9733787" y="307543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8" y="18287"/>
                  </a:moveTo>
                  <a:lnTo>
                    <a:pt x="0" y="18287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8287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008531" y="2170937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346138" y="335661"/>
                  </a:moveTo>
                  <a:lnTo>
                    <a:pt x="0" y="0"/>
                  </a:lnTo>
                  <a:lnTo>
                    <a:pt x="693896" y="0"/>
                  </a:lnTo>
                  <a:lnTo>
                    <a:pt x="346138" y="335661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008531" y="2170937"/>
              <a:ext cx="694055" cy="335915"/>
            </a:xfrm>
            <a:custGeom>
              <a:avLst/>
              <a:gdLst/>
              <a:ahLst/>
              <a:cxnLst/>
              <a:rect l="l" t="t" r="r" b="b"/>
              <a:pathLst>
                <a:path w="694054" h="335914">
                  <a:moveTo>
                    <a:pt x="693896" y="0"/>
                  </a:moveTo>
                  <a:lnTo>
                    <a:pt x="346138" y="335661"/>
                  </a:lnTo>
                  <a:lnTo>
                    <a:pt x="0" y="0"/>
                  </a:lnTo>
                  <a:lnTo>
                    <a:pt x="693896" y="0"/>
                  </a:lnTo>
                  <a:close/>
                </a:path>
              </a:pathLst>
            </a:custGeom>
            <a:ln w="4571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3" name="object 133"/>
          <p:cNvGrpSpPr/>
          <p:nvPr/>
        </p:nvGrpSpPr>
        <p:grpSpPr>
          <a:xfrm>
            <a:off x="2525458" y="4839271"/>
            <a:ext cx="296545" cy="100965"/>
            <a:chOff x="2525458" y="4839271"/>
            <a:chExt cx="296545" cy="100965"/>
          </a:xfrm>
        </p:grpSpPr>
        <p:pic>
          <p:nvPicPr>
            <p:cNvPr id="134" name="object 13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525458" y="4839271"/>
              <a:ext cx="77819" cy="100679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2622803" y="4840224"/>
              <a:ext cx="12700" cy="99060"/>
            </a:xfrm>
            <a:custGeom>
              <a:avLst/>
              <a:gdLst/>
              <a:ahLst/>
              <a:cxnLst/>
              <a:rect l="l" t="t" r="r" b="b"/>
              <a:pathLst>
                <a:path w="12700" h="99060">
                  <a:moveTo>
                    <a:pt x="12192" y="99059"/>
                  </a:moveTo>
                  <a:lnTo>
                    <a:pt x="0" y="99059"/>
                  </a:lnTo>
                  <a:lnTo>
                    <a:pt x="0" y="0"/>
                  </a:lnTo>
                  <a:lnTo>
                    <a:pt x="12192" y="0"/>
                  </a:lnTo>
                  <a:lnTo>
                    <a:pt x="12192" y="990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655189" y="4840795"/>
              <a:ext cx="166211" cy="99155"/>
            </a:xfrm>
            <a:prstGeom prst="rect">
              <a:avLst/>
            </a:prstGeom>
          </p:spPr>
        </p:pic>
      </p:grpSp>
      <p:grpSp>
        <p:nvGrpSpPr>
          <p:cNvPr id="137" name="object 137"/>
          <p:cNvGrpSpPr/>
          <p:nvPr/>
        </p:nvGrpSpPr>
        <p:grpSpPr>
          <a:xfrm>
            <a:off x="2557557" y="3933063"/>
            <a:ext cx="299085" cy="100965"/>
            <a:chOff x="2557557" y="3933063"/>
            <a:chExt cx="299085" cy="100965"/>
          </a:xfrm>
        </p:grpSpPr>
        <p:pic>
          <p:nvPicPr>
            <p:cNvPr id="138" name="object 13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557557" y="3933063"/>
              <a:ext cx="92963" cy="99155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670048" y="3933444"/>
              <a:ext cx="186499" cy="100298"/>
            </a:xfrm>
            <a:prstGeom prst="rect">
              <a:avLst/>
            </a:prstGeom>
          </p:spPr>
        </p:pic>
      </p:grpSp>
      <p:grpSp>
        <p:nvGrpSpPr>
          <p:cNvPr id="140" name="object 140"/>
          <p:cNvGrpSpPr/>
          <p:nvPr/>
        </p:nvGrpSpPr>
        <p:grpSpPr>
          <a:xfrm>
            <a:off x="1181100" y="3576909"/>
            <a:ext cx="1321435" cy="3703320"/>
            <a:chOff x="1181100" y="3576909"/>
            <a:chExt cx="1321435" cy="3703320"/>
          </a:xfrm>
        </p:grpSpPr>
        <p:pic>
          <p:nvPicPr>
            <p:cNvPr id="141" name="object 14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81100" y="3576909"/>
              <a:ext cx="1321307" cy="3703135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2016048" y="3974211"/>
              <a:ext cx="471805" cy="1385570"/>
            </a:xfrm>
            <a:custGeom>
              <a:avLst/>
              <a:gdLst/>
              <a:ahLst/>
              <a:cxnLst/>
              <a:rect l="l" t="t" r="r" b="b"/>
              <a:pathLst>
                <a:path w="471805" h="1385570">
                  <a:moveTo>
                    <a:pt x="466737" y="1287589"/>
                  </a:moveTo>
                  <a:lnTo>
                    <a:pt x="465213" y="1283017"/>
                  </a:lnTo>
                  <a:lnTo>
                    <a:pt x="462165" y="1281493"/>
                  </a:lnTo>
                  <a:lnTo>
                    <a:pt x="457593" y="1278445"/>
                  </a:lnTo>
                  <a:lnTo>
                    <a:pt x="454545" y="1279969"/>
                  </a:lnTo>
                  <a:lnTo>
                    <a:pt x="451497" y="1283017"/>
                  </a:lnTo>
                  <a:lnTo>
                    <a:pt x="416445" y="1343342"/>
                  </a:lnTo>
                  <a:lnTo>
                    <a:pt x="416445" y="549211"/>
                  </a:lnTo>
                  <a:lnTo>
                    <a:pt x="402729" y="549211"/>
                  </a:lnTo>
                  <a:lnTo>
                    <a:pt x="402729" y="1345996"/>
                  </a:lnTo>
                  <a:lnTo>
                    <a:pt x="366052" y="1283017"/>
                  </a:lnTo>
                  <a:lnTo>
                    <a:pt x="364528" y="1279969"/>
                  </a:lnTo>
                  <a:lnTo>
                    <a:pt x="359956" y="1278445"/>
                  </a:lnTo>
                  <a:lnTo>
                    <a:pt x="356908" y="1281493"/>
                  </a:lnTo>
                  <a:lnTo>
                    <a:pt x="352336" y="1283017"/>
                  </a:lnTo>
                  <a:lnTo>
                    <a:pt x="352336" y="1287589"/>
                  </a:lnTo>
                  <a:lnTo>
                    <a:pt x="353860" y="1290637"/>
                  </a:lnTo>
                  <a:lnTo>
                    <a:pt x="408825" y="1385316"/>
                  </a:lnTo>
                  <a:lnTo>
                    <a:pt x="416826" y="1371511"/>
                  </a:lnTo>
                  <a:lnTo>
                    <a:pt x="463689" y="1290637"/>
                  </a:lnTo>
                  <a:lnTo>
                    <a:pt x="466737" y="1287589"/>
                  </a:lnTo>
                  <a:close/>
                </a:path>
                <a:path w="471805" h="1385570">
                  <a:moveTo>
                    <a:pt x="471297" y="7620"/>
                  </a:moveTo>
                  <a:lnTo>
                    <a:pt x="460629" y="0"/>
                  </a:lnTo>
                  <a:lnTo>
                    <a:pt x="15316" y="676300"/>
                  </a:lnTo>
                  <a:lnTo>
                    <a:pt x="19812" y="604177"/>
                  </a:lnTo>
                  <a:lnTo>
                    <a:pt x="19812" y="599605"/>
                  </a:lnTo>
                  <a:lnTo>
                    <a:pt x="16764" y="596557"/>
                  </a:lnTo>
                  <a:lnTo>
                    <a:pt x="9144" y="596557"/>
                  </a:lnTo>
                  <a:lnTo>
                    <a:pt x="6096" y="599605"/>
                  </a:lnTo>
                  <a:lnTo>
                    <a:pt x="6019" y="604177"/>
                  </a:lnTo>
                  <a:lnTo>
                    <a:pt x="0" y="712470"/>
                  </a:lnTo>
                  <a:lnTo>
                    <a:pt x="15265" y="704850"/>
                  </a:lnTo>
                  <a:lnTo>
                    <a:pt x="100685" y="662178"/>
                  </a:lnTo>
                  <a:lnTo>
                    <a:pt x="102209" y="657517"/>
                  </a:lnTo>
                  <a:lnTo>
                    <a:pt x="99161" y="651421"/>
                  </a:lnTo>
                  <a:lnTo>
                    <a:pt x="94589" y="649897"/>
                  </a:lnTo>
                  <a:lnTo>
                    <a:pt x="26238" y="683539"/>
                  </a:lnTo>
                  <a:lnTo>
                    <a:pt x="471297" y="7620"/>
                  </a:lnTo>
                  <a:close/>
                </a:path>
              </a:pathLst>
            </a:custGeom>
            <a:solidFill>
              <a:srgbClr val="0A6D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3" name="object 143"/>
          <p:cNvGrpSpPr/>
          <p:nvPr/>
        </p:nvGrpSpPr>
        <p:grpSpPr>
          <a:xfrm>
            <a:off x="3742944" y="3573780"/>
            <a:ext cx="2438400" cy="1861185"/>
            <a:chOff x="3742944" y="3573780"/>
            <a:chExt cx="2438400" cy="1861185"/>
          </a:xfrm>
        </p:grpSpPr>
        <p:pic>
          <p:nvPicPr>
            <p:cNvPr id="144" name="object 144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742944" y="3573780"/>
              <a:ext cx="2438400" cy="1860803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096255" y="5023104"/>
              <a:ext cx="978408" cy="315467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3742944" y="5506212"/>
            <a:ext cx="2438400" cy="1861185"/>
            <a:chOff x="3742944" y="5506212"/>
            <a:chExt cx="2438400" cy="1861185"/>
          </a:xfrm>
        </p:grpSpPr>
        <p:pic>
          <p:nvPicPr>
            <p:cNvPr id="147" name="object 14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742944" y="5506212"/>
              <a:ext cx="2438400" cy="1860803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5096255" y="6914388"/>
              <a:ext cx="978535" cy="315595"/>
            </a:xfrm>
            <a:custGeom>
              <a:avLst/>
              <a:gdLst/>
              <a:ahLst/>
              <a:cxnLst/>
              <a:rect l="l" t="t" r="r" b="b"/>
              <a:pathLst>
                <a:path w="978535" h="315595">
                  <a:moveTo>
                    <a:pt x="978408" y="315467"/>
                  </a:moveTo>
                  <a:lnTo>
                    <a:pt x="0" y="315467"/>
                  </a:lnTo>
                  <a:lnTo>
                    <a:pt x="0" y="0"/>
                  </a:lnTo>
                  <a:lnTo>
                    <a:pt x="978408" y="0"/>
                  </a:lnTo>
                  <a:lnTo>
                    <a:pt x="978408" y="315467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5271516" y="7039356"/>
              <a:ext cx="95885" cy="99060"/>
            </a:xfrm>
            <a:custGeom>
              <a:avLst/>
              <a:gdLst/>
              <a:ahLst/>
              <a:cxnLst/>
              <a:rect l="l" t="t" r="r" b="b"/>
              <a:pathLst>
                <a:path w="95885" h="99059">
                  <a:moveTo>
                    <a:pt x="13716" y="0"/>
                  </a:moveTo>
                  <a:lnTo>
                    <a:pt x="0" y="0"/>
                  </a:lnTo>
                  <a:lnTo>
                    <a:pt x="0" y="99060"/>
                  </a:lnTo>
                  <a:lnTo>
                    <a:pt x="13716" y="99060"/>
                  </a:lnTo>
                  <a:lnTo>
                    <a:pt x="13716" y="0"/>
                  </a:lnTo>
                  <a:close/>
                </a:path>
                <a:path w="95885" h="99059">
                  <a:moveTo>
                    <a:pt x="95338" y="45631"/>
                  </a:moveTo>
                  <a:lnTo>
                    <a:pt x="93814" y="42583"/>
                  </a:lnTo>
                  <a:lnTo>
                    <a:pt x="93814" y="39535"/>
                  </a:lnTo>
                  <a:lnTo>
                    <a:pt x="90766" y="33439"/>
                  </a:lnTo>
                  <a:lnTo>
                    <a:pt x="86194" y="28867"/>
                  </a:lnTo>
                  <a:lnTo>
                    <a:pt x="83146" y="27343"/>
                  </a:lnTo>
                  <a:lnTo>
                    <a:pt x="78574" y="25717"/>
                  </a:lnTo>
                  <a:lnTo>
                    <a:pt x="70954" y="25717"/>
                  </a:lnTo>
                  <a:lnTo>
                    <a:pt x="63525" y="26352"/>
                  </a:lnTo>
                  <a:lnTo>
                    <a:pt x="57238" y="28435"/>
                  </a:lnTo>
                  <a:lnTo>
                    <a:pt x="52095" y="32232"/>
                  </a:lnTo>
                  <a:lnTo>
                    <a:pt x="48094" y="38011"/>
                  </a:lnTo>
                  <a:lnTo>
                    <a:pt x="48094" y="27343"/>
                  </a:lnTo>
                  <a:lnTo>
                    <a:pt x="37426" y="27343"/>
                  </a:lnTo>
                  <a:lnTo>
                    <a:pt x="37426" y="98971"/>
                  </a:lnTo>
                  <a:lnTo>
                    <a:pt x="49618" y="98971"/>
                  </a:lnTo>
                  <a:lnTo>
                    <a:pt x="49618" y="50203"/>
                  </a:lnTo>
                  <a:lnTo>
                    <a:pt x="51142" y="44107"/>
                  </a:lnTo>
                  <a:lnTo>
                    <a:pt x="55714" y="41059"/>
                  </a:lnTo>
                  <a:lnTo>
                    <a:pt x="58762" y="38011"/>
                  </a:lnTo>
                  <a:lnTo>
                    <a:pt x="63334" y="36487"/>
                  </a:lnTo>
                  <a:lnTo>
                    <a:pt x="74002" y="36487"/>
                  </a:lnTo>
                  <a:lnTo>
                    <a:pt x="77050" y="38011"/>
                  </a:lnTo>
                  <a:lnTo>
                    <a:pt x="80098" y="41059"/>
                  </a:lnTo>
                  <a:lnTo>
                    <a:pt x="83146" y="47155"/>
                  </a:lnTo>
                  <a:lnTo>
                    <a:pt x="83146" y="98971"/>
                  </a:lnTo>
                  <a:lnTo>
                    <a:pt x="95338" y="98971"/>
                  </a:lnTo>
                  <a:lnTo>
                    <a:pt x="95338" y="456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420296" y="7039165"/>
              <a:ext cx="341661" cy="100679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5781764" y="7065073"/>
              <a:ext cx="142240" cy="100965"/>
            </a:xfrm>
            <a:custGeom>
              <a:avLst/>
              <a:gdLst/>
              <a:ahLst/>
              <a:cxnLst/>
              <a:rect l="l" t="t" r="r" b="b"/>
              <a:pathLst>
                <a:path w="142239" h="100965">
                  <a:moveTo>
                    <a:pt x="56388" y="13817"/>
                  </a:moveTo>
                  <a:lnTo>
                    <a:pt x="53340" y="7721"/>
                  </a:lnTo>
                  <a:lnTo>
                    <a:pt x="50292" y="6197"/>
                  </a:lnTo>
                  <a:lnTo>
                    <a:pt x="48768" y="3149"/>
                  </a:lnTo>
                  <a:lnTo>
                    <a:pt x="44196" y="1625"/>
                  </a:lnTo>
                  <a:lnTo>
                    <a:pt x="41148" y="0"/>
                  </a:lnTo>
                  <a:lnTo>
                    <a:pt x="33528" y="0"/>
                  </a:lnTo>
                  <a:lnTo>
                    <a:pt x="26098" y="635"/>
                  </a:lnTo>
                  <a:lnTo>
                    <a:pt x="19812" y="2717"/>
                  </a:lnTo>
                  <a:lnTo>
                    <a:pt x="14668" y="6515"/>
                  </a:lnTo>
                  <a:lnTo>
                    <a:pt x="10668" y="12293"/>
                  </a:lnTo>
                  <a:lnTo>
                    <a:pt x="10668" y="1625"/>
                  </a:lnTo>
                  <a:lnTo>
                    <a:pt x="0" y="1625"/>
                  </a:lnTo>
                  <a:lnTo>
                    <a:pt x="0" y="73253"/>
                  </a:lnTo>
                  <a:lnTo>
                    <a:pt x="10668" y="73253"/>
                  </a:lnTo>
                  <a:lnTo>
                    <a:pt x="10668" y="24485"/>
                  </a:lnTo>
                  <a:lnTo>
                    <a:pt x="13716" y="18389"/>
                  </a:lnTo>
                  <a:lnTo>
                    <a:pt x="16764" y="15341"/>
                  </a:lnTo>
                  <a:lnTo>
                    <a:pt x="21336" y="12293"/>
                  </a:lnTo>
                  <a:lnTo>
                    <a:pt x="24384" y="10769"/>
                  </a:lnTo>
                  <a:lnTo>
                    <a:pt x="36576" y="10769"/>
                  </a:lnTo>
                  <a:lnTo>
                    <a:pt x="38100" y="12293"/>
                  </a:lnTo>
                  <a:lnTo>
                    <a:pt x="41148" y="13817"/>
                  </a:lnTo>
                  <a:lnTo>
                    <a:pt x="42672" y="15341"/>
                  </a:lnTo>
                  <a:lnTo>
                    <a:pt x="44196" y="18389"/>
                  </a:lnTo>
                  <a:lnTo>
                    <a:pt x="44196" y="21437"/>
                  </a:lnTo>
                  <a:lnTo>
                    <a:pt x="45720" y="24485"/>
                  </a:lnTo>
                  <a:lnTo>
                    <a:pt x="45720" y="73253"/>
                  </a:lnTo>
                  <a:lnTo>
                    <a:pt x="56388" y="73253"/>
                  </a:lnTo>
                  <a:lnTo>
                    <a:pt x="56388" y="13817"/>
                  </a:lnTo>
                  <a:close/>
                </a:path>
                <a:path w="142239" h="100965">
                  <a:moveTo>
                    <a:pt x="141833" y="1625"/>
                  </a:moveTo>
                  <a:lnTo>
                    <a:pt x="131165" y="1625"/>
                  </a:lnTo>
                  <a:lnTo>
                    <a:pt x="131165" y="10769"/>
                  </a:lnTo>
                  <a:lnTo>
                    <a:pt x="129946" y="9245"/>
                  </a:lnTo>
                  <a:lnTo>
                    <a:pt x="129641" y="8864"/>
                  </a:lnTo>
                  <a:lnTo>
                    <a:pt x="129641" y="27533"/>
                  </a:lnTo>
                  <a:lnTo>
                    <a:pt x="129641" y="45821"/>
                  </a:lnTo>
                  <a:lnTo>
                    <a:pt x="128117" y="51917"/>
                  </a:lnTo>
                  <a:lnTo>
                    <a:pt x="125069" y="56489"/>
                  </a:lnTo>
                  <a:lnTo>
                    <a:pt x="120497" y="61061"/>
                  </a:lnTo>
                  <a:lnTo>
                    <a:pt x="115925" y="62585"/>
                  </a:lnTo>
                  <a:lnTo>
                    <a:pt x="105257" y="62585"/>
                  </a:lnTo>
                  <a:lnTo>
                    <a:pt x="100685" y="61061"/>
                  </a:lnTo>
                  <a:lnTo>
                    <a:pt x="97637" y="56489"/>
                  </a:lnTo>
                  <a:lnTo>
                    <a:pt x="93065" y="51917"/>
                  </a:lnTo>
                  <a:lnTo>
                    <a:pt x="91541" y="44297"/>
                  </a:lnTo>
                  <a:lnTo>
                    <a:pt x="91541" y="27533"/>
                  </a:lnTo>
                  <a:lnTo>
                    <a:pt x="93065" y="21437"/>
                  </a:lnTo>
                  <a:lnTo>
                    <a:pt x="97637" y="16865"/>
                  </a:lnTo>
                  <a:lnTo>
                    <a:pt x="100685" y="12293"/>
                  </a:lnTo>
                  <a:lnTo>
                    <a:pt x="105257" y="9245"/>
                  </a:lnTo>
                  <a:lnTo>
                    <a:pt x="115925" y="9245"/>
                  </a:lnTo>
                  <a:lnTo>
                    <a:pt x="120497" y="12293"/>
                  </a:lnTo>
                  <a:lnTo>
                    <a:pt x="125069" y="16865"/>
                  </a:lnTo>
                  <a:lnTo>
                    <a:pt x="128117" y="21437"/>
                  </a:lnTo>
                  <a:lnTo>
                    <a:pt x="129641" y="27533"/>
                  </a:lnTo>
                  <a:lnTo>
                    <a:pt x="129641" y="8864"/>
                  </a:lnTo>
                  <a:lnTo>
                    <a:pt x="125069" y="3149"/>
                  </a:lnTo>
                  <a:lnTo>
                    <a:pt x="117449" y="0"/>
                  </a:lnTo>
                  <a:lnTo>
                    <a:pt x="103733" y="0"/>
                  </a:lnTo>
                  <a:lnTo>
                    <a:pt x="79248" y="30581"/>
                  </a:lnTo>
                  <a:lnTo>
                    <a:pt x="79248" y="36677"/>
                  </a:lnTo>
                  <a:lnTo>
                    <a:pt x="99161" y="73253"/>
                  </a:lnTo>
                  <a:lnTo>
                    <a:pt x="117449" y="73253"/>
                  </a:lnTo>
                  <a:lnTo>
                    <a:pt x="123545" y="68681"/>
                  </a:lnTo>
                  <a:lnTo>
                    <a:pt x="129641" y="62585"/>
                  </a:lnTo>
                  <a:lnTo>
                    <a:pt x="129641" y="76301"/>
                  </a:lnTo>
                  <a:lnTo>
                    <a:pt x="128117" y="79349"/>
                  </a:lnTo>
                  <a:lnTo>
                    <a:pt x="128117" y="82397"/>
                  </a:lnTo>
                  <a:lnTo>
                    <a:pt x="122021" y="88493"/>
                  </a:lnTo>
                  <a:lnTo>
                    <a:pt x="118973" y="90017"/>
                  </a:lnTo>
                  <a:lnTo>
                    <a:pt x="114401" y="91630"/>
                  </a:lnTo>
                  <a:lnTo>
                    <a:pt x="103733" y="91630"/>
                  </a:lnTo>
                  <a:lnTo>
                    <a:pt x="100685" y="90017"/>
                  </a:lnTo>
                  <a:lnTo>
                    <a:pt x="94589" y="86969"/>
                  </a:lnTo>
                  <a:lnTo>
                    <a:pt x="93065" y="83921"/>
                  </a:lnTo>
                  <a:lnTo>
                    <a:pt x="93065" y="80873"/>
                  </a:lnTo>
                  <a:lnTo>
                    <a:pt x="80873" y="77825"/>
                  </a:lnTo>
                  <a:lnTo>
                    <a:pt x="80873" y="85445"/>
                  </a:lnTo>
                  <a:lnTo>
                    <a:pt x="83921" y="91630"/>
                  </a:lnTo>
                  <a:lnTo>
                    <a:pt x="88493" y="96202"/>
                  </a:lnTo>
                  <a:lnTo>
                    <a:pt x="94589" y="99250"/>
                  </a:lnTo>
                  <a:lnTo>
                    <a:pt x="100685" y="100774"/>
                  </a:lnTo>
                  <a:lnTo>
                    <a:pt x="122021" y="100774"/>
                  </a:lnTo>
                  <a:lnTo>
                    <a:pt x="141833" y="73253"/>
                  </a:lnTo>
                  <a:lnTo>
                    <a:pt x="141833" y="10769"/>
                  </a:lnTo>
                  <a:lnTo>
                    <a:pt x="141833" y="1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2" name="object 152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6704076" y="5085588"/>
            <a:ext cx="3037331" cy="2281428"/>
          </a:xfrm>
          <a:prstGeom prst="rect">
            <a:avLst/>
          </a:prstGeom>
        </p:spPr>
      </p:pic>
      <p:grpSp>
        <p:nvGrpSpPr>
          <p:cNvPr id="153" name="object 153"/>
          <p:cNvGrpSpPr/>
          <p:nvPr/>
        </p:nvGrpSpPr>
        <p:grpSpPr>
          <a:xfrm>
            <a:off x="6704076" y="4654296"/>
            <a:ext cx="3037840" cy="326390"/>
            <a:chOff x="6704076" y="4654296"/>
            <a:chExt cx="3037840" cy="326390"/>
          </a:xfrm>
        </p:grpSpPr>
        <p:sp>
          <p:nvSpPr>
            <p:cNvPr id="154" name="object 154"/>
            <p:cNvSpPr/>
            <p:nvPr/>
          </p:nvSpPr>
          <p:spPr>
            <a:xfrm>
              <a:off x="6704076" y="4654296"/>
              <a:ext cx="3037840" cy="326390"/>
            </a:xfrm>
            <a:custGeom>
              <a:avLst/>
              <a:gdLst/>
              <a:ahLst/>
              <a:cxnLst/>
              <a:rect l="l" t="t" r="r" b="b"/>
              <a:pathLst>
                <a:path w="3037840" h="326389">
                  <a:moveTo>
                    <a:pt x="3037331" y="326135"/>
                  </a:moveTo>
                  <a:lnTo>
                    <a:pt x="0" y="326135"/>
                  </a:lnTo>
                  <a:lnTo>
                    <a:pt x="0" y="0"/>
                  </a:lnTo>
                  <a:lnTo>
                    <a:pt x="3037331" y="0"/>
                  </a:lnTo>
                  <a:lnTo>
                    <a:pt x="3037331" y="326135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937819" y="4693919"/>
              <a:ext cx="2574512" cy="268890"/>
            </a:xfrm>
            <a:prstGeom prst="rect">
              <a:avLst/>
            </a:prstGeom>
          </p:spPr>
        </p:pic>
      </p:grpSp>
      <p:pic>
        <p:nvPicPr>
          <p:cNvPr id="156" name="object 15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6830567" y="6820275"/>
            <a:ext cx="1062228" cy="420247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7367016" y="5433060"/>
            <a:ext cx="1018032" cy="409293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8458200" y="5433060"/>
            <a:ext cx="1208532" cy="429105"/>
          </a:xfrm>
          <a:prstGeom prst="rect">
            <a:avLst/>
          </a:prstGeom>
        </p:spPr>
      </p:pic>
      <p:grpSp>
        <p:nvGrpSpPr>
          <p:cNvPr id="159" name="object 159"/>
          <p:cNvGrpSpPr/>
          <p:nvPr/>
        </p:nvGrpSpPr>
        <p:grpSpPr>
          <a:xfrm>
            <a:off x="6704076" y="3573780"/>
            <a:ext cx="3037840" cy="1037590"/>
            <a:chOff x="6704076" y="3573780"/>
            <a:chExt cx="3037840" cy="1037590"/>
          </a:xfrm>
        </p:grpSpPr>
        <p:sp>
          <p:nvSpPr>
            <p:cNvPr id="160" name="object 160"/>
            <p:cNvSpPr/>
            <p:nvPr/>
          </p:nvSpPr>
          <p:spPr>
            <a:xfrm>
              <a:off x="6704076" y="3573780"/>
              <a:ext cx="3037840" cy="934719"/>
            </a:xfrm>
            <a:custGeom>
              <a:avLst/>
              <a:gdLst/>
              <a:ahLst/>
              <a:cxnLst/>
              <a:rect l="l" t="t" r="r" b="b"/>
              <a:pathLst>
                <a:path w="3037840" h="934720">
                  <a:moveTo>
                    <a:pt x="3037331" y="934211"/>
                  </a:moveTo>
                  <a:lnTo>
                    <a:pt x="0" y="934211"/>
                  </a:lnTo>
                  <a:lnTo>
                    <a:pt x="0" y="0"/>
                  </a:lnTo>
                  <a:lnTo>
                    <a:pt x="3037331" y="0"/>
                  </a:lnTo>
                  <a:lnTo>
                    <a:pt x="3037331" y="934211"/>
                  </a:lnTo>
                  <a:close/>
                </a:path>
              </a:pathLst>
            </a:custGeom>
            <a:solidFill>
              <a:srgbClr val="DB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844855" y="3748468"/>
              <a:ext cx="2748343" cy="605599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8064912" y="4439507"/>
              <a:ext cx="400050" cy="169545"/>
            </a:xfrm>
            <a:custGeom>
              <a:avLst/>
              <a:gdLst/>
              <a:ahLst/>
              <a:cxnLst/>
              <a:rect l="l" t="t" r="r" b="b"/>
              <a:pathLst>
                <a:path w="400050" h="169545">
                  <a:moveTo>
                    <a:pt x="199834" y="169354"/>
                  </a:moveTo>
                  <a:lnTo>
                    <a:pt x="0" y="0"/>
                  </a:lnTo>
                  <a:lnTo>
                    <a:pt x="399668" y="0"/>
                  </a:lnTo>
                  <a:lnTo>
                    <a:pt x="199834" y="169354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8064912" y="4439507"/>
              <a:ext cx="400050" cy="169545"/>
            </a:xfrm>
            <a:custGeom>
              <a:avLst/>
              <a:gdLst/>
              <a:ahLst/>
              <a:cxnLst/>
              <a:rect l="l" t="t" r="r" b="b"/>
              <a:pathLst>
                <a:path w="400050" h="169545">
                  <a:moveTo>
                    <a:pt x="399668" y="0"/>
                  </a:moveTo>
                  <a:lnTo>
                    <a:pt x="199834" y="169354"/>
                  </a:lnTo>
                  <a:lnTo>
                    <a:pt x="0" y="0"/>
                  </a:lnTo>
                  <a:lnTo>
                    <a:pt x="399668" y="0"/>
                  </a:lnTo>
                  <a:close/>
                </a:path>
              </a:pathLst>
            </a:custGeom>
            <a:ln w="4572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4" name="object 164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0123932" y="7345870"/>
            <a:ext cx="138631" cy="991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3739" y="1589722"/>
            <a:ext cx="59690" cy="158750"/>
          </a:xfrm>
          <a:custGeom>
            <a:avLst/>
            <a:gdLst/>
            <a:ahLst/>
            <a:cxnLst/>
            <a:rect l="l" t="t" r="r" b="b"/>
            <a:pathLst>
              <a:path w="59690" h="158750">
                <a:moveTo>
                  <a:pt x="59436" y="158591"/>
                </a:moveTo>
                <a:lnTo>
                  <a:pt x="39624" y="158591"/>
                </a:lnTo>
                <a:lnTo>
                  <a:pt x="39624" y="35052"/>
                </a:lnTo>
                <a:lnTo>
                  <a:pt x="35052" y="39624"/>
                </a:lnTo>
                <a:lnTo>
                  <a:pt x="28956" y="44196"/>
                </a:lnTo>
                <a:lnTo>
                  <a:pt x="13716" y="53340"/>
                </a:lnTo>
                <a:lnTo>
                  <a:pt x="6096" y="56388"/>
                </a:lnTo>
                <a:lnTo>
                  <a:pt x="0" y="59436"/>
                </a:lnTo>
                <a:lnTo>
                  <a:pt x="0" y="39624"/>
                </a:lnTo>
                <a:lnTo>
                  <a:pt x="8596" y="35909"/>
                </a:lnTo>
                <a:lnTo>
                  <a:pt x="16192" y="31623"/>
                </a:lnTo>
                <a:lnTo>
                  <a:pt x="45720" y="0"/>
                </a:lnTo>
                <a:lnTo>
                  <a:pt x="59436" y="0"/>
                </a:lnTo>
                <a:lnTo>
                  <a:pt x="59436" y="158591"/>
                </a:lnTo>
                <a:close/>
              </a:path>
            </a:pathLst>
          </a:custGeom>
          <a:solidFill>
            <a:srgbClr val="448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5088" y="1726692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22860" y="22859"/>
                </a:moveTo>
                <a:lnTo>
                  <a:pt x="0" y="22859"/>
                </a:lnTo>
                <a:lnTo>
                  <a:pt x="0" y="0"/>
                </a:lnTo>
                <a:lnTo>
                  <a:pt x="22860" y="0"/>
                </a:lnTo>
                <a:lnTo>
                  <a:pt x="22860" y="22859"/>
                </a:lnTo>
                <a:close/>
              </a:path>
            </a:pathLst>
          </a:custGeom>
          <a:solidFill>
            <a:srgbClr val="448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3104" y="1591055"/>
            <a:ext cx="101600" cy="159385"/>
          </a:xfrm>
          <a:custGeom>
            <a:avLst/>
            <a:gdLst/>
            <a:ahLst/>
            <a:cxnLst/>
            <a:rect l="l" t="t" r="r" b="b"/>
            <a:pathLst>
              <a:path w="101600" h="159385">
                <a:moveTo>
                  <a:pt x="21336" y="0"/>
                </a:moveTo>
                <a:lnTo>
                  <a:pt x="0" y="0"/>
                </a:lnTo>
                <a:lnTo>
                  <a:pt x="0" y="158496"/>
                </a:lnTo>
                <a:lnTo>
                  <a:pt x="21336" y="158496"/>
                </a:lnTo>
                <a:lnTo>
                  <a:pt x="21336" y="0"/>
                </a:lnTo>
                <a:close/>
              </a:path>
              <a:path w="101600" h="159385">
                <a:moveTo>
                  <a:pt x="101434" y="157264"/>
                </a:moveTo>
                <a:lnTo>
                  <a:pt x="98386" y="140500"/>
                </a:lnTo>
                <a:lnTo>
                  <a:pt x="95338" y="140500"/>
                </a:lnTo>
                <a:lnTo>
                  <a:pt x="92290" y="142024"/>
                </a:lnTo>
                <a:lnTo>
                  <a:pt x="87718" y="142024"/>
                </a:lnTo>
                <a:lnTo>
                  <a:pt x="84670" y="140500"/>
                </a:lnTo>
                <a:lnTo>
                  <a:pt x="83146" y="140500"/>
                </a:lnTo>
                <a:lnTo>
                  <a:pt x="81534" y="138976"/>
                </a:lnTo>
                <a:lnTo>
                  <a:pt x="81534" y="137452"/>
                </a:lnTo>
                <a:lnTo>
                  <a:pt x="80010" y="135928"/>
                </a:lnTo>
                <a:lnTo>
                  <a:pt x="80010" y="58102"/>
                </a:lnTo>
                <a:lnTo>
                  <a:pt x="98386" y="58102"/>
                </a:lnTo>
                <a:lnTo>
                  <a:pt x="98386" y="42862"/>
                </a:lnTo>
                <a:lnTo>
                  <a:pt x="80010" y="42862"/>
                </a:lnTo>
                <a:lnTo>
                  <a:pt x="80010" y="3238"/>
                </a:lnTo>
                <a:lnTo>
                  <a:pt x="60198" y="15430"/>
                </a:lnTo>
                <a:lnTo>
                  <a:pt x="60198" y="42862"/>
                </a:lnTo>
                <a:lnTo>
                  <a:pt x="46482" y="42862"/>
                </a:lnTo>
                <a:lnTo>
                  <a:pt x="46482" y="58102"/>
                </a:lnTo>
                <a:lnTo>
                  <a:pt x="60198" y="58102"/>
                </a:lnTo>
                <a:lnTo>
                  <a:pt x="60198" y="143548"/>
                </a:lnTo>
                <a:lnTo>
                  <a:pt x="61722" y="146596"/>
                </a:lnTo>
                <a:lnTo>
                  <a:pt x="64770" y="151168"/>
                </a:lnTo>
                <a:lnTo>
                  <a:pt x="66294" y="154216"/>
                </a:lnTo>
                <a:lnTo>
                  <a:pt x="70866" y="155740"/>
                </a:lnTo>
                <a:lnTo>
                  <a:pt x="73914" y="158788"/>
                </a:lnTo>
                <a:lnTo>
                  <a:pt x="96862" y="158788"/>
                </a:lnTo>
                <a:lnTo>
                  <a:pt x="101434" y="157264"/>
                </a:lnTo>
                <a:close/>
              </a:path>
            </a:pathLst>
          </a:custGeom>
          <a:solidFill>
            <a:srgbClr val="4489D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89221" y="1591246"/>
            <a:ext cx="819150" cy="160655"/>
            <a:chOff x="1389221" y="1591246"/>
            <a:chExt cx="819150" cy="1606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9221" y="1632394"/>
              <a:ext cx="330993" cy="1189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1550" y="1594294"/>
              <a:ext cx="172402" cy="157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41385" y="1591246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19" h="157480">
                  <a:moveTo>
                    <a:pt x="19812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9812" y="157073"/>
                  </a:lnTo>
                  <a:lnTo>
                    <a:pt x="19812" y="42672"/>
                  </a:lnTo>
                  <a:close/>
                </a:path>
                <a:path w="20319" h="15748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4725" y="1632394"/>
              <a:ext cx="93059" cy="1159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2168" y="1632394"/>
              <a:ext cx="96107" cy="11896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283047" y="1589722"/>
            <a:ext cx="285115" cy="161925"/>
            <a:chOff x="2283047" y="1589722"/>
            <a:chExt cx="285115" cy="16192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3047" y="1589722"/>
              <a:ext cx="103551" cy="1616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09634" y="1589722"/>
              <a:ext cx="103495" cy="1616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45080" y="1726691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59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598705" y="1588198"/>
            <a:ext cx="426084" cy="166370"/>
            <a:chOff x="2598705" y="1588198"/>
            <a:chExt cx="426084" cy="16637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25292" y="1589722"/>
              <a:ext cx="102203" cy="1616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98705" y="1589722"/>
              <a:ext cx="103727" cy="1616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54928" y="1588198"/>
              <a:ext cx="169354" cy="166211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11150" y="1588198"/>
            <a:ext cx="176974" cy="16316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359753" y="1632394"/>
            <a:ext cx="426084" cy="160655"/>
            <a:chOff x="3359753" y="1632394"/>
            <a:chExt cx="426084" cy="160655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59753" y="1632394"/>
              <a:ext cx="99155" cy="1602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86340" y="1633918"/>
              <a:ext cx="91535" cy="1174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12927" y="1632394"/>
              <a:ext cx="172402" cy="118967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861530" y="1594294"/>
            <a:ext cx="576580" cy="186690"/>
            <a:chOff x="3861530" y="1594294"/>
            <a:chExt cx="576580" cy="186690"/>
          </a:xfrm>
        </p:grpSpPr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61530" y="1594294"/>
              <a:ext cx="459104" cy="1570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48067" y="1632394"/>
              <a:ext cx="90011" cy="148018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529613" y="1591246"/>
            <a:ext cx="352425" cy="160655"/>
            <a:chOff x="4529613" y="1591246"/>
            <a:chExt cx="352425" cy="160655"/>
          </a:xfrm>
        </p:grpSpPr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29613" y="1632394"/>
              <a:ext cx="105251" cy="1189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62297" y="1632394"/>
              <a:ext cx="93059" cy="1159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82788" y="1591246"/>
              <a:ext cx="99155" cy="160115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4959667" y="1632394"/>
            <a:ext cx="224790" cy="119380"/>
            <a:chOff x="4959667" y="1632394"/>
            <a:chExt cx="224790" cy="119380"/>
          </a:xfrm>
        </p:grpSpPr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59667" y="1632394"/>
              <a:ext cx="94583" cy="1189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75586" y="1632394"/>
              <a:ext cx="108299" cy="118967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5272373" y="1591246"/>
            <a:ext cx="139065" cy="160655"/>
            <a:chOff x="5272373" y="1591246"/>
            <a:chExt cx="139065" cy="160655"/>
          </a:xfrm>
        </p:grpSpPr>
        <p:sp>
          <p:nvSpPr>
            <p:cNvPr id="35" name="object 35"/>
            <p:cNvSpPr/>
            <p:nvPr/>
          </p:nvSpPr>
          <p:spPr>
            <a:xfrm>
              <a:off x="5272367" y="1591246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80">
                  <a:moveTo>
                    <a:pt x="19812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9812" y="157073"/>
                  </a:lnTo>
                  <a:lnTo>
                    <a:pt x="19812" y="42672"/>
                  </a:lnTo>
                  <a:close/>
                </a:path>
                <a:path w="20320" h="15748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16569" y="1632394"/>
              <a:ext cx="94583" cy="118967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485828" y="1588198"/>
            <a:ext cx="187642" cy="163163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5745194" y="1591246"/>
            <a:ext cx="271780" cy="204470"/>
            <a:chOff x="5745194" y="1591246"/>
            <a:chExt cx="271780" cy="204470"/>
          </a:xfrm>
        </p:grpSpPr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45194" y="1591246"/>
              <a:ext cx="92963" cy="15706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871781" y="1591246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4" h="157480">
                  <a:moveTo>
                    <a:pt x="18288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8288" y="157073"/>
                  </a:lnTo>
                  <a:lnTo>
                    <a:pt x="18288" y="42672"/>
                  </a:lnTo>
                  <a:close/>
                </a:path>
                <a:path w="18414" h="157480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15977" y="1632394"/>
              <a:ext cx="100679" cy="163258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220967" y="1632394"/>
            <a:ext cx="94583" cy="118967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039516" y="1591246"/>
            <a:ext cx="93059" cy="15706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36887" y="1588198"/>
            <a:ext cx="507396" cy="207454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2081688" y="1864233"/>
            <a:ext cx="958215" cy="160655"/>
            <a:chOff x="2081688" y="1864233"/>
            <a:chExt cx="958215" cy="160655"/>
          </a:xfrm>
        </p:grpSpPr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81688" y="1884140"/>
              <a:ext cx="182975" cy="12201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89143" y="1864233"/>
              <a:ext cx="240887" cy="15868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552985" y="1864233"/>
              <a:ext cx="166115" cy="16021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45105" y="1905476"/>
              <a:ext cx="106775" cy="11896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77788" y="1867376"/>
              <a:ext cx="161734" cy="157067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111150" y="1861280"/>
            <a:ext cx="977646" cy="163163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4162044" y="1905476"/>
            <a:ext cx="195580" cy="119380"/>
            <a:chOff x="4162044" y="1905476"/>
            <a:chExt cx="195580" cy="119380"/>
          </a:xfrm>
        </p:grpSpPr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62044" y="1905476"/>
              <a:ext cx="106775" cy="118967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294727" y="1905476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2859" y="12192"/>
                  </a:lnTo>
                  <a:lnTo>
                    <a:pt x="25908" y="6096"/>
                  </a:lnTo>
                  <a:lnTo>
                    <a:pt x="30480" y="3048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6387" y="1524"/>
                  </a:lnTo>
                  <a:lnTo>
                    <a:pt x="62484" y="6096"/>
                  </a:lnTo>
                  <a:lnTo>
                    <a:pt x="56387" y="24384"/>
                  </a:lnTo>
                  <a:lnTo>
                    <a:pt x="51816" y="21336"/>
                  </a:lnTo>
                  <a:lnTo>
                    <a:pt x="45719" y="19812"/>
                  </a:lnTo>
                  <a:lnTo>
                    <a:pt x="38100" y="19812"/>
                  </a:lnTo>
                  <a:lnTo>
                    <a:pt x="33528" y="21336"/>
                  </a:lnTo>
                  <a:lnTo>
                    <a:pt x="30480" y="24384"/>
                  </a:lnTo>
                  <a:lnTo>
                    <a:pt x="27432" y="25908"/>
                  </a:lnTo>
                  <a:lnTo>
                    <a:pt x="24384" y="30575"/>
                  </a:lnTo>
                  <a:lnTo>
                    <a:pt x="22859" y="35147"/>
                  </a:lnTo>
                  <a:lnTo>
                    <a:pt x="21336" y="41243"/>
                  </a:lnTo>
                  <a:lnTo>
                    <a:pt x="19812" y="48863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4425886" y="1863851"/>
            <a:ext cx="974725" cy="160655"/>
            <a:chOff x="4425886" y="1863851"/>
            <a:chExt cx="974725" cy="160655"/>
          </a:xfrm>
        </p:grpSpPr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425886" y="1905476"/>
              <a:ext cx="99155" cy="11896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546377" y="1864233"/>
              <a:ext cx="94583" cy="15868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66964" y="1905476"/>
              <a:ext cx="105155" cy="11896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799552" y="1905476"/>
              <a:ext cx="154019" cy="11744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977943" y="186423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025294" y="1905476"/>
              <a:ext cx="219646" cy="11896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5271516" y="1863851"/>
              <a:ext cx="129539" cy="160655"/>
            </a:xfrm>
            <a:custGeom>
              <a:avLst/>
              <a:gdLst/>
              <a:ahLst/>
              <a:cxnLst/>
              <a:rect l="l" t="t" r="r" b="b"/>
              <a:pathLst>
                <a:path w="129539" h="160655">
                  <a:moveTo>
                    <a:pt x="19812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812" y="158496"/>
                  </a:lnTo>
                  <a:lnTo>
                    <a:pt x="19812" y="0"/>
                  </a:lnTo>
                  <a:close/>
                </a:path>
                <a:path w="129539" h="160655">
                  <a:moveTo>
                    <a:pt x="128955" y="117919"/>
                  </a:moveTo>
                  <a:lnTo>
                    <a:pt x="92659" y="91897"/>
                  </a:lnTo>
                  <a:lnTo>
                    <a:pt x="83146" y="88963"/>
                  </a:lnTo>
                  <a:lnTo>
                    <a:pt x="74002" y="85915"/>
                  </a:lnTo>
                  <a:lnTo>
                    <a:pt x="67906" y="84391"/>
                  </a:lnTo>
                  <a:lnTo>
                    <a:pt x="66382" y="84391"/>
                  </a:lnTo>
                  <a:lnTo>
                    <a:pt x="60286" y="81343"/>
                  </a:lnTo>
                  <a:lnTo>
                    <a:pt x="58762" y="79819"/>
                  </a:lnTo>
                  <a:lnTo>
                    <a:pt x="57238" y="76771"/>
                  </a:lnTo>
                  <a:lnTo>
                    <a:pt x="57238" y="67538"/>
                  </a:lnTo>
                  <a:lnTo>
                    <a:pt x="58762" y="64490"/>
                  </a:lnTo>
                  <a:lnTo>
                    <a:pt x="61810" y="61442"/>
                  </a:lnTo>
                  <a:lnTo>
                    <a:pt x="66382" y="58394"/>
                  </a:lnTo>
                  <a:lnTo>
                    <a:pt x="72478" y="56870"/>
                  </a:lnTo>
                  <a:lnTo>
                    <a:pt x="89242" y="56870"/>
                  </a:lnTo>
                  <a:lnTo>
                    <a:pt x="95338" y="58394"/>
                  </a:lnTo>
                  <a:lnTo>
                    <a:pt x="98475" y="62966"/>
                  </a:lnTo>
                  <a:lnTo>
                    <a:pt x="103047" y="66014"/>
                  </a:lnTo>
                  <a:lnTo>
                    <a:pt x="106095" y="70586"/>
                  </a:lnTo>
                  <a:lnTo>
                    <a:pt x="106095" y="76771"/>
                  </a:lnTo>
                  <a:lnTo>
                    <a:pt x="125907" y="73723"/>
                  </a:lnTo>
                  <a:lnTo>
                    <a:pt x="96951" y="43154"/>
                  </a:lnTo>
                  <a:lnTo>
                    <a:pt x="89242" y="41630"/>
                  </a:lnTo>
                  <a:lnTo>
                    <a:pt x="67906" y="41630"/>
                  </a:lnTo>
                  <a:lnTo>
                    <a:pt x="58762" y="44678"/>
                  </a:lnTo>
                  <a:lnTo>
                    <a:pt x="54190" y="47726"/>
                  </a:lnTo>
                  <a:lnTo>
                    <a:pt x="51142" y="49250"/>
                  </a:lnTo>
                  <a:lnTo>
                    <a:pt x="46570" y="52298"/>
                  </a:lnTo>
                  <a:lnTo>
                    <a:pt x="43522" y="55346"/>
                  </a:lnTo>
                  <a:lnTo>
                    <a:pt x="41998" y="59918"/>
                  </a:lnTo>
                  <a:lnTo>
                    <a:pt x="38950" y="64490"/>
                  </a:lnTo>
                  <a:lnTo>
                    <a:pt x="37426" y="69062"/>
                  </a:lnTo>
                  <a:lnTo>
                    <a:pt x="37426" y="79819"/>
                  </a:lnTo>
                  <a:lnTo>
                    <a:pt x="38950" y="85915"/>
                  </a:lnTo>
                  <a:lnTo>
                    <a:pt x="45046" y="95059"/>
                  </a:lnTo>
                  <a:lnTo>
                    <a:pt x="54190" y="101155"/>
                  </a:lnTo>
                  <a:lnTo>
                    <a:pt x="59385" y="102806"/>
                  </a:lnTo>
                  <a:lnTo>
                    <a:pt x="66001" y="105156"/>
                  </a:lnTo>
                  <a:lnTo>
                    <a:pt x="74333" y="107810"/>
                  </a:lnTo>
                  <a:lnTo>
                    <a:pt x="84670" y="110299"/>
                  </a:lnTo>
                  <a:lnTo>
                    <a:pt x="95338" y="113347"/>
                  </a:lnTo>
                  <a:lnTo>
                    <a:pt x="101523" y="114871"/>
                  </a:lnTo>
                  <a:lnTo>
                    <a:pt x="104571" y="116395"/>
                  </a:lnTo>
                  <a:lnTo>
                    <a:pt x="107619" y="119443"/>
                  </a:lnTo>
                  <a:lnTo>
                    <a:pt x="109143" y="122491"/>
                  </a:lnTo>
                  <a:lnTo>
                    <a:pt x="109143" y="131635"/>
                  </a:lnTo>
                  <a:lnTo>
                    <a:pt x="107619" y="136207"/>
                  </a:lnTo>
                  <a:lnTo>
                    <a:pt x="103047" y="139255"/>
                  </a:lnTo>
                  <a:lnTo>
                    <a:pt x="98475" y="143827"/>
                  </a:lnTo>
                  <a:lnTo>
                    <a:pt x="92290" y="145351"/>
                  </a:lnTo>
                  <a:lnTo>
                    <a:pt x="74002" y="145351"/>
                  </a:lnTo>
                  <a:lnTo>
                    <a:pt x="67906" y="143827"/>
                  </a:lnTo>
                  <a:lnTo>
                    <a:pt x="63334" y="139255"/>
                  </a:lnTo>
                  <a:lnTo>
                    <a:pt x="57238" y="134683"/>
                  </a:lnTo>
                  <a:lnTo>
                    <a:pt x="54190" y="128587"/>
                  </a:lnTo>
                  <a:lnTo>
                    <a:pt x="54190" y="120967"/>
                  </a:lnTo>
                  <a:lnTo>
                    <a:pt x="34378" y="124015"/>
                  </a:lnTo>
                  <a:lnTo>
                    <a:pt x="55930" y="155448"/>
                  </a:lnTo>
                  <a:lnTo>
                    <a:pt x="83146" y="160591"/>
                  </a:lnTo>
                  <a:lnTo>
                    <a:pt x="92290" y="160591"/>
                  </a:lnTo>
                  <a:lnTo>
                    <a:pt x="127431" y="137731"/>
                  </a:lnTo>
                  <a:lnTo>
                    <a:pt x="128955" y="131635"/>
                  </a:lnTo>
                  <a:lnTo>
                    <a:pt x="128955" y="1179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2081688" y="2126646"/>
            <a:ext cx="958215" cy="161925"/>
            <a:chOff x="2081688" y="2126646"/>
            <a:chExt cx="958215" cy="161925"/>
          </a:xfrm>
        </p:grpSpPr>
        <p:pic>
          <p:nvPicPr>
            <p:cNvPr id="64" name="object 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081688" y="2148078"/>
              <a:ext cx="182975" cy="12049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289143" y="2126646"/>
              <a:ext cx="240887" cy="15868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552985" y="2126741"/>
              <a:ext cx="166211" cy="16011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745105" y="2167890"/>
              <a:ext cx="106775" cy="12049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877788" y="2131314"/>
              <a:ext cx="161734" cy="157067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3120294" y="2125217"/>
            <a:ext cx="520065" cy="192405"/>
            <a:chOff x="3120294" y="2125217"/>
            <a:chExt cx="520065" cy="192405"/>
          </a:xfrm>
        </p:grpSpPr>
        <p:pic>
          <p:nvPicPr>
            <p:cNvPr id="70" name="object 7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120294" y="2126741"/>
              <a:ext cx="120491" cy="15859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72885" y="2125217"/>
              <a:ext cx="150971" cy="16316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48240" y="2126741"/>
              <a:ext cx="129635" cy="158591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3617499" y="2263997"/>
              <a:ext cx="22860" cy="53975"/>
            </a:xfrm>
            <a:custGeom>
              <a:avLst/>
              <a:gdLst/>
              <a:ahLst/>
              <a:cxnLst/>
              <a:rect l="l" t="t" r="r" b="b"/>
              <a:pathLst>
                <a:path w="22860" h="53975">
                  <a:moveTo>
                    <a:pt x="4572" y="53435"/>
                  </a:moveTo>
                  <a:lnTo>
                    <a:pt x="0" y="44291"/>
                  </a:lnTo>
                  <a:lnTo>
                    <a:pt x="3048" y="42767"/>
                  </a:lnTo>
                  <a:lnTo>
                    <a:pt x="9144" y="36671"/>
                  </a:lnTo>
                  <a:lnTo>
                    <a:pt x="10668" y="33623"/>
                  </a:lnTo>
                  <a:lnTo>
                    <a:pt x="12192" y="27432"/>
                  </a:lnTo>
                  <a:lnTo>
                    <a:pt x="12192" y="21336"/>
                  </a:lnTo>
                  <a:lnTo>
                    <a:pt x="1524" y="21336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28956"/>
                  </a:lnTo>
                  <a:lnTo>
                    <a:pt x="21336" y="36671"/>
                  </a:lnTo>
                  <a:lnTo>
                    <a:pt x="15240" y="45815"/>
                  </a:lnTo>
                  <a:lnTo>
                    <a:pt x="10668" y="50387"/>
                  </a:lnTo>
                  <a:lnTo>
                    <a:pt x="4572" y="534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3734942" y="2125217"/>
            <a:ext cx="474345" cy="163195"/>
            <a:chOff x="3734942" y="2125217"/>
            <a:chExt cx="474345" cy="163195"/>
          </a:xfrm>
        </p:grpSpPr>
        <p:pic>
          <p:nvPicPr>
            <p:cNvPr id="75" name="object 7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34942" y="2125217"/>
              <a:ext cx="309657" cy="16316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078128" y="2126741"/>
              <a:ext cx="131159" cy="158591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2081688" y="2398299"/>
            <a:ext cx="1180465" cy="192405"/>
            <a:chOff x="2081688" y="2398299"/>
            <a:chExt cx="1180465" cy="192405"/>
          </a:xfrm>
        </p:grpSpPr>
        <p:pic>
          <p:nvPicPr>
            <p:cNvPr id="78" name="object 7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081688" y="2421159"/>
              <a:ext cx="182975" cy="12049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296763" y="2398299"/>
              <a:ext cx="262318" cy="163163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2583180" y="240182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29185" y="2442495"/>
              <a:ext cx="108299" cy="118967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763380" y="2401823"/>
              <a:ext cx="92710" cy="158750"/>
            </a:xfrm>
            <a:custGeom>
              <a:avLst/>
              <a:gdLst/>
              <a:ahLst/>
              <a:cxnLst/>
              <a:rect l="l" t="t" r="r" b="b"/>
              <a:pathLst>
                <a:path w="92710" h="158750">
                  <a:moveTo>
                    <a:pt x="62585" y="46774"/>
                  </a:moveTo>
                  <a:lnTo>
                    <a:pt x="54965" y="42202"/>
                  </a:lnTo>
                  <a:lnTo>
                    <a:pt x="48869" y="40678"/>
                  </a:lnTo>
                  <a:lnTo>
                    <a:pt x="33629" y="40678"/>
                  </a:lnTo>
                  <a:lnTo>
                    <a:pt x="29057" y="43726"/>
                  </a:lnTo>
                  <a:lnTo>
                    <a:pt x="21437" y="51346"/>
                  </a:lnTo>
                  <a:lnTo>
                    <a:pt x="16865" y="60490"/>
                  </a:lnTo>
                  <a:lnTo>
                    <a:pt x="16865" y="42202"/>
                  </a:lnTo>
                  <a:lnTo>
                    <a:pt x="0" y="42202"/>
                  </a:lnTo>
                  <a:lnTo>
                    <a:pt x="0" y="156591"/>
                  </a:lnTo>
                  <a:lnTo>
                    <a:pt x="18389" y="156591"/>
                  </a:lnTo>
                  <a:lnTo>
                    <a:pt x="18389" y="89535"/>
                  </a:lnTo>
                  <a:lnTo>
                    <a:pt x="19913" y="81915"/>
                  </a:lnTo>
                  <a:lnTo>
                    <a:pt x="22961" y="74295"/>
                  </a:lnTo>
                  <a:lnTo>
                    <a:pt x="24485" y="69634"/>
                  </a:lnTo>
                  <a:lnTo>
                    <a:pt x="26009" y="66586"/>
                  </a:lnTo>
                  <a:lnTo>
                    <a:pt x="29057" y="63538"/>
                  </a:lnTo>
                  <a:lnTo>
                    <a:pt x="33629" y="62014"/>
                  </a:lnTo>
                  <a:lnTo>
                    <a:pt x="36677" y="60490"/>
                  </a:lnTo>
                  <a:lnTo>
                    <a:pt x="45821" y="60490"/>
                  </a:lnTo>
                  <a:lnTo>
                    <a:pt x="54965" y="63538"/>
                  </a:lnTo>
                  <a:lnTo>
                    <a:pt x="62585" y="46774"/>
                  </a:lnTo>
                  <a:close/>
                </a:path>
                <a:path w="92710" h="158750">
                  <a:moveTo>
                    <a:pt x="92583" y="0"/>
                  </a:moveTo>
                  <a:lnTo>
                    <a:pt x="72783" y="0"/>
                  </a:lnTo>
                  <a:lnTo>
                    <a:pt x="72783" y="158496"/>
                  </a:lnTo>
                  <a:lnTo>
                    <a:pt x="92583" y="158496"/>
                  </a:lnTo>
                  <a:lnTo>
                    <a:pt x="9258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882360" y="2442495"/>
              <a:ext cx="208978" cy="11896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112674" y="2442495"/>
              <a:ext cx="94583" cy="11896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239261" y="2537079"/>
              <a:ext cx="22860" cy="53975"/>
            </a:xfrm>
            <a:custGeom>
              <a:avLst/>
              <a:gdLst/>
              <a:ahLst/>
              <a:cxnLst/>
              <a:rect l="l" t="t" r="r" b="b"/>
              <a:pathLst>
                <a:path w="22860" h="53975">
                  <a:moveTo>
                    <a:pt x="4572" y="53435"/>
                  </a:moveTo>
                  <a:lnTo>
                    <a:pt x="0" y="44291"/>
                  </a:lnTo>
                  <a:lnTo>
                    <a:pt x="4572" y="42767"/>
                  </a:lnTo>
                  <a:lnTo>
                    <a:pt x="7620" y="41243"/>
                  </a:lnTo>
                  <a:lnTo>
                    <a:pt x="9144" y="36671"/>
                  </a:lnTo>
                  <a:lnTo>
                    <a:pt x="10668" y="33623"/>
                  </a:lnTo>
                  <a:lnTo>
                    <a:pt x="12192" y="29051"/>
                  </a:lnTo>
                  <a:lnTo>
                    <a:pt x="12192" y="21336"/>
                  </a:lnTo>
                  <a:lnTo>
                    <a:pt x="1524" y="21336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30575"/>
                  </a:lnTo>
                  <a:lnTo>
                    <a:pt x="21336" y="36671"/>
                  </a:lnTo>
                  <a:lnTo>
                    <a:pt x="18288" y="41243"/>
                  </a:lnTo>
                  <a:lnTo>
                    <a:pt x="16764" y="47339"/>
                  </a:lnTo>
                  <a:lnTo>
                    <a:pt x="12192" y="50387"/>
                  </a:lnTo>
                  <a:lnTo>
                    <a:pt x="4572" y="5343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3350609" y="2401824"/>
            <a:ext cx="863600" cy="160020"/>
            <a:chOff x="3350609" y="2401824"/>
            <a:chExt cx="863600" cy="160020"/>
          </a:xfrm>
        </p:grpSpPr>
        <p:pic>
          <p:nvPicPr>
            <p:cNvPr id="87" name="object 8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350609" y="2404395"/>
              <a:ext cx="465200" cy="157067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3843528" y="240182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889057" y="2442495"/>
              <a:ext cx="105156" cy="11896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014120" y="2442495"/>
              <a:ext cx="199739" cy="118967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4297775" y="2442495"/>
            <a:ext cx="106775" cy="118967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4430458" y="2401347"/>
            <a:ext cx="219710" cy="160655"/>
            <a:chOff x="4430458" y="2401347"/>
            <a:chExt cx="219710" cy="160655"/>
          </a:xfrm>
        </p:grpSpPr>
        <p:pic>
          <p:nvPicPr>
            <p:cNvPr id="93" name="object 9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550949" y="2401347"/>
              <a:ext cx="99155" cy="16011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430458" y="2442495"/>
              <a:ext cx="93059" cy="115919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4735448" y="2401347"/>
            <a:ext cx="1057275" cy="160655"/>
            <a:chOff x="4735448" y="2401347"/>
            <a:chExt cx="1057275" cy="160655"/>
          </a:xfrm>
        </p:grpSpPr>
        <p:pic>
          <p:nvPicPr>
            <p:cNvPr id="96" name="object 9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735448" y="2442495"/>
              <a:ext cx="93059" cy="11591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854416" y="2442495"/>
              <a:ext cx="106775" cy="11896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987099" y="2442495"/>
              <a:ext cx="93059" cy="115919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5106911" y="2401353"/>
              <a:ext cx="304800" cy="157480"/>
            </a:xfrm>
            <a:custGeom>
              <a:avLst/>
              <a:gdLst/>
              <a:ahLst/>
              <a:cxnLst/>
              <a:rect l="l" t="t" r="r" b="b"/>
              <a:pathLst>
                <a:path w="304800" h="157480">
                  <a:moveTo>
                    <a:pt x="62484" y="90385"/>
                  </a:moveTo>
                  <a:lnTo>
                    <a:pt x="0" y="90385"/>
                  </a:lnTo>
                  <a:lnTo>
                    <a:pt x="0" y="110197"/>
                  </a:lnTo>
                  <a:lnTo>
                    <a:pt x="62484" y="110197"/>
                  </a:lnTo>
                  <a:lnTo>
                    <a:pt x="62484" y="90385"/>
                  </a:lnTo>
                  <a:close/>
                </a:path>
                <a:path w="304800" h="157480">
                  <a:moveTo>
                    <a:pt x="104394" y="42672"/>
                  </a:moveTo>
                  <a:lnTo>
                    <a:pt x="84582" y="42672"/>
                  </a:lnTo>
                  <a:lnTo>
                    <a:pt x="84582" y="157060"/>
                  </a:lnTo>
                  <a:lnTo>
                    <a:pt x="104394" y="157060"/>
                  </a:lnTo>
                  <a:lnTo>
                    <a:pt x="104394" y="42672"/>
                  </a:lnTo>
                  <a:close/>
                </a:path>
                <a:path w="304800" h="157480">
                  <a:moveTo>
                    <a:pt x="104394" y="0"/>
                  </a:moveTo>
                  <a:lnTo>
                    <a:pt x="84582" y="0"/>
                  </a:lnTo>
                  <a:lnTo>
                    <a:pt x="84582" y="21336"/>
                  </a:lnTo>
                  <a:lnTo>
                    <a:pt x="104394" y="21336"/>
                  </a:lnTo>
                  <a:lnTo>
                    <a:pt x="104394" y="0"/>
                  </a:lnTo>
                  <a:close/>
                </a:path>
                <a:path w="304800" h="157480">
                  <a:moveTo>
                    <a:pt x="198983" y="47244"/>
                  </a:moveTo>
                  <a:lnTo>
                    <a:pt x="192887" y="42672"/>
                  </a:lnTo>
                  <a:lnTo>
                    <a:pt x="186791" y="41148"/>
                  </a:lnTo>
                  <a:lnTo>
                    <a:pt x="171551" y="41148"/>
                  </a:lnTo>
                  <a:lnTo>
                    <a:pt x="166979" y="44196"/>
                  </a:lnTo>
                  <a:lnTo>
                    <a:pt x="159359" y="51816"/>
                  </a:lnTo>
                  <a:lnTo>
                    <a:pt x="154787" y="60960"/>
                  </a:lnTo>
                  <a:lnTo>
                    <a:pt x="154787" y="42672"/>
                  </a:lnTo>
                  <a:lnTo>
                    <a:pt x="138023" y="42672"/>
                  </a:lnTo>
                  <a:lnTo>
                    <a:pt x="138023" y="157060"/>
                  </a:lnTo>
                  <a:lnTo>
                    <a:pt x="156311" y="157060"/>
                  </a:lnTo>
                  <a:lnTo>
                    <a:pt x="156311" y="90004"/>
                  </a:lnTo>
                  <a:lnTo>
                    <a:pt x="159359" y="74764"/>
                  </a:lnTo>
                  <a:lnTo>
                    <a:pt x="160883" y="70104"/>
                  </a:lnTo>
                  <a:lnTo>
                    <a:pt x="166979" y="64008"/>
                  </a:lnTo>
                  <a:lnTo>
                    <a:pt x="170027" y="62484"/>
                  </a:lnTo>
                  <a:lnTo>
                    <a:pt x="174599" y="60960"/>
                  </a:lnTo>
                  <a:lnTo>
                    <a:pt x="183743" y="60960"/>
                  </a:lnTo>
                  <a:lnTo>
                    <a:pt x="192887" y="64008"/>
                  </a:lnTo>
                  <a:lnTo>
                    <a:pt x="198983" y="47244"/>
                  </a:lnTo>
                  <a:close/>
                </a:path>
                <a:path w="304800" h="157480">
                  <a:moveTo>
                    <a:pt x="273761" y="47244"/>
                  </a:moveTo>
                  <a:lnTo>
                    <a:pt x="266141" y="42672"/>
                  </a:lnTo>
                  <a:lnTo>
                    <a:pt x="259943" y="41148"/>
                  </a:lnTo>
                  <a:lnTo>
                    <a:pt x="244703" y="41148"/>
                  </a:lnTo>
                  <a:lnTo>
                    <a:pt x="240131" y="44196"/>
                  </a:lnTo>
                  <a:lnTo>
                    <a:pt x="232511" y="51816"/>
                  </a:lnTo>
                  <a:lnTo>
                    <a:pt x="227939" y="60960"/>
                  </a:lnTo>
                  <a:lnTo>
                    <a:pt x="227939" y="42672"/>
                  </a:lnTo>
                  <a:lnTo>
                    <a:pt x="211175" y="42672"/>
                  </a:lnTo>
                  <a:lnTo>
                    <a:pt x="211175" y="157060"/>
                  </a:lnTo>
                  <a:lnTo>
                    <a:pt x="229463" y="157060"/>
                  </a:lnTo>
                  <a:lnTo>
                    <a:pt x="229463" y="90004"/>
                  </a:lnTo>
                  <a:lnTo>
                    <a:pt x="230987" y="82384"/>
                  </a:lnTo>
                  <a:lnTo>
                    <a:pt x="234035" y="74764"/>
                  </a:lnTo>
                  <a:lnTo>
                    <a:pt x="235559" y="70104"/>
                  </a:lnTo>
                  <a:lnTo>
                    <a:pt x="237083" y="67056"/>
                  </a:lnTo>
                  <a:lnTo>
                    <a:pt x="240131" y="64008"/>
                  </a:lnTo>
                  <a:lnTo>
                    <a:pt x="244703" y="62484"/>
                  </a:lnTo>
                  <a:lnTo>
                    <a:pt x="247751" y="60960"/>
                  </a:lnTo>
                  <a:lnTo>
                    <a:pt x="256895" y="60960"/>
                  </a:lnTo>
                  <a:lnTo>
                    <a:pt x="266141" y="64008"/>
                  </a:lnTo>
                  <a:lnTo>
                    <a:pt x="273761" y="47244"/>
                  </a:lnTo>
                  <a:close/>
                </a:path>
                <a:path w="304800" h="157480">
                  <a:moveTo>
                    <a:pt x="304241" y="42672"/>
                  </a:moveTo>
                  <a:lnTo>
                    <a:pt x="284429" y="42672"/>
                  </a:lnTo>
                  <a:lnTo>
                    <a:pt x="284429" y="157060"/>
                  </a:lnTo>
                  <a:lnTo>
                    <a:pt x="304241" y="157060"/>
                  </a:lnTo>
                  <a:lnTo>
                    <a:pt x="304241" y="42672"/>
                  </a:lnTo>
                  <a:close/>
                </a:path>
                <a:path w="304800" h="157480">
                  <a:moveTo>
                    <a:pt x="304241" y="0"/>
                  </a:moveTo>
                  <a:lnTo>
                    <a:pt x="284429" y="0"/>
                  </a:lnTo>
                  <a:lnTo>
                    <a:pt x="284429" y="21336"/>
                  </a:lnTo>
                  <a:lnTo>
                    <a:pt x="304241" y="21336"/>
                  </a:lnTo>
                  <a:lnTo>
                    <a:pt x="30424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32488" y="2404395"/>
              <a:ext cx="172307" cy="15706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632322" y="2404395"/>
              <a:ext cx="160114" cy="155543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2081688" y="2663761"/>
            <a:ext cx="477520" cy="160655"/>
            <a:chOff x="2081688" y="2663761"/>
            <a:chExt cx="477520" cy="160655"/>
          </a:xfrm>
        </p:grpSpPr>
        <p:pic>
          <p:nvPicPr>
            <p:cNvPr id="103" name="object 10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081688" y="2683573"/>
              <a:ext cx="182975" cy="12201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302859" y="2663761"/>
              <a:ext cx="125063" cy="158591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450782" y="2704909"/>
              <a:ext cx="108299" cy="118967"/>
            </a:xfrm>
            <a:prstGeom prst="rect">
              <a:avLst/>
            </a:prstGeom>
          </p:spPr>
        </p:pic>
      </p:grpSp>
      <p:grpSp>
        <p:nvGrpSpPr>
          <p:cNvPr id="106" name="object 106"/>
          <p:cNvGrpSpPr/>
          <p:nvPr/>
        </p:nvGrpSpPr>
        <p:grpSpPr>
          <a:xfrm>
            <a:off x="2647473" y="2663666"/>
            <a:ext cx="335915" cy="160655"/>
            <a:chOff x="2647473" y="2663666"/>
            <a:chExt cx="335915" cy="160655"/>
          </a:xfrm>
        </p:grpSpPr>
        <p:pic>
          <p:nvPicPr>
            <p:cNvPr id="107" name="object 10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647473" y="2663666"/>
              <a:ext cx="93059" cy="15868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764916" y="2704909"/>
              <a:ext cx="96107" cy="11896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888456" y="2663761"/>
              <a:ext cx="94583" cy="158591"/>
            </a:xfrm>
            <a:prstGeom prst="rect">
              <a:avLst/>
            </a:prstGeom>
          </p:spPr>
        </p:pic>
      </p:grpSp>
      <p:pic>
        <p:nvPicPr>
          <p:cNvPr id="110" name="object 110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3048666" y="2660713"/>
            <a:ext cx="189071" cy="163163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3301746" y="2663666"/>
            <a:ext cx="1118044" cy="160210"/>
          </a:xfrm>
          <a:prstGeom prst="rect">
            <a:avLst/>
          </a:prstGeom>
        </p:spPr>
      </p:pic>
      <p:grpSp>
        <p:nvGrpSpPr>
          <p:cNvPr id="112" name="object 112"/>
          <p:cNvGrpSpPr/>
          <p:nvPr/>
        </p:nvGrpSpPr>
        <p:grpSpPr>
          <a:xfrm>
            <a:off x="4508277" y="2704909"/>
            <a:ext cx="195580" cy="119380"/>
            <a:chOff x="4508277" y="2704909"/>
            <a:chExt cx="195580" cy="119380"/>
          </a:xfrm>
        </p:grpSpPr>
        <p:pic>
          <p:nvPicPr>
            <p:cNvPr id="113" name="object 11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508277" y="2704909"/>
              <a:ext cx="106680" cy="118967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4640961" y="2704909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1336" y="12192"/>
                  </a:lnTo>
                  <a:lnTo>
                    <a:pt x="25908" y="6096"/>
                  </a:lnTo>
                  <a:lnTo>
                    <a:pt x="30480" y="3048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4864" y="1524"/>
                  </a:lnTo>
                  <a:lnTo>
                    <a:pt x="62484" y="6096"/>
                  </a:lnTo>
                  <a:lnTo>
                    <a:pt x="54864" y="24384"/>
                  </a:lnTo>
                  <a:lnTo>
                    <a:pt x="50292" y="21336"/>
                  </a:lnTo>
                  <a:lnTo>
                    <a:pt x="45719" y="19812"/>
                  </a:lnTo>
                  <a:lnTo>
                    <a:pt x="36576" y="19812"/>
                  </a:lnTo>
                  <a:lnTo>
                    <a:pt x="33528" y="21336"/>
                  </a:lnTo>
                  <a:lnTo>
                    <a:pt x="30480" y="24384"/>
                  </a:lnTo>
                  <a:lnTo>
                    <a:pt x="25908" y="25908"/>
                  </a:lnTo>
                  <a:lnTo>
                    <a:pt x="22859" y="35052"/>
                  </a:lnTo>
                  <a:lnTo>
                    <a:pt x="19812" y="41243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5" name="object 115"/>
          <p:cNvGrpSpPr/>
          <p:nvPr/>
        </p:nvGrpSpPr>
        <p:grpSpPr>
          <a:xfrm>
            <a:off x="4770715" y="2663666"/>
            <a:ext cx="920115" cy="201930"/>
            <a:chOff x="4770715" y="2663666"/>
            <a:chExt cx="920115" cy="201930"/>
          </a:xfrm>
        </p:grpSpPr>
        <p:pic>
          <p:nvPicPr>
            <p:cNvPr id="116" name="object 11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770715" y="2704909"/>
              <a:ext cx="227052" cy="118967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019198" y="2704909"/>
              <a:ext cx="99060" cy="160210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145023" y="2663951"/>
              <a:ext cx="255460" cy="15992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427916" y="2663666"/>
              <a:ext cx="143351" cy="16021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597175" y="2704909"/>
              <a:ext cx="93059" cy="117443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946975" y="3199256"/>
            <a:ext cx="161290" cy="160020"/>
            <a:chOff x="946975" y="3199256"/>
            <a:chExt cx="161290" cy="160020"/>
          </a:xfrm>
        </p:grpSpPr>
        <p:pic>
          <p:nvPicPr>
            <p:cNvPr id="122" name="object 12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46975" y="3199256"/>
              <a:ext cx="105251" cy="158591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085088" y="3336035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4" name="object 124"/>
          <p:cNvGrpSpPr/>
          <p:nvPr/>
        </p:nvGrpSpPr>
        <p:grpSpPr>
          <a:xfrm>
            <a:off x="1203197" y="3197733"/>
            <a:ext cx="542925" cy="163195"/>
            <a:chOff x="1203197" y="3197733"/>
            <a:chExt cx="542925" cy="163195"/>
          </a:xfrm>
        </p:grpSpPr>
        <p:pic>
          <p:nvPicPr>
            <p:cNvPr id="125" name="object 12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03197" y="3197733"/>
              <a:ext cx="146399" cy="163163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384649" y="3241929"/>
              <a:ext cx="173926" cy="11896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578387" y="3203828"/>
              <a:ext cx="167735" cy="157067"/>
            </a:xfrm>
            <a:prstGeom prst="rect">
              <a:avLst/>
            </a:prstGeom>
          </p:spPr>
        </p:pic>
      </p:grpSp>
      <p:grpSp>
        <p:nvGrpSpPr>
          <p:cNvPr id="128" name="object 128"/>
          <p:cNvGrpSpPr/>
          <p:nvPr/>
        </p:nvGrpSpPr>
        <p:grpSpPr>
          <a:xfrm>
            <a:off x="1820894" y="3200400"/>
            <a:ext cx="814705" cy="205104"/>
            <a:chOff x="1820894" y="3200400"/>
            <a:chExt cx="814705" cy="205104"/>
          </a:xfrm>
        </p:grpSpPr>
        <p:pic>
          <p:nvPicPr>
            <p:cNvPr id="129" name="object 12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820894" y="3241928"/>
              <a:ext cx="99155" cy="118967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1941576" y="320040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988629" y="3241929"/>
              <a:ext cx="105251" cy="118967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113692" y="3241928"/>
              <a:ext cx="216598" cy="118967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2362289" y="3200780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19" h="157479">
                  <a:moveTo>
                    <a:pt x="19812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9812" y="157073"/>
                  </a:lnTo>
                  <a:lnTo>
                    <a:pt x="19812" y="42672"/>
                  </a:lnTo>
                  <a:close/>
                </a:path>
                <a:path w="20319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415730" y="3241928"/>
              <a:ext cx="93059" cy="115919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533173" y="3241928"/>
              <a:ext cx="102108" cy="163258"/>
            </a:xfrm>
            <a:prstGeom prst="rect">
              <a:avLst/>
            </a:prstGeom>
          </p:spPr>
        </p:pic>
      </p:grpSp>
      <p:pic>
        <p:nvPicPr>
          <p:cNvPr id="136" name="object 136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2729864" y="3197732"/>
            <a:ext cx="1235392" cy="204406"/>
          </a:xfrm>
          <a:prstGeom prst="rect">
            <a:avLst/>
          </a:prstGeom>
        </p:spPr>
      </p:pic>
      <p:grpSp>
        <p:nvGrpSpPr>
          <p:cNvPr id="137" name="object 137"/>
          <p:cNvGrpSpPr/>
          <p:nvPr/>
        </p:nvGrpSpPr>
        <p:grpSpPr>
          <a:xfrm>
            <a:off x="2081688" y="3473196"/>
            <a:ext cx="796290" cy="205104"/>
            <a:chOff x="2081688" y="3473196"/>
            <a:chExt cx="796290" cy="205104"/>
          </a:xfrm>
        </p:grpSpPr>
        <p:pic>
          <p:nvPicPr>
            <p:cNvPr id="138" name="object 13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081688" y="3493674"/>
              <a:ext cx="182975" cy="122015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286095" y="3473862"/>
              <a:ext cx="260701" cy="160115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2574315" y="3473208"/>
              <a:ext cx="114935" cy="160020"/>
            </a:xfrm>
            <a:custGeom>
              <a:avLst/>
              <a:gdLst/>
              <a:ahLst/>
              <a:cxnLst/>
              <a:rect l="l" t="t" r="r" b="b"/>
              <a:pathLst>
                <a:path w="114935" h="160020">
                  <a:moveTo>
                    <a:pt x="19812" y="43332"/>
                  </a:moveTo>
                  <a:lnTo>
                    <a:pt x="0" y="43332"/>
                  </a:lnTo>
                  <a:lnTo>
                    <a:pt x="0" y="159245"/>
                  </a:lnTo>
                  <a:lnTo>
                    <a:pt x="19812" y="159245"/>
                  </a:lnTo>
                  <a:lnTo>
                    <a:pt x="19812" y="43332"/>
                  </a:lnTo>
                  <a:close/>
                </a:path>
                <a:path w="114935" h="160020">
                  <a:moveTo>
                    <a:pt x="19812" y="660"/>
                  </a:moveTo>
                  <a:lnTo>
                    <a:pt x="0" y="660"/>
                  </a:lnTo>
                  <a:lnTo>
                    <a:pt x="0" y="23520"/>
                  </a:lnTo>
                  <a:lnTo>
                    <a:pt x="19812" y="23520"/>
                  </a:lnTo>
                  <a:lnTo>
                    <a:pt x="19812" y="660"/>
                  </a:lnTo>
                  <a:close/>
                </a:path>
                <a:path w="114935" h="160020">
                  <a:moveTo>
                    <a:pt x="71348" y="0"/>
                  </a:moveTo>
                  <a:lnTo>
                    <a:pt x="51523" y="0"/>
                  </a:lnTo>
                  <a:lnTo>
                    <a:pt x="51523" y="160007"/>
                  </a:lnTo>
                  <a:lnTo>
                    <a:pt x="71348" y="160007"/>
                  </a:lnTo>
                  <a:lnTo>
                    <a:pt x="71348" y="0"/>
                  </a:lnTo>
                  <a:close/>
                </a:path>
                <a:path w="114935" h="160020">
                  <a:moveTo>
                    <a:pt x="114401" y="43332"/>
                  </a:moveTo>
                  <a:lnTo>
                    <a:pt x="94589" y="43332"/>
                  </a:lnTo>
                  <a:lnTo>
                    <a:pt x="94589" y="159245"/>
                  </a:lnTo>
                  <a:lnTo>
                    <a:pt x="114401" y="159245"/>
                  </a:lnTo>
                  <a:lnTo>
                    <a:pt x="114401" y="43332"/>
                  </a:lnTo>
                  <a:close/>
                </a:path>
                <a:path w="114935" h="160020">
                  <a:moveTo>
                    <a:pt x="114401" y="660"/>
                  </a:moveTo>
                  <a:lnTo>
                    <a:pt x="94589" y="660"/>
                  </a:lnTo>
                  <a:lnTo>
                    <a:pt x="94589" y="23520"/>
                  </a:lnTo>
                  <a:lnTo>
                    <a:pt x="114401" y="23520"/>
                  </a:lnTo>
                  <a:lnTo>
                    <a:pt x="114401" y="6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710053" y="3476910"/>
              <a:ext cx="167735" cy="201358"/>
            </a:xfrm>
            <a:prstGeom prst="rect">
              <a:avLst/>
            </a:prstGeom>
          </p:spPr>
        </p:pic>
      </p:grpSp>
      <p:pic>
        <p:nvPicPr>
          <p:cNvPr id="142" name="object 142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2954083" y="3470814"/>
            <a:ext cx="187547" cy="163163"/>
          </a:xfrm>
          <a:prstGeom prst="rect">
            <a:avLst/>
          </a:prstGeom>
        </p:spPr>
      </p:pic>
      <p:grpSp>
        <p:nvGrpSpPr>
          <p:cNvPr id="143" name="object 143"/>
          <p:cNvGrpSpPr/>
          <p:nvPr/>
        </p:nvGrpSpPr>
        <p:grpSpPr>
          <a:xfrm>
            <a:off x="3205733" y="3473862"/>
            <a:ext cx="1297940" cy="204470"/>
            <a:chOff x="3205733" y="3473862"/>
            <a:chExt cx="1297940" cy="204470"/>
          </a:xfrm>
        </p:grpSpPr>
        <p:pic>
          <p:nvPicPr>
            <p:cNvPr id="144" name="object 14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205733" y="3473862"/>
              <a:ext cx="1008126" cy="201358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4242816" y="3473869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294727" y="3515010"/>
              <a:ext cx="208882" cy="163258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4592097" y="3473862"/>
            <a:ext cx="352425" cy="160655"/>
            <a:chOff x="4592097" y="3473862"/>
            <a:chExt cx="352425" cy="160655"/>
          </a:xfrm>
        </p:grpSpPr>
        <p:pic>
          <p:nvPicPr>
            <p:cNvPr id="148" name="object 14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592097" y="3515011"/>
              <a:ext cx="106775" cy="118967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724781" y="3515010"/>
              <a:ext cx="93059" cy="11744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843748" y="3473862"/>
              <a:ext cx="100679" cy="160115"/>
            </a:xfrm>
            <a:prstGeom prst="rect">
              <a:avLst/>
            </a:prstGeom>
          </p:spPr>
        </p:pic>
      </p:grpSp>
      <p:grpSp>
        <p:nvGrpSpPr>
          <p:cNvPr id="151" name="object 151"/>
          <p:cNvGrpSpPr/>
          <p:nvPr/>
        </p:nvGrpSpPr>
        <p:grpSpPr>
          <a:xfrm>
            <a:off x="5034531" y="3470814"/>
            <a:ext cx="1085850" cy="207645"/>
            <a:chOff x="5034531" y="3470814"/>
            <a:chExt cx="1085850" cy="207645"/>
          </a:xfrm>
        </p:grpSpPr>
        <p:pic>
          <p:nvPicPr>
            <p:cNvPr id="152" name="object 15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034531" y="3515010"/>
              <a:ext cx="105158" cy="118967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167121" y="3515010"/>
              <a:ext cx="154019" cy="117443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345525" y="3516534"/>
              <a:ext cx="93059" cy="117443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5471160" y="3473196"/>
              <a:ext cx="20320" cy="160020"/>
            </a:xfrm>
            <a:custGeom>
              <a:avLst/>
              <a:gdLst/>
              <a:ahLst/>
              <a:cxnLst/>
              <a:rect l="l" t="t" r="r" b="b"/>
              <a:pathLst>
                <a:path w="20320" h="160020">
                  <a:moveTo>
                    <a:pt x="19811" y="160019"/>
                  </a:moveTo>
                  <a:lnTo>
                    <a:pt x="0" y="160019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600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516404" y="3515010"/>
              <a:ext cx="94487" cy="11896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639943" y="3470814"/>
              <a:ext cx="198215" cy="207454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5859488" y="347386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911405" y="3515010"/>
              <a:ext cx="208978" cy="163258"/>
            </a:xfrm>
            <a:prstGeom prst="rect">
              <a:avLst/>
            </a:prstGeom>
          </p:spPr>
        </p:pic>
      </p:grpSp>
      <p:grpSp>
        <p:nvGrpSpPr>
          <p:cNvPr id="160" name="object 160"/>
          <p:cNvGrpSpPr/>
          <p:nvPr/>
        </p:nvGrpSpPr>
        <p:grpSpPr>
          <a:xfrm>
            <a:off x="6205728" y="3473862"/>
            <a:ext cx="299085" cy="160655"/>
            <a:chOff x="6205728" y="3473862"/>
            <a:chExt cx="299085" cy="160655"/>
          </a:xfrm>
        </p:grpSpPr>
        <p:pic>
          <p:nvPicPr>
            <p:cNvPr id="161" name="object 16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205728" y="3473862"/>
              <a:ext cx="166306" cy="16011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397942" y="3515010"/>
              <a:ext cx="106775" cy="118967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6587013" y="3515010"/>
            <a:ext cx="663575" cy="163830"/>
            <a:chOff x="6587013" y="3515010"/>
            <a:chExt cx="663575" cy="163830"/>
          </a:xfrm>
        </p:grpSpPr>
        <p:pic>
          <p:nvPicPr>
            <p:cNvPr id="164" name="object 16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6587013" y="3515010"/>
              <a:ext cx="100679" cy="163258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6719696" y="3515010"/>
              <a:ext cx="172402" cy="118967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913435" y="3515010"/>
              <a:ext cx="105251" cy="118967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7038498" y="3515010"/>
              <a:ext cx="212026" cy="118967"/>
            </a:xfrm>
            <a:prstGeom prst="rect">
              <a:avLst/>
            </a:prstGeom>
          </p:spPr>
        </p:pic>
      </p:grpSp>
      <p:grpSp>
        <p:nvGrpSpPr>
          <p:cNvPr id="168" name="object 168"/>
          <p:cNvGrpSpPr/>
          <p:nvPr/>
        </p:nvGrpSpPr>
        <p:grpSpPr>
          <a:xfrm>
            <a:off x="2081688" y="3746785"/>
            <a:ext cx="242570" cy="142240"/>
            <a:chOff x="2081688" y="3746785"/>
            <a:chExt cx="242570" cy="142240"/>
          </a:xfrm>
        </p:grpSpPr>
        <p:pic>
          <p:nvPicPr>
            <p:cNvPr id="169" name="object 16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081688" y="3766756"/>
              <a:ext cx="182975" cy="122015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2304383" y="3746785"/>
              <a:ext cx="20320" cy="66040"/>
            </a:xfrm>
            <a:custGeom>
              <a:avLst/>
              <a:gdLst/>
              <a:ahLst/>
              <a:cxnLst/>
              <a:rect l="l" t="t" r="r" b="b"/>
              <a:pathLst>
                <a:path w="20319" h="66039">
                  <a:moveTo>
                    <a:pt x="0" y="0"/>
                  </a:moveTo>
                  <a:lnTo>
                    <a:pt x="19812" y="0"/>
                  </a:lnTo>
                  <a:lnTo>
                    <a:pt x="19812" y="66040"/>
                  </a:lnTo>
                  <a:lnTo>
                    <a:pt x="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1" name="object 171"/>
          <p:cNvGrpSpPr/>
          <p:nvPr/>
        </p:nvGrpSpPr>
        <p:grpSpPr>
          <a:xfrm>
            <a:off x="2304383" y="3746785"/>
            <a:ext cx="426084" cy="205104"/>
            <a:chOff x="2304383" y="3746785"/>
            <a:chExt cx="426084" cy="205104"/>
          </a:xfrm>
        </p:grpSpPr>
        <p:sp>
          <p:nvSpPr>
            <p:cNvPr id="172" name="object 172"/>
            <p:cNvSpPr/>
            <p:nvPr/>
          </p:nvSpPr>
          <p:spPr>
            <a:xfrm>
              <a:off x="2304377" y="3746791"/>
              <a:ext cx="173990" cy="158750"/>
            </a:xfrm>
            <a:custGeom>
              <a:avLst/>
              <a:gdLst/>
              <a:ahLst/>
              <a:cxnLst/>
              <a:rect l="l" t="t" r="r" b="b"/>
              <a:pathLst>
                <a:path w="173989" h="158750">
                  <a:moveTo>
                    <a:pt x="123532" y="0"/>
                  </a:moveTo>
                  <a:lnTo>
                    <a:pt x="102196" y="0"/>
                  </a:lnTo>
                  <a:lnTo>
                    <a:pt x="102196" y="66040"/>
                  </a:lnTo>
                  <a:lnTo>
                    <a:pt x="0" y="66040"/>
                  </a:lnTo>
                  <a:lnTo>
                    <a:pt x="0" y="83820"/>
                  </a:lnTo>
                  <a:lnTo>
                    <a:pt x="0" y="158750"/>
                  </a:lnTo>
                  <a:lnTo>
                    <a:pt x="19812" y="158750"/>
                  </a:lnTo>
                  <a:lnTo>
                    <a:pt x="19812" y="83820"/>
                  </a:lnTo>
                  <a:lnTo>
                    <a:pt x="102196" y="83820"/>
                  </a:lnTo>
                  <a:lnTo>
                    <a:pt x="102196" y="158750"/>
                  </a:lnTo>
                  <a:lnTo>
                    <a:pt x="123532" y="158750"/>
                  </a:lnTo>
                  <a:lnTo>
                    <a:pt x="123532" y="83820"/>
                  </a:lnTo>
                  <a:lnTo>
                    <a:pt x="123532" y="66040"/>
                  </a:lnTo>
                  <a:lnTo>
                    <a:pt x="123532" y="0"/>
                  </a:lnTo>
                  <a:close/>
                </a:path>
                <a:path w="173989" h="158750">
                  <a:moveTo>
                    <a:pt x="173837" y="44348"/>
                  </a:moveTo>
                  <a:lnTo>
                    <a:pt x="154025" y="44348"/>
                  </a:lnTo>
                  <a:lnTo>
                    <a:pt x="154025" y="158750"/>
                  </a:lnTo>
                  <a:lnTo>
                    <a:pt x="173837" y="158750"/>
                  </a:lnTo>
                  <a:lnTo>
                    <a:pt x="173837" y="44348"/>
                  </a:lnTo>
                  <a:close/>
                </a:path>
                <a:path w="173989" h="158750">
                  <a:moveTo>
                    <a:pt x="173837" y="63"/>
                  </a:moveTo>
                  <a:lnTo>
                    <a:pt x="154025" y="63"/>
                  </a:lnTo>
                  <a:lnTo>
                    <a:pt x="154025" y="23012"/>
                  </a:lnTo>
                  <a:lnTo>
                    <a:pt x="173837" y="23012"/>
                  </a:lnTo>
                  <a:lnTo>
                    <a:pt x="173837" y="6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2504122" y="3788092"/>
              <a:ext cx="100679" cy="163258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636805" y="3746944"/>
              <a:ext cx="93059" cy="158591"/>
            </a:xfrm>
            <a:prstGeom prst="rect">
              <a:avLst/>
            </a:prstGeom>
          </p:spPr>
        </p:pic>
      </p:grpSp>
      <p:grpSp>
        <p:nvGrpSpPr>
          <p:cNvPr id="175" name="object 175"/>
          <p:cNvGrpSpPr/>
          <p:nvPr/>
        </p:nvGrpSpPr>
        <p:grpSpPr>
          <a:xfrm>
            <a:off x="3709034" y="3746849"/>
            <a:ext cx="304165" cy="205104"/>
            <a:chOff x="3709034" y="3746849"/>
            <a:chExt cx="304165" cy="205104"/>
          </a:xfrm>
        </p:grpSpPr>
        <p:sp>
          <p:nvSpPr>
            <p:cNvPr id="176" name="object 176"/>
            <p:cNvSpPr/>
            <p:nvPr/>
          </p:nvSpPr>
          <p:spPr>
            <a:xfrm>
              <a:off x="3709022" y="3746855"/>
              <a:ext cx="113030" cy="159385"/>
            </a:xfrm>
            <a:custGeom>
              <a:avLst/>
              <a:gdLst/>
              <a:ahLst/>
              <a:cxnLst/>
              <a:rect l="l" t="t" r="r" b="b"/>
              <a:pathLst>
                <a:path w="113029" h="159385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113029" h="159385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  <a:path w="113029" h="159385">
                  <a:moveTo>
                    <a:pt x="72009" y="660"/>
                  </a:moveTo>
                  <a:lnTo>
                    <a:pt x="52209" y="660"/>
                  </a:lnTo>
                  <a:lnTo>
                    <a:pt x="52209" y="159156"/>
                  </a:lnTo>
                  <a:lnTo>
                    <a:pt x="72009" y="159156"/>
                  </a:lnTo>
                  <a:lnTo>
                    <a:pt x="72009" y="660"/>
                  </a:lnTo>
                  <a:close/>
                </a:path>
                <a:path w="113029" h="159385">
                  <a:moveTo>
                    <a:pt x="112877" y="44284"/>
                  </a:moveTo>
                  <a:lnTo>
                    <a:pt x="94589" y="44284"/>
                  </a:lnTo>
                  <a:lnTo>
                    <a:pt x="94589" y="158686"/>
                  </a:lnTo>
                  <a:lnTo>
                    <a:pt x="112877" y="158686"/>
                  </a:lnTo>
                  <a:lnTo>
                    <a:pt x="112877" y="44284"/>
                  </a:lnTo>
                  <a:close/>
                </a:path>
                <a:path w="113029" h="159385">
                  <a:moveTo>
                    <a:pt x="112877" y="0"/>
                  </a:moveTo>
                  <a:lnTo>
                    <a:pt x="94589" y="0"/>
                  </a:lnTo>
                  <a:lnTo>
                    <a:pt x="94589" y="22948"/>
                  </a:lnTo>
                  <a:lnTo>
                    <a:pt x="112877" y="22948"/>
                  </a:lnTo>
                  <a:lnTo>
                    <a:pt x="11287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844766" y="3751516"/>
              <a:ext cx="167830" cy="199834"/>
            </a:xfrm>
            <a:prstGeom prst="rect">
              <a:avLst/>
            </a:prstGeom>
          </p:spPr>
        </p:pic>
      </p:grpSp>
      <p:pic>
        <p:nvPicPr>
          <p:cNvPr id="178" name="object 178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2081688" y="4030694"/>
            <a:ext cx="182975" cy="120491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2825972" y="3746944"/>
            <a:ext cx="1117949" cy="468344"/>
          </a:xfrm>
          <a:prstGeom prst="rect">
            <a:avLst/>
          </a:prstGeom>
        </p:spPr>
      </p:pic>
      <p:grpSp>
        <p:nvGrpSpPr>
          <p:cNvPr id="180" name="object 180"/>
          <p:cNvGrpSpPr/>
          <p:nvPr/>
        </p:nvGrpSpPr>
        <p:grpSpPr>
          <a:xfrm>
            <a:off x="2289143" y="4010882"/>
            <a:ext cx="750570" cy="160655"/>
            <a:chOff x="2289143" y="4010882"/>
            <a:chExt cx="750570" cy="160655"/>
          </a:xfrm>
        </p:grpSpPr>
        <p:pic>
          <p:nvPicPr>
            <p:cNvPr id="181" name="object 181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289143" y="4010882"/>
              <a:ext cx="240887" cy="157067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552985" y="4010882"/>
              <a:ext cx="166211" cy="158591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745105" y="4050506"/>
              <a:ext cx="106775" cy="120491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877788" y="4013930"/>
              <a:ext cx="161734" cy="157067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4043076" y="4009644"/>
            <a:ext cx="817880" cy="205740"/>
            <a:chOff x="4043076" y="4009644"/>
            <a:chExt cx="817880" cy="205740"/>
          </a:xfrm>
        </p:grpSpPr>
        <p:pic>
          <p:nvPicPr>
            <p:cNvPr id="186" name="object 186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043076" y="4050506"/>
              <a:ext cx="172307" cy="12049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235196" y="4050506"/>
              <a:ext cx="94583" cy="120491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357211" y="4053554"/>
              <a:ext cx="93059" cy="117443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483608" y="4009644"/>
              <a:ext cx="125253" cy="159829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4640961" y="4050506"/>
              <a:ext cx="92963" cy="117443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4759928" y="4050506"/>
              <a:ext cx="100584" cy="164782"/>
            </a:xfrm>
            <a:prstGeom prst="rect">
              <a:avLst/>
            </a:prstGeom>
          </p:spPr>
        </p:pic>
      </p:grpSp>
      <p:grpSp>
        <p:nvGrpSpPr>
          <p:cNvPr id="192" name="object 192"/>
          <p:cNvGrpSpPr/>
          <p:nvPr/>
        </p:nvGrpSpPr>
        <p:grpSpPr>
          <a:xfrm>
            <a:off x="4956619" y="4010882"/>
            <a:ext cx="134620" cy="157480"/>
            <a:chOff x="4956619" y="4010882"/>
            <a:chExt cx="134620" cy="157480"/>
          </a:xfrm>
        </p:grpSpPr>
        <p:sp>
          <p:nvSpPr>
            <p:cNvPr id="193" name="object 193"/>
            <p:cNvSpPr/>
            <p:nvPr/>
          </p:nvSpPr>
          <p:spPr>
            <a:xfrm>
              <a:off x="4956619" y="4010888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4" h="157479">
                  <a:moveTo>
                    <a:pt x="18288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8288" y="157060"/>
                  </a:lnTo>
                  <a:lnTo>
                    <a:pt x="18288" y="42672"/>
                  </a:lnTo>
                  <a:close/>
                </a:path>
                <a:path w="18414" h="15747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997767" y="4050506"/>
              <a:ext cx="93059" cy="117443"/>
            </a:xfrm>
            <a:prstGeom prst="rect">
              <a:avLst/>
            </a:prstGeom>
          </p:spPr>
        </p:pic>
      </p:grpSp>
      <p:grpSp>
        <p:nvGrpSpPr>
          <p:cNvPr id="195" name="object 195"/>
          <p:cNvGrpSpPr/>
          <p:nvPr/>
        </p:nvGrpSpPr>
        <p:grpSpPr>
          <a:xfrm>
            <a:off x="5179314" y="4007834"/>
            <a:ext cx="986790" cy="207645"/>
            <a:chOff x="5179314" y="4007834"/>
            <a:chExt cx="986790" cy="207645"/>
          </a:xfrm>
        </p:grpSpPr>
        <p:pic>
          <p:nvPicPr>
            <p:cNvPr id="196" name="object 196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5179314" y="4050506"/>
              <a:ext cx="94583" cy="120491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5302847" y="4010888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4" h="157479">
                  <a:moveTo>
                    <a:pt x="18288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8288" y="157060"/>
                  </a:lnTo>
                  <a:lnTo>
                    <a:pt x="18288" y="42672"/>
                  </a:lnTo>
                  <a:close/>
                </a:path>
                <a:path w="18414" h="15747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347049" y="4050506"/>
              <a:ext cx="100679" cy="164782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470588" y="4050506"/>
              <a:ext cx="93059" cy="117443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5595645" y="4010888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812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9812" y="157060"/>
                  </a:lnTo>
                  <a:lnTo>
                    <a:pt x="19812" y="42672"/>
                  </a:lnTo>
                  <a:close/>
                </a:path>
                <a:path w="20320" h="157479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635370" y="4007834"/>
              <a:ext cx="96012" cy="160115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5757386" y="4050506"/>
              <a:ext cx="210407" cy="120491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995320" y="4050506"/>
              <a:ext cx="93059" cy="117443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6109715" y="4013930"/>
              <a:ext cx="56515" cy="155575"/>
            </a:xfrm>
            <a:custGeom>
              <a:avLst/>
              <a:gdLst/>
              <a:ahLst/>
              <a:cxnLst/>
              <a:rect l="l" t="t" r="r" b="b"/>
              <a:pathLst>
                <a:path w="56514" h="155575">
                  <a:moveTo>
                    <a:pt x="50291" y="155543"/>
                  </a:moveTo>
                  <a:lnTo>
                    <a:pt x="35051" y="155543"/>
                  </a:lnTo>
                  <a:lnTo>
                    <a:pt x="28955" y="154019"/>
                  </a:lnTo>
                  <a:lnTo>
                    <a:pt x="25907" y="152495"/>
                  </a:lnTo>
                  <a:lnTo>
                    <a:pt x="21335" y="150971"/>
                  </a:lnTo>
                  <a:lnTo>
                    <a:pt x="18287" y="147923"/>
                  </a:lnTo>
                  <a:lnTo>
                    <a:pt x="16763" y="143351"/>
                  </a:lnTo>
                  <a:lnTo>
                    <a:pt x="15239" y="140303"/>
                  </a:lnTo>
                  <a:lnTo>
                    <a:pt x="15239" y="54864"/>
                  </a:lnTo>
                  <a:lnTo>
                    <a:pt x="0" y="54864"/>
                  </a:lnTo>
                  <a:lnTo>
                    <a:pt x="0" y="39624"/>
                  </a:lnTo>
                  <a:lnTo>
                    <a:pt x="15239" y="39624"/>
                  </a:lnTo>
                  <a:lnTo>
                    <a:pt x="15239" y="12192"/>
                  </a:lnTo>
                  <a:lnTo>
                    <a:pt x="33527" y="0"/>
                  </a:lnTo>
                  <a:lnTo>
                    <a:pt x="33527" y="39624"/>
                  </a:lnTo>
                  <a:lnTo>
                    <a:pt x="53339" y="39624"/>
                  </a:lnTo>
                  <a:lnTo>
                    <a:pt x="53339" y="54864"/>
                  </a:lnTo>
                  <a:lnTo>
                    <a:pt x="33527" y="54864"/>
                  </a:lnTo>
                  <a:lnTo>
                    <a:pt x="33527" y="128111"/>
                  </a:lnTo>
                  <a:lnTo>
                    <a:pt x="35051" y="131159"/>
                  </a:lnTo>
                  <a:lnTo>
                    <a:pt x="35051" y="134207"/>
                  </a:lnTo>
                  <a:lnTo>
                    <a:pt x="36575" y="135731"/>
                  </a:lnTo>
                  <a:lnTo>
                    <a:pt x="38099" y="135731"/>
                  </a:lnTo>
                  <a:lnTo>
                    <a:pt x="39623" y="137255"/>
                  </a:lnTo>
                  <a:lnTo>
                    <a:pt x="53339" y="137255"/>
                  </a:lnTo>
                  <a:lnTo>
                    <a:pt x="56387" y="154019"/>
                  </a:lnTo>
                  <a:lnTo>
                    <a:pt x="50291" y="1555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5" name="object 205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6239351" y="4010882"/>
            <a:ext cx="904398" cy="160115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7226141" y="4007834"/>
            <a:ext cx="176878" cy="163163"/>
          </a:xfrm>
          <a:prstGeom prst="rect">
            <a:avLst/>
          </a:prstGeom>
        </p:spPr>
      </p:pic>
      <p:grpSp>
        <p:nvGrpSpPr>
          <p:cNvPr id="207" name="object 207"/>
          <p:cNvGrpSpPr/>
          <p:nvPr/>
        </p:nvGrpSpPr>
        <p:grpSpPr>
          <a:xfrm>
            <a:off x="7460932" y="4010882"/>
            <a:ext cx="758190" cy="204470"/>
            <a:chOff x="7460932" y="4010882"/>
            <a:chExt cx="758190" cy="204470"/>
          </a:xfrm>
        </p:grpSpPr>
        <p:pic>
          <p:nvPicPr>
            <p:cNvPr id="208" name="object 208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7460932" y="4050506"/>
              <a:ext cx="282225" cy="120491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7769066" y="4010882"/>
              <a:ext cx="198215" cy="157067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7999380" y="4050506"/>
              <a:ext cx="93059" cy="117443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8118347" y="4050506"/>
              <a:ext cx="100679" cy="164782"/>
            </a:xfrm>
            <a:prstGeom prst="rect">
              <a:avLst/>
            </a:prstGeom>
          </p:spPr>
        </p:pic>
      </p:grpSp>
      <p:grpSp>
        <p:nvGrpSpPr>
          <p:cNvPr id="212" name="object 212"/>
          <p:cNvGrpSpPr/>
          <p:nvPr/>
        </p:nvGrpSpPr>
        <p:grpSpPr>
          <a:xfrm>
            <a:off x="8307419" y="4010882"/>
            <a:ext cx="773430" cy="204470"/>
            <a:chOff x="8307419" y="4010882"/>
            <a:chExt cx="773430" cy="204470"/>
          </a:xfrm>
        </p:grpSpPr>
        <p:pic>
          <p:nvPicPr>
            <p:cNvPr id="213" name="object 213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8307419" y="4050506"/>
              <a:ext cx="99155" cy="161734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8440102" y="4050506"/>
              <a:ext cx="215074" cy="120491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8682609" y="4050506"/>
              <a:ext cx="92964" cy="117443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8798623" y="4010882"/>
              <a:ext cx="92963" cy="158591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8912923" y="4013930"/>
              <a:ext cx="167830" cy="201358"/>
            </a:xfrm>
            <a:prstGeom prst="rect">
              <a:avLst/>
            </a:prstGeom>
          </p:spPr>
        </p:pic>
      </p:grpSp>
      <p:pic>
        <p:nvPicPr>
          <p:cNvPr id="218" name="object 218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9146285" y="4007834"/>
            <a:ext cx="189166" cy="163163"/>
          </a:xfrm>
          <a:prstGeom prst="rect">
            <a:avLst/>
          </a:prstGeom>
        </p:spPr>
      </p:pic>
      <p:grpSp>
        <p:nvGrpSpPr>
          <p:cNvPr id="219" name="object 219"/>
          <p:cNvGrpSpPr/>
          <p:nvPr/>
        </p:nvGrpSpPr>
        <p:grpSpPr>
          <a:xfrm>
            <a:off x="948499" y="4283964"/>
            <a:ext cx="803910" cy="204470"/>
            <a:chOff x="948499" y="4283964"/>
            <a:chExt cx="803910" cy="204470"/>
          </a:xfrm>
        </p:grpSpPr>
        <p:pic>
          <p:nvPicPr>
            <p:cNvPr id="220" name="object 220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48499" y="4325112"/>
              <a:ext cx="100679" cy="118967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1069848" y="4283976"/>
              <a:ext cx="142875" cy="160655"/>
            </a:xfrm>
            <a:custGeom>
              <a:avLst/>
              <a:gdLst/>
              <a:ahLst/>
              <a:cxnLst/>
              <a:rect l="l" t="t" r="r" b="b"/>
              <a:pathLst>
                <a:path w="142875" h="160654">
                  <a:moveTo>
                    <a:pt x="19812" y="0"/>
                  </a:moveTo>
                  <a:lnTo>
                    <a:pt x="0" y="0"/>
                  </a:lnTo>
                  <a:lnTo>
                    <a:pt x="0" y="158483"/>
                  </a:lnTo>
                  <a:lnTo>
                    <a:pt x="19812" y="158483"/>
                  </a:lnTo>
                  <a:lnTo>
                    <a:pt x="19812" y="0"/>
                  </a:lnTo>
                  <a:close/>
                </a:path>
                <a:path w="142875" h="160654">
                  <a:moveTo>
                    <a:pt x="142494" y="100672"/>
                  </a:moveTo>
                  <a:lnTo>
                    <a:pt x="127254" y="56375"/>
                  </a:lnTo>
                  <a:lnTo>
                    <a:pt x="121158" y="50761"/>
                  </a:lnTo>
                  <a:lnTo>
                    <a:pt x="121158" y="79235"/>
                  </a:lnTo>
                  <a:lnTo>
                    <a:pt x="121158" y="90004"/>
                  </a:lnTo>
                  <a:lnTo>
                    <a:pt x="57048" y="90004"/>
                  </a:lnTo>
                  <a:lnTo>
                    <a:pt x="58496" y="82499"/>
                  </a:lnTo>
                  <a:lnTo>
                    <a:pt x="60667" y="76009"/>
                  </a:lnTo>
                  <a:lnTo>
                    <a:pt x="60756" y="75857"/>
                  </a:lnTo>
                  <a:lnTo>
                    <a:pt x="63690" y="70408"/>
                  </a:lnTo>
                  <a:lnTo>
                    <a:pt x="67716" y="65519"/>
                  </a:lnTo>
                  <a:lnTo>
                    <a:pt x="73812" y="59423"/>
                  </a:lnTo>
                  <a:lnTo>
                    <a:pt x="81432" y="56375"/>
                  </a:lnTo>
                  <a:lnTo>
                    <a:pt x="90576" y="56375"/>
                  </a:lnTo>
                  <a:lnTo>
                    <a:pt x="97167" y="57213"/>
                  </a:lnTo>
                  <a:lnTo>
                    <a:pt x="103200" y="59613"/>
                  </a:lnTo>
                  <a:lnTo>
                    <a:pt x="108661" y="63449"/>
                  </a:lnTo>
                  <a:lnTo>
                    <a:pt x="113538" y="68567"/>
                  </a:lnTo>
                  <a:lnTo>
                    <a:pt x="118110" y="73139"/>
                  </a:lnTo>
                  <a:lnTo>
                    <a:pt x="121158" y="79235"/>
                  </a:lnTo>
                  <a:lnTo>
                    <a:pt x="121158" y="50761"/>
                  </a:lnTo>
                  <a:lnTo>
                    <a:pt x="119799" y="49504"/>
                  </a:lnTo>
                  <a:lnTo>
                    <a:pt x="111048" y="44754"/>
                  </a:lnTo>
                  <a:lnTo>
                    <a:pt x="100850" y="42024"/>
                  </a:lnTo>
                  <a:lnTo>
                    <a:pt x="89052" y="41135"/>
                  </a:lnTo>
                  <a:lnTo>
                    <a:pt x="78168" y="42024"/>
                  </a:lnTo>
                  <a:lnTo>
                    <a:pt x="44716" y="65252"/>
                  </a:lnTo>
                  <a:lnTo>
                    <a:pt x="39865" y="76009"/>
                  </a:lnTo>
                  <a:lnTo>
                    <a:pt x="36804" y="88176"/>
                  </a:lnTo>
                  <a:lnTo>
                    <a:pt x="35712" y="102196"/>
                  </a:lnTo>
                  <a:lnTo>
                    <a:pt x="36804" y="115074"/>
                  </a:lnTo>
                  <a:lnTo>
                    <a:pt x="39903" y="126390"/>
                  </a:lnTo>
                  <a:lnTo>
                    <a:pt x="68478" y="156489"/>
                  </a:lnTo>
                  <a:lnTo>
                    <a:pt x="90576" y="160108"/>
                  </a:lnTo>
                  <a:lnTo>
                    <a:pt x="100368" y="159537"/>
                  </a:lnTo>
                  <a:lnTo>
                    <a:pt x="130314" y="144868"/>
                  </a:lnTo>
                  <a:lnTo>
                    <a:pt x="134302" y="139534"/>
                  </a:lnTo>
                  <a:lnTo>
                    <a:pt x="138125" y="132105"/>
                  </a:lnTo>
                  <a:lnTo>
                    <a:pt x="140970" y="123532"/>
                  </a:lnTo>
                  <a:lnTo>
                    <a:pt x="121158" y="120484"/>
                  </a:lnTo>
                  <a:lnTo>
                    <a:pt x="118110" y="129628"/>
                  </a:lnTo>
                  <a:lnTo>
                    <a:pt x="115062" y="135724"/>
                  </a:lnTo>
                  <a:lnTo>
                    <a:pt x="108966" y="138772"/>
                  </a:lnTo>
                  <a:lnTo>
                    <a:pt x="104394" y="143344"/>
                  </a:lnTo>
                  <a:lnTo>
                    <a:pt x="98196" y="144868"/>
                  </a:lnTo>
                  <a:lnTo>
                    <a:pt x="81432" y="144868"/>
                  </a:lnTo>
                  <a:lnTo>
                    <a:pt x="73812" y="141820"/>
                  </a:lnTo>
                  <a:lnTo>
                    <a:pt x="67716" y="134200"/>
                  </a:lnTo>
                  <a:lnTo>
                    <a:pt x="62839" y="128816"/>
                  </a:lnTo>
                  <a:lnTo>
                    <a:pt x="59524" y="122008"/>
                  </a:lnTo>
                  <a:lnTo>
                    <a:pt x="57645" y="114058"/>
                  </a:lnTo>
                  <a:lnTo>
                    <a:pt x="57048" y="105244"/>
                  </a:lnTo>
                  <a:lnTo>
                    <a:pt x="142494" y="105244"/>
                  </a:lnTo>
                  <a:lnTo>
                    <a:pt x="142494" y="10067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232154" y="4325112"/>
              <a:ext cx="105251" cy="118967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364837" y="4325112"/>
              <a:ext cx="93059" cy="117443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1491424" y="428396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5" name="object 225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543335" y="4325112"/>
              <a:ext cx="208883" cy="163258"/>
            </a:xfrm>
            <a:prstGeom prst="rect">
              <a:avLst/>
            </a:prstGeom>
          </p:spPr>
        </p:pic>
      </p:grpSp>
      <p:grpSp>
        <p:nvGrpSpPr>
          <p:cNvPr id="226" name="object 226"/>
          <p:cNvGrpSpPr/>
          <p:nvPr/>
        </p:nvGrpSpPr>
        <p:grpSpPr>
          <a:xfrm>
            <a:off x="950023" y="4819459"/>
            <a:ext cx="158115" cy="161925"/>
            <a:chOff x="950023" y="4819459"/>
            <a:chExt cx="158115" cy="161925"/>
          </a:xfrm>
        </p:grpSpPr>
        <p:pic>
          <p:nvPicPr>
            <p:cNvPr id="227" name="object 22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950023" y="4819459"/>
              <a:ext cx="103727" cy="161639"/>
            </a:xfrm>
            <a:prstGeom prst="rect">
              <a:avLst/>
            </a:prstGeom>
          </p:spPr>
        </p:pic>
        <p:sp>
          <p:nvSpPr>
            <p:cNvPr id="228" name="object 228"/>
            <p:cNvSpPr/>
            <p:nvPr/>
          </p:nvSpPr>
          <p:spPr>
            <a:xfrm>
              <a:off x="1085088" y="4954523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9" name="object 229"/>
          <p:cNvGrpSpPr/>
          <p:nvPr/>
        </p:nvGrpSpPr>
        <p:grpSpPr>
          <a:xfrm>
            <a:off x="1203197" y="4817935"/>
            <a:ext cx="542925" cy="163195"/>
            <a:chOff x="1203197" y="4817935"/>
            <a:chExt cx="542925" cy="163195"/>
          </a:xfrm>
        </p:grpSpPr>
        <p:pic>
          <p:nvPicPr>
            <p:cNvPr id="230" name="object 230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203197" y="4817935"/>
              <a:ext cx="146399" cy="163163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384649" y="4860607"/>
              <a:ext cx="173926" cy="120491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578387" y="4824031"/>
              <a:ext cx="167735" cy="157067"/>
            </a:xfrm>
            <a:prstGeom prst="rect">
              <a:avLst/>
            </a:prstGeom>
          </p:spPr>
        </p:pic>
      </p:grpSp>
      <p:grpSp>
        <p:nvGrpSpPr>
          <p:cNvPr id="233" name="object 233"/>
          <p:cNvGrpSpPr/>
          <p:nvPr/>
        </p:nvGrpSpPr>
        <p:grpSpPr>
          <a:xfrm>
            <a:off x="1819370" y="4820983"/>
            <a:ext cx="808355" cy="160655"/>
            <a:chOff x="1819370" y="4820983"/>
            <a:chExt cx="808355" cy="160655"/>
          </a:xfrm>
        </p:grpSpPr>
        <p:pic>
          <p:nvPicPr>
            <p:cNvPr id="234" name="object 234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819370" y="4860607"/>
              <a:ext cx="105251" cy="120491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952053" y="4860607"/>
              <a:ext cx="93059" cy="117443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2067972" y="4820983"/>
              <a:ext cx="92963" cy="158591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2183891" y="4910328"/>
              <a:ext cx="60960" cy="20320"/>
            </a:xfrm>
            <a:custGeom>
              <a:avLst/>
              <a:gdLst/>
              <a:ahLst/>
              <a:cxnLst/>
              <a:rect l="l" t="t" r="r" b="b"/>
              <a:pathLst>
                <a:path w="60960" h="20320">
                  <a:moveTo>
                    <a:pt x="60959" y="19811"/>
                  </a:moveTo>
                  <a:lnTo>
                    <a:pt x="0" y="19811"/>
                  </a:lnTo>
                  <a:lnTo>
                    <a:pt x="0" y="0"/>
                  </a:lnTo>
                  <a:lnTo>
                    <a:pt x="60959" y="0"/>
                  </a:lnTo>
                  <a:lnTo>
                    <a:pt x="60959" y="19811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267711" y="4860607"/>
              <a:ext cx="166306" cy="120491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458402" y="4824031"/>
              <a:ext cx="169259" cy="157067"/>
            </a:xfrm>
            <a:prstGeom prst="rect">
              <a:avLst/>
            </a:prstGeom>
          </p:spPr>
        </p:pic>
      </p:grpSp>
      <p:grpSp>
        <p:nvGrpSpPr>
          <p:cNvPr id="240" name="object 240"/>
          <p:cNvGrpSpPr/>
          <p:nvPr/>
        </p:nvGrpSpPr>
        <p:grpSpPr>
          <a:xfrm>
            <a:off x="2700908" y="4817935"/>
            <a:ext cx="534035" cy="163195"/>
            <a:chOff x="2700908" y="4817935"/>
            <a:chExt cx="534035" cy="163195"/>
          </a:xfrm>
        </p:grpSpPr>
        <p:pic>
          <p:nvPicPr>
            <p:cNvPr id="241" name="object 241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700908" y="4817935"/>
              <a:ext cx="347757" cy="163162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3068574" y="4824031"/>
              <a:ext cx="166115" cy="157067"/>
            </a:xfrm>
            <a:prstGeom prst="rect">
              <a:avLst/>
            </a:prstGeom>
          </p:spPr>
        </p:pic>
      </p:grpSp>
      <p:grpSp>
        <p:nvGrpSpPr>
          <p:cNvPr id="243" name="object 243"/>
          <p:cNvGrpSpPr/>
          <p:nvPr/>
        </p:nvGrpSpPr>
        <p:grpSpPr>
          <a:xfrm>
            <a:off x="2081688" y="5091017"/>
            <a:ext cx="2287905" cy="192405"/>
            <a:chOff x="2081688" y="5091017"/>
            <a:chExt cx="2287905" cy="192405"/>
          </a:xfrm>
        </p:grpSpPr>
        <p:pic>
          <p:nvPicPr>
            <p:cNvPr id="244" name="object 244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2081688" y="5091017"/>
              <a:ext cx="1131665" cy="163163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3240024" y="5094065"/>
              <a:ext cx="1129379" cy="189166"/>
            </a:xfrm>
            <a:prstGeom prst="rect">
              <a:avLst/>
            </a:prstGeom>
          </p:spPr>
        </p:pic>
      </p:grpSp>
      <p:grpSp>
        <p:nvGrpSpPr>
          <p:cNvPr id="246" name="object 246"/>
          <p:cNvGrpSpPr/>
          <p:nvPr/>
        </p:nvGrpSpPr>
        <p:grpSpPr>
          <a:xfrm>
            <a:off x="4460938" y="5094065"/>
            <a:ext cx="351155" cy="160655"/>
            <a:chOff x="4460938" y="5094065"/>
            <a:chExt cx="351155" cy="160655"/>
          </a:xfrm>
        </p:grpSpPr>
        <p:pic>
          <p:nvPicPr>
            <p:cNvPr id="247" name="object 247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4460938" y="5135213"/>
              <a:ext cx="105251" cy="11896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593621" y="5135213"/>
              <a:ext cx="93059" cy="115919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4712589" y="5094065"/>
              <a:ext cx="99155" cy="160115"/>
            </a:xfrm>
            <a:prstGeom prst="rect">
              <a:avLst/>
            </a:prstGeom>
          </p:spPr>
        </p:pic>
      </p:grpSp>
      <p:grpSp>
        <p:nvGrpSpPr>
          <p:cNvPr id="250" name="object 250"/>
          <p:cNvGrpSpPr/>
          <p:nvPr/>
        </p:nvGrpSpPr>
        <p:grpSpPr>
          <a:xfrm>
            <a:off x="4909375" y="5135213"/>
            <a:ext cx="226060" cy="119380"/>
            <a:chOff x="4909375" y="5135213"/>
            <a:chExt cx="226060" cy="119380"/>
          </a:xfrm>
        </p:grpSpPr>
        <p:pic>
          <p:nvPicPr>
            <p:cNvPr id="251" name="object 251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4909375" y="5135213"/>
              <a:ext cx="93059" cy="115919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5026818" y="5135213"/>
              <a:ext cx="108299" cy="118967"/>
            </a:xfrm>
            <a:prstGeom prst="rect">
              <a:avLst/>
            </a:prstGeom>
          </p:spPr>
        </p:pic>
      </p:grpSp>
      <p:grpSp>
        <p:nvGrpSpPr>
          <p:cNvPr id="253" name="object 253"/>
          <p:cNvGrpSpPr/>
          <p:nvPr/>
        </p:nvGrpSpPr>
        <p:grpSpPr>
          <a:xfrm>
            <a:off x="5206746" y="5094065"/>
            <a:ext cx="898525" cy="160655"/>
            <a:chOff x="5206746" y="5094065"/>
            <a:chExt cx="898525" cy="160655"/>
          </a:xfrm>
        </p:grpSpPr>
        <p:pic>
          <p:nvPicPr>
            <p:cNvPr id="254" name="object 254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5206746" y="5135212"/>
              <a:ext cx="222694" cy="118967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5455348" y="5135213"/>
              <a:ext cx="359949" cy="118967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5844248" y="5094071"/>
              <a:ext cx="142240" cy="160655"/>
            </a:xfrm>
            <a:custGeom>
              <a:avLst/>
              <a:gdLst/>
              <a:ahLst/>
              <a:cxnLst/>
              <a:rect l="l" t="t" r="r" b="b"/>
              <a:pathLst>
                <a:path w="142239" h="160654">
                  <a:moveTo>
                    <a:pt x="19812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9812" y="157060"/>
                  </a:lnTo>
                  <a:lnTo>
                    <a:pt x="19812" y="42672"/>
                  </a:lnTo>
                  <a:close/>
                </a:path>
                <a:path w="142239" h="160654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  <a:path w="142239" h="160654">
                  <a:moveTo>
                    <a:pt x="141922" y="99148"/>
                  </a:moveTo>
                  <a:lnTo>
                    <a:pt x="126593" y="56388"/>
                  </a:lnTo>
                  <a:lnTo>
                    <a:pt x="122021" y="52285"/>
                  </a:lnTo>
                  <a:lnTo>
                    <a:pt x="122021" y="99148"/>
                  </a:lnTo>
                  <a:lnTo>
                    <a:pt x="121932" y="100672"/>
                  </a:lnTo>
                  <a:lnTo>
                    <a:pt x="121450" y="109969"/>
                  </a:lnTo>
                  <a:lnTo>
                    <a:pt x="121323" y="110604"/>
                  </a:lnTo>
                  <a:lnTo>
                    <a:pt x="119735" y="119341"/>
                  </a:lnTo>
                  <a:lnTo>
                    <a:pt x="119659" y="119532"/>
                  </a:lnTo>
                  <a:lnTo>
                    <a:pt x="116878" y="127012"/>
                  </a:lnTo>
                  <a:lnTo>
                    <a:pt x="112877" y="132676"/>
                  </a:lnTo>
                  <a:lnTo>
                    <a:pt x="107772" y="137807"/>
                  </a:lnTo>
                  <a:lnTo>
                    <a:pt x="101828" y="141630"/>
                  </a:lnTo>
                  <a:lnTo>
                    <a:pt x="95300" y="144043"/>
                  </a:lnTo>
                  <a:lnTo>
                    <a:pt x="88493" y="144868"/>
                  </a:lnTo>
                  <a:lnTo>
                    <a:pt x="81673" y="144043"/>
                  </a:lnTo>
                  <a:lnTo>
                    <a:pt x="55537" y="110604"/>
                  </a:lnTo>
                  <a:lnTo>
                    <a:pt x="54965" y="100672"/>
                  </a:lnTo>
                  <a:lnTo>
                    <a:pt x="55041" y="99148"/>
                  </a:lnTo>
                  <a:lnTo>
                    <a:pt x="69202" y="62814"/>
                  </a:lnTo>
                  <a:lnTo>
                    <a:pt x="88493" y="56388"/>
                  </a:lnTo>
                  <a:lnTo>
                    <a:pt x="95300" y="57200"/>
                  </a:lnTo>
                  <a:lnTo>
                    <a:pt x="119761" y="81013"/>
                  </a:lnTo>
                  <a:lnTo>
                    <a:pt x="121450" y="89420"/>
                  </a:lnTo>
                  <a:lnTo>
                    <a:pt x="118922" y="49504"/>
                  </a:lnTo>
                  <a:lnTo>
                    <a:pt x="88493" y="41148"/>
                  </a:lnTo>
                  <a:lnTo>
                    <a:pt x="78486" y="41770"/>
                  </a:lnTo>
                  <a:lnTo>
                    <a:pt x="44792" y="62217"/>
                  </a:lnTo>
                  <a:lnTo>
                    <a:pt x="35153" y="100672"/>
                  </a:lnTo>
                  <a:lnTo>
                    <a:pt x="36029" y="114439"/>
                  </a:lnTo>
                  <a:lnTo>
                    <a:pt x="58051" y="151752"/>
                  </a:lnTo>
                  <a:lnTo>
                    <a:pt x="88493" y="160108"/>
                  </a:lnTo>
                  <a:lnTo>
                    <a:pt x="96202" y="159804"/>
                  </a:lnTo>
                  <a:lnTo>
                    <a:pt x="127330" y="144868"/>
                  </a:lnTo>
                  <a:lnTo>
                    <a:pt x="127546" y="144678"/>
                  </a:lnTo>
                  <a:lnTo>
                    <a:pt x="141592" y="109131"/>
                  </a:lnTo>
                  <a:lnTo>
                    <a:pt x="141922" y="9914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6012084" y="5135213"/>
              <a:ext cx="92963" cy="115919"/>
            </a:xfrm>
            <a:prstGeom prst="rect">
              <a:avLst/>
            </a:prstGeom>
          </p:spPr>
        </p:pic>
      </p:grpSp>
      <p:grpSp>
        <p:nvGrpSpPr>
          <p:cNvPr id="258" name="object 258"/>
          <p:cNvGrpSpPr/>
          <p:nvPr/>
        </p:nvGrpSpPr>
        <p:grpSpPr>
          <a:xfrm>
            <a:off x="6195059" y="5091017"/>
            <a:ext cx="535940" cy="163195"/>
            <a:chOff x="6195059" y="5091017"/>
            <a:chExt cx="535940" cy="163195"/>
          </a:xfrm>
        </p:grpSpPr>
        <p:pic>
          <p:nvPicPr>
            <p:cNvPr id="259" name="object 259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6195059" y="5091017"/>
              <a:ext cx="346233" cy="163163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6562629" y="5097113"/>
              <a:ext cx="167830" cy="157067"/>
            </a:xfrm>
            <a:prstGeom prst="rect">
              <a:avLst/>
            </a:prstGeom>
          </p:spPr>
        </p:pic>
      </p:grpSp>
      <p:grpSp>
        <p:nvGrpSpPr>
          <p:cNvPr id="261" name="object 261"/>
          <p:cNvGrpSpPr/>
          <p:nvPr/>
        </p:nvGrpSpPr>
        <p:grpSpPr>
          <a:xfrm>
            <a:off x="6803611" y="5135213"/>
            <a:ext cx="226060" cy="119380"/>
            <a:chOff x="6803611" y="5135213"/>
            <a:chExt cx="226060" cy="119380"/>
          </a:xfrm>
        </p:grpSpPr>
        <p:pic>
          <p:nvPicPr>
            <p:cNvPr id="262" name="object 262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803611" y="5135213"/>
              <a:ext cx="106775" cy="118967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936295" y="5135213"/>
              <a:ext cx="93059" cy="115919"/>
            </a:xfrm>
            <a:prstGeom prst="rect">
              <a:avLst/>
            </a:prstGeom>
          </p:spPr>
        </p:pic>
      </p:grpSp>
      <p:grpSp>
        <p:nvGrpSpPr>
          <p:cNvPr id="264" name="object 264"/>
          <p:cNvGrpSpPr/>
          <p:nvPr/>
        </p:nvGrpSpPr>
        <p:grpSpPr>
          <a:xfrm>
            <a:off x="7125461" y="5094732"/>
            <a:ext cx="513080" cy="160020"/>
            <a:chOff x="7125461" y="5094732"/>
            <a:chExt cx="513080" cy="160020"/>
          </a:xfrm>
        </p:grpSpPr>
        <p:pic>
          <p:nvPicPr>
            <p:cNvPr id="265" name="object 265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7125461" y="5097113"/>
              <a:ext cx="466724" cy="157067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7618476" y="509473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7" name="object 267"/>
          <p:cNvGrpSpPr/>
          <p:nvPr/>
        </p:nvGrpSpPr>
        <p:grpSpPr>
          <a:xfrm>
            <a:off x="2081688" y="5353336"/>
            <a:ext cx="1325880" cy="165100"/>
            <a:chOff x="2081688" y="5353336"/>
            <a:chExt cx="1325880" cy="165100"/>
          </a:xfrm>
        </p:grpSpPr>
        <p:pic>
          <p:nvPicPr>
            <p:cNvPr id="268" name="object 268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2081688" y="5376291"/>
              <a:ext cx="182975" cy="122015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2296763" y="5353336"/>
              <a:ext cx="262318" cy="164782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2584989" y="5397627"/>
              <a:ext cx="93059" cy="117443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2700909" y="5356383"/>
              <a:ext cx="92963" cy="160210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2825972" y="5397627"/>
              <a:ext cx="93059" cy="117443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2951035" y="5397626"/>
              <a:ext cx="216598" cy="120491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3193542" y="5400675"/>
              <a:ext cx="93059" cy="117443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3312509" y="5397627"/>
              <a:ext cx="94583" cy="120491"/>
            </a:xfrm>
            <a:prstGeom prst="rect">
              <a:avLst/>
            </a:prstGeom>
          </p:spPr>
        </p:pic>
      </p:grpSp>
      <p:grpSp>
        <p:nvGrpSpPr>
          <p:cNvPr id="276" name="object 276"/>
          <p:cNvGrpSpPr/>
          <p:nvPr/>
        </p:nvGrpSpPr>
        <p:grpSpPr>
          <a:xfrm>
            <a:off x="3497008" y="5359527"/>
            <a:ext cx="351155" cy="158750"/>
            <a:chOff x="3497008" y="5359527"/>
            <a:chExt cx="351155" cy="158750"/>
          </a:xfrm>
        </p:grpSpPr>
        <p:pic>
          <p:nvPicPr>
            <p:cNvPr id="277" name="object 277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3497008" y="5397626"/>
              <a:ext cx="166306" cy="120491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3689223" y="5359527"/>
              <a:ext cx="158591" cy="158591"/>
            </a:xfrm>
            <a:prstGeom prst="rect">
              <a:avLst/>
            </a:prstGeom>
          </p:spPr>
        </p:pic>
      </p:grpSp>
      <p:pic>
        <p:nvPicPr>
          <p:cNvPr id="279" name="object 279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3928681" y="5356383"/>
            <a:ext cx="953261" cy="202977"/>
          </a:xfrm>
          <a:prstGeom prst="rect">
            <a:avLst/>
          </a:prstGeom>
        </p:spPr>
      </p:pic>
      <p:grpSp>
        <p:nvGrpSpPr>
          <p:cNvPr id="280" name="object 280"/>
          <p:cNvGrpSpPr/>
          <p:nvPr/>
        </p:nvGrpSpPr>
        <p:grpSpPr>
          <a:xfrm>
            <a:off x="4964239" y="5356383"/>
            <a:ext cx="380365" cy="160655"/>
            <a:chOff x="4964239" y="5356383"/>
            <a:chExt cx="380365" cy="160655"/>
          </a:xfrm>
        </p:grpSpPr>
        <p:sp>
          <p:nvSpPr>
            <p:cNvPr id="281" name="object 281"/>
            <p:cNvSpPr/>
            <p:nvPr/>
          </p:nvSpPr>
          <p:spPr>
            <a:xfrm>
              <a:off x="4964227" y="5356390"/>
              <a:ext cx="191135" cy="158750"/>
            </a:xfrm>
            <a:custGeom>
              <a:avLst/>
              <a:gdLst/>
              <a:ahLst/>
              <a:cxnLst/>
              <a:rect l="l" t="t" r="r" b="b"/>
              <a:pathLst>
                <a:path w="191135" h="158750">
                  <a:moveTo>
                    <a:pt x="157073" y="44297"/>
                  </a:moveTo>
                  <a:lnTo>
                    <a:pt x="137261" y="44297"/>
                  </a:lnTo>
                  <a:lnTo>
                    <a:pt x="118973" y="109918"/>
                  </a:lnTo>
                  <a:lnTo>
                    <a:pt x="111353" y="132778"/>
                  </a:lnTo>
                  <a:lnTo>
                    <a:pt x="106781" y="109918"/>
                  </a:lnTo>
                  <a:lnTo>
                    <a:pt x="88493" y="44297"/>
                  </a:lnTo>
                  <a:lnTo>
                    <a:pt x="68681" y="44297"/>
                  </a:lnTo>
                  <a:lnTo>
                    <a:pt x="50393" y="111442"/>
                  </a:lnTo>
                  <a:lnTo>
                    <a:pt x="47345" y="125158"/>
                  </a:lnTo>
                  <a:lnTo>
                    <a:pt x="45821" y="132778"/>
                  </a:lnTo>
                  <a:lnTo>
                    <a:pt x="44297" y="134302"/>
                  </a:lnTo>
                  <a:lnTo>
                    <a:pt x="38201" y="109918"/>
                  </a:lnTo>
                  <a:lnTo>
                    <a:pt x="19812" y="44297"/>
                  </a:lnTo>
                  <a:lnTo>
                    <a:pt x="0" y="44297"/>
                  </a:lnTo>
                  <a:lnTo>
                    <a:pt x="35153" y="158686"/>
                  </a:lnTo>
                  <a:lnTo>
                    <a:pt x="54965" y="158686"/>
                  </a:lnTo>
                  <a:lnTo>
                    <a:pt x="77825" y="70205"/>
                  </a:lnTo>
                  <a:lnTo>
                    <a:pt x="82397" y="90106"/>
                  </a:lnTo>
                  <a:lnTo>
                    <a:pt x="100685" y="158686"/>
                  </a:lnTo>
                  <a:lnTo>
                    <a:pt x="120497" y="158686"/>
                  </a:lnTo>
                  <a:lnTo>
                    <a:pt x="157073" y="44297"/>
                  </a:lnTo>
                  <a:close/>
                </a:path>
                <a:path w="191135" h="158750">
                  <a:moveTo>
                    <a:pt x="190703" y="44297"/>
                  </a:moveTo>
                  <a:lnTo>
                    <a:pt x="172415" y="44297"/>
                  </a:lnTo>
                  <a:lnTo>
                    <a:pt x="172415" y="158686"/>
                  </a:lnTo>
                  <a:lnTo>
                    <a:pt x="190703" y="158686"/>
                  </a:lnTo>
                  <a:lnTo>
                    <a:pt x="190703" y="44297"/>
                  </a:lnTo>
                  <a:close/>
                </a:path>
                <a:path w="191135" h="158750">
                  <a:moveTo>
                    <a:pt x="190703" y="0"/>
                  </a:moveTo>
                  <a:lnTo>
                    <a:pt x="172415" y="0"/>
                  </a:lnTo>
                  <a:lnTo>
                    <a:pt x="172415" y="22961"/>
                  </a:lnTo>
                  <a:lnTo>
                    <a:pt x="190703" y="22961"/>
                  </a:lnTo>
                  <a:lnTo>
                    <a:pt x="19070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282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5177790" y="5356479"/>
              <a:ext cx="166210" cy="160115"/>
            </a:xfrm>
            <a:prstGeom prst="rect">
              <a:avLst/>
            </a:prstGeom>
          </p:spPr>
        </p:pic>
      </p:grpSp>
      <p:grpSp>
        <p:nvGrpSpPr>
          <p:cNvPr id="283" name="object 283"/>
          <p:cNvGrpSpPr/>
          <p:nvPr/>
        </p:nvGrpSpPr>
        <p:grpSpPr>
          <a:xfrm>
            <a:off x="5429440" y="5356479"/>
            <a:ext cx="299085" cy="161925"/>
            <a:chOff x="5429440" y="5356479"/>
            <a:chExt cx="299085" cy="161925"/>
          </a:xfrm>
        </p:grpSpPr>
        <p:pic>
          <p:nvPicPr>
            <p:cNvPr id="284" name="object 284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5429440" y="5356479"/>
              <a:ext cx="166211" cy="160115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5621654" y="5397626"/>
              <a:ext cx="106680" cy="120491"/>
            </a:xfrm>
            <a:prstGeom prst="rect">
              <a:avLst/>
            </a:prstGeom>
          </p:spPr>
        </p:pic>
      </p:grpSp>
      <p:grpSp>
        <p:nvGrpSpPr>
          <p:cNvPr id="286" name="object 286"/>
          <p:cNvGrpSpPr/>
          <p:nvPr/>
        </p:nvGrpSpPr>
        <p:grpSpPr>
          <a:xfrm>
            <a:off x="5810726" y="5353336"/>
            <a:ext cx="525145" cy="165100"/>
            <a:chOff x="5810726" y="5353336"/>
            <a:chExt cx="525145" cy="165100"/>
          </a:xfrm>
        </p:grpSpPr>
        <p:pic>
          <p:nvPicPr>
            <p:cNvPr id="287" name="object 287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5810726" y="5353336"/>
              <a:ext cx="346233" cy="164782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178295" y="5359527"/>
              <a:ext cx="157067" cy="158591"/>
            </a:xfrm>
            <a:prstGeom prst="rect">
              <a:avLst/>
            </a:prstGeom>
          </p:spPr>
        </p:pic>
      </p:grpSp>
      <p:pic>
        <p:nvPicPr>
          <p:cNvPr id="289" name="object 289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6408610" y="5353336"/>
            <a:ext cx="187546" cy="164782"/>
          </a:xfrm>
          <a:prstGeom prst="rect">
            <a:avLst/>
          </a:prstGeom>
        </p:spPr>
      </p:pic>
      <p:grpSp>
        <p:nvGrpSpPr>
          <p:cNvPr id="290" name="object 290"/>
          <p:cNvGrpSpPr/>
          <p:nvPr/>
        </p:nvGrpSpPr>
        <p:grpSpPr>
          <a:xfrm>
            <a:off x="6666357" y="5356383"/>
            <a:ext cx="1502410" cy="161925"/>
            <a:chOff x="6666357" y="5356383"/>
            <a:chExt cx="1502410" cy="161925"/>
          </a:xfrm>
        </p:grpSpPr>
        <p:pic>
          <p:nvPicPr>
            <p:cNvPr id="291" name="object 291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6666357" y="5397627"/>
              <a:ext cx="93059" cy="117443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6785324" y="5397626"/>
              <a:ext cx="108299" cy="120491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919532" y="5397627"/>
              <a:ext cx="93059" cy="117443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7042404" y="5397626"/>
              <a:ext cx="299656" cy="120491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7366444" y="5356479"/>
              <a:ext cx="208883" cy="161639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7608856" y="5400675"/>
              <a:ext cx="91535" cy="117443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727918" y="5356383"/>
              <a:ext cx="440721" cy="161734"/>
            </a:xfrm>
            <a:prstGeom prst="rect">
              <a:avLst/>
            </a:prstGeom>
          </p:spPr>
        </p:pic>
      </p:grpSp>
      <p:grpSp>
        <p:nvGrpSpPr>
          <p:cNvPr id="298" name="object 298"/>
          <p:cNvGrpSpPr/>
          <p:nvPr/>
        </p:nvGrpSpPr>
        <p:grpSpPr>
          <a:xfrm>
            <a:off x="8258650" y="5356479"/>
            <a:ext cx="912494" cy="161925"/>
            <a:chOff x="8258650" y="5356479"/>
            <a:chExt cx="912494" cy="161925"/>
          </a:xfrm>
        </p:grpSpPr>
        <p:pic>
          <p:nvPicPr>
            <p:cNvPr id="299" name="object 299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8258650" y="5397627"/>
              <a:ext cx="155543" cy="117443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441626" y="5397626"/>
              <a:ext cx="105251" cy="120491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8572785" y="5397627"/>
              <a:ext cx="155638" cy="117443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8751284" y="5356479"/>
              <a:ext cx="99155" cy="161639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8877871" y="5397627"/>
              <a:ext cx="172307" cy="120491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9077705" y="5397627"/>
              <a:ext cx="92964" cy="117443"/>
            </a:xfrm>
            <a:prstGeom prst="rect">
              <a:avLst/>
            </a:prstGeom>
          </p:spPr>
        </p:pic>
      </p:grpSp>
      <p:pic>
        <p:nvPicPr>
          <p:cNvPr id="305" name="object 305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2081688" y="5650896"/>
            <a:ext cx="182975" cy="120491"/>
          </a:xfrm>
          <a:prstGeom prst="rect">
            <a:avLst/>
          </a:prstGeom>
        </p:spPr>
      </p:pic>
      <p:pic>
        <p:nvPicPr>
          <p:cNvPr id="306" name="object 306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9196578" y="5397626"/>
            <a:ext cx="105251" cy="120491"/>
          </a:xfrm>
          <a:prstGeom prst="rect">
            <a:avLst/>
          </a:prstGeom>
        </p:spPr>
      </p:pic>
      <p:grpSp>
        <p:nvGrpSpPr>
          <p:cNvPr id="307" name="object 307"/>
          <p:cNvGrpSpPr/>
          <p:nvPr/>
        </p:nvGrpSpPr>
        <p:grpSpPr>
          <a:xfrm>
            <a:off x="2302859" y="5629465"/>
            <a:ext cx="1037590" cy="161925"/>
            <a:chOff x="2302859" y="5629465"/>
            <a:chExt cx="1037590" cy="161925"/>
          </a:xfrm>
        </p:grpSpPr>
        <p:pic>
          <p:nvPicPr>
            <p:cNvPr id="308" name="object 308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2302859" y="5629560"/>
              <a:ext cx="120491" cy="158591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2447734" y="5670708"/>
              <a:ext cx="414813" cy="120491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2888456" y="5670708"/>
              <a:ext cx="93059" cy="117443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3004375" y="5629465"/>
              <a:ext cx="215074" cy="161734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3246882" y="5670708"/>
              <a:ext cx="93059" cy="117443"/>
            </a:xfrm>
            <a:prstGeom prst="rect">
              <a:avLst/>
            </a:prstGeom>
          </p:spPr>
        </p:pic>
      </p:grpSp>
      <p:pic>
        <p:nvPicPr>
          <p:cNvPr id="313" name="object 313"/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3428428" y="5628036"/>
            <a:ext cx="187547" cy="163163"/>
          </a:xfrm>
          <a:prstGeom prst="rect">
            <a:avLst/>
          </a:prstGeom>
        </p:spPr>
      </p:pic>
      <p:grpSp>
        <p:nvGrpSpPr>
          <p:cNvPr id="314" name="object 314"/>
          <p:cNvGrpSpPr/>
          <p:nvPr/>
        </p:nvGrpSpPr>
        <p:grpSpPr>
          <a:xfrm>
            <a:off x="3680078" y="5629465"/>
            <a:ext cx="1212850" cy="161925"/>
            <a:chOff x="3680078" y="5629465"/>
            <a:chExt cx="1212850" cy="161925"/>
          </a:xfrm>
        </p:grpSpPr>
        <p:pic>
          <p:nvPicPr>
            <p:cNvPr id="315" name="object 315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3680078" y="5629465"/>
              <a:ext cx="933354" cy="161734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4631804" y="562946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7" name="object 317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4677536" y="5670708"/>
              <a:ext cx="215074" cy="120491"/>
            </a:xfrm>
            <a:prstGeom prst="rect">
              <a:avLst/>
            </a:prstGeom>
          </p:spPr>
        </p:pic>
      </p:grpSp>
      <p:pic>
        <p:nvPicPr>
          <p:cNvPr id="318" name="object 318"/>
          <p:cNvPicPr/>
          <p:nvPr/>
        </p:nvPicPr>
        <p:blipFill>
          <a:blip r:embed="rId214" cstate="print"/>
          <a:stretch>
            <a:fillRect/>
          </a:stretch>
        </p:blipFill>
        <p:spPr>
          <a:xfrm>
            <a:off x="4981003" y="5628036"/>
            <a:ext cx="187642" cy="163163"/>
          </a:xfrm>
          <a:prstGeom prst="rect">
            <a:avLst/>
          </a:prstGeom>
        </p:spPr>
      </p:pic>
      <p:grpSp>
        <p:nvGrpSpPr>
          <p:cNvPr id="319" name="object 319"/>
          <p:cNvGrpSpPr/>
          <p:nvPr/>
        </p:nvGrpSpPr>
        <p:grpSpPr>
          <a:xfrm>
            <a:off x="5228082" y="5629465"/>
            <a:ext cx="709295" cy="161925"/>
            <a:chOff x="5228082" y="5629465"/>
            <a:chExt cx="709295" cy="161925"/>
          </a:xfrm>
        </p:grpSpPr>
        <p:pic>
          <p:nvPicPr>
            <p:cNvPr id="320" name="object 320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228082" y="5670708"/>
              <a:ext cx="225742" cy="120491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481256" y="5629465"/>
              <a:ext cx="216598" cy="161734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5722239" y="5673756"/>
              <a:ext cx="93059" cy="117443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841206" y="5670708"/>
              <a:ext cx="96107" cy="120491"/>
            </a:xfrm>
            <a:prstGeom prst="rect">
              <a:avLst/>
            </a:prstGeom>
          </p:spPr>
        </p:pic>
      </p:grpSp>
      <p:grpSp>
        <p:nvGrpSpPr>
          <p:cNvPr id="324" name="object 324"/>
          <p:cNvGrpSpPr/>
          <p:nvPr/>
        </p:nvGrpSpPr>
        <p:grpSpPr>
          <a:xfrm>
            <a:off x="6027324" y="5629465"/>
            <a:ext cx="497205" cy="161925"/>
            <a:chOff x="6027324" y="5629465"/>
            <a:chExt cx="497205" cy="161925"/>
          </a:xfrm>
        </p:grpSpPr>
        <p:pic>
          <p:nvPicPr>
            <p:cNvPr id="325" name="object 325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6027324" y="5629465"/>
              <a:ext cx="125063" cy="158686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184392" y="5670708"/>
              <a:ext cx="93059" cy="117443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303358" y="5629560"/>
              <a:ext cx="99155" cy="161639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429946" y="5670708"/>
              <a:ext cx="94583" cy="120491"/>
            </a:xfrm>
            <a:prstGeom prst="rect">
              <a:avLst/>
            </a:prstGeom>
          </p:spPr>
        </p:pic>
      </p:grpSp>
      <p:pic>
        <p:nvPicPr>
          <p:cNvPr id="329" name="object 329"/>
          <p:cNvPicPr/>
          <p:nvPr/>
        </p:nvPicPr>
        <p:blipFill>
          <a:blip r:embed="rId223" cstate="print"/>
          <a:stretch>
            <a:fillRect/>
          </a:stretch>
        </p:blipFill>
        <p:spPr>
          <a:xfrm>
            <a:off x="6597681" y="5628036"/>
            <a:ext cx="187642" cy="163163"/>
          </a:xfrm>
          <a:prstGeom prst="rect">
            <a:avLst/>
          </a:prstGeom>
        </p:spPr>
      </p:pic>
      <p:grpSp>
        <p:nvGrpSpPr>
          <p:cNvPr id="330" name="object 330"/>
          <p:cNvGrpSpPr/>
          <p:nvPr/>
        </p:nvGrpSpPr>
        <p:grpSpPr>
          <a:xfrm>
            <a:off x="6857047" y="5629465"/>
            <a:ext cx="1047750" cy="206375"/>
            <a:chOff x="6857047" y="5629465"/>
            <a:chExt cx="1047750" cy="206375"/>
          </a:xfrm>
        </p:grpSpPr>
        <p:pic>
          <p:nvPicPr>
            <p:cNvPr id="331" name="object 331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857047" y="5670708"/>
              <a:ext cx="759523" cy="161734"/>
            </a:xfrm>
            <a:prstGeom prst="rect">
              <a:avLst/>
            </a:prstGeom>
          </p:spPr>
        </p:pic>
        <p:sp>
          <p:nvSpPr>
            <p:cNvPr id="332" name="object 332"/>
            <p:cNvSpPr/>
            <p:nvPr/>
          </p:nvSpPr>
          <p:spPr>
            <a:xfrm>
              <a:off x="7644002" y="562946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3" name="object 333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7695818" y="5670708"/>
              <a:ext cx="208978" cy="164782"/>
            </a:xfrm>
            <a:prstGeom prst="rect">
              <a:avLst/>
            </a:prstGeom>
          </p:spPr>
        </p:pic>
      </p:grpSp>
      <p:grpSp>
        <p:nvGrpSpPr>
          <p:cNvPr id="334" name="object 334"/>
          <p:cNvGrpSpPr/>
          <p:nvPr/>
        </p:nvGrpSpPr>
        <p:grpSpPr>
          <a:xfrm>
            <a:off x="7987188" y="5634132"/>
            <a:ext cx="548005" cy="157480"/>
            <a:chOff x="7987188" y="5634132"/>
            <a:chExt cx="548005" cy="157480"/>
          </a:xfrm>
        </p:grpSpPr>
        <p:pic>
          <p:nvPicPr>
            <p:cNvPr id="335" name="object 335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987188" y="5634132"/>
              <a:ext cx="459009" cy="157067"/>
            </a:xfrm>
            <a:prstGeom prst="rect">
              <a:avLst/>
            </a:prstGeom>
          </p:spPr>
        </p:pic>
        <p:sp>
          <p:nvSpPr>
            <p:cNvPr id="336" name="object 336"/>
            <p:cNvSpPr/>
            <p:nvPr/>
          </p:nvSpPr>
          <p:spPr>
            <a:xfrm>
              <a:off x="8472201" y="5670708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5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2859" y="1219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6387" y="3048"/>
                  </a:lnTo>
                  <a:lnTo>
                    <a:pt x="62484" y="6096"/>
                  </a:lnTo>
                  <a:lnTo>
                    <a:pt x="56387" y="24384"/>
                  </a:lnTo>
                  <a:lnTo>
                    <a:pt x="51816" y="21336"/>
                  </a:lnTo>
                  <a:lnTo>
                    <a:pt x="47244" y="19812"/>
                  </a:lnTo>
                  <a:lnTo>
                    <a:pt x="38100" y="19812"/>
                  </a:lnTo>
                  <a:lnTo>
                    <a:pt x="33528" y="21336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21336" y="41148"/>
                  </a:lnTo>
                  <a:lnTo>
                    <a:pt x="19812" y="48863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7" name="object 337"/>
          <p:cNvGrpSpPr/>
          <p:nvPr/>
        </p:nvGrpSpPr>
        <p:grpSpPr>
          <a:xfrm>
            <a:off x="8603360" y="5629560"/>
            <a:ext cx="351155" cy="161925"/>
            <a:chOff x="8603360" y="5629560"/>
            <a:chExt cx="351155" cy="161925"/>
          </a:xfrm>
        </p:grpSpPr>
        <p:pic>
          <p:nvPicPr>
            <p:cNvPr id="338" name="object 338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8603360" y="5670708"/>
              <a:ext cx="105251" cy="120491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8736044" y="5670708"/>
              <a:ext cx="93059" cy="117443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8855011" y="5629560"/>
              <a:ext cx="99155" cy="161639"/>
            </a:xfrm>
            <a:prstGeom prst="rect">
              <a:avLst/>
            </a:prstGeom>
          </p:spPr>
        </p:pic>
      </p:grpSp>
      <p:pic>
        <p:nvPicPr>
          <p:cNvPr id="341" name="object 341"/>
          <p:cNvPicPr/>
          <p:nvPr/>
        </p:nvPicPr>
        <p:blipFill>
          <a:blip r:embed="rId230" cstate="print"/>
          <a:stretch>
            <a:fillRect/>
          </a:stretch>
        </p:blipFill>
        <p:spPr>
          <a:xfrm>
            <a:off x="948499" y="5893403"/>
            <a:ext cx="1319212" cy="160210"/>
          </a:xfrm>
          <a:prstGeom prst="rect">
            <a:avLst/>
          </a:prstGeom>
        </p:spPr>
      </p:pic>
      <p:grpSp>
        <p:nvGrpSpPr>
          <p:cNvPr id="342" name="object 342"/>
          <p:cNvGrpSpPr/>
          <p:nvPr/>
        </p:nvGrpSpPr>
        <p:grpSpPr>
          <a:xfrm>
            <a:off x="943927" y="6441185"/>
            <a:ext cx="164465" cy="159385"/>
            <a:chOff x="943927" y="6441185"/>
            <a:chExt cx="164465" cy="159385"/>
          </a:xfrm>
        </p:grpSpPr>
        <p:pic>
          <p:nvPicPr>
            <p:cNvPr id="343" name="object 343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943927" y="6441185"/>
              <a:ext cx="108299" cy="157067"/>
            </a:xfrm>
            <a:prstGeom prst="rect">
              <a:avLst/>
            </a:prstGeom>
          </p:spPr>
        </p:pic>
        <p:sp>
          <p:nvSpPr>
            <p:cNvPr id="344" name="object 344"/>
            <p:cNvSpPr/>
            <p:nvPr/>
          </p:nvSpPr>
          <p:spPr>
            <a:xfrm>
              <a:off x="1085087" y="657758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2860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5" name="object 345"/>
          <p:cNvGrpSpPr/>
          <p:nvPr/>
        </p:nvGrpSpPr>
        <p:grpSpPr>
          <a:xfrm>
            <a:off x="1209294" y="6440423"/>
            <a:ext cx="885190" cy="161290"/>
            <a:chOff x="1209294" y="6440423"/>
            <a:chExt cx="885190" cy="161290"/>
          </a:xfrm>
        </p:grpSpPr>
        <p:pic>
          <p:nvPicPr>
            <p:cNvPr id="346" name="object 346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1209294" y="6440773"/>
              <a:ext cx="465201" cy="160528"/>
            </a:xfrm>
            <a:prstGeom prst="rect">
              <a:avLst/>
            </a:prstGeom>
          </p:spPr>
        </p:pic>
        <p:sp>
          <p:nvSpPr>
            <p:cNvPr id="347" name="object 347"/>
            <p:cNvSpPr/>
            <p:nvPr/>
          </p:nvSpPr>
          <p:spPr>
            <a:xfrm>
              <a:off x="1700784" y="6440424"/>
              <a:ext cx="73660" cy="158750"/>
            </a:xfrm>
            <a:custGeom>
              <a:avLst/>
              <a:gdLst/>
              <a:ahLst/>
              <a:cxnLst/>
              <a:rect l="l" t="t" r="r" b="b"/>
              <a:pathLst>
                <a:path w="73660" h="158750">
                  <a:moveTo>
                    <a:pt x="19812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812" y="158496"/>
                  </a:lnTo>
                  <a:lnTo>
                    <a:pt x="19812" y="0"/>
                  </a:lnTo>
                  <a:close/>
                </a:path>
                <a:path w="73660" h="158750">
                  <a:moveTo>
                    <a:pt x="73152" y="0"/>
                  </a:moveTo>
                  <a:lnTo>
                    <a:pt x="53340" y="0"/>
                  </a:lnTo>
                  <a:lnTo>
                    <a:pt x="53340" y="158496"/>
                  </a:lnTo>
                  <a:lnTo>
                    <a:pt x="73152" y="158496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8" name="object 348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1799558" y="6482333"/>
              <a:ext cx="214979" cy="118967"/>
            </a:xfrm>
            <a:prstGeom prst="rect">
              <a:avLst/>
            </a:prstGeom>
          </p:spPr>
        </p:pic>
        <p:sp>
          <p:nvSpPr>
            <p:cNvPr id="349" name="object 349"/>
            <p:cNvSpPr/>
            <p:nvPr/>
          </p:nvSpPr>
          <p:spPr>
            <a:xfrm>
              <a:off x="2037492" y="6444233"/>
              <a:ext cx="56515" cy="155575"/>
            </a:xfrm>
            <a:custGeom>
              <a:avLst/>
              <a:gdLst/>
              <a:ahLst/>
              <a:cxnLst/>
              <a:rect l="l" t="t" r="r" b="b"/>
              <a:pathLst>
                <a:path w="56514" h="155575">
                  <a:moveTo>
                    <a:pt x="50291" y="155543"/>
                  </a:moveTo>
                  <a:lnTo>
                    <a:pt x="28955" y="155543"/>
                  </a:lnTo>
                  <a:lnTo>
                    <a:pt x="24383" y="152495"/>
                  </a:lnTo>
                  <a:lnTo>
                    <a:pt x="21335" y="150971"/>
                  </a:lnTo>
                  <a:lnTo>
                    <a:pt x="18287" y="147923"/>
                  </a:lnTo>
                  <a:lnTo>
                    <a:pt x="16763" y="143351"/>
                  </a:lnTo>
                  <a:lnTo>
                    <a:pt x="15239" y="140303"/>
                  </a:lnTo>
                  <a:lnTo>
                    <a:pt x="13715" y="132683"/>
                  </a:lnTo>
                  <a:lnTo>
                    <a:pt x="13715" y="54864"/>
                  </a:lnTo>
                  <a:lnTo>
                    <a:pt x="0" y="54864"/>
                  </a:lnTo>
                  <a:lnTo>
                    <a:pt x="0" y="39624"/>
                  </a:lnTo>
                  <a:lnTo>
                    <a:pt x="13715" y="39624"/>
                  </a:lnTo>
                  <a:lnTo>
                    <a:pt x="13715" y="12192"/>
                  </a:lnTo>
                  <a:lnTo>
                    <a:pt x="33527" y="0"/>
                  </a:lnTo>
                  <a:lnTo>
                    <a:pt x="33527" y="39624"/>
                  </a:lnTo>
                  <a:lnTo>
                    <a:pt x="53339" y="39624"/>
                  </a:lnTo>
                  <a:lnTo>
                    <a:pt x="53339" y="54864"/>
                  </a:lnTo>
                  <a:lnTo>
                    <a:pt x="33527" y="54864"/>
                  </a:lnTo>
                  <a:lnTo>
                    <a:pt x="33527" y="131159"/>
                  </a:lnTo>
                  <a:lnTo>
                    <a:pt x="35051" y="132683"/>
                  </a:lnTo>
                  <a:lnTo>
                    <a:pt x="35051" y="134207"/>
                  </a:lnTo>
                  <a:lnTo>
                    <a:pt x="36575" y="135731"/>
                  </a:lnTo>
                  <a:lnTo>
                    <a:pt x="38099" y="135731"/>
                  </a:lnTo>
                  <a:lnTo>
                    <a:pt x="39623" y="137255"/>
                  </a:lnTo>
                  <a:lnTo>
                    <a:pt x="53339" y="137255"/>
                  </a:lnTo>
                  <a:lnTo>
                    <a:pt x="56387" y="154019"/>
                  </a:lnTo>
                  <a:lnTo>
                    <a:pt x="50291" y="155543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0" name="object 350"/>
          <p:cNvGrpSpPr/>
          <p:nvPr/>
        </p:nvGrpSpPr>
        <p:grpSpPr>
          <a:xfrm>
            <a:off x="2165604" y="6440423"/>
            <a:ext cx="1098550" cy="161290"/>
            <a:chOff x="2165604" y="6440423"/>
            <a:chExt cx="1098550" cy="161290"/>
          </a:xfrm>
        </p:grpSpPr>
        <p:pic>
          <p:nvPicPr>
            <p:cNvPr id="351" name="object 351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2165604" y="6444233"/>
              <a:ext cx="285178" cy="157067"/>
            </a:xfrm>
            <a:prstGeom prst="rect">
              <a:avLst/>
            </a:prstGeom>
          </p:spPr>
        </p:pic>
        <p:sp>
          <p:nvSpPr>
            <p:cNvPr id="352" name="object 352"/>
            <p:cNvSpPr/>
            <p:nvPr/>
          </p:nvSpPr>
          <p:spPr>
            <a:xfrm>
              <a:off x="2478201" y="6440424"/>
              <a:ext cx="187960" cy="158750"/>
            </a:xfrm>
            <a:custGeom>
              <a:avLst/>
              <a:gdLst/>
              <a:ahLst/>
              <a:cxnLst/>
              <a:rect l="l" t="t" r="r" b="b"/>
              <a:pathLst>
                <a:path w="187960" h="158750">
                  <a:moveTo>
                    <a:pt x="62585" y="48006"/>
                  </a:moveTo>
                  <a:lnTo>
                    <a:pt x="54965" y="43434"/>
                  </a:lnTo>
                  <a:lnTo>
                    <a:pt x="48768" y="41910"/>
                  </a:lnTo>
                  <a:lnTo>
                    <a:pt x="33528" y="41910"/>
                  </a:lnTo>
                  <a:lnTo>
                    <a:pt x="28956" y="44958"/>
                  </a:lnTo>
                  <a:lnTo>
                    <a:pt x="21336" y="52578"/>
                  </a:lnTo>
                  <a:lnTo>
                    <a:pt x="16764" y="61722"/>
                  </a:lnTo>
                  <a:lnTo>
                    <a:pt x="16764" y="43434"/>
                  </a:lnTo>
                  <a:lnTo>
                    <a:pt x="0" y="43434"/>
                  </a:lnTo>
                  <a:lnTo>
                    <a:pt x="0" y="157835"/>
                  </a:lnTo>
                  <a:lnTo>
                    <a:pt x="19812" y="157835"/>
                  </a:lnTo>
                  <a:lnTo>
                    <a:pt x="19812" y="83058"/>
                  </a:lnTo>
                  <a:lnTo>
                    <a:pt x="22860" y="75438"/>
                  </a:lnTo>
                  <a:lnTo>
                    <a:pt x="24384" y="70866"/>
                  </a:lnTo>
                  <a:lnTo>
                    <a:pt x="25908" y="67818"/>
                  </a:lnTo>
                  <a:lnTo>
                    <a:pt x="28956" y="64770"/>
                  </a:lnTo>
                  <a:lnTo>
                    <a:pt x="33528" y="63246"/>
                  </a:lnTo>
                  <a:lnTo>
                    <a:pt x="36576" y="61722"/>
                  </a:lnTo>
                  <a:lnTo>
                    <a:pt x="45720" y="61722"/>
                  </a:lnTo>
                  <a:lnTo>
                    <a:pt x="54965" y="64770"/>
                  </a:lnTo>
                  <a:lnTo>
                    <a:pt x="62585" y="48006"/>
                  </a:lnTo>
                  <a:close/>
                </a:path>
                <a:path w="187960" h="158750">
                  <a:moveTo>
                    <a:pt x="93065" y="43434"/>
                  </a:moveTo>
                  <a:lnTo>
                    <a:pt x="73253" y="43434"/>
                  </a:lnTo>
                  <a:lnTo>
                    <a:pt x="73253" y="157835"/>
                  </a:lnTo>
                  <a:lnTo>
                    <a:pt x="93065" y="157835"/>
                  </a:lnTo>
                  <a:lnTo>
                    <a:pt x="93065" y="43434"/>
                  </a:lnTo>
                  <a:close/>
                </a:path>
                <a:path w="187960" h="158750">
                  <a:moveTo>
                    <a:pt x="93065" y="762"/>
                  </a:moveTo>
                  <a:lnTo>
                    <a:pt x="73253" y="762"/>
                  </a:lnTo>
                  <a:lnTo>
                    <a:pt x="73253" y="22098"/>
                  </a:lnTo>
                  <a:lnTo>
                    <a:pt x="93065" y="22098"/>
                  </a:lnTo>
                  <a:lnTo>
                    <a:pt x="93065" y="762"/>
                  </a:lnTo>
                  <a:close/>
                </a:path>
                <a:path w="187960" h="158750">
                  <a:moveTo>
                    <a:pt x="144589" y="0"/>
                  </a:moveTo>
                  <a:lnTo>
                    <a:pt x="124777" y="0"/>
                  </a:lnTo>
                  <a:lnTo>
                    <a:pt x="124777" y="158496"/>
                  </a:lnTo>
                  <a:lnTo>
                    <a:pt x="144589" y="158496"/>
                  </a:lnTo>
                  <a:lnTo>
                    <a:pt x="144589" y="0"/>
                  </a:lnTo>
                  <a:close/>
                </a:path>
                <a:path w="187960" h="158750">
                  <a:moveTo>
                    <a:pt x="187553" y="43434"/>
                  </a:moveTo>
                  <a:lnTo>
                    <a:pt x="167741" y="43434"/>
                  </a:lnTo>
                  <a:lnTo>
                    <a:pt x="167741" y="157835"/>
                  </a:lnTo>
                  <a:lnTo>
                    <a:pt x="187553" y="157835"/>
                  </a:lnTo>
                  <a:lnTo>
                    <a:pt x="187553" y="43434"/>
                  </a:lnTo>
                  <a:close/>
                </a:path>
                <a:path w="187960" h="158750">
                  <a:moveTo>
                    <a:pt x="187553" y="762"/>
                  </a:moveTo>
                  <a:lnTo>
                    <a:pt x="167741" y="762"/>
                  </a:lnTo>
                  <a:lnTo>
                    <a:pt x="167741" y="22098"/>
                  </a:lnTo>
                  <a:lnTo>
                    <a:pt x="187553" y="22098"/>
                  </a:lnTo>
                  <a:lnTo>
                    <a:pt x="187553" y="762"/>
                  </a:lnTo>
                  <a:close/>
                </a:path>
              </a:pathLst>
            </a:custGeom>
            <a:solidFill>
              <a:srgbClr val="4489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3" name="object 353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2688717" y="6441186"/>
              <a:ext cx="323278" cy="160115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3037998" y="6482334"/>
              <a:ext cx="106680" cy="118967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3170682" y="6482334"/>
              <a:ext cx="92963" cy="115919"/>
            </a:xfrm>
            <a:prstGeom prst="rect">
              <a:avLst/>
            </a:prstGeom>
          </p:spPr>
        </p:pic>
      </p:grpSp>
      <p:grpSp>
        <p:nvGrpSpPr>
          <p:cNvPr id="356" name="object 356"/>
          <p:cNvGrpSpPr/>
          <p:nvPr/>
        </p:nvGrpSpPr>
        <p:grpSpPr>
          <a:xfrm>
            <a:off x="2081688" y="6703441"/>
            <a:ext cx="438150" cy="159385"/>
            <a:chOff x="2081688" y="6703441"/>
            <a:chExt cx="438150" cy="159385"/>
          </a:xfrm>
        </p:grpSpPr>
        <p:pic>
          <p:nvPicPr>
            <p:cNvPr id="357" name="object 357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2081688" y="6723411"/>
              <a:ext cx="182975" cy="122015"/>
            </a:xfrm>
            <a:prstGeom prst="rect">
              <a:avLst/>
            </a:prstGeom>
          </p:spPr>
        </p:pic>
        <p:sp>
          <p:nvSpPr>
            <p:cNvPr id="358" name="object 358"/>
            <p:cNvSpPr/>
            <p:nvPr/>
          </p:nvSpPr>
          <p:spPr>
            <a:xfrm>
              <a:off x="2304377" y="6703441"/>
              <a:ext cx="215265" cy="159385"/>
            </a:xfrm>
            <a:custGeom>
              <a:avLst/>
              <a:gdLst/>
              <a:ahLst/>
              <a:cxnLst/>
              <a:rect l="l" t="t" r="r" b="b"/>
              <a:pathLst>
                <a:path w="215264" h="159384">
                  <a:moveTo>
                    <a:pt x="117436" y="138430"/>
                  </a:moveTo>
                  <a:lnTo>
                    <a:pt x="19812" y="138430"/>
                  </a:lnTo>
                  <a:lnTo>
                    <a:pt x="19812" y="85090"/>
                  </a:lnTo>
                  <a:lnTo>
                    <a:pt x="108292" y="85090"/>
                  </a:lnTo>
                  <a:lnTo>
                    <a:pt x="108292" y="67310"/>
                  </a:lnTo>
                  <a:lnTo>
                    <a:pt x="19812" y="67310"/>
                  </a:lnTo>
                  <a:lnTo>
                    <a:pt x="19812" y="19050"/>
                  </a:lnTo>
                  <a:lnTo>
                    <a:pt x="112864" y="19050"/>
                  </a:lnTo>
                  <a:lnTo>
                    <a:pt x="112864" y="0"/>
                  </a:lnTo>
                  <a:lnTo>
                    <a:pt x="0" y="0"/>
                  </a:lnTo>
                  <a:lnTo>
                    <a:pt x="0" y="19050"/>
                  </a:lnTo>
                  <a:lnTo>
                    <a:pt x="0" y="67310"/>
                  </a:lnTo>
                  <a:lnTo>
                    <a:pt x="0" y="85090"/>
                  </a:lnTo>
                  <a:lnTo>
                    <a:pt x="0" y="138430"/>
                  </a:lnTo>
                  <a:lnTo>
                    <a:pt x="0" y="158750"/>
                  </a:lnTo>
                  <a:lnTo>
                    <a:pt x="117436" y="158750"/>
                  </a:lnTo>
                  <a:lnTo>
                    <a:pt x="117436" y="138430"/>
                  </a:lnTo>
                  <a:close/>
                </a:path>
                <a:path w="215264" h="159384">
                  <a:moveTo>
                    <a:pt x="162979" y="647"/>
                  </a:moveTo>
                  <a:lnTo>
                    <a:pt x="143154" y="647"/>
                  </a:lnTo>
                  <a:lnTo>
                    <a:pt x="143154" y="159131"/>
                  </a:lnTo>
                  <a:lnTo>
                    <a:pt x="162979" y="159131"/>
                  </a:lnTo>
                  <a:lnTo>
                    <a:pt x="162979" y="647"/>
                  </a:lnTo>
                  <a:close/>
                </a:path>
                <a:path w="215264" h="159384">
                  <a:moveTo>
                    <a:pt x="214972" y="63"/>
                  </a:moveTo>
                  <a:lnTo>
                    <a:pt x="196684" y="63"/>
                  </a:lnTo>
                  <a:lnTo>
                    <a:pt x="196684" y="23025"/>
                  </a:lnTo>
                  <a:lnTo>
                    <a:pt x="214972" y="23025"/>
                  </a:lnTo>
                  <a:lnTo>
                    <a:pt x="214972" y="6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9" name="object 359"/>
          <p:cNvGrpSpPr/>
          <p:nvPr/>
        </p:nvGrpSpPr>
        <p:grpSpPr>
          <a:xfrm>
            <a:off x="2501074" y="6703504"/>
            <a:ext cx="859155" cy="160655"/>
            <a:chOff x="2501074" y="6703504"/>
            <a:chExt cx="859155" cy="160655"/>
          </a:xfrm>
        </p:grpSpPr>
        <p:sp>
          <p:nvSpPr>
            <p:cNvPr id="360" name="object 360"/>
            <p:cNvSpPr/>
            <p:nvPr/>
          </p:nvSpPr>
          <p:spPr>
            <a:xfrm>
              <a:off x="2501074" y="6747796"/>
              <a:ext cx="18415" cy="114935"/>
            </a:xfrm>
            <a:custGeom>
              <a:avLst/>
              <a:gdLst/>
              <a:ahLst/>
              <a:cxnLst/>
              <a:rect l="l" t="t" r="r" b="b"/>
              <a:pathLst>
                <a:path w="18414" h="114934">
                  <a:moveTo>
                    <a:pt x="18288" y="114395"/>
                  </a:moveTo>
                  <a:lnTo>
                    <a:pt x="0" y="114395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143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2552985" y="6744748"/>
              <a:ext cx="155543" cy="117443"/>
            </a:xfrm>
            <a:prstGeom prst="rect">
              <a:avLst/>
            </a:prstGeom>
          </p:spPr>
        </p:pic>
        <p:sp>
          <p:nvSpPr>
            <p:cNvPr id="362" name="object 362"/>
            <p:cNvSpPr/>
            <p:nvPr/>
          </p:nvSpPr>
          <p:spPr>
            <a:xfrm>
              <a:off x="2731389" y="670350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3" name="object 363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2784824" y="6744748"/>
              <a:ext cx="92963" cy="117443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2903791" y="6703504"/>
              <a:ext cx="336994" cy="160210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3266694" y="6744748"/>
              <a:ext cx="93059" cy="117443"/>
            </a:xfrm>
            <a:prstGeom prst="rect">
              <a:avLst/>
            </a:prstGeom>
          </p:spPr>
        </p:pic>
      </p:grpSp>
      <p:pic>
        <p:nvPicPr>
          <p:cNvPr id="366" name="object 366"/>
          <p:cNvPicPr/>
          <p:nvPr/>
        </p:nvPicPr>
        <p:blipFill>
          <a:blip r:embed="rId243" cstate="print"/>
          <a:stretch>
            <a:fillRect/>
          </a:stretch>
        </p:blipFill>
        <p:spPr>
          <a:xfrm>
            <a:off x="3359753" y="6438137"/>
            <a:ext cx="1299495" cy="454628"/>
          </a:xfrm>
          <a:prstGeom prst="rect">
            <a:avLst/>
          </a:prstGeom>
        </p:spPr>
      </p:pic>
      <p:grpSp>
        <p:nvGrpSpPr>
          <p:cNvPr id="367" name="object 367"/>
          <p:cNvGrpSpPr/>
          <p:nvPr/>
        </p:nvGrpSpPr>
        <p:grpSpPr>
          <a:xfrm>
            <a:off x="4756403" y="6703504"/>
            <a:ext cx="908050" cy="205104"/>
            <a:chOff x="4756403" y="6703504"/>
            <a:chExt cx="908050" cy="205104"/>
          </a:xfrm>
        </p:grpSpPr>
        <p:sp>
          <p:nvSpPr>
            <p:cNvPr id="368" name="object 368"/>
            <p:cNvSpPr/>
            <p:nvPr/>
          </p:nvSpPr>
          <p:spPr>
            <a:xfrm>
              <a:off x="4756391" y="6704089"/>
              <a:ext cx="142875" cy="160020"/>
            </a:xfrm>
            <a:custGeom>
              <a:avLst/>
              <a:gdLst/>
              <a:ahLst/>
              <a:cxnLst/>
              <a:rect l="l" t="t" r="r" b="b"/>
              <a:pathLst>
                <a:path w="142875" h="160020">
                  <a:moveTo>
                    <a:pt x="19824" y="0"/>
                  </a:moveTo>
                  <a:lnTo>
                    <a:pt x="0" y="0"/>
                  </a:lnTo>
                  <a:lnTo>
                    <a:pt x="0" y="158483"/>
                  </a:lnTo>
                  <a:lnTo>
                    <a:pt x="19824" y="158483"/>
                  </a:lnTo>
                  <a:lnTo>
                    <a:pt x="19824" y="0"/>
                  </a:lnTo>
                  <a:close/>
                </a:path>
                <a:path w="142875" h="160020">
                  <a:moveTo>
                    <a:pt x="142303" y="100190"/>
                  </a:moveTo>
                  <a:lnTo>
                    <a:pt x="141592" y="89433"/>
                  </a:lnTo>
                  <a:lnTo>
                    <a:pt x="141478" y="87668"/>
                  </a:lnTo>
                  <a:lnTo>
                    <a:pt x="141427" y="87020"/>
                  </a:lnTo>
                  <a:lnTo>
                    <a:pt x="138684" y="75158"/>
                  </a:lnTo>
                  <a:lnTo>
                    <a:pt x="133946" y="64744"/>
                  </a:lnTo>
                  <a:lnTo>
                    <a:pt x="127063" y="55905"/>
                  </a:lnTo>
                  <a:lnTo>
                    <a:pt x="120967" y="50304"/>
                  </a:lnTo>
                  <a:lnTo>
                    <a:pt x="120967" y="80289"/>
                  </a:lnTo>
                  <a:lnTo>
                    <a:pt x="120967" y="89433"/>
                  </a:lnTo>
                  <a:lnTo>
                    <a:pt x="58394" y="89433"/>
                  </a:lnTo>
                  <a:lnTo>
                    <a:pt x="58966" y="81978"/>
                  </a:lnTo>
                  <a:lnTo>
                    <a:pt x="60680" y="75526"/>
                  </a:lnTo>
                  <a:lnTo>
                    <a:pt x="60769" y="75349"/>
                  </a:lnTo>
                  <a:lnTo>
                    <a:pt x="60871" y="75158"/>
                  </a:lnTo>
                  <a:lnTo>
                    <a:pt x="63538" y="69926"/>
                  </a:lnTo>
                  <a:lnTo>
                    <a:pt x="67538" y="65049"/>
                  </a:lnTo>
                  <a:lnTo>
                    <a:pt x="73634" y="58953"/>
                  </a:lnTo>
                  <a:lnTo>
                    <a:pt x="81254" y="55905"/>
                  </a:lnTo>
                  <a:lnTo>
                    <a:pt x="90398" y="55905"/>
                  </a:lnTo>
                  <a:lnTo>
                    <a:pt x="120967" y="80289"/>
                  </a:lnTo>
                  <a:lnTo>
                    <a:pt x="120967" y="50304"/>
                  </a:lnTo>
                  <a:lnTo>
                    <a:pt x="119583" y="49022"/>
                  </a:lnTo>
                  <a:lnTo>
                    <a:pt x="110985" y="44284"/>
                  </a:lnTo>
                  <a:lnTo>
                    <a:pt x="101257" y="41541"/>
                  </a:lnTo>
                  <a:lnTo>
                    <a:pt x="90398" y="40665"/>
                  </a:lnTo>
                  <a:lnTo>
                    <a:pt x="78638" y="41541"/>
                  </a:lnTo>
                  <a:lnTo>
                    <a:pt x="44792" y="64744"/>
                  </a:lnTo>
                  <a:lnTo>
                    <a:pt x="37807" y="89433"/>
                  </a:lnTo>
                  <a:lnTo>
                    <a:pt x="37147" y="100190"/>
                  </a:lnTo>
                  <a:lnTo>
                    <a:pt x="50774" y="144386"/>
                  </a:lnTo>
                  <a:lnTo>
                    <a:pt x="90398" y="159626"/>
                  </a:lnTo>
                  <a:lnTo>
                    <a:pt x="100139" y="159054"/>
                  </a:lnTo>
                  <a:lnTo>
                    <a:pt x="130771" y="144386"/>
                  </a:lnTo>
                  <a:lnTo>
                    <a:pt x="134683" y="139052"/>
                  </a:lnTo>
                  <a:lnTo>
                    <a:pt x="138163" y="131622"/>
                  </a:lnTo>
                  <a:lnTo>
                    <a:pt x="140779" y="123050"/>
                  </a:lnTo>
                  <a:lnTo>
                    <a:pt x="120967" y="120002"/>
                  </a:lnTo>
                  <a:lnTo>
                    <a:pt x="117830" y="129146"/>
                  </a:lnTo>
                  <a:lnTo>
                    <a:pt x="114782" y="135242"/>
                  </a:lnTo>
                  <a:lnTo>
                    <a:pt x="108686" y="138290"/>
                  </a:lnTo>
                  <a:lnTo>
                    <a:pt x="104114" y="142862"/>
                  </a:lnTo>
                  <a:lnTo>
                    <a:pt x="98018" y="144386"/>
                  </a:lnTo>
                  <a:lnTo>
                    <a:pt x="91922" y="144386"/>
                  </a:lnTo>
                  <a:lnTo>
                    <a:pt x="84467" y="143802"/>
                  </a:lnTo>
                  <a:lnTo>
                    <a:pt x="57683" y="114223"/>
                  </a:lnTo>
                  <a:lnTo>
                    <a:pt x="56870" y="104762"/>
                  </a:lnTo>
                  <a:lnTo>
                    <a:pt x="142303" y="104762"/>
                  </a:lnTo>
                  <a:lnTo>
                    <a:pt x="142303" y="10019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9" name="object 369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4918519" y="6744748"/>
              <a:ext cx="100679" cy="163258"/>
            </a:xfrm>
            <a:prstGeom prst="rect">
              <a:avLst/>
            </a:prstGeom>
          </p:spPr>
        </p:pic>
        <p:sp>
          <p:nvSpPr>
            <p:cNvPr id="370" name="object 370"/>
            <p:cNvSpPr/>
            <p:nvPr/>
          </p:nvSpPr>
          <p:spPr>
            <a:xfrm>
              <a:off x="5051196" y="670350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1" name="object 371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5096922" y="6744747"/>
              <a:ext cx="215074" cy="118967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5339524" y="6744748"/>
              <a:ext cx="105155" cy="118967"/>
            </a:xfrm>
            <a:prstGeom prst="rect">
              <a:avLst/>
            </a:prstGeom>
          </p:spPr>
        </p:pic>
        <p:sp>
          <p:nvSpPr>
            <p:cNvPr id="373" name="object 373"/>
            <p:cNvSpPr/>
            <p:nvPr/>
          </p:nvSpPr>
          <p:spPr>
            <a:xfrm>
              <a:off x="5471160" y="6704089"/>
              <a:ext cx="193675" cy="160020"/>
            </a:xfrm>
            <a:custGeom>
              <a:avLst/>
              <a:gdLst/>
              <a:ahLst/>
              <a:cxnLst/>
              <a:rect l="l" t="t" r="r" b="b"/>
              <a:pathLst>
                <a:path w="193675" h="160020">
                  <a:moveTo>
                    <a:pt x="19799" y="0"/>
                  </a:moveTo>
                  <a:lnTo>
                    <a:pt x="0" y="0"/>
                  </a:lnTo>
                  <a:lnTo>
                    <a:pt x="0" y="158483"/>
                  </a:lnTo>
                  <a:lnTo>
                    <a:pt x="19799" y="158483"/>
                  </a:lnTo>
                  <a:lnTo>
                    <a:pt x="19799" y="0"/>
                  </a:lnTo>
                  <a:close/>
                </a:path>
                <a:path w="193675" h="160020">
                  <a:moveTo>
                    <a:pt x="73152" y="0"/>
                  </a:moveTo>
                  <a:lnTo>
                    <a:pt x="53340" y="0"/>
                  </a:lnTo>
                  <a:lnTo>
                    <a:pt x="53340" y="158483"/>
                  </a:lnTo>
                  <a:lnTo>
                    <a:pt x="73152" y="158483"/>
                  </a:lnTo>
                  <a:lnTo>
                    <a:pt x="73152" y="0"/>
                  </a:lnTo>
                  <a:close/>
                </a:path>
                <a:path w="193675" h="160020">
                  <a:moveTo>
                    <a:pt x="193167" y="158115"/>
                  </a:moveTo>
                  <a:lnTo>
                    <a:pt x="188595" y="144399"/>
                  </a:lnTo>
                  <a:lnTo>
                    <a:pt x="188518" y="142875"/>
                  </a:lnTo>
                  <a:lnTo>
                    <a:pt x="188353" y="138912"/>
                  </a:lnTo>
                  <a:lnTo>
                    <a:pt x="187833" y="131445"/>
                  </a:lnTo>
                  <a:lnTo>
                    <a:pt x="187299" y="121678"/>
                  </a:lnTo>
                  <a:lnTo>
                    <a:pt x="187185" y="115443"/>
                  </a:lnTo>
                  <a:lnTo>
                    <a:pt x="187071" y="100203"/>
                  </a:lnTo>
                  <a:lnTo>
                    <a:pt x="187071" y="65049"/>
                  </a:lnTo>
                  <a:lnTo>
                    <a:pt x="184023" y="55905"/>
                  </a:lnTo>
                  <a:lnTo>
                    <a:pt x="180975" y="52857"/>
                  </a:lnTo>
                  <a:lnTo>
                    <a:pt x="177927" y="48285"/>
                  </a:lnTo>
                  <a:lnTo>
                    <a:pt x="173355" y="46761"/>
                  </a:lnTo>
                  <a:lnTo>
                    <a:pt x="167259" y="43713"/>
                  </a:lnTo>
                  <a:lnTo>
                    <a:pt x="161163" y="42189"/>
                  </a:lnTo>
                  <a:lnTo>
                    <a:pt x="153543" y="40665"/>
                  </a:lnTo>
                  <a:lnTo>
                    <a:pt x="142773" y="40665"/>
                  </a:lnTo>
                  <a:lnTo>
                    <a:pt x="95529" y="60477"/>
                  </a:lnTo>
                  <a:lnTo>
                    <a:pt x="92481" y="75717"/>
                  </a:lnTo>
                  <a:lnTo>
                    <a:pt x="110769" y="78765"/>
                  </a:lnTo>
                  <a:lnTo>
                    <a:pt x="112293" y="69621"/>
                  </a:lnTo>
                  <a:lnTo>
                    <a:pt x="115341" y="65049"/>
                  </a:lnTo>
                  <a:lnTo>
                    <a:pt x="119913" y="62001"/>
                  </a:lnTo>
                  <a:lnTo>
                    <a:pt x="124485" y="57429"/>
                  </a:lnTo>
                  <a:lnTo>
                    <a:pt x="132105" y="55905"/>
                  </a:lnTo>
                  <a:lnTo>
                    <a:pt x="150495" y="55905"/>
                  </a:lnTo>
                  <a:lnTo>
                    <a:pt x="158115" y="58953"/>
                  </a:lnTo>
                  <a:lnTo>
                    <a:pt x="165735" y="66573"/>
                  </a:lnTo>
                  <a:lnTo>
                    <a:pt x="168783" y="71145"/>
                  </a:lnTo>
                  <a:lnTo>
                    <a:pt x="168783" y="84861"/>
                  </a:lnTo>
                  <a:lnTo>
                    <a:pt x="168783" y="100203"/>
                  </a:lnTo>
                  <a:lnTo>
                    <a:pt x="168783" y="115443"/>
                  </a:lnTo>
                  <a:lnTo>
                    <a:pt x="167208" y="121678"/>
                  </a:lnTo>
                  <a:lnTo>
                    <a:pt x="139725" y="144399"/>
                  </a:lnTo>
                  <a:lnTo>
                    <a:pt x="124485" y="144399"/>
                  </a:lnTo>
                  <a:lnTo>
                    <a:pt x="118389" y="142875"/>
                  </a:lnTo>
                  <a:lnTo>
                    <a:pt x="115341" y="139827"/>
                  </a:lnTo>
                  <a:lnTo>
                    <a:pt x="110769" y="136779"/>
                  </a:lnTo>
                  <a:lnTo>
                    <a:pt x="109245" y="132207"/>
                  </a:lnTo>
                  <a:lnTo>
                    <a:pt x="109245" y="123063"/>
                  </a:lnTo>
                  <a:lnTo>
                    <a:pt x="112293" y="116967"/>
                  </a:lnTo>
                  <a:lnTo>
                    <a:pt x="116865" y="112395"/>
                  </a:lnTo>
                  <a:lnTo>
                    <a:pt x="122961" y="109347"/>
                  </a:lnTo>
                  <a:lnTo>
                    <a:pt x="129057" y="107823"/>
                  </a:lnTo>
                  <a:lnTo>
                    <a:pt x="136677" y="107823"/>
                  </a:lnTo>
                  <a:lnTo>
                    <a:pt x="155054" y="104013"/>
                  </a:lnTo>
                  <a:lnTo>
                    <a:pt x="162483" y="102247"/>
                  </a:lnTo>
                  <a:lnTo>
                    <a:pt x="168783" y="100203"/>
                  </a:lnTo>
                  <a:lnTo>
                    <a:pt x="168783" y="84861"/>
                  </a:lnTo>
                  <a:lnTo>
                    <a:pt x="162229" y="86880"/>
                  </a:lnTo>
                  <a:lnTo>
                    <a:pt x="154101" y="88480"/>
                  </a:lnTo>
                  <a:lnTo>
                    <a:pt x="144513" y="89789"/>
                  </a:lnTo>
                  <a:lnTo>
                    <a:pt x="133629" y="90957"/>
                  </a:lnTo>
                  <a:lnTo>
                    <a:pt x="126009" y="92583"/>
                  </a:lnTo>
                  <a:lnTo>
                    <a:pt x="119913" y="94107"/>
                  </a:lnTo>
                  <a:lnTo>
                    <a:pt x="116865" y="94107"/>
                  </a:lnTo>
                  <a:lnTo>
                    <a:pt x="110769" y="95631"/>
                  </a:lnTo>
                  <a:lnTo>
                    <a:pt x="106197" y="98679"/>
                  </a:lnTo>
                  <a:lnTo>
                    <a:pt x="101625" y="100203"/>
                  </a:lnTo>
                  <a:lnTo>
                    <a:pt x="94005" y="107823"/>
                  </a:lnTo>
                  <a:lnTo>
                    <a:pt x="92481" y="112395"/>
                  </a:lnTo>
                  <a:lnTo>
                    <a:pt x="89433" y="116967"/>
                  </a:lnTo>
                  <a:lnTo>
                    <a:pt x="87909" y="121539"/>
                  </a:lnTo>
                  <a:lnTo>
                    <a:pt x="87909" y="136779"/>
                  </a:lnTo>
                  <a:lnTo>
                    <a:pt x="92481" y="144399"/>
                  </a:lnTo>
                  <a:lnTo>
                    <a:pt x="127533" y="159639"/>
                  </a:lnTo>
                  <a:lnTo>
                    <a:pt x="135153" y="159639"/>
                  </a:lnTo>
                  <a:lnTo>
                    <a:pt x="168402" y="144399"/>
                  </a:lnTo>
                  <a:lnTo>
                    <a:pt x="170307" y="142875"/>
                  </a:lnTo>
                  <a:lnTo>
                    <a:pt x="170307" y="148971"/>
                  </a:lnTo>
                  <a:lnTo>
                    <a:pt x="173355" y="158115"/>
                  </a:lnTo>
                  <a:lnTo>
                    <a:pt x="193167" y="15811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4" name="object 374"/>
          <p:cNvGrpSpPr/>
          <p:nvPr/>
        </p:nvGrpSpPr>
        <p:grpSpPr>
          <a:xfrm>
            <a:off x="5748242" y="6703504"/>
            <a:ext cx="351155" cy="160655"/>
            <a:chOff x="5748242" y="6703504"/>
            <a:chExt cx="351155" cy="160655"/>
          </a:xfrm>
        </p:grpSpPr>
        <p:pic>
          <p:nvPicPr>
            <p:cNvPr id="375" name="object 375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5748242" y="6744748"/>
              <a:ext cx="105156" cy="118967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5880925" y="6744748"/>
              <a:ext cx="92963" cy="117443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5999892" y="6703504"/>
              <a:ext cx="99060" cy="160210"/>
            </a:xfrm>
            <a:prstGeom prst="rect">
              <a:avLst/>
            </a:prstGeom>
          </p:spPr>
        </p:pic>
      </p:grpSp>
      <p:grpSp>
        <p:nvGrpSpPr>
          <p:cNvPr id="378" name="object 378"/>
          <p:cNvGrpSpPr/>
          <p:nvPr/>
        </p:nvGrpSpPr>
        <p:grpSpPr>
          <a:xfrm>
            <a:off x="6192104" y="6703504"/>
            <a:ext cx="1111885" cy="160655"/>
            <a:chOff x="6192104" y="6703504"/>
            <a:chExt cx="1111885" cy="160655"/>
          </a:xfrm>
        </p:grpSpPr>
        <p:pic>
          <p:nvPicPr>
            <p:cNvPr id="379" name="object 379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6192104" y="6744748"/>
              <a:ext cx="219553" cy="118967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6432994" y="6703504"/>
              <a:ext cx="204406" cy="160210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6663404" y="6744748"/>
              <a:ext cx="105155" cy="118967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6795992" y="6703504"/>
              <a:ext cx="93059" cy="158686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6916483" y="6703504"/>
              <a:ext cx="202882" cy="160210"/>
            </a:xfrm>
            <a:prstGeom prst="rect">
              <a:avLst/>
            </a:prstGeom>
          </p:spPr>
        </p:pic>
        <p:sp>
          <p:nvSpPr>
            <p:cNvPr id="384" name="object 384"/>
            <p:cNvSpPr/>
            <p:nvPr/>
          </p:nvSpPr>
          <p:spPr>
            <a:xfrm>
              <a:off x="7152894" y="670350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5" name="object 385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7198613" y="6744748"/>
              <a:ext cx="105251" cy="118967"/>
            </a:xfrm>
            <a:prstGeom prst="rect">
              <a:avLst/>
            </a:prstGeom>
          </p:spPr>
        </p:pic>
      </p:grpSp>
      <p:grpSp>
        <p:nvGrpSpPr>
          <p:cNvPr id="386" name="object 386"/>
          <p:cNvGrpSpPr/>
          <p:nvPr/>
        </p:nvGrpSpPr>
        <p:grpSpPr>
          <a:xfrm>
            <a:off x="7386256" y="6703504"/>
            <a:ext cx="309880" cy="160655"/>
            <a:chOff x="7386256" y="6703504"/>
            <a:chExt cx="309880" cy="160655"/>
          </a:xfrm>
        </p:grpSpPr>
        <p:pic>
          <p:nvPicPr>
            <p:cNvPr id="387" name="object 387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7386256" y="6744747"/>
              <a:ext cx="222694" cy="118967"/>
            </a:xfrm>
            <a:prstGeom prst="rect">
              <a:avLst/>
            </a:prstGeom>
          </p:spPr>
        </p:pic>
        <p:sp>
          <p:nvSpPr>
            <p:cNvPr id="388" name="object 388"/>
            <p:cNvSpPr/>
            <p:nvPr/>
          </p:nvSpPr>
          <p:spPr>
            <a:xfrm>
              <a:off x="7635227" y="6703504"/>
              <a:ext cx="60960" cy="159385"/>
            </a:xfrm>
            <a:custGeom>
              <a:avLst/>
              <a:gdLst/>
              <a:ahLst/>
              <a:cxnLst/>
              <a:rect l="l" t="t" r="r" b="b"/>
              <a:pathLst>
                <a:path w="60959" h="159384">
                  <a:moveTo>
                    <a:pt x="19812" y="584"/>
                  </a:moveTo>
                  <a:lnTo>
                    <a:pt x="0" y="584"/>
                  </a:lnTo>
                  <a:lnTo>
                    <a:pt x="0" y="159067"/>
                  </a:lnTo>
                  <a:lnTo>
                    <a:pt x="19812" y="159067"/>
                  </a:lnTo>
                  <a:lnTo>
                    <a:pt x="19812" y="584"/>
                  </a:lnTo>
                  <a:close/>
                </a:path>
                <a:path w="60959" h="159384">
                  <a:moveTo>
                    <a:pt x="60579" y="44297"/>
                  </a:moveTo>
                  <a:lnTo>
                    <a:pt x="42291" y="44297"/>
                  </a:lnTo>
                  <a:lnTo>
                    <a:pt x="42291" y="158686"/>
                  </a:lnTo>
                  <a:lnTo>
                    <a:pt x="60579" y="158686"/>
                  </a:lnTo>
                  <a:lnTo>
                    <a:pt x="60579" y="44297"/>
                  </a:lnTo>
                  <a:close/>
                </a:path>
                <a:path w="60959" h="159384">
                  <a:moveTo>
                    <a:pt x="60579" y="0"/>
                  </a:moveTo>
                  <a:lnTo>
                    <a:pt x="42291" y="0"/>
                  </a:lnTo>
                  <a:lnTo>
                    <a:pt x="42291" y="22961"/>
                  </a:lnTo>
                  <a:lnTo>
                    <a:pt x="60579" y="22961"/>
                  </a:lnTo>
                  <a:lnTo>
                    <a:pt x="6057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9" name="object 389"/>
          <p:cNvPicPr/>
          <p:nvPr/>
        </p:nvPicPr>
        <p:blipFill>
          <a:blip r:embed="rId257" cstate="print"/>
          <a:stretch>
            <a:fillRect/>
          </a:stretch>
        </p:blipFill>
        <p:spPr>
          <a:xfrm>
            <a:off x="7785923" y="6706647"/>
            <a:ext cx="327853" cy="157067"/>
          </a:xfrm>
          <a:prstGeom prst="rect">
            <a:avLst/>
          </a:prstGeom>
        </p:spPr>
      </p:pic>
      <p:grpSp>
        <p:nvGrpSpPr>
          <p:cNvPr id="390" name="object 390"/>
          <p:cNvGrpSpPr/>
          <p:nvPr/>
        </p:nvGrpSpPr>
        <p:grpSpPr>
          <a:xfrm>
            <a:off x="2081688" y="6976681"/>
            <a:ext cx="477520" cy="161925"/>
            <a:chOff x="2081688" y="6976681"/>
            <a:chExt cx="477520" cy="161925"/>
          </a:xfrm>
        </p:grpSpPr>
        <p:pic>
          <p:nvPicPr>
            <p:cNvPr id="391" name="object 391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2081688" y="6996493"/>
              <a:ext cx="182975" cy="122015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2302859" y="6976681"/>
              <a:ext cx="125063" cy="158591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2450782" y="7017829"/>
              <a:ext cx="108299" cy="120491"/>
            </a:xfrm>
            <a:prstGeom prst="rect">
              <a:avLst/>
            </a:prstGeom>
          </p:spPr>
        </p:pic>
      </p:grpSp>
      <p:grpSp>
        <p:nvGrpSpPr>
          <p:cNvPr id="394" name="object 394"/>
          <p:cNvGrpSpPr/>
          <p:nvPr/>
        </p:nvGrpSpPr>
        <p:grpSpPr>
          <a:xfrm>
            <a:off x="2647473" y="6978110"/>
            <a:ext cx="765810" cy="160655"/>
            <a:chOff x="2647473" y="6978110"/>
            <a:chExt cx="765810" cy="160655"/>
          </a:xfrm>
        </p:grpSpPr>
        <p:pic>
          <p:nvPicPr>
            <p:cNvPr id="395" name="object 395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2647473" y="7017829"/>
              <a:ext cx="172402" cy="120491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2841212" y="7017829"/>
              <a:ext cx="105251" cy="120491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2967799" y="6978110"/>
              <a:ext cx="326421" cy="160210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3320129" y="7017829"/>
              <a:ext cx="93059" cy="117443"/>
            </a:xfrm>
            <a:prstGeom prst="rect">
              <a:avLst/>
            </a:prstGeom>
          </p:spPr>
        </p:pic>
      </p:grpSp>
      <p:grpSp>
        <p:nvGrpSpPr>
          <p:cNvPr id="399" name="object 399"/>
          <p:cNvGrpSpPr/>
          <p:nvPr/>
        </p:nvGrpSpPr>
        <p:grpSpPr>
          <a:xfrm>
            <a:off x="3493960" y="6976681"/>
            <a:ext cx="381635" cy="160655"/>
            <a:chOff x="3493960" y="6976681"/>
            <a:chExt cx="381635" cy="160655"/>
          </a:xfrm>
        </p:grpSpPr>
        <p:sp>
          <p:nvSpPr>
            <p:cNvPr id="400" name="object 400"/>
            <p:cNvSpPr/>
            <p:nvPr/>
          </p:nvSpPr>
          <p:spPr>
            <a:xfrm>
              <a:off x="3493960" y="6978116"/>
              <a:ext cx="192405" cy="157480"/>
            </a:xfrm>
            <a:custGeom>
              <a:avLst/>
              <a:gdLst/>
              <a:ahLst/>
              <a:cxnLst/>
              <a:rect l="l" t="t" r="r" b="b"/>
              <a:pathLst>
                <a:path w="192404" h="157479">
                  <a:moveTo>
                    <a:pt x="157162" y="42760"/>
                  </a:moveTo>
                  <a:lnTo>
                    <a:pt x="138772" y="42760"/>
                  </a:lnTo>
                  <a:lnTo>
                    <a:pt x="118960" y="108394"/>
                  </a:lnTo>
                  <a:lnTo>
                    <a:pt x="112864" y="131254"/>
                  </a:lnTo>
                  <a:lnTo>
                    <a:pt x="106768" y="108394"/>
                  </a:lnTo>
                  <a:lnTo>
                    <a:pt x="90004" y="42760"/>
                  </a:lnTo>
                  <a:lnTo>
                    <a:pt x="70192" y="42760"/>
                  </a:lnTo>
                  <a:lnTo>
                    <a:pt x="51904" y="109918"/>
                  </a:lnTo>
                  <a:lnTo>
                    <a:pt x="47332" y="123634"/>
                  </a:lnTo>
                  <a:lnTo>
                    <a:pt x="45808" y="131254"/>
                  </a:lnTo>
                  <a:lnTo>
                    <a:pt x="45808" y="132778"/>
                  </a:lnTo>
                  <a:lnTo>
                    <a:pt x="38188" y="108394"/>
                  </a:lnTo>
                  <a:lnTo>
                    <a:pt x="19812" y="42760"/>
                  </a:lnTo>
                  <a:lnTo>
                    <a:pt x="0" y="42760"/>
                  </a:lnTo>
                  <a:lnTo>
                    <a:pt x="35140" y="157162"/>
                  </a:lnTo>
                  <a:lnTo>
                    <a:pt x="56476" y="157162"/>
                  </a:lnTo>
                  <a:lnTo>
                    <a:pt x="79336" y="68668"/>
                  </a:lnTo>
                  <a:lnTo>
                    <a:pt x="83908" y="88582"/>
                  </a:lnTo>
                  <a:lnTo>
                    <a:pt x="102196" y="157162"/>
                  </a:lnTo>
                  <a:lnTo>
                    <a:pt x="122008" y="157162"/>
                  </a:lnTo>
                  <a:lnTo>
                    <a:pt x="157162" y="42760"/>
                  </a:lnTo>
                  <a:close/>
                </a:path>
                <a:path w="192404" h="157479">
                  <a:moveTo>
                    <a:pt x="192303" y="42760"/>
                  </a:moveTo>
                  <a:lnTo>
                    <a:pt x="172402" y="42760"/>
                  </a:lnTo>
                  <a:lnTo>
                    <a:pt x="172402" y="157162"/>
                  </a:lnTo>
                  <a:lnTo>
                    <a:pt x="192303" y="157162"/>
                  </a:lnTo>
                  <a:lnTo>
                    <a:pt x="192303" y="42760"/>
                  </a:lnTo>
                  <a:close/>
                </a:path>
                <a:path w="192404" h="157479">
                  <a:moveTo>
                    <a:pt x="192303" y="0"/>
                  </a:moveTo>
                  <a:lnTo>
                    <a:pt x="172402" y="0"/>
                  </a:lnTo>
                  <a:lnTo>
                    <a:pt x="172402" y="21424"/>
                  </a:lnTo>
                  <a:lnTo>
                    <a:pt x="192303" y="21424"/>
                  </a:lnTo>
                  <a:lnTo>
                    <a:pt x="19230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1" name="object 401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3707511" y="6976681"/>
              <a:ext cx="167735" cy="160115"/>
            </a:xfrm>
            <a:prstGeom prst="rect">
              <a:avLst/>
            </a:prstGeom>
          </p:spPr>
        </p:pic>
      </p:grpSp>
      <p:grpSp>
        <p:nvGrpSpPr>
          <p:cNvPr id="402" name="object 402"/>
          <p:cNvGrpSpPr/>
          <p:nvPr/>
        </p:nvGrpSpPr>
        <p:grpSpPr>
          <a:xfrm>
            <a:off x="3963733" y="6978110"/>
            <a:ext cx="720090" cy="203200"/>
            <a:chOff x="3963733" y="6978110"/>
            <a:chExt cx="720090" cy="203200"/>
          </a:xfrm>
        </p:grpSpPr>
        <p:pic>
          <p:nvPicPr>
            <p:cNvPr id="403" name="object 403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3963733" y="7017830"/>
              <a:ext cx="106775" cy="120491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4096416" y="7017829"/>
              <a:ext cx="167830" cy="163258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4290155" y="7017829"/>
              <a:ext cx="105251" cy="120491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4422838" y="7017829"/>
              <a:ext cx="93059" cy="117443"/>
            </a:xfrm>
            <a:prstGeom prst="rect">
              <a:avLst/>
            </a:prstGeom>
          </p:spPr>
        </p:pic>
        <p:sp>
          <p:nvSpPr>
            <p:cNvPr id="407" name="object 407"/>
            <p:cNvSpPr/>
            <p:nvPr/>
          </p:nvSpPr>
          <p:spPr>
            <a:xfrm>
              <a:off x="4537227" y="6978117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913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19913" y="157162"/>
                  </a:lnTo>
                  <a:lnTo>
                    <a:pt x="19913" y="42760"/>
                  </a:lnTo>
                  <a:close/>
                </a:path>
                <a:path w="20320" h="157479">
                  <a:moveTo>
                    <a:pt x="19913" y="0"/>
                  </a:moveTo>
                  <a:lnTo>
                    <a:pt x="0" y="0"/>
                  </a:lnTo>
                  <a:lnTo>
                    <a:pt x="0" y="21424"/>
                  </a:lnTo>
                  <a:lnTo>
                    <a:pt x="19913" y="21424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8" name="object 408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4584477" y="7017829"/>
              <a:ext cx="99155" cy="120491"/>
            </a:xfrm>
            <a:prstGeom prst="rect">
              <a:avLst/>
            </a:prstGeom>
          </p:spPr>
        </p:pic>
      </p:grpSp>
      <p:pic>
        <p:nvPicPr>
          <p:cNvPr id="409" name="object 409"/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4759928" y="6976681"/>
            <a:ext cx="1053845" cy="189166"/>
          </a:xfrm>
          <a:prstGeom prst="rect">
            <a:avLst/>
          </a:prstGeom>
        </p:spPr>
      </p:pic>
      <p:grpSp>
        <p:nvGrpSpPr>
          <p:cNvPr id="410" name="object 410"/>
          <p:cNvGrpSpPr/>
          <p:nvPr/>
        </p:nvGrpSpPr>
        <p:grpSpPr>
          <a:xfrm>
            <a:off x="5905309" y="6976681"/>
            <a:ext cx="351155" cy="161925"/>
            <a:chOff x="5905309" y="6976681"/>
            <a:chExt cx="351155" cy="161925"/>
          </a:xfrm>
        </p:grpSpPr>
        <p:pic>
          <p:nvPicPr>
            <p:cNvPr id="411" name="object 411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5905309" y="7017829"/>
              <a:ext cx="105251" cy="120491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6037992" y="7017829"/>
              <a:ext cx="93059" cy="117443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6156959" y="6976681"/>
              <a:ext cx="99155" cy="161639"/>
            </a:xfrm>
            <a:prstGeom prst="rect">
              <a:avLst/>
            </a:prstGeom>
          </p:spPr>
        </p:pic>
      </p:grpSp>
      <p:grpSp>
        <p:nvGrpSpPr>
          <p:cNvPr id="414" name="object 414"/>
          <p:cNvGrpSpPr/>
          <p:nvPr/>
        </p:nvGrpSpPr>
        <p:grpSpPr>
          <a:xfrm>
            <a:off x="6341364" y="6976871"/>
            <a:ext cx="1125855" cy="204470"/>
            <a:chOff x="6341364" y="6976871"/>
            <a:chExt cx="1125855" cy="204470"/>
          </a:xfrm>
        </p:grpSpPr>
        <p:sp>
          <p:nvSpPr>
            <p:cNvPr id="415" name="object 415"/>
            <p:cNvSpPr/>
            <p:nvPr/>
          </p:nvSpPr>
          <p:spPr>
            <a:xfrm>
              <a:off x="6341364" y="697687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" name="object 416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6387274" y="7017829"/>
              <a:ext cx="108299" cy="120491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6521481" y="7017829"/>
              <a:ext cx="93059" cy="117443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6640448" y="7017829"/>
              <a:ext cx="100679" cy="163258"/>
            </a:xfrm>
            <a:prstGeom prst="rect">
              <a:avLst/>
            </a:prstGeom>
          </p:spPr>
        </p:pic>
        <p:sp>
          <p:nvSpPr>
            <p:cNvPr id="419" name="object 419"/>
            <p:cNvSpPr/>
            <p:nvPr/>
          </p:nvSpPr>
          <p:spPr>
            <a:xfrm>
              <a:off x="6765036" y="6976872"/>
              <a:ext cx="104139" cy="158750"/>
            </a:xfrm>
            <a:custGeom>
              <a:avLst/>
              <a:gdLst/>
              <a:ahLst/>
              <a:cxnLst/>
              <a:rect l="l" t="t" r="r" b="b"/>
              <a:pathLst>
                <a:path w="104140" h="158750">
                  <a:moveTo>
                    <a:pt x="60960" y="91452"/>
                  </a:moveTo>
                  <a:lnTo>
                    <a:pt x="0" y="91452"/>
                  </a:lnTo>
                  <a:lnTo>
                    <a:pt x="0" y="111252"/>
                  </a:lnTo>
                  <a:lnTo>
                    <a:pt x="60960" y="111252"/>
                  </a:lnTo>
                  <a:lnTo>
                    <a:pt x="60960" y="91452"/>
                  </a:lnTo>
                  <a:close/>
                </a:path>
                <a:path w="104140" h="158750">
                  <a:moveTo>
                    <a:pt x="103632" y="0"/>
                  </a:moveTo>
                  <a:lnTo>
                    <a:pt x="83807" y="0"/>
                  </a:lnTo>
                  <a:lnTo>
                    <a:pt x="83807" y="158508"/>
                  </a:lnTo>
                  <a:lnTo>
                    <a:pt x="103632" y="158508"/>
                  </a:lnTo>
                  <a:lnTo>
                    <a:pt x="10363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0" name="object 420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6895147" y="7017829"/>
              <a:ext cx="105251" cy="120491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7020211" y="6978110"/>
              <a:ext cx="195262" cy="160210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7247477" y="7017829"/>
              <a:ext cx="92964" cy="117443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7366444" y="7017829"/>
              <a:ext cx="100679" cy="163258"/>
            </a:xfrm>
            <a:prstGeom prst="rect">
              <a:avLst/>
            </a:prstGeom>
          </p:spPr>
        </p:pic>
      </p:grpSp>
      <p:grpSp>
        <p:nvGrpSpPr>
          <p:cNvPr id="424" name="object 424"/>
          <p:cNvGrpSpPr/>
          <p:nvPr/>
        </p:nvGrpSpPr>
        <p:grpSpPr>
          <a:xfrm>
            <a:off x="7555515" y="6973537"/>
            <a:ext cx="525145" cy="165100"/>
            <a:chOff x="7555515" y="6973537"/>
            <a:chExt cx="525145" cy="165100"/>
          </a:xfrm>
        </p:grpSpPr>
        <p:pic>
          <p:nvPicPr>
            <p:cNvPr id="425" name="object 425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7555515" y="6973537"/>
              <a:ext cx="347757" cy="164782"/>
            </a:xfrm>
            <a:prstGeom prst="rect">
              <a:avLst/>
            </a:prstGeom>
          </p:spPr>
        </p:pic>
        <p:pic>
          <p:nvPicPr>
            <p:cNvPr id="426" name="object 426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7923085" y="6981253"/>
              <a:ext cx="157067" cy="157067"/>
            </a:xfrm>
            <a:prstGeom prst="rect">
              <a:avLst/>
            </a:prstGeom>
          </p:spPr>
        </p:pic>
      </p:grpSp>
      <p:grpSp>
        <p:nvGrpSpPr>
          <p:cNvPr id="427" name="object 427"/>
          <p:cNvGrpSpPr/>
          <p:nvPr/>
        </p:nvGrpSpPr>
        <p:grpSpPr>
          <a:xfrm>
            <a:off x="705993" y="195262"/>
            <a:ext cx="581025" cy="184785"/>
            <a:chOff x="705993" y="195262"/>
            <a:chExt cx="581025" cy="184785"/>
          </a:xfrm>
        </p:grpSpPr>
        <p:pic>
          <p:nvPicPr>
            <p:cNvPr id="428" name="object 428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705993" y="195262"/>
              <a:ext cx="233362" cy="181546"/>
            </a:xfrm>
            <a:prstGeom prst="rect">
              <a:avLst/>
            </a:prstGeom>
          </p:spPr>
        </p:pic>
        <p:pic>
          <p:nvPicPr>
            <p:cNvPr id="429" name="object 429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962215" y="195262"/>
              <a:ext cx="105251" cy="181546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1090326" y="199834"/>
              <a:ext cx="196691" cy="180022"/>
            </a:xfrm>
            <a:prstGeom prst="rect">
              <a:avLst/>
            </a:prstGeom>
          </p:spPr>
        </p:pic>
      </p:grpSp>
      <p:grpSp>
        <p:nvGrpSpPr>
          <p:cNvPr id="431" name="object 431"/>
          <p:cNvGrpSpPr/>
          <p:nvPr/>
        </p:nvGrpSpPr>
        <p:grpSpPr>
          <a:xfrm>
            <a:off x="1381601" y="195262"/>
            <a:ext cx="153035" cy="184785"/>
            <a:chOff x="1381601" y="195262"/>
            <a:chExt cx="153035" cy="184785"/>
          </a:xfrm>
        </p:grpSpPr>
        <p:sp>
          <p:nvSpPr>
            <p:cNvPr id="432" name="object 432"/>
            <p:cNvSpPr/>
            <p:nvPr/>
          </p:nvSpPr>
          <p:spPr>
            <a:xfrm>
              <a:off x="1381594" y="195262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59" h="181610">
                  <a:moveTo>
                    <a:pt x="22860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93"/>
                  </a:lnTo>
                  <a:close/>
                </a:path>
                <a:path w="22859" h="18161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3" name="object 433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1425892" y="242601"/>
              <a:ext cx="108203" cy="137255"/>
            </a:xfrm>
            <a:prstGeom prst="rect">
              <a:avLst/>
            </a:prstGeom>
          </p:spPr>
        </p:pic>
      </p:grpSp>
      <p:grpSp>
        <p:nvGrpSpPr>
          <p:cNvPr id="434" name="object 434"/>
          <p:cNvGrpSpPr/>
          <p:nvPr/>
        </p:nvGrpSpPr>
        <p:grpSpPr>
          <a:xfrm>
            <a:off x="1621059" y="195262"/>
            <a:ext cx="335915" cy="184785"/>
            <a:chOff x="1621059" y="195262"/>
            <a:chExt cx="335915" cy="184785"/>
          </a:xfrm>
        </p:grpSpPr>
        <p:pic>
          <p:nvPicPr>
            <p:cNvPr id="435" name="object 435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1621059" y="195262"/>
              <a:ext cx="183070" cy="183070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1836134" y="242601"/>
              <a:ext cx="120491" cy="137255"/>
            </a:xfrm>
            <a:prstGeom prst="rect">
              <a:avLst/>
            </a:prstGeom>
          </p:spPr>
        </p:pic>
      </p:grpSp>
      <p:grpSp>
        <p:nvGrpSpPr>
          <p:cNvPr id="437" name="object 437"/>
          <p:cNvGrpSpPr/>
          <p:nvPr/>
        </p:nvGrpSpPr>
        <p:grpSpPr>
          <a:xfrm>
            <a:off x="2048160" y="192214"/>
            <a:ext cx="750570" cy="233679"/>
            <a:chOff x="2048160" y="192214"/>
            <a:chExt cx="750570" cy="233679"/>
          </a:xfrm>
        </p:grpSpPr>
        <p:sp>
          <p:nvSpPr>
            <p:cNvPr id="438" name="object 438"/>
            <p:cNvSpPr/>
            <p:nvPr/>
          </p:nvSpPr>
          <p:spPr>
            <a:xfrm>
              <a:off x="2048160" y="192214"/>
              <a:ext cx="64135" cy="59690"/>
            </a:xfrm>
            <a:custGeom>
              <a:avLst/>
              <a:gdLst/>
              <a:ahLst/>
              <a:cxnLst/>
              <a:rect l="l" t="t" r="r" b="b"/>
              <a:pathLst>
                <a:path w="64135" h="59689">
                  <a:moveTo>
                    <a:pt x="22860" y="59531"/>
                  </a:moveTo>
                  <a:lnTo>
                    <a:pt x="0" y="59531"/>
                  </a:lnTo>
                  <a:lnTo>
                    <a:pt x="0" y="27432"/>
                  </a:lnTo>
                  <a:lnTo>
                    <a:pt x="1524" y="19812"/>
                  </a:lnTo>
                  <a:lnTo>
                    <a:pt x="3048" y="15240"/>
                  </a:lnTo>
                  <a:lnTo>
                    <a:pt x="12192" y="3048"/>
                  </a:lnTo>
                  <a:lnTo>
                    <a:pt x="19812" y="0"/>
                  </a:lnTo>
                  <a:lnTo>
                    <a:pt x="25908" y="9144"/>
                  </a:lnTo>
                  <a:lnTo>
                    <a:pt x="21336" y="10668"/>
                  </a:lnTo>
                  <a:lnTo>
                    <a:pt x="16764" y="13716"/>
                  </a:lnTo>
                  <a:lnTo>
                    <a:pt x="15240" y="16764"/>
                  </a:lnTo>
                  <a:lnTo>
                    <a:pt x="12192" y="25908"/>
                  </a:lnTo>
                  <a:lnTo>
                    <a:pt x="12192" y="33623"/>
                  </a:lnTo>
                  <a:lnTo>
                    <a:pt x="22860" y="33623"/>
                  </a:lnTo>
                  <a:lnTo>
                    <a:pt x="22860" y="59531"/>
                  </a:lnTo>
                  <a:close/>
                </a:path>
                <a:path w="64135" h="59689">
                  <a:moveTo>
                    <a:pt x="60960" y="59531"/>
                  </a:moveTo>
                  <a:lnTo>
                    <a:pt x="38100" y="59531"/>
                  </a:lnTo>
                  <a:lnTo>
                    <a:pt x="38100" y="27432"/>
                  </a:lnTo>
                  <a:lnTo>
                    <a:pt x="39624" y="19812"/>
                  </a:lnTo>
                  <a:lnTo>
                    <a:pt x="41148" y="15240"/>
                  </a:lnTo>
                  <a:lnTo>
                    <a:pt x="50292" y="3048"/>
                  </a:lnTo>
                  <a:lnTo>
                    <a:pt x="57912" y="0"/>
                  </a:lnTo>
                  <a:lnTo>
                    <a:pt x="64008" y="9144"/>
                  </a:lnTo>
                  <a:lnTo>
                    <a:pt x="59436" y="10668"/>
                  </a:lnTo>
                  <a:lnTo>
                    <a:pt x="54864" y="13716"/>
                  </a:lnTo>
                  <a:lnTo>
                    <a:pt x="53340" y="16764"/>
                  </a:lnTo>
                  <a:lnTo>
                    <a:pt x="50292" y="25908"/>
                  </a:lnTo>
                  <a:lnTo>
                    <a:pt x="50292" y="33623"/>
                  </a:lnTo>
                  <a:lnTo>
                    <a:pt x="60960" y="33623"/>
                  </a:lnTo>
                  <a:lnTo>
                    <a:pt x="60960" y="59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9" name="object 439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2133504" y="192214"/>
              <a:ext cx="143351" cy="187642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2305907" y="245649"/>
              <a:ext cx="106775" cy="134207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2443162" y="242601"/>
              <a:ext cx="250126" cy="183070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2726816" y="242601"/>
              <a:ext cx="71723" cy="134207"/>
            </a:xfrm>
            <a:prstGeom prst="rect">
              <a:avLst/>
            </a:prstGeom>
          </p:spPr>
        </p:pic>
      </p:grpSp>
      <p:grpSp>
        <p:nvGrpSpPr>
          <p:cNvPr id="443" name="object 443"/>
          <p:cNvGrpSpPr/>
          <p:nvPr/>
        </p:nvGrpSpPr>
        <p:grpSpPr>
          <a:xfrm>
            <a:off x="2847308" y="195072"/>
            <a:ext cx="587375" cy="184785"/>
            <a:chOff x="2847308" y="195072"/>
            <a:chExt cx="587375" cy="184785"/>
          </a:xfrm>
        </p:grpSpPr>
        <p:sp>
          <p:nvSpPr>
            <p:cNvPr id="444" name="object 444"/>
            <p:cNvSpPr/>
            <p:nvPr/>
          </p:nvSpPr>
          <p:spPr>
            <a:xfrm>
              <a:off x="2847302" y="195071"/>
              <a:ext cx="207010" cy="182245"/>
            </a:xfrm>
            <a:custGeom>
              <a:avLst/>
              <a:gdLst/>
              <a:ahLst/>
              <a:cxnLst/>
              <a:rect l="l" t="t" r="r" b="b"/>
              <a:pathLst>
                <a:path w="207010" h="182245">
                  <a:moveTo>
                    <a:pt x="169252" y="181737"/>
                  </a:moveTo>
                  <a:lnTo>
                    <a:pt x="147154" y="126873"/>
                  </a:lnTo>
                  <a:lnTo>
                    <a:pt x="139128" y="106972"/>
                  </a:lnTo>
                  <a:lnTo>
                    <a:pt x="112864" y="41795"/>
                  </a:lnTo>
                  <a:lnTo>
                    <a:pt x="112864" y="106972"/>
                  </a:lnTo>
                  <a:lnTo>
                    <a:pt x="51816" y="106972"/>
                  </a:lnTo>
                  <a:lnTo>
                    <a:pt x="71716" y="53632"/>
                  </a:lnTo>
                  <a:lnTo>
                    <a:pt x="74891" y="45389"/>
                  </a:lnTo>
                  <a:lnTo>
                    <a:pt x="77622" y="36855"/>
                  </a:lnTo>
                  <a:lnTo>
                    <a:pt x="80086" y="28308"/>
                  </a:lnTo>
                  <a:lnTo>
                    <a:pt x="82384" y="20002"/>
                  </a:lnTo>
                  <a:lnTo>
                    <a:pt x="84721" y="27457"/>
                  </a:lnTo>
                  <a:lnTo>
                    <a:pt x="87337" y="36055"/>
                  </a:lnTo>
                  <a:lnTo>
                    <a:pt x="90538" y="45808"/>
                  </a:lnTo>
                  <a:lnTo>
                    <a:pt x="94576" y="56680"/>
                  </a:lnTo>
                  <a:lnTo>
                    <a:pt x="112864" y="106972"/>
                  </a:lnTo>
                  <a:lnTo>
                    <a:pt x="112864" y="41795"/>
                  </a:lnTo>
                  <a:lnTo>
                    <a:pt x="104089" y="20002"/>
                  </a:lnTo>
                  <a:lnTo>
                    <a:pt x="96100" y="190"/>
                  </a:lnTo>
                  <a:lnTo>
                    <a:pt x="70192" y="190"/>
                  </a:lnTo>
                  <a:lnTo>
                    <a:pt x="0" y="181737"/>
                  </a:lnTo>
                  <a:lnTo>
                    <a:pt x="25908" y="181737"/>
                  </a:lnTo>
                  <a:lnTo>
                    <a:pt x="45720" y="126873"/>
                  </a:lnTo>
                  <a:lnTo>
                    <a:pt x="120484" y="126873"/>
                  </a:lnTo>
                  <a:lnTo>
                    <a:pt x="141820" y="181737"/>
                  </a:lnTo>
                  <a:lnTo>
                    <a:pt x="169252" y="181737"/>
                  </a:lnTo>
                  <a:close/>
                </a:path>
                <a:path w="207010" h="182245">
                  <a:moveTo>
                    <a:pt x="206794" y="0"/>
                  </a:moveTo>
                  <a:lnTo>
                    <a:pt x="183921" y="0"/>
                  </a:lnTo>
                  <a:lnTo>
                    <a:pt x="183921" y="181356"/>
                  </a:lnTo>
                  <a:lnTo>
                    <a:pt x="206794" y="181356"/>
                  </a:lnTo>
                  <a:lnTo>
                    <a:pt x="2067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5" name="object 445"/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3085242" y="195262"/>
              <a:ext cx="239458" cy="184594"/>
            </a:xfrm>
            <a:prstGeom prst="rect">
              <a:avLst/>
            </a:prstGeom>
          </p:spPr>
        </p:pic>
        <p:sp>
          <p:nvSpPr>
            <p:cNvPr id="446" name="object 446"/>
            <p:cNvSpPr/>
            <p:nvPr/>
          </p:nvSpPr>
          <p:spPr>
            <a:xfrm>
              <a:off x="3358896" y="195071"/>
              <a:ext cx="76200" cy="182245"/>
            </a:xfrm>
            <a:custGeom>
              <a:avLst/>
              <a:gdLst/>
              <a:ahLst/>
              <a:cxnLst/>
              <a:rect l="l" t="t" r="r" b="b"/>
              <a:pathLst>
                <a:path w="76200" h="182245">
                  <a:moveTo>
                    <a:pt x="22860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22860" y="181356"/>
                  </a:lnTo>
                  <a:lnTo>
                    <a:pt x="22860" y="0"/>
                  </a:lnTo>
                  <a:close/>
                </a:path>
                <a:path w="76200" h="182245">
                  <a:moveTo>
                    <a:pt x="75615" y="50584"/>
                  </a:moveTo>
                  <a:lnTo>
                    <a:pt x="52755" y="50584"/>
                  </a:lnTo>
                  <a:lnTo>
                    <a:pt x="52755" y="181737"/>
                  </a:lnTo>
                  <a:lnTo>
                    <a:pt x="75615" y="181737"/>
                  </a:lnTo>
                  <a:lnTo>
                    <a:pt x="75615" y="50584"/>
                  </a:lnTo>
                  <a:close/>
                </a:path>
                <a:path w="76200" h="182245">
                  <a:moveTo>
                    <a:pt x="75615" y="190"/>
                  </a:moveTo>
                  <a:lnTo>
                    <a:pt x="52755" y="190"/>
                  </a:lnTo>
                  <a:lnTo>
                    <a:pt x="52755" y="26098"/>
                  </a:lnTo>
                  <a:lnTo>
                    <a:pt x="75615" y="26098"/>
                  </a:lnTo>
                  <a:lnTo>
                    <a:pt x="75615" y="1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7" name="object 447"/>
          <p:cNvGrpSpPr/>
          <p:nvPr/>
        </p:nvGrpSpPr>
        <p:grpSpPr>
          <a:xfrm>
            <a:off x="3544823" y="195072"/>
            <a:ext cx="309245" cy="184785"/>
            <a:chOff x="3544823" y="195072"/>
            <a:chExt cx="309245" cy="184785"/>
          </a:xfrm>
        </p:grpSpPr>
        <p:sp>
          <p:nvSpPr>
            <p:cNvPr id="448" name="object 448"/>
            <p:cNvSpPr/>
            <p:nvPr/>
          </p:nvSpPr>
          <p:spPr>
            <a:xfrm>
              <a:off x="3544823" y="195072"/>
              <a:ext cx="24765" cy="181610"/>
            </a:xfrm>
            <a:custGeom>
              <a:avLst/>
              <a:gdLst/>
              <a:ahLst/>
              <a:cxnLst/>
              <a:rect l="l" t="t" r="r" b="b"/>
              <a:pathLst>
                <a:path w="24764" h="181610">
                  <a:moveTo>
                    <a:pt x="24383" y="181355"/>
                  </a:moveTo>
                  <a:lnTo>
                    <a:pt x="0" y="181355"/>
                  </a:lnTo>
                  <a:lnTo>
                    <a:pt x="0" y="0"/>
                  </a:lnTo>
                  <a:lnTo>
                    <a:pt x="24383" y="0"/>
                  </a:lnTo>
                  <a:lnTo>
                    <a:pt x="24383" y="181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9" name="object 449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3602259" y="242601"/>
              <a:ext cx="122015" cy="137255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3747134" y="242601"/>
              <a:ext cx="106775" cy="134207"/>
            </a:xfrm>
            <a:prstGeom prst="rect">
              <a:avLst/>
            </a:prstGeom>
          </p:spPr>
        </p:pic>
      </p:grpSp>
      <p:grpSp>
        <p:nvGrpSpPr>
          <p:cNvPr id="451" name="object 451"/>
          <p:cNvGrpSpPr/>
          <p:nvPr/>
        </p:nvGrpSpPr>
        <p:grpSpPr>
          <a:xfrm>
            <a:off x="3943921" y="193738"/>
            <a:ext cx="732155" cy="186690"/>
            <a:chOff x="3943921" y="193738"/>
            <a:chExt cx="732155" cy="186690"/>
          </a:xfrm>
        </p:grpSpPr>
        <p:sp>
          <p:nvSpPr>
            <p:cNvPr id="452" name="object 452"/>
            <p:cNvSpPr/>
            <p:nvPr/>
          </p:nvSpPr>
          <p:spPr>
            <a:xfrm>
              <a:off x="3943908" y="195262"/>
              <a:ext cx="567690" cy="184785"/>
            </a:xfrm>
            <a:custGeom>
              <a:avLst/>
              <a:gdLst/>
              <a:ahLst/>
              <a:cxnLst/>
              <a:rect l="l" t="t" r="r" b="b"/>
              <a:pathLst>
                <a:path w="567689" h="184785">
                  <a:moveTo>
                    <a:pt x="231838" y="0"/>
                  </a:moveTo>
                  <a:lnTo>
                    <a:pt x="207454" y="0"/>
                  </a:lnTo>
                  <a:lnTo>
                    <a:pt x="179933" y="115925"/>
                  </a:lnTo>
                  <a:lnTo>
                    <a:pt x="176784" y="127101"/>
                  </a:lnTo>
                  <a:lnTo>
                    <a:pt x="174218" y="137541"/>
                  </a:lnTo>
                  <a:lnTo>
                    <a:pt x="172212" y="147091"/>
                  </a:lnTo>
                  <a:lnTo>
                    <a:pt x="170789" y="155638"/>
                  </a:lnTo>
                  <a:lnTo>
                    <a:pt x="168211" y="140487"/>
                  </a:lnTo>
                  <a:lnTo>
                    <a:pt x="165074" y="124739"/>
                  </a:lnTo>
                  <a:lnTo>
                    <a:pt x="161353" y="108419"/>
                  </a:lnTo>
                  <a:lnTo>
                    <a:pt x="157073" y="91541"/>
                  </a:lnTo>
                  <a:lnTo>
                    <a:pt x="131165" y="0"/>
                  </a:lnTo>
                  <a:lnTo>
                    <a:pt x="102209" y="0"/>
                  </a:lnTo>
                  <a:lnTo>
                    <a:pt x="67157" y="122110"/>
                  </a:lnTo>
                  <a:lnTo>
                    <a:pt x="66598" y="125857"/>
                  </a:lnTo>
                  <a:lnTo>
                    <a:pt x="59436" y="155638"/>
                  </a:lnTo>
                  <a:lnTo>
                    <a:pt x="58039" y="146494"/>
                  </a:lnTo>
                  <a:lnTo>
                    <a:pt x="56197" y="137350"/>
                  </a:lnTo>
                  <a:lnTo>
                    <a:pt x="51816" y="118973"/>
                  </a:lnTo>
                  <a:lnTo>
                    <a:pt x="24384" y="0"/>
                  </a:lnTo>
                  <a:lnTo>
                    <a:pt x="0" y="0"/>
                  </a:lnTo>
                  <a:lnTo>
                    <a:pt x="47244" y="181546"/>
                  </a:lnTo>
                  <a:lnTo>
                    <a:pt x="71729" y="181546"/>
                  </a:lnTo>
                  <a:lnTo>
                    <a:pt x="109829" y="42773"/>
                  </a:lnTo>
                  <a:lnTo>
                    <a:pt x="112877" y="38201"/>
                  </a:lnTo>
                  <a:lnTo>
                    <a:pt x="114401" y="30581"/>
                  </a:lnTo>
                  <a:lnTo>
                    <a:pt x="115925" y="21336"/>
                  </a:lnTo>
                  <a:lnTo>
                    <a:pt x="115925" y="24384"/>
                  </a:lnTo>
                  <a:lnTo>
                    <a:pt x="118973" y="32105"/>
                  </a:lnTo>
                  <a:lnTo>
                    <a:pt x="122021" y="42773"/>
                  </a:lnTo>
                  <a:lnTo>
                    <a:pt x="160121" y="181546"/>
                  </a:lnTo>
                  <a:lnTo>
                    <a:pt x="182981" y="181546"/>
                  </a:lnTo>
                  <a:lnTo>
                    <a:pt x="231838" y="0"/>
                  </a:lnTo>
                  <a:close/>
                </a:path>
                <a:path w="567689" h="184785">
                  <a:moveTo>
                    <a:pt x="358432" y="181546"/>
                  </a:moveTo>
                  <a:lnTo>
                    <a:pt x="350824" y="115925"/>
                  </a:lnTo>
                  <a:lnTo>
                    <a:pt x="350812" y="79349"/>
                  </a:lnTo>
                  <a:lnTo>
                    <a:pt x="349288" y="76301"/>
                  </a:lnTo>
                  <a:lnTo>
                    <a:pt x="321932" y="49276"/>
                  </a:lnTo>
                  <a:lnTo>
                    <a:pt x="300418" y="47345"/>
                  </a:lnTo>
                  <a:lnTo>
                    <a:pt x="292519" y="47612"/>
                  </a:lnTo>
                  <a:lnTo>
                    <a:pt x="292023" y="47612"/>
                  </a:lnTo>
                  <a:lnTo>
                    <a:pt x="254698" y="59537"/>
                  </a:lnTo>
                  <a:lnTo>
                    <a:pt x="250126" y="65633"/>
                  </a:lnTo>
                  <a:lnTo>
                    <a:pt x="245630" y="70129"/>
                  </a:lnTo>
                  <a:lnTo>
                    <a:pt x="244335" y="73253"/>
                  </a:lnTo>
                  <a:lnTo>
                    <a:pt x="242506" y="77825"/>
                  </a:lnTo>
                  <a:lnTo>
                    <a:pt x="240982" y="86969"/>
                  </a:lnTo>
                  <a:lnTo>
                    <a:pt x="262318" y="90017"/>
                  </a:lnTo>
                  <a:lnTo>
                    <a:pt x="265366" y="80873"/>
                  </a:lnTo>
                  <a:lnTo>
                    <a:pt x="268414" y="74777"/>
                  </a:lnTo>
                  <a:lnTo>
                    <a:pt x="274624" y="70129"/>
                  </a:lnTo>
                  <a:lnTo>
                    <a:pt x="279082" y="67157"/>
                  </a:lnTo>
                  <a:lnTo>
                    <a:pt x="286702" y="65633"/>
                  </a:lnTo>
                  <a:lnTo>
                    <a:pt x="297370" y="65633"/>
                  </a:lnTo>
                  <a:lnTo>
                    <a:pt x="305054" y="66179"/>
                  </a:lnTo>
                  <a:lnTo>
                    <a:pt x="311899" y="67729"/>
                  </a:lnTo>
                  <a:lnTo>
                    <a:pt x="317601" y="70129"/>
                  </a:lnTo>
                  <a:lnTo>
                    <a:pt x="321856" y="73253"/>
                  </a:lnTo>
                  <a:lnTo>
                    <a:pt x="326428" y="76301"/>
                  </a:lnTo>
                  <a:lnTo>
                    <a:pt x="327952" y="82397"/>
                  </a:lnTo>
                  <a:lnTo>
                    <a:pt x="327952" y="97637"/>
                  </a:lnTo>
                  <a:lnTo>
                    <a:pt x="327952" y="115925"/>
                  </a:lnTo>
                  <a:lnTo>
                    <a:pt x="327952" y="132778"/>
                  </a:lnTo>
                  <a:lnTo>
                    <a:pt x="326440" y="140360"/>
                  </a:lnTo>
                  <a:lnTo>
                    <a:pt x="324904" y="144970"/>
                  </a:lnTo>
                  <a:lnTo>
                    <a:pt x="321856" y="152590"/>
                  </a:lnTo>
                  <a:lnTo>
                    <a:pt x="317284" y="157162"/>
                  </a:lnTo>
                  <a:lnTo>
                    <a:pt x="309562" y="160210"/>
                  </a:lnTo>
                  <a:lnTo>
                    <a:pt x="303466" y="164782"/>
                  </a:lnTo>
                  <a:lnTo>
                    <a:pt x="295846" y="166306"/>
                  </a:lnTo>
                  <a:lnTo>
                    <a:pt x="279082" y="166306"/>
                  </a:lnTo>
                  <a:lnTo>
                    <a:pt x="271462" y="164782"/>
                  </a:lnTo>
                  <a:lnTo>
                    <a:pt x="263842" y="157162"/>
                  </a:lnTo>
                  <a:lnTo>
                    <a:pt x="260794" y="151066"/>
                  </a:lnTo>
                  <a:lnTo>
                    <a:pt x="260794" y="141922"/>
                  </a:lnTo>
                  <a:lnTo>
                    <a:pt x="265366" y="132778"/>
                  </a:lnTo>
                  <a:lnTo>
                    <a:pt x="268414" y="129730"/>
                  </a:lnTo>
                  <a:lnTo>
                    <a:pt x="272986" y="128206"/>
                  </a:lnTo>
                  <a:lnTo>
                    <a:pt x="276034" y="126682"/>
                  </a:lnTo>
                  <a:lnTo>
                    <a:pt x="283654" y="125158"/>
                  </a:lnTo>
                  <a:lnTo>
                    <a:pt x="292798" y="123634"/>
                  </a:lnTo>
                  <a:lnTo>
                    <a:pt x="313232" y="119786"/>
                  </a:lnTo>
                  <a:lnTo>
                    <a:pt x="321386" y="117983"/>
                  </a:lnTo>
                  <a:lnTo>
                    <a:pt x="327952" y="115925"/>
                  </a:lnTo>
                  <a:lnTo>
                    <a:pt x="327952" y="97637"/>
                  </a:lnTo>
                  <a:lnTo>
                    <a:pt x="321106" y="99898"/>
                  </a:lnTo>
                  <a:lnTo>
                    <a:pt x="312089" y="102019"/>
                  </a:lnTo>
                  <a:lnTo>
                    <a:pt x="301078" y="103847"/>
                  </a:lnTo>
                  <a:lnTo>
                    <a:pt x="288226" y="105257"/>
                  </a:lnTo>
                  <a:lnTo>
                    <a:pt x="272986" y="108305"/>
                  </a:lnTo>
                  <a:lnTo>
                    <a:pt x="268414" y="108305"/>
                  </a:lnTo>
                  <a:lnTo>
                    <a:pt x="263842" y="109829"/>
                  </a:lnTo>
                  <a:lnTo>
                    <a:pt x="237934" y="134302"/>
                  </a:lnTo>
                  <a:lnTo>
                    <a:pt x="237934" y="146494"/>
                  </a:lnTo>
                  <a:lnTo>
                    <a:pt x="262509" y="181546"/>
                  </a:lnTo>
                  <a:lnTo>
                    <a:pt x="282130" y="184594"/>
                  </a:lnTo>
                  <a:lnTo>
                    <a:pt x="291274" y="184594"/>
                  </a:lnTo>
                  <a:lnTo>
                    <a:pt x="327787" y="166306"/>
                  </a:lnTo>
                  <a:lnTo>
                    <a:pt x="329476" y="164782"/>
                  </a:lnTo>
                  <a:lnTo>
                    <a:pt x="332524" y="176974"/>
                  </a:lnTo>
                  <a:lnTo>
                    <a:pt x="334048" y="181546"/>
                  </a:lnTo>
                  <a:lnTo>
                    <a:pt x="358432" y="181546"/>
                  </a:lnTo>
                  <a:close/>
                </a:path>
                <a:path w="567689" h="184785">
                  <a:moveTo>
                    <a:pt x="433108" y="180022"/>
                  </a:moveTo>
                  <a:lnTo>
                    <a:pt x="430060" y="161734"/>
                  </a:lnTo>
                  <a:lnTo>
                    <a:pt x="414820" y="161734"/>
                  </a:lnTo>
                  <a:lnTo>
                    <a:pt x="413296" y="160210"/>
                  </a:lnTo>
                  <a:lnTo>
                    <a:pt x="410248" y="158686"/>
                  </a:lnTo>
                  <a:lnTo>
                    <a:pt x="410248" y="157162"/>
                  </a:lnTo>
                  <a:lnTo>
                    <a:pt x="408724" y="155638"/>
                  </a:lnTo>
                  <a:lnTo>
                    <a:pt x="408724" y="154114"/>
                  </a:lnTo>
                  <a:lnTo>
                    <a:pt x="407200" y="149542"/>
                  </a:lnTo>
                  <a:lnTo>
                    <a:pt x="407200" y="67157"/>
                  </a:lnTo>
                  <a:lnTo>
                    <a:pt x="430060" y="67157"/>
                  </a:lnTo>
                  <a:lnTo>
                    <a:pt x="430060" y="50393"/>
                  </a:lnTo>
                  <a:lnTo>
                    <a:pt x="407200" y="50393"/>
                  </a:lnTo>
                  <a:lnTo>
                    <a:pt x="407200" y="4572"/>
                  </a:lnTo>
                  <a:lnTo>
                    <a:pt x="385864" y="18288"/>
                  </a:lnTo>
                  <a:lnTo>
                    <a:pt x="385864" y="50393"/>
                  </a:lnTo>
                  <a:lnTo>
                    <a:pt x="369100" y="50393"/>
                  </a:lnTo>
                  <a:lnTo>
                    <a:pt x="369100" y="67157"/>
                  </a:lnTo>
                  <a:lnTo>
                    <a:pt x="385864" y="67157"/>
                  </a:lnTo>
                  <a:lnTo>
                    <a:pt x="385914" y="151358"/>
                  </a:lnTo>
                  <a:lnTo>
                    <a:pt x="398056" y="178498"/>
                  </a:lnTo>
                  <a:lnTo>
                    <a:pt x="402628" y="181546"/>
                  </a:lnTo>
                  <a:lnTo>
                    <a:pt x="408724" y="183070"/>
                  </a:lnTo>
                  <a:lnTo>
                    <a:pt x="420916" y="183070"/>
                  </a:lnTo>
                  <a:lnTo>
                    <a:pt x="433108" y="180022"/>
                  </a:lnTo>
                  <a:close/>
                </a:path>
                <a:path w="567689" h="184785">
                  <a:moveTo>
                    <a:pt x="567321" y="115925"/>
                  </a:moveTo>
                  <a:lnTo>
                    <a:pt x="566559" y="102209"/>
                  </a:lnTo>
                  <a:lnTo>
                    <a:pt x="566432" y="99923"/>
                  </a:lnTo>
                  <a:lnTo>
                    <a:pt x="563702" y="86207"/>
                  </a:lnTo>
                  <a:lnTo>
                    <a:pt x="558952" y="74777"/>
                  </a:lnTo>
                  <a:lnTo>
                    <a:pt x="552081" y="65633"/>
                  </a:lnTo>
                  <a:lnTo>
                    <a:pt x="544461" y="59207"/>
                  </a:lnTo>
                  <a:lnTo>
                    <a:pt x="544461" y="102209"/>
                  </a:lnTo>
                  <a:lnTo>
                    <a:pt x="471208" y="102209"/>
                  </a:lnTo>
                  <a:lnTo>
                    <a:pt x="472681" y="94513"/>
                  </a:lnTo>
                  <a:lnTo>
                    <a:pt x="475018" y="87541"/>
                  </a:lnTo>
                  <a:lnTo>
                    <a:pt x="475132" y="87350"/>
                  </a:lnTo>
                  <a:lnTo>
                    <a:pt x="478497" y="81419"/>
                  </a:lnTo>
                  <a:lnTo>
                    <a:pt x="509308" y="65633"/>
                  </a:lnTo>
                  <a:lnTo>
                    <a:pt x="517042" y="66471"/>
                  </a:lnTo>
                  <a:lnTo>
                    <a:pt x="543267" y="94754"/>
                  </a:lnTo>
                  <a:lnTo>
                    <a:pt x="544461" y="102209"/>
                  </a:lnTo>
                  <a:lnTo>
                    <a:pt x="544461" y="59207"/>
                  </a:lnTo>
                  <a:lnTo>
                    <a:pt x="542594" y="57632"/>
                  </a:lnTo>
                  <a:lnTo>
                    <a:pt x="532257" y="51917"/>
                  </a:lnTo>
                  <a:lnTo>
                    <a:pt x="520750" y="48488"/>
                  </a:lnTo>
                  <a:lnTo>
                    <a:pt x="507784" y="47345"/>
                  </a:lnTo>
                  <a:lnTo>
                    <a:pt x="495515" y="48488"/>
                  </a:lnTo>
                  <a:lnTo>
                    <a:pt x="456463" y="75628"/>
                  </a:lnTo>
                  <a:lnTo>
                    <a:pt x="447840" y="102209"/>
                  </a:lnTo>
                  <a:lnTo>
                    <a:pt x="446824" y="115925"/>
                  </a:lnTo>
                  <a:lnTo>
                    <a:pt x="456463" y="156311"/>
                  </a:lnTo>
                  <a:lnTo>
                    <a:pt x="496163" y="183451"/>
                  </a:lnTo>
                  <a:lnTo>
                    <a:pt x="509308" y="184594"/>
                  </a:lnTo>
                  <a:lnTo>
                    <a:pt x="520242" y="183769"/>
                  </a:lnTo>
                  <a:lnTo>
                    <a:pt x="530161" y="181356"/>
                  </a:lnTo>
                  <a:lnTo>
                    <a:pt x="539191" y="177533"/>
                  </a:lnTo>
                  <a:lnTo>
                    <a:pt x="547509" y="172402"/>
                  </a:lnTo>
                  <a:lnTo>
                    <a:pt x="554075" y="166306"/>
                  </a:lnTo>
                  <a:lnTo>
                    <a:pt x="559701" y="159448"/>
                  </a:lnTo>
                  <a:lnTo>
                    <a:pt x="559816" y="159245"/>
                  </a:lnTo>
                  <a:lnTo>
                    <a:pt x="564222" y="151409"/>
                  </a:lnTo>
                  <a:lnTo>
                    <a:pt x="567321" y="141922"/>
                  </a:lnTo>
                  <a:lnTo>
                    <a:pt x="544461" y="138874"/>
                  </a:lnTo>
                  <a:lnTo>
                    <a:pt x="541413" y="148018"/>
                  </a:lnTo>
                  <a:lnTo>
                    <a:pt x="536841" y="155638"/>
                  </a:lnTo>
                  <a:lnTo>
                    <a:pt x="530745" y="158686"/>
                  </a:lnTo>
                  <a:lnTo>
                    <a:pt x="524649" y="163258"/>
                  </a:lnTo>
                  <a:lnTo>
                    <a:pt x="518452" y="166306"/>
                  </a:lnTo>
                  <a:lnTo>
                    <a:pt x="509308" y="166306"/>
                  </a:lnTo>
                  <a:lnTo>
                    <a:pt x="501599" y="165481"/>
                  </a:lnTo>
                  <a:lnTo>
                    <a:pt x="471360" y="131127"/>
                  </a:lnTo>
                  <a:lnTo>
                    <a:pt x="469684" y="120586"/>
                  </a:lnTo>
                  <a:lnTo>
                    <a:pt x="567321" y="120586"/>
                  </a:lnTo>
                  <a:lnTo>
                    <a:pt x="567321" y="1159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3" name="object 453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4535709" y="193738"/>
              <a:ext cx="140303" cy="183070"/>
            </a:xfrm>
            <a:prstGeom prst="rect">
              <a:avLst/>
            </a:prstGeom>
          </p:spPr>
        </p:pic>
      </p:grpSp>
      <p:grpSp>
        <p:nvGrpSpPr>
          <p:cNvPr id="454" name="object 454"/>
          <p:cNvGrpSpPr/>
          <p:nvPr/>
        </p:nvGrpSpPr>
        <p:grpSpPr>
          <a:xfrm>
            <a:off x="4766024" y="195262"/>
            <a:ext cx="410845" cy="184785"/>
            <a:chOff x="4766024" y="195262"/>
            <a:chExt cx="410845" cy="184785"/>
          </a:xfrm>
        </p:grpSpPr>
        <p:pic>
          <p:nvPicPr>
            <p:cNvPr id="455" name="object 455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4766024" y="195262"/>
              <a:ext cx="181451" cy="183070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4981003" y="199834"/>
              <a:ext cx="195262" cy="180022"/>
            </a:xfrm>
            <a:prstGeom prst="rect">
              <a:avLst/>
            </a:prstGeom>
          </p:spPr>
        </p:pic>
      </p:grpSp>
      <p:grpSp>
        <p:nvGrpSpPr>
          <p:cNvPr id="457" name="object 457"/>
          <p:cNvGrpSpPr/>
          <p:nvPr/>
        </p:nvGrpSpPr>
        <p:grpSpPr>
          <a:xfrm>
            <a:off x="5261704" y="195262"/>
            <a:ext cx="161925" cy="184785"/>
            <a:chOff x="5261704" y="195262"/>
            <a:chExt cx="161925" cy="184785"/>
          </a:xfrm>
        </p:grpSpPr>
        <p:sp>
          <p:nvSpPr>
            <p:cNvPr id="458" name="object 458"/>
            <p:cNvSpPr/>
            <p:nvPr/>
          </p:nvSpPr>
          <p:spPr>
            <a:xfrm>
              <a:off x="5261698" y="195262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89" h="181610">
                  <a:moveTo>
                    <a:pt x="21336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93"/>
                  </a:lnTo>
                  <a:close/>
                </a:path>
                <a:path w="21589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9" name="object 459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5315045" y="242601"/>
              <a:ext cx="108299" cy="137255"/>
            </a:xfrm>
            <a:prstGeom prst="rect">
              <a:avLst/>
            </a:prstGeom>
          </p:spPr>
        </p:pic>
      </p:grpSp>
      <p:grpSp>
        <p:nvGrpSpPr>
          <p:cNvPr id="460" name="object 460"/>
          <p:cNvGrpSpPr/>
          <p:nvPr/>
        </p:nvGrpSpPr>
        <p:grpSpPr>
          <a:xfrm>
            <a:off x="5513355" y="195072"/>
            <a:ext cx="1003935" cy="184785"/>
            <a:chOff x="5513355" y="195072"/>
            <a:chExt cx="1003935" cy="184785"/>
          </a:xfrm>
        </p:grpSpPr>
        <p:pic>
          <p:nvPicPr>
            <p:cNvPr id="461" name="object 461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5513355" y="195262"/>
              <a:ext cx="106775" cy="181546"/>
            </a:xfrm>
            <a:prstGeom prst="rect">
              <a:avLst/>
            </a:prstGeom>
          </p:spPr>
        </p:pic>
        <p:pic>
          <p:nvPicPr>
            <p:cNvPr id="462" name="object 462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5652134" y="242601"/>
              <a:ext cx="120491" cy="137255"/>
            </a:xfrm>
            <a:prstGeom prst="rect">
              <a:avLst/>
            </a:prstGeom>
          </p:spPr>
        </p:pic>
        <p:pic>
          <p:nvPicPr>
            <p:cNvPr id="463" name="object 463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5797009" y="242601"/>
              <a:ext cx="260794" cy="134207"/>
            </a:xfrm>
            <a:prstGeom prst="rect">
              <a:avLst/>
            </a:prstGeom>
          </p:spPr>
        </p:pic>
        <p:sp>
          <p:nvSpPr>
            <p:cNvPr id="464" name="object 464"/>
            <p:cNvSpPr/>
            <p:nvPr/>
          </p:nvSpPr>
          <p:spPr>
            <a:xfrm>
              <a:off x="6089903" y="195072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181355"/>
                  </a:moveTo>
                  <a:lnTo>
                    <a:pt x="0" y="181355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181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5" name="object 465"/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6137147" y="242601"/>
              <a:ext cx="120491" cy="137255"/>
            </a:xfrm>
            <a:prstGeom prst="rect">
              <a:avLst/>
            </a:prstGeom>
          </p:spPr>
        </p:pic>
        <p:pic>
          <p:nvPicPr>
            <p:cNvPr id="466" name="object 466"/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6282023" y="242601"/>
              <a:ext cx="234886" cy="137255"/>
            </a:xfrm>
            <a:prstGeom prst="rect">
              <a:avLst/>
            </a:prstGeom>
          </p:spPr>
        </p:pic>
      </p:grpSp>
      <p:pic>
        <p:nvPicPr>
          <p:cNvPr id="467" name="object 467"/>
          <p:cNvPicPr/>
          <p:nvPr/>
        </p:nvPicPr>
        <p:blipFill>
          <a:blip r:embed="rId306" cstate="print"/>
          <a:stretch>
            <a:fillRect/>
          </a:stretch>
        </p:blipFill>
        <p:spPr>
          <a:xfrm>
            <a:off x="6594633" y="199834"/>
            <a:ext cx="199834" cy="180022"/>
          </a:xfrm>
          <a:prstGeom prst="rect">
            <a:avLst/>
          </a:prstGeom>
        </p:spPr>
      </p:pic>
      <p:grpSp>
        <p:nvGrpSpPr>
          <p:cNvPr id="468" name="object 468"/>
          <p:cNvGrpSpPr/>
          <p:nvPr/>
        </p:nvGrpSpPr>
        <p:grpSpPr>
          <a:xfrm>
            <a:off x="6890575" y="195262"/>
            <a:ext cx="526415" cy="184785"/>
            <a:chOff x="6890575" y="195262"/>
            <a:chExt cx="526415" cy="184785"/>
          </a:xfrm>
        </p:grpSpPr>
        <p:pic>
          <p:nvPicPr>
            <p:cNvPr id="469" name="object 469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6890575" y="195262"/>
              <a:ext cx="106775" cy="181546"/>
            </a:xfrm>
            <a:prstGeom prst="rect">
              <a:avLst/>
            </a:prstGeom>
          </p:spPr>
        </p:pic>
        <p:pic>
          <p:nvPicPr>
            <p:cNvPr id="470" name="object 470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7020210" y="242601"/>
              <a:ext cx="120491" cy="137255"/>
            </a:xfrm>
            <a:prstGeom prst="rect">
              <a:avLst/>
            </a:prstGeom>
          </p:spPr>
        </p:pic>
        <p:pic>
          <p:nvPicPr>
            <p:cNvPr id="471" name="object 471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7174230" y="242601"/>
              <a:ext cx="106775" cy="134207"/>
            </a:xfrm>
            <a:prstGeom prst="rect">
              <a:avLst/>
            </a:prstGeom>
          </p:spPr>
        </p:pic>
        <p:pic>
          <p:nvPicPr>
            <p:cNvPr id="472" name="object 472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7303865" y="195262"/>
              <a:ext cx="112871" cy="184594"/>
            </a:xfrm>
            <a:prstGeom prst="rect">
              <a:avLst/>
            </a:prstGeom>
          </p:spPr>
        </p:pic>
      </p:grpSp>
      <p:grpSp>
        <p:nvGrpSpPr>
          <p:cNvPr id="473" name="object 473"/>
          <p:cNvGrpSpPr/>
          <p:nvPr/>
        </p:nvGrpSpPr>
        <p:grpSpPr>
          <a:xfrm>
            <a:off x="7512843" y="195262"/>
            <a:ext cx="419734" cy="184785"/>
            <a:chOff x="7512843" y="195262"/>
            <a:chExt cx="419734" cy="184785"/>
          </a:xfrm>
        </p:grpSpPr>
        <p:pic>
          <p:nvPicPr>
            <p:cNvPr id="474" name="object 474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7512843" y="242601"/>
              <a:ext cx="108299" cy="137255"/>
            </a:xfrm>
            <a:prstGeom prst="rect">
              <a:avLst/>
            </a:prstGeom>
          </p:spPr>
        </p:pic>
        <p:pic>
          <p:nvPicPr>
            <p:cNvPr id="475" name="object 475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7647051" y="195262"/>
              <a:ext cx="149447" cy="181546"/>
            </a:xfrm>
            <a:prstGeom prst="rect">
              <a:avLst/>
            </a:prstGeom>
          </p:spPr>
        </p:pic>
        <p:pic>
          <p:nvPicPr>
            <p:cNvPr id="476" name="object 476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7826978" y="242601"/>
              <a:ext cx="105251" cy="134207"/>
            </a:xfrm>
            <a:prstGeom prst="rect">
              <a:avLst/>
            </a:prstGeom>
          </p:spPr>
        </p:pic>
      </p:grpSp>
      <p:sp>
        <p:nvSpPr>
          <p:cNvPr id="477" name="object 477"/>
          <p:cNvSpPr/>
          <p:nvPr/>
        </p:nvSpPr>
        <p:spPr>
          <a:xfrm>
            <a:off x="7978044" y="350901"/>
            <a:ext cx="27940" cy="61594"/>
          </a:xfrm>
          <a:custGeom>
            <a:avLst/>
            <a:gdLst/>
            <a:ahLst/>
            <a:cxnLst/>
            <a:rect l="l" t="t" r="r" b="b"/>
            <a:pathLst>
              <a:path w="27940" h="61595">
                <a:moveTo>
                  <a:pt x="6096" y="61055"/>
                </a:moveTo>
                <a:lnTo>
                  <a:pt x="0" y="51815"/>
                </a:lnTo>
                <a:lnTo>
                  <a:pt x="4572" y="48767"/>
                </a:lnTo>
                <a:lnTo>
                  <a:pt x="7620" y="47243"/>
                </a:lnTo>
                <a:lnTo>
                  <a:pt x="10668" y="42671"/>
                </a:lnTo>
                <a:lnTo>
                  <a:pt x="13716" y="33527"/>
                </a:lnTo>
                <a:lnTo>
                  <a:pt x="13716" y="25907"/>
                </a:lnTo>
                <a:lnTo>
                  <a:pt x="1524" y="25907"/>
                </a:lnTo>
                <a:lnTo>
                  <a:pt x="1524" y="0"/>
                </a:lnTo>
                <a:lnTo>
                  <a:pt x="27432" y="0"/>
                </a:lnTo>
                <a:lnTo>
                  <a:pt x="27432" y="35051"/>
                </a:lnTo>
                <a:lnTo>
                  <a:pt x="24384" y="42671"/>
                </a:lnTo>
                <a:lnTo>
                  <a:pt x="21336" y="47243"/>
                </a:lnTo>
                <a:lnTo>
                  <a:pt x="18288" y="53339"/>
                </a:lnTo>
                <a:lnTo>
                  <a:pt x="13716" y="58007"/>
                </a:lnTo>
                <a:lnTo>
                  <a:pt x="6096" y="610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8" name="object 478"/>
          <p:cNvGrpSpPr/>
          <p:nvPr/>
        </p:nvGrpSpPr>
        <p:grpSpPr>
          <a:xfrm>
            <a:off x="8110728" y="195262"/>
            <a:ext cx="737235" cy="184785"/>
            <a:chOff x="8110728" y="195262"/>
            <a:chExt cx="737235" cy="184785"/>
          </a:xfrm>
        </p:grpSpPr>
        <p:pic>
          <p:nvPicPr>
            <p:cNvPr id="479" name="object 479"/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8110728" y="195262"/>
              <a:ext cx="105251" cy="181546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8246459" y="245649"/>
              <a:ext cx="105251" cy="134207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8394382" y="242601"/>
              <a:ext cx="176879" cy="134207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8597264" y="242601"/>
              <a:ext cx="120491" cy="137255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8740616" y="242601"/>
              <a:ext cx="106775" cy="134207"/>
            </a:xfrm>
            <a:prstGeom prst="rect">
              <a:avLst/>
            </a:prstGeom>
          </p:spPr>
        </p:pic>
      </p:grpSp>
      <p:grpSp>
        <p:nvGrpSpPr>
          <p:cNvPr id="484" name="object 484"/>
          <p:cNvGrpSpPr/>
          <p:nvPr/>
        </p:nvGrpSpPr>
        <p:grpSpPr>
          <a:xfrm>
            <a:off x="719709" y="468344"/>
            <a:ext cx="527685" cy="235585"/>
            <a:chOff x="719709" y="468344"/>
            <a:chExt cx="527685" cy="235585"/>
          </a:xfrm>
        </p:grpSpPr>
        <p:pic>
          <p:nvPicPr>
            <p:cNvPr id="485" name="object 485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719709" y="468344"/>
              <a:ext cx="251650" cy="184594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995743" y="468344"/>
              <a:ext cx="251650" cy="234981"/>
            </a:xfrm>
            <a:prstGeom prst="rect">
              <a:avLst/>
            </a:prstGeom>
          </p:spPr>
        </p:pic>
      </p:grpSp>
      <p:pic>
        <p:nvPicPr>
          <p:cNvPr id="487" name="object 487"/>
          <p:cNvPicPr/>
          <p:nvPr/>
        </p:nvPicPr>
        <p:blipFill>
          <a:blip r:embed="rId320" cstate="print"/>
          <a:stretch>
            <a:fillRect/>
          </a:stretch>
        </p:blipFill>
        <p:spPr>
          <a:xfrm>
            <a:off x="1332833" y="515683"/>
            <a:ext cx="120491" cy="137255"/>
          </a:xfrm>
          <a:prstGeom prst="rect">
            <a:avLst/>
          </a:prstGeom>
        </p:spPr>
      </p:pic>
      <p:grpSp>
        <p:nvGrpSpPr>
          <p:cNvPr id="488" name="object 488"/>
          <p:cNvGrpSpPr/>
          <p:nvPr/>
        </p:nvGrpSpPr>
        <p:grpSpPr>
          <a:xfrm>
            <a:off x="1477708" y="468344"/>
            <a:ext cx="242570" cy="184785"/>
            <a:chOff x="1477708" y="468344"/>
            <a:chExt cx="242570" cy="184785"/>
          </a:xfrm>
        </p:grpSpPr>
        <p:pic>
          <p:nvPicPr>
            <p:cNvPr id="489" name="object 489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1605819" y="468344"/>
              <a:ext cx="114395" cy="184594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1477708" y="515683"/>
              <a:ext cx="105251" cy="134207"/>
            </a:xfrm>
            <a:prstGeom prst="rect">
              <a:avLst/>
            </a:prstGeom>
          </p:spPr>
        </p:pic>
      </p:grpSp>
      <p:grpSp>
        <p:nvGrpSpPr>
          <p:cNvPr id="491" name="object 491"/>
          <p:cNvGrpSpPr/>
          <p:nvPr/>
        </p:nvGrpSpPr>
        <p:grpSpPr>
          <a:xfrm>
            <a:off x="1816436" y="465296"/>
            <a:ext cx="1508760" cy="187960"/>
            <a:chOff x="1816436" y="465296"/>
            <a:chExt cx="1508760" cy="187960"/>
          </a:xfrm>
        </p:grpSpPr>
        <p:pic>
          <p:nvPicPr>
            <p:cNvPr id="492" name="object 492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1816436" y="515683"/>
              <a:ext cx="121900" cy="137255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1971865" y="515683"/>
              <a:ext cx="242506" cy="134207"/>
            </a:xfrm>
            <a:prstGeom prst="rect">
              <a:avLst/>
            </a:prstGeom>
          </p:spPr>
        </p:pic>
        <p:sp>
          <p:nvSpPr>
            <p:cNvPr id="494" name="object 494"/>
            <p:cNvSpPr/>
            <p:nvPr/>
          </p:nvSpPr>
          <p:spPr>
            <a:xfrm>
              <a:off x="2234171" y="468350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09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60" h="18160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5" name="object 495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2287619" y="515683"/>
              <a:ext cx="198215" cy="137255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2519362" y="515683"/>
              <a:ext cx="105251" cy="134207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2655188" y="515683"/>
              <a:ext cx="178403" cy="134207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2857976" y="515683"/>
              <a:ext cx="120491" cy="137255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3002851" y="515683"/>
              <a:ext cx="106775" cy="134207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3137058" y="465296"/>
              <a:ext cx="187642" cy="186118"/>
            </a:xfrm>
            <a:prstGeom prst="rect">
              <a:avLst/>
            </a:prstGeom>
          </p:spPr>
        </p:pic>
      </p:grpSp>
      <p:pic>
        <p:nvPicPr>
          <p:cNvPr id="501" name="object 501"/>
          <p:cNvPicPr/>
          <p:nvPr/>
        </p:nvPicPr>
        <p:blipFill>
          <a:blip r:embed="rId331" cstate="print"/>
          <a:stretch>
            <a:fillRect/>
          </a:stretch>
        </p:blipFill>
        <p:spPr>
          <a:xfrm>
            <a:off x="9524524" y="7178040"/>
            <a:ext cx="73247" cy="105251"/>
          </a:xfrm>
          <a:prstGeom prst="rect">
            <a:avLst/>
          </a:prstGeom>
        </p:spPr>
      </p:pic>
      <p:pic>
        <p:nvPicPr>
          <p:cNvPr id="502" name="object 502"/>
          <p:cNvPicPr/>
          <p:nvPr/>
        </p:nvPicPr>
        <p:blipFill>
          <a:blip r:embed="rId332" cstate="print"/>
          <a:stretch>
            <a:fillRect/>
          </a:stretch>
        </p:blipFill>
        <p:spPr>
          <a:xfrm>
            <a:off x="7691628" y="1586483"/>
            <a:ext cx="2185415" cy="25024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6941" y="291369"/>
            <a:ext cx="648335" cy="186690"/>
            <a:chOff x="676941" y="291369"/>
            <a:chExt cx="648335" cy="186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941" y="291369"/>
              <a:ext cx="391382" cy="1861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8707" y="294417"/>
              <a:ext cx="236410" cy="18002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402937" y="294417"/>
            <a:ext cx="1156335" cy="183515"/>
            <a:chOff x="1402937" y="294417"/>
            <a:chExt cx="1156335" cy="1835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937" y="294417"/>
              <a:ext cx="128111" cy="1830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7051" y="294417"/>
              <a:ext cx="266890" cy="18307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62036" y="294423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5" h="180340">
                  <a:moveTo>
                    <a:pt x="33528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56"/>
                  </a:lnTo>
                  <a:close/>
                </a:path>
                <a:path w="33655" h="180340">
                  <a:moveTo>
                    <a:pt x="33528" y="0"/>
                  </a:moveTo>
                  <a:lnTo>
                    <a:pt x="0" y="0"/>
                  </a:lnTo>
                  <a:lnTo>
                    <a:pt x="0" y="32092"/>
                  </a:lnTo>
                  <a:lnTo>
                    <a:pt x="33528" y="32092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27669" y="297561"/>
              <a:ext cx="475773" cy="18002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970" y="294417"/>
              <a:ext cx="128111" cy="18307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645949" y="291369"/>
            <a:ext cx="2195195" cy="236854"/>
            <a:chOff x="2645949" y="291369"/>
            <a:chExt cx="2195195" cy="236854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45949" y="340233"/>
              <a:ext cx="123539" cy="1372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93968" y="340233"/>
              <a:ext cx="128111" cy="18459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1035" y="340233"/>
              <a:ext cx="491109" cy="1876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65004" y="291369"/>
              <a:ext cx="288321" cy="1861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91331" y="343281"/>
              <a:ext cx="118967" cy="1342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46969" y="340233"/>
              <a:ext cx="192214" cy="13420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69664" y="294423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48856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092"/>
                  </a:lnTo>
                  <a:lnTo>
                    <a:pt x="35052" y="32092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35196" y="294417"/>
              <a:ext cx="128111" cy="18307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390834" y="294423"/>
              <a:ext cx="33655" cy="180340"/>
            </a:xfrm>
            <a:custGeom>
              <a:avLst/>
              <a:gdLst/>
              <a:ahLst/>
              <a:cxnLst/>
              <a:rect l="l" t="t" r="r" b="b"/>
              <a:pathLst>
                <a:path w="33654" h="180340">
                  <a:moveTo>
                    <a:pt x="33528" y="48856"/>
                  </a:moveTo>
                  <a:lnTo>
                    <a:pt x="0" y="48856"/>
                  </a:lnTo>
                  <a:lnTo>
                    <a:pt x="0" y="180022"/>
                  </a:lnTo>
                  <a:lnTo>
                    <a:pt x="33528" y="180022"/>
                  </a:lnTo>
                  <a:lnTo>
                    <a:pt x="33528" y="48856"/>
                  </a:lnTo>
                  <a:close/>
                </a:path>
                <a:path w="33654" h="180340">
                  <a:moveTo>
                    <a:pt x="33528" y="0"/>
                  </a:moveTo>
                  <a:lnTo>
                    <a:pt x="0" y="0"/>
                  </a:lnTo>
                  <a:lnTo>
                    <a:pt x="0" y="32092"/>
                  </a:lnTo>
                  <a:lnTo>
                    <a:pt x="33528" y="32092"/>
                  </a:lnTo>
                  <a:lnTo>
                    <a:pt x="335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48746" y="291369"/>
              <a:ext cx="134207" cy="1830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10385" y="340233"/>
              <a:ext cx="122015" cy="13725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5356" y="340233"/>
              <a:ext cx="85439" cy="134207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924615" y="294417"/>
            <a:ext cx="913765" cy="230504"/>
            <a:chOff x="4924615" y="294417"/>
            <a:chExt cx="913765" cy="230504"/>
          </a:xfrm>
        </p:grpSpPr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24615" y="340233"/>
              <a:ext cx="126587" cy="1845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80159" y="340233"/>
              <a:ext cx="224218" cy="13725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25713" y="294417"/>
              <a:ext cx="128111" cy="18307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79732" y="343281"/>
              <a:ext cx="118967" cy="1342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30798" y="297465"/>
              <a:ext cx="207359" cy="180022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5942076" y="292607"/>
            <a:ext cx="407034" cy="185420"/>
            <a:chOff x="5942076" y="292607"/>
            <a:chExt cx="407034" cy="185420"/>
          </a:xfrm>
        </p:grpSpPr>
        <p:sp>
          <p:nvSpPr>
            <p:cNvPr id="31" name="object 31"/>
            <p:cNvSpPr/>
            <p:nvPr/>
          </p:nvSpPr>
          <p:spPr>
            <a:xfrm>
              <a:off x="5942076" y="292607"/>
              <a:ext cx="108585" cy="182245"/>
            </a:xfrm>
            <a:custGeom>
              <a:avLst/>
              <a:gdLst/>
              <a:ahLst/>
              <a:cxnLst/>
              <a:rect l="l" t="t" r="r" b="b"/>
              <a:pathLst>
                <a:path w="108585" h="182245">
                  <a:moveTo>
                    <a:pt x="35052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52" y="181356"/>
                  </a:lnTo>
                  <a:lnTo>
                    <a:pt x="35052" y="0"/>
                  </a:lnTo>
                  <a:close/>
                </a:path>
                <a:path w="108585" h="182245">
                  <a:moveTo>
                    <a:pt x="108102" y="50673"/>
                  </a:moveTo>
                  <a:lnTo>
                    <a:pt x="74574" y="50673"/>
                  </a:lnTo>
                  <a:lnTo>
                    <a:pt x="74574" y="181838"/>
                  </a:lnTo>
                  <a:lnTo>
                    <a:pt x="108102" y="181838"/>
                  </a:lnTo>
                  <a:lnTo>
                    <a:pt x="108102" y="50673"/>
                  </a:lnTo>
                  <a:close/>
                </a:path>
                <a:path w="108585" h="182245">
                  <a:moveTo>
                    <a:pt x="108102" y="1816"/>
                  </a:moveTo>
                  <a:lnTo>
                    <a:pt x="74574" y="1816"/>
                  </a:lnTo>
                  <a:lnTo>
                    <a:pt x="74574" y="33909"/>
                  </a:lnTo>
                  <a:lnTo>
                    <a:pt x="108102" y="33909"/>
                  </a:lnTo>
                  <a:lnTo>
                    <a:pt x="108102" y="18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79140" y="340137"/>
              <a:ext cx="118967" cy="13430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27063" y="340233"/>
              <a:ext cx="122015" cy="137255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628251" y="7178040"/>
            <a:ext cx="141827" cy="9915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268849" y="1658434"/>
            <a:ext cx="1891535" cy="3734886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3915177" y="2001063"/>
            <a:ext cx="2525395" cy="3199130"/>
            <a:chOff x="3915177" y="2001063"/>
            <a:chExt cx="2525395" cy="3199130"/>
          </a:xfrm>
        </p:grpSpPr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915177" y="2001063"/>
              <a:ext cx="2525229" cy="31987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31919" y="2017775"/>
              <a:ext cx="2395727" cy="306933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925633" y="2012251"/>
              <a:ext cx="2408555" cy="3080385"/>
            </a:xfrm>
            <a:custGeom>
              <a:avLst/>
              <a:gdLst/>
              <a:ahLst/>
              <a:cxnLst/>
              <a:rect l="l" t="t" r="r" b="b"/>
              <a:pathLst>
                <a:path w="2408554" h="3080385">
                  <a:moveTo>
                    <a:pt x="0" y="3080290"/>
                  </a:moveTo>
                  <a:lnTo>
                    <a:pt x="2408205" y="3080290"/>
                  </a:lnTo>
                  <a:lnTo>
                    <a:pt x="2408205" y="0"/>
                  </a:lnTo>
                  <a:lnTo>
                    <a:pt x="0" y="0"/>
                  </a:lnTo>
                  <a:lnTo>
                    <a:pt x="0" y="3080290"/>
                  </a:lnTo>
                  <a:close/>
                </a:path>
              </a:pathLst>
            </a:custGeom>
            <a:ln w="152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124700" y="1818132"/>
            <a:ext cx="2459735" cy="4737449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1451800" y="1316989"/>
            <a:ext cx="477520" cy="184785"/>
            <a:chOff x="1451800" y="1316989"/>
            <a:chExt cx="477520" cy="184785"/>
          </a:xfrm>
        </p:grpSpPr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51800" y="1316989"/>
              <a:ext cx="193643" cy="14452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71446" y="1353216"/>
              <a:ext cx="257746" cy="148018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002345" y="1316640"/>
            <a:ext cx="1093565" cy="184594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4108608" y="1284477"/>
            <a:ext cx="859155" cy="186690"/>
            <a:chOff x="4108608" y="1284477"/>
            <a:chExt cx="859155" cy="186690"/>
          </a:xfrm>
        </p:grpSpPr>
        <p:sp>
          <p:nvSpPr>
            <p:cNvPr id="46" name="object 46"/>
            <p:cNvSpPr/>
            <p:nvPr/>
          </p:nvSpPr>
          <p:spPr>
            <a:xfrm>
              <a:off x="4108602" y="1284477"/>
              <a:ext cx="131445" cy="143510"/>
            </a:xfrm>
            <a:custGeom>
              <a:avLst/>
              <a:gdLst/>
              <a:ahLst/>
              <a:cxnLst/>
              <a:rect l="l" t="t" r="r" b="b"/>
              <a:pathLst>
                <a:path w="131445" h="143509">
                  <a:moveTo>
                    <a:pt x="97637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0" y="62230"/>
                  </a:lnTo>
                  <a:lnTo>
                    <a:pt x="0" y="80010"/>
                  </a:lnTo>
                  <a:lnTo>
                    <a:pt x="0" y="143510"/>
                  </a:lnTo>
                  <a:lnTo>
                    <a:pt x="19812" y="143510"/>
                  </a:lnTo>
                  <a:lnTo>
                    <a:pt x="19812" y="80010"/>
                  </a:lnTo>
                  <a:lnTo>
                    <a:pt x="86969" y="80010"/>
                  </a:lnTo>
                  <a:lnTo>
                    <a:pt x="86969" y="62230"/>
                  </a:lnTo>
                  <a:lnTo>
                    <a:pt x="19812" y="62230"/>
                  </a:lnTo>
                  <a:lnTo>
                    <a:pt x="19812" y="17780"/>
                  </a:lnTo>
                  <a:lnTo>
                    <a:pt x="97637" y="17780"/>
                  </a:lnTo>
                  <a:lnTo>
                    <a:pt x="97637" y="0"/>
                  </a:lnTo>
                  <a:close/>
                </a:path>
                <a:path w="131445" h="143509">
                  <a:moveTo>
                    <a:pt x="131152" y="254"/>
                  </a:moveTo>
                  <a:lnTo>
                    <a:pt x="112877" y="254"/>
                  </a:lnTo>
                  <a:lnTo>
                    <a:pt x="112877" y="143510"/>
                  </a:lnTo>
                  <a:lnTo>
                    <a:pt x="131152" y="143510"/>
                  </a:lnTo>
                  <a:lnTo>
                    <a:pt x="131152" y="2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68819" y="1289113"/>
              <a:ext cx="485012" cy="18154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73644" y="1322736"/>
              <a:ext cx="193643" cy="144875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5033771" y="1284732"/>
            <a:ext cx="417195" cy="186055"/>
            <a:chOff x="5033771" y="1284732"/>
            <a:chExt cx="417195" cy="186055"/>
          </a:xfrm>
        </p:grpSpPr>
        <p:sp>
          <p:nvSpPr>
            <p:cNvPr id="50" name="object 50"/>
            <p:cNvSpPr/>
            <p:nvPr/>
          </p:nvSpPr>
          <p:spPr>
            <a:xfrm>
              <a:off x="5033771" y="1284732"/>
              <a:ext cx="18415" cy="143510"/>
            </a:xfrm>
            <a:custGeom>
              <a:avLst/>
              <a:gdLst/>
              <a:ahLst/>
              <a:cxnLst/>
              <a:rect l="l" t="t" r="r" b="b"/>
              <a:pathLst>
                <a:path w="18414" h="143509">
                  <a:moveTo>
                    <a:pt x="18288" y="143255"/>
                  </a:moveTo>
                  <a:lnTo>
                    <a:pt x="0" y="143255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432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81682" y="1322641"/>
              <a:ext cx="369093" cy="148018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5522499" y="1322736"/>
            <a:ext cx="650240" cy="147955"/>
            <a:chOff x="5522499" y="1322736"/>
            <a:chExt cx="650240" cy="147955"/>
          </a:xfrm>
        </p:grpSpPr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522499" y="1322736"/>
              <a:ext cx="190595" cy="14487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739098" y="1322736"/>
              <a:ext cx="352234" cy="14792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117335" y="1322736"/>
              <a:ext cx="55244" cy="105410"/>
            </a:xfrm>
            <a:custGeom>
              <a:avLst/>
              <a:gdLst/>
              <a:ahLst/>
              <a:cxnLst/>
              <a:rect l="l" t="t" r="r" b="b"/>
              <a:pathLst>
                <a:path w="55245" h="105409">
                  <a:moveTo>
                    <a:pt x="16764" y="105251"/>
                  </a:moveTo>
                  <a:lnTo>
                    <a:pt x="0" y="105251"/>
                  </a:lnTo>
                  <a:lnTo>
                    <a:pt x="0" y="1524"/>
                  </a:lnTo>
                  <a:lnTo>
                    <a:pt x="15240" y="1524"/>
                  </a:lnTo>
                  <a:lnTo>
                    <a:pt x="15240" y="18288"/>
                  </a:lnTo>
                  <a:lnTo>
                    <a:pt x="19812" y="10668"/>
                  </a:lnTo>
                  <a:lnTo>
                    <a:pt x="22859" y="6096"/>
                  </a:lnTo>
                  <a:lnTo>
                    <a:pt x="25908" y="3048"/>
                  </a:lnTo>
                  <a:lnTo>
                    <a:pt x="28956" y="1524"/>
                  </a:lnTo>
                  <a:lnTo>
                    <a:pt x="33528" y="0"/>
                  </a:lnTo>
                  <a:lnTo>
                    <a:pt x="42672" y="0"/>
                  </a:lnTo>
                  <a:lnTo>
                    <a:pt x="48768" y="1524"/>
                  </a:lnTo>
                  <a:lnTo>
                    <a:pt x="54864" y="4572"/>
                  </a:lnTo>
                  <a:lnTo>
                    <a:pt x="48768" y="21336"/>
                  </a:lnTo>
                  <a:lnTo>
                    <a:pt x="45719" y="18288"/>
                  </a:lnTo>
                  <a:lnTo>
                    <a:pt x="28956" y="18288"/>
                  </a:lnTo>
                  <a:lnTo>
                    <a:pt x="25908" y="21336"/>
                  </a:lnTo>
                  <a:lnTo>
                    <a:pt x="22859" y="22860"/>
                  </a:lnTo>
                  <a:lnTo>
                    <a:pt x="21336" y="27432"/>
                  </a:lnTo>
                  <a:lnTo>
                    <a:pt x="19812" y="30480"/>
                  </a:lnTo>
                  <a:lnTo>
                    <a:pt x="18288" y="36576"/>
                  </a:lnTo>
                  <a:lnTo>
                    <a:pt x="16764" y="44196"/>
                  </a:lnTo>
                  <a:lnTo>
                    <a:pt x="16764" y="105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6985158" y="1328832"/>
            <a:ext cx="674370" cy="146685"/>
            <a:chOff x="6985158" y="1328832"/>
            <a:chExt cx="674370" cy="146685"/>
          </a:xfrm>
        </p:grpSpPr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985158" y="1328832"/>
              <a:ext cx="137255" cy="14335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145377" y="1328832"/>
              <a:ext cx="195063" cy="14639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361873" y="1330261"/>
              <a:ext cx="17145" cy="142240"/>
            </a:xfrm>
            <a:custGeom>
              <a:avLst/>
              <a:gdLst/>
              <a:ahLst/>
              <a:cxnLst/>
              <a:rect l="l" t="t" r="r" b="b"/>
              <a:pathLst>
                <a:path w="17145" h="142240">
                  <a:moveTo>
                    <a:pt x="16764" y="38201"/>
                  </a:moveTo>
                  <a:lnTo>
                    <a:pt x="0" y="38201"/>
                  </a:lnTo>
                  <a:lnTo>
                    <a:pt x="0" y="141922"/>
                  </a:lnTo>
                  <a:lnTo>
                    <a:pt x="16764" y="141922"/>
                  </a:lnTo>
                  <a:lnTo>
                    <a:pt x="16764" y="38201"/>
                  </a:lnTo>
                  <a:close/>
                </a:path>
                <a:path w="17145" h="142240">
                  <a:moveTo>
                    <a:pt x="16764" y="0"/>
                  </a:moveTo>
                  <a:lnTo>
                    <a:pt x="0" y="0"/>
                  </a:lnTo>
                  <a:lnTo>
                    <a:pt x="0" y="19913"/>
                  </a:lnTo>
                  <a:lnTo>
                    <a:pt x="16764" y="19913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03020" y="1368456"/>
              <a:ext cx="83915" cy="10677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18940" y="1366932"/>
              <a:ext cx="140303" cy="105251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7732490" y="1327308"/>
            <a:ext cx="659130" cy="187960"/>
            <a:chOff x="7732490" y="1327308"/>
            <a:chExt cx="659130" cy="187960"/>
          </a:xfrm>
        </p:grpSpPr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732490" y="1327308"/>
              <a:ext cx="82391" cy="18764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839265" y="1366932"/>
              <a:ext cx="83820" cy="10525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948993" y="1328832"/>
              <a:ext cx="306610" cy="14639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281511" y="1327308"/>
              <a:ext cx="109823" cy="187642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8514874" y="1327308"/>
            <a:ext cx="843915" cy="147955"/>
            <a:chOff x="8514874" y="1327308"/>
            <a:chExt cx="843915" cy="147955"/>
          </a:xfrm>
        </p:grpSpPr>
        <p:pic>
          <p:nvPicPr>
            <p:cNvPr id="68" name="object 6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514874" y="1328832"/>
              <a:ext cx="85439" cy="14335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620125" y="1368456"/>
              <a:ext cx="83915" cy="10677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736044" y="1328832"/>
              <a:ext cx="282130" cy="14639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050179" y="1327308"/>
              <a:ext cx="225742" cy="14792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9301829" y="1366932"/>
              <a:ext cx="56515" cy="105410"/>
            </a:xfrm>
            <a:custGeom>
              <a:avLst/>
              <a:gdLst/>
              <a:ahLst/>
              <a:cxnLst/>
              <a:rect l="l" t="t" r="r" b="b"/>
              <a:pathLst>
                <a:path w="56515" h="105409">
                  <a:moveTo>
                    <a:pt x="18383" y="105251"/>
                  </a:moveTo>
                  <a:lnTo>
                    <a:pt x="0" y="105251"/>
                  </a:lnTo>
                  <a:lnTo>
                    <a:pt x="0" y="1524"/>
                  </a:lnTo>
                  <a:lnTo>
                    <a:pt x="15240" y="1524"/>
                  </a:lnTo>
                  <a:lnTo>
                    <a:pt x="15240" y="18288"/>
                  </a:lnTo>
                  <a:lnTo>
                    <a:pt x="19907" y="10668"/>
                  </a:lnTo>
                  <a:lnTo>
                    <a:pt x="22955" y="6096"/>
                  </a:lnTo>
                  <a:lnTo>
                    <a:pt x="27527" y="3048"/>
                  </a:lnTo>
                  <a:lnTo>
                    <a:pt x="33623" y="0"/>
                  </a:lnTo>
                  <a:lnTo>
                    <a:pt x="44291" y="0"/>
                  </a:lnTo>
                  <a:lnTo>
                    <a:pt x="50387" y="1524"/>
                  </a:lnTo>
                  <a:lnTo>
                    <a:pt x="56483" y="4572"/>
                  </a:lnTo>
                  <a:lnTo>
                    <a:pt x="50387" y="21336"/>
                  </a:lnTo>
                  <a:lnTo>
                    <a:pt x="45815" y="18288"/>
                  </a:lnTo>
                  <a:lnTo>
                    <a:pt x="30575" y="18288"/>
                  </a:lnTo>
                  <a:lnTo>
                    <a:pt x="27527" y="21336"/>
                  </a:lnTo>
                  <a:lnTo>
                    <a:pt x="24479" y="22860"/>
                  </a:lnTo>
                  <a:lnTo>
                    <a:pt x="21431" y="27432"/>
                  </a:lnTo>
                  <a:lnTo>
                    <a:pt x="19907" y="30575"/>
                  </a:lnTo>
                  <a:lnTo>
                    <a:pt x="18383" y="36671"/>
                  </a:lnTo>
                  <a:lnTo>
                    <a:pt x="18383" y="105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/>
          <p:nvPr/>
        </p:nvSpPr>
        <p:spPr>
          <a:xfrm>
            <a:off x="6976871" y="5391912"/>
            <a:ext cx="2743200" cy="1303020"/>
          </a:xfrm>
          <a:custGeom>
            <a:avLst/>
            <a:gdLst/>
            <a:ahLst/>
            <a:cxnLst/>
            <a:rect l="l" t="t" r="r" b="b"/>
            <a:pathLst>
              <a:path w="2743200" h="1303020">
                <a:moveTo>
                  <a:pt x="2743200" y="1303019"/>
                </a:moveTo>
                <a:lnTo>
                  <a:pt x="0" y="1303019"/>
                </a:lnTo>
                <a:lnTo>
                  <a:pt x="0" y="0"/>
                </a:lnTo>
                <a:lnTo>
                  <a:pt x="2743200" y="0"/>
                </a:lnTo>
                <a:lnTo>
                  <a:pt x="2743200" y="13030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032319" y="5585269"/>
            <a:ext cx="1183576" cy="135826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1036891" y="5835491"/>
            <a:ext cx="305435" cy="109855"/>
            <a:chOff x="1036891" y="5835491"/>
            <a:chExt cx="305435" cy="109855"/>
          </a:xfrm>
        </p:grpSpPr>
        <p:pic>
          <p:nvPicPr>
            <p:cNvPr id="76" name="object 7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36891" y="5835491"/>
              <a:ext cx="111347" cy="10982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69574" y="5864447"/>
              <a:ext cx="172402" cy="80867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1407509" y="5835491"/>
            <a:ext cx="2162810" cy="139065"/>
            <a:chOff x="1407509" y="5835491"/>
            <a:chExt cx="2162810" cy="139065"/>
          </a:xfrm>
        </p:grpSpPr>
        <p:pic>
          <p:nvPicPr>
            <p:cNvPr id="79" name="object 7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07509" y="5835491"/>
              <a:ext cx="1450467" cy="13877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877788" y="5835491"/>
              <a:ext cx="692467" cy="138779"/>
            </a:xfrm>
            <a:prstGeom prst="rect">
              <a:avLst/>
            </a:prstGeom>
          </p:spPr>
        </p:pic>
      </p:grpSp>
      <p:pic>
        <p:nvPicPr>
          <p:cNvPr id="81" name="object 8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032319" y="6090189"/>
            <a:ext cx="846486" cy="135826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036891" y="6340411"/>
            <a:ext cx="1203388" cy="138874"/>
          </a:xfrm>
          <a:prstGeom prst="rect">
            <a:avLst/>
          </a:prstGeom>
        </p:spPr>
      </p:pic>
      <p:grpSp>
        <p:nvGrpSpPr>
          <p:cNvPr id="83" name="object 83"/>
          <p:cNvGrpSpPr/>
          <p:nvPr/>
        </p:nvGrpSpPr>
        <p:grpSpPr>
          <a:xfrm>
            <a:off x="2304383" y="6341935"/>
            <a:ext cx="229235" cy="108585"/>
            <a:chOff x="2304383" y="6341935"/>
            <a:chExt cx="229235" cy="108585"/>
          </a:xfrm>
        </p:grpSpPr>
        <p:sp>
          <p:nvSpPr>
            <p:cNvPr id="84" name="object 84"/>
            <p:cNvSpPr/>
            <p:nvPr/>
          </p:nvSpPr>
          <p:spPr>
            <a:xfrm>
              <a:off x="2304383" y="6341935"/>
              <a:ext cx="40005" cy="107314"/>
            </a:xfrm>
            <a:custGeom>
              <a:avLst/>
              <a:gdLst/>
              <a:ahLst/>
              <a:cxnLst/>
              <a:rect l="l" t="t" r="r" b="b"/>
              <a:pathLst>
                <a:path w="40005" h="107314">
                  <a:moveTo>
                    <a:pt x="39624" y="106870"/>
                  </a:moveTo>
                  <a:lnTo>
                    <a:pt x="25908" y="106870"/>
                  </a:lnTo>
                  <a:lnTo>
                    <a:pt x="25908" y="24479"/>
                  </a:lnTo>
                  <a:lnTo>
                    <a:pt x="22860" y="26003"/>
                  </a:lnTo>
                  <a:lnTo>
                    <a:pt x="4572" y="38195"/>
                  </a:lnTo>
                  <a:lnTo>
                    <a:pt x="0" y="39719"/>
                  </a:lnTo>
                  <a:lnTo>
                    <a:pt x="0" y="27527"/>
                  </a:lnTo>
                  <a:lnTo>
                    <a:pt x="7620" y="22955"/>
                  </a:lnTo>
                  <a:lnTo>
                    <a:pt x="13716" y="19907"/>
                  </a:lnTo>
                  <a:lnTo>
                    <a:pt x="28956" y="4667"/>
                  </a:lnTo>
                  <a:lnTo>
                    <a:pt x="30480" y="0"/>
                  </a:lnTo>
                  <a:lnTo>
                    <a:pt x="39624" y="0"/>
                  </a:lnTo>
                  <a:lnTo>
                    <a:pt x="39624" y="1068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379059" y="6341935"/>
              <a:ext cx="68675" cy="10839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2467533" y="6343650"/>
              <a:ext cx="66040" cy="105410"/>
            </a:xfrm>
            <a:custGeom>
              <a:avLst/>
              <a:gdLst/>
              <a:ahLst/>
              <a:cxnLst/>
              <a:rect l="l" t="t" r="r" b="b"/>
              <a:pathLst>
                <a:path w="66039" h="105410">
                  <a:moveTo>
                    <a:pt x="65633" y="91440"/>
                  </a:moveTo>
                  <a:lnTo>
                    <a:pt x="13728" y="91440"/>
                  </a:lnTo>
                  <a:lnTo>
                    <a:pt x="13728" y="0"/>
                  </a:lnTo>
                  <a:lnTo>
                    <a:pt x="0" y="0"/>
                  </a:lnTo>
                  <a:lnTo>
                    <a:pt x="0" y="91440"/>
                  </a:lnTo>
                  <a:lnTo>
                    <a:pt x="0" y="105410"/>
                  </a:lnTo>
                  <a:lnTo>
                    <a:pt x="65633" y="105410"/>
                  </a:lnTo>
                  <a:lnTo>
                    <a:pt x="65633" y="914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/>
          <p:nvPr/>
        </p:nvSpPr>
        <p:spPr>
          <a:xfrm>
            <a:off x="2591079" y="6340411"/>
            <a:ext cx="534035" cy="139065"/>
          </a:xfrm>
          <a:custGeom>
            <a:avLst/>
            <a:gdLst/>
            <a:ahLst/>
            <a:cxnLst/>
            <a:rect l="l" t="t" r="r" b="b"/>
            <a:pathLst>
              <a:path w="534035" h="139064">
                <a:moveTo>
                  <a:pt x="35052" y="0"/>
                </a:moveTo>
                <a:lnTo>
                  <a:pt x="25908" y="0"/>
                </a:lnTo>
                <a:lnTo>
                  <a:pt x="19596" y="9207"/>
                </a:lnTo>
                <a:lnTo>
                  <a:pt x="3860" y="44704"/>
                </a:lnTo>
                <a:lnTo>
                  <a:pt x="0" y="70205"/>
                </a:lnTo>
                <a:lnTo>
                  <a:pt x="546" y="79349"/>
                </a:lnTo>
                <a:lnTo>
                  <a:pt x="15621" y="124015"/>
                </a:lnTo>
                <a:lnTo>
                  <a:pt x="25908" y="138874"/>
                </a:lnTo>
                <a:lnTo>
                  <a:pt x="35052" y="138874"/>
                </a:lnTo>
                <a:lnTo>
                  <a:pt x="25933" y="121716"/>
                </a:lnTo>
                <a:lnTo>
                  <a:pt x="19240" y="104546"/>
                </a:lnTo>
                <a:lnTo>
                  <a:pt x="15125" y="87363"/>
                </a:lnTo>
                <a:lnTo>
                  <a:pt x="13716" y="70205"/>
                </a:lnTo>
                <a:lnTo>
                  <a:pt x="13982" y="63347"/>
                </a:lnTo>
                <a:lnTo>
                  <a:pt x="14668" y="56489"/>
                </a:lnTo>
                <a:lnTo>
                  <a:pt x="16764" y="42773"/>
                </a:lnTo>
                <a:lnTo>
                  <a:pt x="18288" y="35153"/>
                </a:lnTo>
                <a:lnTo>
                  <a:pt x="21336" y="29057"/>
                </a:lnTo>
                <a:lnTo>
                  <a:pt x="24384" y="21437"/>
                </a:lnTo>
                <a:lnTo>
                  <a:pt x="25908" y="18389"/>
                </a:lnTo>
                <a:lnTo>
                  <a:pt x="28956" y="10769"/>
                </a:lnTo>
                <a:lnTo>
                  <a:pt x="35052" y="0"/>
                </a:lnTo>
                <a:close/>
              </a:path>
              <a:path w="534035" h="139064">
                <a:moveTo>
                  <a:pt x="120484" y="68681"/>
                </a:moveTo>
                <a:lnTo>
                  <a:pt x="119913" y="62585"/>
                </a:lnTo>
                <a:lnTo>
                  <a:pt x="119799" y="61366"/>
                </a:lnTo>
                <a:lnTo>
                  <a:pt x="119684" y="60083"/>
                </a:lnTo>
                <a:lnTo>
                  <a:pt x="117436" y="52489"/>
                </a:lnTo>
                <a:lnTo>
                  <a:pt x="114058" y="45745"/>
                </a:lnTo>
                <a:lnTo>
                  <a:pt x="109816" y="39725"/>
                </a:lnTo>
                <a:lnTo>
                  <a:pt x="106768" y="37084"/>
                </a:lnTo>
                <a:lnTo>
                  <a:pt x="106768" y="62585"/>
                </a:lnTo>
                <a:lnTo>
                  <a:pt x="64096" y="62585"/>
                </a:lnTo>
                <a:lnTo>
                  <a:pt x="64096" y="54965"/>
                </a:lnTo>
                <a:lnTo>
                  <a:pt x="65620" y="50393"/>
                </a:lnTo>
                <a:lnTo>
                  <a:pt x="70027" y="45986"/>
                </a:lnTo>
                <a:lnTo>
                  <a:pt x="70307" y="45745"/>
                </a:lnTo>
                <a:lnTo>
                  <a:pt x="79336" y="39725"/>
                </a:lnTo>
                <a:lnTo>
                  <a:pt x="91528" y="39725"/>
                </a:lnTo>
                <a:lnTo>
                  <a:pt x="97624" y="42773"/>
                </a:lnTo>
                <a:lnTo>
                  <a:pt x="100672" y="47345"/>
                </a:lnTo>
                <a:lnTo>
                  <a:pt x="103720" y="50393"/>
                </a:lnTo>
                <a:lnTo>
                  <a:pt x="85432" y="29057"/>
                </a:lnTo>
                <a:lnTo>
                  <a:pt x="77749" y="29870"/>
                </a:lnTo>
                <a:lnTo>
                  <a:pt x="49580" y="61366"/>
                </a:lnTo>
                <a:lnTo>
                  <a:pt x="48768" y="70205"/>
                </a:lnTo>
                <a:lnTo>
                  <a:pt x="49580" y="78803"/>
                </a:lnTo>
                <a:lnTo>
                  <a:pt x="77749" y="109118"/>
                </a:lnTo>
                <a:lnTo>
                  <a:pt x="85432" y="109918"/>
                </a:lnTo>
                <a:lnTo>
                  <a:pt x="94576" y="109918"/>
                </a:lnTo>
                <a:lnTo>
                  <a:pt x="102196" y="106870"/>
                </a:lnTo>
                <a:lnTo>
                  <a:pt x="108292" y="102298"/>
                </a:lnTo>
                <a:lnTo>
                  <a:pt x="112864" y="99250"/>
                </a:lnTo>
                <a:lnTo>
                  <a:pt x="117436" y="93065"/>
                </a:lnTo>
                <a:lnTo>
                  <a:pt x="118960" y="85445"/>
                </a:lnTo>
                <a:lnTo>
                  <a:pt x="106768" y="82397"/>
                </a:lnTo>
                <a:lnTo>
                  <a:pt x="103720" y="88493"/>
                </a:lnTo>
                <a:lnTo>
                  <a:pt x="100672" y="93065"/>
                </a:lnTo>
                <a:lnTo>
                  <a:pt x="97624" y="94589"/>
                </a:lnTo>
                <a:lnTo>
                  <a:pt x="94576" y="97726"/>
                </a:lnTo>
                <a:lnTo>
                  <a:pt x="90004" y="99250"/>
                </a:lnTo>
                <a:lnTo>
                  <a:pt x="79336" y="99250"/>
                </a:lnTo>
                <a:lnTo>
                  <a:pt x="74764" y="96202"/>
                </a:lnTo>
                <a:lnTo>
                  <a:pt x="70192" y="91541"/>
                </a:lnTo>
                <a:lnTo>
                  <a:pt x="65620" y="86969"/>
                </a:lnTo>
                <a:lnTo>
                  <a:pt x="64096" y="80873"/>
                </a:lnTo>
                <a:lnTo>
                  <a:pt x="62572" y="73253"/>
                </a:lnTo>
                <a:lnTo>
                  <a:pt x="120484" y="73253"/>
                </a:lnTo>
                <a:lnTo>
                  <a:pt x="120484" y="68681"/>
                </a:lnTo>
                <a:close/>
              </a:path>
              <a:path w="534035" h="139064">
                <a:moveTo>
                  <a:pt x="167360" y="61912"/>
                </a:moveTo>
                <a:lnTo>
                  <a:pt x="126199" y="61912"/>
                </a:lnTo>
                <a:lnTo>
                  <a:pt x="126199" y="75628"/>
                </a:lnTo>
                <a:lnTo>
                  <a:pt x="167360" y="75628"/>
                </a:lnTo>
                <a:lnTo>
                  <a:pt x="167360" y="61912"/>
                </a:lnTo>
                <a:close/>
              </a:path>
              <a:path w="534035" h="139064">
                <a:moveTo>
                  <a:pt x="309664" y="3048"/>
                </a:moveTo>
                <a:lnTo>
                  <a:pt x="295846" y="3048"/>
                </a:lnTo>
                <a:lnTo>
                  <a:pt x="279082" y="70205"/>
                </a:lnTo>
                <a:lnTo>
                  <a:pt x="276034" y="79349"/>
                </a:lnTo>
                <a:lnTo>
                  <a:pt x="274510" y="86969"/>
                </a:lnTo>
                <a:lnTo>
                  <a:pt x="272986" y="93065"/>
                </a:lnTo>
                <a:lnTo>
                  <a:pt x="271792" y="83896"/>
                </a:lnTo>
                <a:lnTo>
                  <a:pt x="270319" y="74587"/>
                </a:lnTo>
                <a:lnTo>
                  <a:pt x="268274" y="64985"/>
                </a:lnTo>
                <a:lnTo>
                  <a:pt x="250126" y="3048"/>
                </a:lnTo>
                <a:lnTo>
                  <a:pt x="233362" y="3048"/>
                </a:lnTo>
                <a:lnTo>
                  <a:pt x="213550" y="73253"/>
                </a:lnTo>
                <a:lnTo>
                  <a:pt x="213550" y="74777"/>
                </a:lnTo>
                <a:lnTo>
                  <a:pt x="212026" y="82397"/>
                </a:lnTo>
                <a:lnTo>
                  <a:pt x="208978" y="93065"/>
                </a:lnTo>
                <a:lnTo>
                  <a:pt x="207454" y="85445"/>
                </a:lnTo>
                <a:lnTo>
                  <a:pt x="205930" y="79349"/>
                </a:lnTo>
                <a:lnTo>
                  <a:pt x="204406" y="71729"/>
                </a:lnTo>
                <a:lnTo>
                  <a:pt x="189166" y="3048"/>
                </a:lnTo>
                <a:lnTo>
                  <a:pt x="173837" y="3048"/>
                </a:lnTo>
                <a:lnTo>
                  <a:pt x="201358" y="108394"/>
                </a:lnTo>
                <a:lnTo>
                  <a:pt x="216598" y="108394"/>
                </a:lnTo>
                <a:lnTo>
                  <a:pt x="237934" y="27533"/>
                </a:lnTo>
                <a:lnTo>
                  <a:pt x="239458" y="24485"/>
                </a:lnTo>
                <a:lnTo>
                  <a:pt x="240982" y="19913"/>
                </a:lnTo>
                <a:lnTo>
                  <a:pt x="240982" y="15341"/>
                </a:lnTo>
                <a:lnTo>
                  <a:pt x="242506" y="16865"/>
                </a:lnTo>
                <a:lnTo>
                  <a:pt x="242506" y="21437"/>
                </a:lnTo>
                <a:lnTo>
                  <a:pt x="245554" y="27533"/>
                </a:lnTo>
                <a:lnTo>
                  <a:pt x="266890" y="108394"/>
                </a:lnTo>
                <a:lnTo>
                  <a:pt x="280606" y="108394"/>
                </a:lnTo>
                <a:lnTo>
                  <a:pt x="309664" y="3048"/>
                </a:lnTo>
                <a:close/>
              </a:path>
              <a:path w="534035" h="139064">
                <a:moveTo>
                  <a:pt x="407187" y="108394"/>
                </a:moveTo>
                <a:lnTo>
                  <a:pt x="394195" y="76301"/>
                </a:lnTo>
                <a:lnTo>
                  <a:pt x="389255" y="64109"/>
                </a:lnTo>
                <a:lnTo>
                  <a:pt x="375183" y="29375"/>
                </a:lnTo>
                <a:lnTo>
                  <a:pt x="375183" y="64109"/>
                </a:lnTo>
                <a:lnTo>
                  <a:pt x="338607" y="64109"/>
                </a:lnTo>
                <a:lnTo>
                  <a:pt x="350799" y="33629"/>
                </a:lnTo>
                <a:lnTo>
                  <a:pt x="352323" y="27533"/>
                </a:lnTo>
                <a:lnTo>
                  <a:pt x="355371" y="19913"/>
                </a:lnTo>
                <a:lnTo>
                  <a:pt x="356895" y="13817"/>
                </a:lnTo>
                <a:lnTo>
                  <a:pt x="359943" y="26009"/>
                </a:lnTo>
                <a:lnTo>
                  <a:pt x="362991" y="35153"/>
                </a:lnTo>
                <a:lnTo>
                  <a:pt x="375183" y="64109"/>
                </a:lnTo>
                <a:lnTo>
                  <a:pt x="375183" y="29375"/>
                </a:lnTo>
                <a:lnTo>
                  <a:pt x="368884" y="13817"/>
                </a:lnTo>
                <a:lnTo>
                  <a:pt x="364515" y="3048"/>
                </a:lnTo>
                <a:lnTo>
                  <a:pt x="349275" y="3048"/>
                </a:lnTo>
                <a:lnTo>
                  <a:pt x="308038" y="108394"/>
                </a:lnTo>
                <a:lnTo>
                  <a:pt x="323367" y="108394"/>
                </a:lnTo>
                <a:lnTo>
                  <a:pt x="335559" y="76301"/>
                </a:lnTo>
                <a:lnTo>
                  <a:pt x="379755" y="76301"/>
                </a:lnTo>
                <a:lnTo>
                  <a:pt x="391947" y="108394"/>
                </a:lnTo>
                <a:lnTo>
                  <a:pt x="407187" y="108394"/>
                </a:lnTo>
                <a:close/>
              </a:path>
              <a:path w="534035" h="139064">
                <a:moveTo>
                  <a:pt x="504825" y="71729"/>
                </a:moveTo>
                <a:lnTo>
                  <a:pt x="481965" y="50393"/>
                </a:lnTo>
                <a:lnTo>
                  <a:pt x="474345" y="47345"/>
                </a:lnTo>
                <a:lnTo>
                  <a:pt x="437769" y="32105"/>
                </a:lnTo>
                <a:lnTo>
                  <a:pt x="437769" y="24485"/>
                </a:lnTo>
                <a:lnTo>
                  <a:pt x="439293" y="19913"/>
                </a:lnTo>
                <a:lnTo>
                  <a:pt x="443865" y="16865"/>
                </a:lnTo>
                <a:lnTo>
                  <a:pt x="446913" y="13817"/>
                </a:lnTo>
                <a:lnTo>
                  <a:pt x="453009" y="12293"/>
                </a:lnTo>
                <a:lnTo>
                  <a:pt x="469773" y="12293"/>
                </a:lnTo>
                <a:lnTo>
                  <a:pt x="475869" y="15341"/>
                </a:lnTo>
                <a:lnTo>
                  <a:pt x="485013" y="21437"/>
                </a:lnTo>
                <a:lnTo>
                  <a:pt x="486537" y="26009"/>
                </a:lnTo>
                <a:lnTo>
                  <a:pt x="488061" y="33629"/>
                </a:lnTo>
                <a:lnTo>
                  <a:pt x="500253" y="32105"/>
                </a:lnTo>
                <a:lnTo>
                  <a:pt x="500253" y="26009"/>
                </a:lnTo>
                <a:lnTo>
                  <a:pt x="498729" y="19913"/>
                </a:lnTo>
                <a:lnTo>
                  <a:pt x="492633" y="10769"/>
                </a:lnTo>
                <a:lnTo>
                  <a:pt x="488061" y="6197"/>
                </a:lnTo>
                <a:lnTo>
                  <a:pt x="481965" y="4572"/>
                </a:lnTo>
                <a:lnTo>
                  <a:pt x="475869" y="1524"/>
                </a:lnTo>
                <a:lnTo>
                  <a:pt x="469773" y="0"/>
                </a:lnTo>
                <a:lnTo>
                  <a:pt x="454533" y="0"/>
                </a:lnTo>
                <a:lnTo>
                  <a:pt x="448437" y="1524"/>
                </a:lnTo>
                <a:lnTo>
                  <a:pt x="442341" y="4572"/>
                </a:lnTo>
                <a:lnTo>
                  <a:pt x="436245" y="6197"/>
                </a:lnTo>
                <a:lnTo>
                  <a:pt x="431584" y="10769"/>
                </a:lnTo>
                <a:lnTo>
                  <a:pt x="425488" y="19913"/>
                </a:lnTo>
                <a:lnTo>
                  <a:pt x="423964" y="24485"/>
                </a:lnTo>
                <a:lnTo>
                  <a:pt x="423964" y="35153"/>
                </a:lnTo>
                <a:lnTo>
                  <a:pt x="425488" y="38201"/>
                </a:lnTo>
                <a:lnTo>
                  <a:pt x="428536" y="42773"/>
                </a:lnTo>
                <a:lnTo>
                  <a:pt x="430060" y="47345"/>
                </a:lnTo>
                <a:lnTo>
                  <a:pt x="434721" y="50393"/>
                </a:lnTo>
                <a:lnTo>
                  <a:pt x="439293" y="51917"/>
                </a:lnTo>
                <a:lnTo>
                  <a:pt x="443865" y="54965"/>
                </a:lnTo>
                <a:lnTo>
                  <a:pt x="449961" y="56489"/>
                </a:lnTo>
                <a:lnTo>
                  <a:pt x="459105" y="59537"/>
                </a:lnTo>
                <a:lnTo>
                  <a:pt x="469773" y="61061"/>
                </a:lnTo>
                <a:lnTo>
                  <a:pt x="475869" y="62585"/>
                </a:lnTo>
                <a:lnTo>
                  <a:pt x="478917" y="64109"/>
                </a:lnTo>
                <a:lnTo>
                  <a:pt x="483489" y="65633"/>
                </a:lnTo>
                <a:lnTo>
                  <a:pt x="488061" y="70205"/>
                </a:lnTo>
                <a:lnTo>
                  <a:pt x="491109" y="76301"/>
                </a:lnTo>
                <a:lnTo>
                  <a:pt x="491109" y="82397"/>
                </a:lnTo>
                <a:lnTo>
                  <a:pt x="488061" y="88493"/>
                </a:lnTo>
                <a:lnTo>
                  <a:pt x="485013" y="91541"/>
                </a:lnTo>
                <a:lnTo>
                  <a:pt x="478917" y="94589"/>
                </a:lnTo>
                <a:lnTo>
                  <a:pt x="469773" y="97726"/>
                </a:lnTo>
                <a:lnTo>
                  <a:pt x="459105" y="97726"/>
                </a:lnTo>
                <a:lnTo>
                  <a:pt x="453009" y="96202"/>
                </a:lnTo>
                <a:lnTo>
                  <a:pt x="448437" y="93065"/>
                </a:lnTo>
                <a:lnTo>
                  <a:pt x="443865" y="91541"/>
                </a:lnTo>
                <a:lnTo>
                  <a:pt x="437769" y="85445"/>
                </a:lnTo>
                <a:lnTo>
                  <a:pt x="436245" y="82397"/>
                </a:lnTo>
                <a:lnTo>
                  <a:pt x="433197" y="73253"/>
                </a:lnTo>
                <a:lnTo>
                  <a:pt x="420916" y="73253"/>
                </a:lnTo>
                <a:lnTo>
                  <a:pt x="420916" y="80873"/>
                </a:lnTo>
                <a:lnTo>
                  <a:pt x="422440" y="86969"/>
                </a:lnTo>
                <a:lnTo>
                  <a:pt x="456057" y="109918"/>
                </a:lnTo>
                <a:lnTo>
                  <a:pt x="472821" y="109918"/>
                </a:lnTo>
                <a:lnTo>
                  <a:pt x="478917" y="108394"/>
                </a:lnTo>
                <a:lnTo>
                  <a:pt x="491109" y="102298"/>
                </a:lnTo>
                <a:lnTo>
                  <a:pt x="495681" y="99250"/>
                </a:lnTo>
                <a:lnTo>
                  <a:pt x="498729" y="93065"/>
                </a:lnTo>
                <a:lnTo>
                  <a:pt x="504825" y="83921"/>
                </a:lnTo>
                <a:lnTo>
                  <a:pt x="504825" y="71729"/>
                </a:lnTo>
                <a:close/>
              </a:path>
              <a:path w="534035" h="139064">
                <a:moveTo>
                  <a:pt x="533781" y="2984"/>
                </a:moveTo>
                <a:lnTo>
                  <a:pt x="520065" y="2984"/>
                </a:lnTo>
                <a:lnTo>
                  <a:pt x="520065" y="46164"/>
                </a:lnTo>
                <a:lnTo>
                  <a:pt x="533781" y="46164"/>
                </a:lnTo>
                <a:lnTo>
                  <a:pt x="533781" y="2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111144" y="6340411"/>
            <a:ext cx="137795" cy="139065"/>
          </a:xfrm>
          <a:custGeom>
            <a:avLst/>
            <a:gdLst/>
            <a:ahLst/>
            <a:cxnLst/>
            <a:rect l="l" t="t" r="r" b="b"/>
            <a:pathLst>
              <a:path w="137794" h="139064">
                <a:moveTo>
                  <a:pt x="82397" y="2984"/>
                </a:moveTo>
                <a:lnTo>
                  <a:pt x="68580" y="2984"/>
                </a:lnTo>
                <a:lnTo>
                  <a:pt x="68580" y="46164"/>
                </a:lnTo>
                <a:lnTo>
                  <a:pt x="0" y="46164"/>
                </a:lnTo>
                <a:lnTo>
                  <a:pt x="0" y="57594"/>
                </a:lnTo>
                <a:lnTo>
                  <a:pt x="0" y="108394"/>
                </a:lnTo>
                <a:lnTo>
                  <a:pt x="13716" y="108394"/>
                </a:lnTo>
                <a:lnTo>
                  <a:pt x="13716" y="57594"/>
                </a:lnTo>
                <a:lnTo>
                  <a:pt x="68580" y="57594"/>
                </a:lnTo>
                <a:lnTo>
                  <a:pt x="68580" y="108394"/>
                </a:lnTo>
                <a:lnTo>
                  <a:pt x="82397" y="108394"/>
                </a:lnTo>
                <a:lnTo>
                  <a:pt x="82397" y="57594"/>
                </a:lnTo>
                <a:lnTo>
                  <a:pt x="82397" y="46164"/>
                </a:lnTo>
                <a:lnTo>
                  <a:pt x="82397" y="2984"/>
                </a:lnTo>
                <a:close/>
              </a:path>
              <a:path w="137794" h="139064">
                <a:moveTo>
                  <a:pt x="137261" y="70205"/>
                </a:moveTo>
                <a:lnTo>
                  <a:pt x="127419" y="27533"/>
                </a:lnTo>
                <a:lnTo>
                  <a:pt x="111353" y="0"/>
                </a:lnTo>
                <a:lnTo>
                  <a:pt x="102209" y="0"/>
                </a:lnTo>
                <a:lnTo>
                  <a:pt x="108305" y="10769"/>
                </a:lnTo>
                <a:lnTo>
                  <a:pt x="111353" y="18389"/>
                </a:lnTo>
                <a:lnTo>
                  <a:pt x="114401" y="21437"/>
                </a:lnTo>
                <a:lnTo>
                  <a:pt x="115925" y="29057"/>
                </a:lnTo>
                <a:lnTo>
                  <a:pt x="118973" y="35153"/>
                </a:lnTo>
                <a:lnTo>
                  <a:pt x="120497" y="42773"/>
                </a:lnTo>
                <a:lnTo>
                  <a:pt x="122593" y="56489"/>
                </a:lnTo>
                <a:lnTo>
                  <a:pt x="123278" y="63347"/>
                </a:lnTo>
                <a:lnTo>
                  <a:pt x="123545" y="70205"/>
                </a:lnTo>
                <a:lnTo>
                  <a:pt x="122135" y="87363"/>
                </a:lnTo>
                <a:lnTo>
                  <a:pt x="118021" y="104546"/>
                </a:lnTo>
                <a:lnTo>
                  <a:pt x="111328" y="121716"/>
                </a:lnTo>
                <a:lnTo>
                  <a:pt x="102209" y="138874"/>
                </a:lnTo>
                <a:lnTo>
                  <a:pt x="111353" y="138874"/>
                </a:lnTo>
                <a:lnTo>
                  <a:pt x="132753" y="97675"/>
                </a:lnTo>
                <a:lnTo>
                  <a:pt x="136702" y="79349"/>
                </a:lnTo>
                <a:lnTo>
                  <a:pt x="137261" y="702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9" name="object 89"/>
          <p:cNvGrpSpPr/>
          <p:nvPr/>
        </p:nvGrpSpPr>
        <p:grpSpPr>
          <a:xfrm>
            <a:off x="1036891" y="6593681"/>
            <a:ext cx="1526540" cy="137795"/>
            <a:chOff x="1036891" y="6593681"/>
            <a:chExt cx="1526540" cy="137795"/>
          </a:xfrm>
        </p:grpSpPr>
        <p:pic>
          <p:nvPicPr>
            <p:cNvPr id="90" name="object 9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36891" y="6593681"/>
              <a:ext cx="1491615" cy="137350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549651" y="6595871"/>
              <a:ext cx="13970" cy="106680"/>
            </a:xfrm>
            <a:custGeom>
              <a:avLst/>
              <a:gdLst/>
              <a:ahLst/>
              <a:cxnLst/>
              <a:rect l="l" t="t" r="r" b="b"/>
              <a:pathLst>
                <a:path w="13969" h="106679">
                  <a:moveTo>
                    <a:pt x="13716" y="106680"/>
                  </a:moveTo>
                  <a:lnTo>
                    <a:pt x="0" y="106680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06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object 92"/>
          <p:cNvGrpSpPr/>
          <p:nvPr/>
        </p:nvGrpSpPr>
        <p:grpSpPr>
          <a:xfrm>
            <a:off x="2818352" y="6595205"/>
            <a:ext cx="219710" cy="107314"/>
            <a:chOff x="2818352" y="6595205"/>
            <a:chExt cx="219710" cy="107314"/>
          </a:xfrm>
        </p:grpSpPr>
        <p:sp>
          <p:nvSpPr>
            <p:cNvPr id="93" name="object 93"/>
            <p:cNvSpPr/>
            <p:nvPr/>
          </p:nvSpPr>
          <p:spPr>
            <a:xfrm>
              <a:off x="2818352" y="6595205"/>
              <a:ext cx="38100" cy="105410"/>
            </a:xfrm>
            <a:custGeom>
              <a:avLst/>
              <a:gdLst/>
              <a:ahLst/>
              <a:cxnLst/>
              <a:rect l="l" t="t" r="r" b="b"/>
              <a:pathLst>
                <a:path w="38100" h="105409">
                  <a:moveTo>
                    <a:pt x="38100" y="105251"/>
                  </a:moveTo>
                  <a:lnTo>
                    <a:pt x="25908" y="105251"/>
                  </a:lnTo>
                  <a:lnTo>
                    <a:pt x="25908" y="22955"/>
                  </a:lnTo>
                  <a:lnTo>
                    <a:pt x="22859" y="26003"/>
                  </a:lnTo>
                  <a:lnTo>
                    <a:pt x="13716" y="32099"/>
                  </a:lnTo>
                  <a:lnTo>
                    <a:pt x="7619" y="35147"/>
                  </a:lnTo>
                  <a:lnTo>
                    <a:pt x="3047" y="36671"/>
                  </a:lnTo>
                  <a:lnTo>
                    <a:pt x="0" y="38195"/>
                  </a:lnTo>
                  <a:lnTo>
                    <a:pt x="0" y="26003"/>
                  </a:lnTo>
                  <a:lnTo>
                    <a:pt x="6096" y="22955"/>
                  </a:lnTo>
                  <a:lnTo>
                    <a:pt x="24384" y="9144"/>
                  </a:lnTo>
                  <a:lnTo>
                    <a:pt x="30480" y="0"/>
                  </a:lnTo>
                  <a:lnTo>
                    <a:pt x="38100" y="0"/>
                  </a:lnTo>
                  <a:lnTo>
                    <a:pt x="38100" y="105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891504" y="6595205"/>
              <a:ext cx="146494" cy="106775"/>
            </a:xfrm>
            <a:prstGeom prst="rect">
              <a:avLst/>
            </a:prstGeom>
          </p:spPr>
        </p:pic>
      </p:grpSp>
      <p:sp>
        <p:nvSpPr>
          <p:cNvPr id="95" name="object 95"/>
          <p:cNvSpPr/>
          <p:nvPr/>
        </p:nvSpPr>
        <p:spPr>
          <a:xfrm>
            <a:off x="3092862" y="6627304"/>
            <a:ext cx="70485" cy="43180"/>
          </a:xfrm>
          <a:custGeom>
            <a:avLst/>
            <a:gdLst/>
            <a:ahLst/>
            <a:cxnLst/>
            <a:rect l="l" t="t" r="r" b="b"/>
            <a:pathLst>
              <a:path w="70485" h="43179">
                <a:moveTo>
                  <a:pt x="70199" y="10668"/>
                </a:moveTo>
                <a:lnTo>
                  <a:pt x="0" y="10668"/>
                </a:lnTo>
                <a:lnTo>
                  <a:pt x="0" y="0"/>
                </a:lnTo>
                <a:lnTo>
                  <a:pt x="70199" y="0"/>
                </a:lnTo>
                <a:lnTo>
                  <a:pt x="70199" y="10668"/>
                </a:lnTo>
                <a:close/>
              </a:path>
              <a:path w="70485" h="43179">
                <a:moveTo>
                  <a:pt x="70199" y="42672"/>
                </a:moveTo>
                <a:lnTo>
                  <a:pt x="0" y="42672"/>
                </a:lnTo>
                <a:lnTo>
                  <a:pt x="0" y="32004"/>
                </a:lnTo>
                <a:lnTo>
                  <a:pt x="70199" y="32004"/>
                </a:lnTo>
                <a:lnTo>
                  <a:pt x="70199" y="42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6" name="object 96"/>
          <p:cNvGrpSpPr/>
          <p:nvPr/>
        </p:nvGrpSpPr>
        <p:grpSpPr>
          <a:xfrm>
            <a:off x="3227069" y="6595205"/>
            <a:ext cx="290830" cy="107950"/>
            <a:chOff x="3227069" y="6595205"/>
            <a:chExt cx="290830" cy="107950"/>
          </a:xfrm>
        </p:grpSpPr>
        <p:sp>
          <p:nvSpPr>
            <p:cNvPr id="97" name="object 97"/>
            <p:cNvSpPr/>
            <p:nvPr/>
          </p:nvSpPr>
          <p:spPr>
            <a:xfrm>
              <a:off x="3227069" y="6595205"/>
              <a:ext cx="38100" cy="105410"/>
            </a:xfrm>
            <a:custGeom>
              <a:avLst/>
              <a:gdLst/>
              <a:ahLst/>
              <a:cxnLst/>
              <a:rect l="l" t="t" r="r" b="b"/>
              <a:pathLst>
                <a:path w="38100" h="105409">
                  <a:moveTo>
                    <a:pt x="38100" y="105251"/>
                  </a:moveTo>
                  <a:lnTo>
                    <a:pt x="25908" y="105251"/>
                  </a:lnTo>
                  <a:lnTo>
                    <a:pt x="25908" y="22955"/>
                  </a:lnTo>
                  <a:lnTo>
                    <a:pt x="22859" y="26003"/>
                  </a:lnTo>
                  <a:lnTo>
                    <a:pt x="13716" y="32099"/>
                  </a:lnTo>
                  <a:lnTo>
                    <a:pt x="7619" y="35147"/>
                  </a:lnTo>
                  <a:lnTo>
                    <a:pt x="3047" y="36671"/>
                  </a:lnTo>
                  <a:lnTo>
                    <a:pt x="0" y="38195"/>
                  </a:lnTo>
                  <a:lnTo>
                    <a:pt x="0" y="26003"/>
                  </a:lnTo>
                  <a:lnTo>
                    <a:pt x="6096" y="22955"/>
                  </a:lnTo>
                  <a:lnTo>
                    <a:pt x="13716" y="18288"/>
                  </a:lnTo>
                  <a:lnTo>
                    <a:pt x="18288" y="13716"/>
                  </a:lnTo>
                  <a:lnTo>
                    <a:pt x="24384" y="9144"/>
                  </a:lnTo>
                  <a:lnTo>
                    <a:pt x="30480" y="0"/>
                  </a:lnTo>
                  <a:lnTo>
                    <a:pt x="38100" y="0"/>
                  </a:lnTo>
                  <a:lnTo>
                    <a:pt x="38100" y="105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289649" y="6595205"/>
              <a:ext cx="190595" cy="106775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3503675" y="6595871"/>
              <a:ext cx="13970" cy="106680"/>
            </a:xfrm>
            <a:custGeom>
              <a:avLst/>
              <a:gdLst/>
              <a:ahLst/>
              <a:cxnLst/>
              <a:rect l="l" t="t" r="r" b="b"/>
              <a:pathLst>
                <a:path w="13970" h="106679">
                  <a:moveTo>
                    <a:pt x="13716" y="106680"/>
                  </a:moveTo>
                  <a:lnTo>
                    <a:pt x="0" y="106680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06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0" name="object 100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036891" y="6845427"/>
            <a:ext cx="1233868" cy="138874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424874" y="6846951"/>
            <a:ext cx="382809" cy="108299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3945445" y="5600351"/>
            <a:ext cx="342265" cy="107314"/>
            <a:chOff x="3945445" y="5600351"/>
            <a:chExt cx="342265" cy="107314"/>
          </a:xfrm>
        </p:grpSpPr>
        <p:sp>
          <p:nvSpPr>
            <p:cNvPr id="103" name="object 103"/>
            <p:cNvSpPr/>
            <p:nvPr/>
          </p:nvSpPr>
          <p:spPr>
            <a:xfrm>
              <a:off x="3945445" y="5600357"/>
              <a:ext cx="71755" cy="105410"/>
            </a:xfrm>
            <a:custGeom>
              <a:avLst/>
              <a:gdLst/>
              <a:ahLst/>
              <a:cxnLst/>
              <a:rect l="l" t="t" r="r" b="b"/>
              <a:pathLst>
                <a:path w="71754" h="105410">
                  <a:moveTo>
                    <a:pt x="7171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45720"/>
                  </a:lnTo>
                  <a:lnTo>
                    <a:pt x="0" y="58420"/>
                  </a:lnTo>
                  <a:lnTo>
                    <a:pt x="0" y="105410"/>
                  </a:lnTo>
                  <a:lnTo>
                    <a:pt x="13716" y="105410"/>
                  </a:lnTo>
                  <a:lnTo>
                    <a:pt x="13716" y="58420"/>
                  </a:lnTo>
                  <a:lnTo>
                    <a:pt x="64008" y="58420"/>
                  </a:lnTo>
                  <a:lnTo>
                    <a:pt x="64008" y="45720"/>
                  </a:lnTo>
                  <a:lnTo>
                    <a:pt x="13716" y="45720"/>
                  </a:lnTo>
                  <a:lnTo>
                    <a:pt x="13716" y="12700"/>
                  </a:lnTo>
                  <a:lnTo>
                    <a:pt x="71716" y="12700"/>
                  </a:lnTo>
                  <a:lnTo>
                    <a:pt x="71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36980" y="5600509"/>
              <a:ext cx="250126" cy="106775"/>
            </a:xfrm>
            <a:prstGeom prst="rect">
              <a:avLst/>
            </a:prstGeom>
          </p:spPr>
        </p:pic>
      </p:grpSp>
      <p:grpSp>
        <p:nvGrpSpPr>
          <p:cNvPr id="105" name="object 105"/>
          <p:cNvGrpSpPr/>
          <p:nvPr/>
        </p:nvGrpSpPr>
        <p:grpSpPr>
          <a:xfrm>
            <a:off x="3939349" y="5850731"/>
            <a:ext cx="305435" cy="109855"/>
            <a:chOff x="3939349" y="5850731"/>
            <a:chExt cx="305435" cy="109855"/>
          </a:xfrm>
        </p:grpSpPr>
        <p:pic>
          <p:nvPicPr>
            <p:cNvPr id="106" name="object 10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939349" y="5850731"/>
              <a:ext cx="111347" cy="10982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072032" y="5879687"/>
              <a:ext cx="172307" cy="80867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4309967" y="5850731"/>
            <a:ext cx="1362075" cy="139065"/>
            <a:chOff x="4309967" y="5850731"/>
            <a:chExt cx="1362075" cy="139065"/>
          </a:xfrm>
        </p:grpSpPr>
        <p:pic>
          <p:nvPicPr>
            <p:cNvPr id="109" name="object 10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309967" y="5850731"/>
              <a:ext cx="1328452" cy="138874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5658230" y="5853620"/>
              <a:ext cx="13970" cy="44450"/>
            </a:xfrm>
            <a:custGeom>
              <a:avLst/>
              <a:gdLst/>
              <a:ahLst/>
              <a:cxnLst/>
              <a:rect l="l" t="t" r="r" b="b"/>
              <a:pathLst>
                <a:path w="13970" h="44450">
                  <a:moveTo>
                    <a:pt x="0" y="0"/>
                  </a:moveTo>
                  <a:lnTo>
                    <a:pt x="13716" y="0"/>
                  </a:lnTo>
                  <a:lnTo>
                    <a:pt x="13716" y="44450"/>
                  </a:lnTo>
                  <a:lnTo>
                    <a:pt x="0" y="44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/>
          <p:nvPr/>
        </p:nvSpPr>
        <p:spPr>
          <a:xfrm>
            <a:off x="5658218" y="5850737"/>
            <a:ext cx="137795" cy="139065"/>
          </a:xfrm>
          <a:custGeom>
            <a:avLst/>
            <a:gdLst/>
            <a:ahLst/>
            <a:cxnLst/>
            <a:rect l="l" t="t" r="r" b="b"/>
            <a:pathLst>
              <a:path w="137795" h="139064">
                <a:moveTo>
                  <a:pt x="82397" y="2882"/>
                </a:moveTo>
                <a:lnTo>
                  <a:pt x="68580" y="2882"/>
                </a:lnTo>
                <a:lnTo>
                  <a:pt x="68580" y="47332"/>
                </a:lnTo>
                <a:lnTo>
                  <a:pt x="0" y="47332"/>
                </a:lnTo>
                <a:lnTo>
                  <a:pt x="0" y="60032"/>
                </a:lnTo>
                <a:lnTo>
                  <a:pt x="0" y="108292"/>
                </a:lnTo>
                <a:lnTo>
                  <a:pt x="13716" y="108292"/>
                </a:lnTo>
                <a:lnTo>
                  <a:pt x="13716" y="60032"/>
                </a:lnTo>
                <a:lnTo>
                  <a:pt x="68580" y="60032"/>
                </a:lnTo>
                <a:lnTo>
                  <a:pt x="68580" y="108292"/>
                </a:lnTo>
                <a:lnTo>
                  <a:pt x="82397" y="108292"/>
                </a:lnTo>
                <a:lnTo>
                  <a:pt x="82397" y="60032"/>
                </a:lnTo>
                <a:lnTo>
                  <a:pt x="82397" y="47332"/>
                </a:lnTo>
                <a:lnTo>
                  <a:pt x="82397" y="2882"/>
                </a:lnTo>
                <a:close/>
              </a:path>
              <a:path w="137795" h="139064">
                <a:moveTo>
                  <a:pt x="137261" y="70205"/>
                </a:moveTo>
                <a:lnTo>
                  <a:pt x="128739" y="27432"/>
                </a:lnTo>
                <a:lnTo>
                  <a:pt x="112877" y="0"/>
                </a:lnTo>
                <a:lnTo>
                  <a:pt x="103733" y="0"/>
                </a:lnTo>
                <a:lnTo>
                  <a:pt x="108305" y="10668"/>
                </a:lnTo>
                <a:lnTo>
                  <a:pt x="112877" y="18288"/>
                </a:lnTo>
                <a:lnTo>
                  <a:pt x="114401" y="22860"/>
                </a:lnTo>
                <a:lnTo>
                  <a:pt x="124802" y="63334"/>
                </a:lnTo>
                <a:lnTo>
                  <a:pt x="125069" y="70205"/>
                </a:lnTo>
                <a:lnTo>
                  <a:pt x="123659" y="87350"/>
                </a:lnTo>
                <a:lnTo>
                  <a:pt x="119545" y="104495"/>
                </a:lnTo>
                <a:lnTo>
                  <a:pt x="112852" y="121678"/>
                </a:lnTo>
                <a:lnTo>
                  <a:pt x="103733" y="138874"/>
                </a:lnTo>
                <a:lnTo>
                  <a:pt x="112877" y="138874"/>
                </a:lnTo>
                <a:lnTo>
                  <a:pt x="133400" y="97637"/>
                </a:lnTo>
                <a:lnTo>
                  <a:pt x="136931" y="79349"/>
                </a:lnTo>
                <a:lnTo>
                  <a:pt x="137261" y="702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" name="object 112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844254" y="5852255"/>
            <a:ext cx="384333" cy="108299"/>
          </a:xfrm>
          <a:prstGeom prst="rect">
            <a:avLst/>
          </a:prstGeom>
        </p:spPr>
      </p:pic>
      <p:grpSp>
        <p:nvGrpSpPr>
          <p:cNvPr id="113" name="object 113"/>
          <p:cNvGrpSpPr/>
          <p:nvPr/>
        </p:nvGrpSpPr>
        <p:grpSpPr>
          <a:xfrm>
            <a:off x="3934777" y="6105429"/>
            <a:ext cx="488315" cy="135890"/>
            <a:chOff x="3934777" y="6105429"/>
            <a:chExt cx="488315" cy="135890"/>
          </a:xfrm>
        </p:grpSpPr>
        <p:pic>
          <p:nvPicPr>
            <p:cNvPr id="114" name="object 11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934777" y="6105429"/>
              <a:ext cx="321754" cy="13582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279487" y="6105525"/>
              <a:ext cx="143351" cy="106775"/>
            </a:xfrm>
            <a:prstGeom prst="rect">
              <a:avLst/>
            </a:prstGeom>
          </p:spPr>
        </p:pic>
      </p:grpSp>
      <p:pic>
        <p:nvPicPr>
          <p:cNvPr id="116" name="object 116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4473130" y="6105525"/>
            <a:ext cx="308133" cy="135731"/>
          </a:xfrm>
          <a:prstGeom prst="rect">
            <a:avLst/>
          </a:prstGeom>
        </p:spPr>
      </p:pic>
      <p:grpSp>
        <p:nvGrpSpPr>
          <p:cNvPr id="117" name="object 117"/>
          <p:cNvGrpSpPr/>
          <p:nvPr/>
        </p:nvGrpSpPr>
        <p:grpSpPr>
          <a:xfrm>
            <a:off x="3939349" y="6355746"/>
            <a:ext cx="1496695" cy="139065"/>
            <a:chOff x="3939349" y="6355746"/>
            <a:chExt cx="1496695" cy="139065"/>
          </a:xfrm>
        </p:grpSpPr>
        <p:pic>
          <p:nvPicPr>
            <p:cNvPr id="118" name="object 11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939349" y="6355746"/>
              <a:ext cx="1410747" cy="138779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5370004" y="6358890"/>
              <a:ext cx="66040" cy="105410"/>
            </a:xfrm>
            <a:custGeom>
              <a:avLst/>
              <a:gdLst/>
              <a:ahLst/>
              <a:cxnLst/>
              <a:rect l="l" t="t" r="r" b="b"/>
              <a:pathLst>
                <a:path w="66039" h="105410">
                  <a:moveTo>
                    <a:pt x="65519" y="92710"/>
                  </a:moveTo>
                  <a:lnTo>
                    <a:pt x="13703" y="92710"/>
                  </a:lnTo>
                  <a:lnTo>
                    <a:pt x="13703" y="0"/>
                  </a:lnTo>
                  <a:lnTo>
                    <a:pt x="0" y="0"/>
                  </a:lnTo>
                  <a:lnTo>
                    <a:pt x="0" y="92710"/>
                  </a:lnTo>
                  <a:lnTo>
                    <a:pt x="0" y="105410"/>
                  </a:lnTo>
                  <a:lnTo>
                    <a:pt x="65519" y="105410"/>
                  </a:lnTo>
                  <a:lnTo>
                    <a:pt x="65519" y="927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/>
          <p:nvPr/>
        </p:nvSpPr>
        <p:spPr>
          <a:xfrm>
            <a:off x="5495061" y="6355753"/>
            <a:ext cx="532765" cy="139065"/>
          </a:xfrm>
          <a:custGeom>
            <a:avLst/>
            <a:gdLst/>
            <a:ahLst/>
            <a:cxnLst/>
            <a:rect l="l" t="t" r="r" b="b"/>
            <a:pathLst>
              <a:path w="532764" h="139064">
                <a:moveTo>
                  <a:pt x="33528" y="0"/>
                </a:moveTo>
                <a:lnTo>
                  <a:pt x="24384" y="0"/>
                </a:lnTo>
                <a:lnTo>
                  <a:pt x="18719" y="9144"/>
                </a:lnTo>
                <a:lnTo>
                  <a:pt x="2565" y="44602"/>
                </a:lnTo>
                <a:lnTo>
                  <a:pt x="0" y="70104"/>
                </a:lnTo>
                <a:lnTo>
                  <a:pt x="330" y="79298"/>
                </a:lnTo>
                <a:lnTo>
                  <a:pt x="15430" y="123926"/>
                </a:lnTo>
                <a:lnTo>
                  <a:pt x="24384" y="138785"/>
                </a:lnTo>
                <a:lnTo>
                  <a:pt x="33528" y="138785"/>
                </a:lnTo>
                <a:lnTo>
                  <a:pt x="24409" y="121627"/>
                </a:lnTo>
                <a:lnTo>
                  <a:pt x="17716" y="104482"/>
                </a:lnTo>
                <a:lnTo>
                  <a:pt x="13601" y="87299"/>
                </a:lnTo>
                <a:lnTo>
                  <a:pt x="12192" y="70104"/>
                </a:lnTo>
                <a:lnTo>
                  <a:pt x="12458" y="63246"/>
                </a:lnTo>
                <a:lnTo>
                  <a:pt x="13144" y="56388"/>
                </a:lnTo>
                <a:lnTo>
                  <a:pt x="15240" y="42672"/>
                </a:lnTo>
                <a:lnTo>
                  <a:pt x="18288" y="35052"/>
                </a:lnTo>
                <a:lnTo>
                  <a:pt x="19812" y="28956"/>
                </a:lnTo>
                <a:lnTo>
                  <a:pt x="22860" y="21336"/>
                </a:lnTo>
                <a:lnTo>
                  <a:pt x="24384" y="18288"/>
                </a:lnTo>
                <a:lnTo>
                  <a:pt x="28956" y="10668"/>
                </a:lnTo>
                <a:lnTo>
                  <a:pt x="33528" y="0"/>
                </a:lnTo>
                <a:close/>
              </a:path>
              <a:path w="532764" h="139064">
                <a:moveTo>
                  <a:pt x="118872" y="70104"/>
                </a:moveTo>
                <a:lnTo>
                  <a:pt x="105156" y="36461"/>
                </a:lnTo>
                <a:lnTo>
                  <a:pt x="105156" y="56388"/>
                </a:lnTo>
                <a:lnTo>
                  <a:pt x="105156" y="62484"/>
                </a:lnTo>
                <a:lnTo>
                  <a:pt x="62484" y="62484"/>
                </a:lnTo>
                <a:lnTo>
                  <a:pt x="62484" y="54864"/>
                </a:lnTo>
                <a:lnTo>
                  <a:pt x="68465" y="45885"/>
                </a:lnTo>
                <a:lnTo>
                  <a:pt x="68656" y="45669"/>
                </a:lnTo>
                <a:lnTo>
                  <a:pt x="77724" y="39624"/>
                </a:lnTo>
                <a:lnTo>
                  <a:pt x="91440" y="39624"/>
                </a:lnTo>
                <a:lnTo>
                  <a:pt x="96012" y="42672"/>
                </a:lnTo>
                <a:lnTo>
                  <a:pt x="100584" y="47244"/>
                </a:lnTo>
                <a:lnTo>
                  <a:pt x="103632" y="51816"/>
                </a:lnTo>
                <a:lnTo>
                  <a:pt x="105156" y="56388"/>
                </a:lnTo>
                <a:lnTo>
                  <a:pt x="105156" y="36461"/>
                </a:lnTo>
                <a:lnTo>
                  <a:pt x="103962" y="35623"/>
                </a:lnTo>
                <a:lnTo>
                  <a:pt x="97917" y="32766"/>
                </a:lnTo>
                <a:lnTo>
                  <a:pt x="91300" y="31051"/>
                </a:lnTo>
                <a:lnTo>
                  <a:pt x="83820" y="30480"/>
                </a:lnTo>
                <a:lnTo>
                  <a:pt x="76339" y="31051"/>
                </a:lnTo>
                <a:lnTo>
                  <a:pt x="49339" y="61264"/>
                </a:lnTo>
                <a:lnTo>
                  <a:pt x="49263" y="62484"/>
                </a:lnTo>
                <a:lnTo>
                  <a:pt x="48768" y="70104"/>
                </a:lnTo>
                <a:lnTo>
                  <a:pt x="69913" y="107353"/>
                </a:lnTo>
                <a:lnTo>
                  <a:pt x="85344" y="109829"/>
                </a:lnTo>
                <a:lnTo>
                  <a:pt x="92964" y="109829"/>
                </a:lnTo>
                <a:lnTo>
                  <a:pt x="118872" y="85445"/>
                </a:lnTo>
                <a:lnTo>
                  <a:pt x="105156" y="83921"/>
                </a:lnTo>
                <a:lnTo>
                  <a:pt x="103632" y="88493"/>
                </a:lnTo>
                <a:lnTo>
                  <a:pt x="100584" y="93065"/>
                </a:lnTo>
                <a:lnTo>
                  <a:pt x="97536" y="94589"/>
                </a:lnTo>
                <a:lnTo>
                  <a:pt x="92964" y="97637"/>
                </a:lnTo>
                <a:lnTo>
                  <a:pt x="89916" y="99161"/>
                </a:lnTo>
                <a:lnTo>
                  <a:pt x="79248" y="99161"/>
                </a:lnTo>
                <a:lnTo>
                  <a:pt x="73152" y="96113"/>
                </a:lnTo>
                <a:lnTo>
                  <a:pt x="68580" y="91541"/>
                </a:lnTo>
                <a:lnTo>
                  <a:pt x="64008" y="88493"/>
                </a:lnTo>
                <a:lnTo>
                  <a:pt x="62484" y="80873"/>
                </a:lnTo>
                <a:lnTo>
                  <a:pt x="62484" y="73152"/>
                </a:lnTo>
                <a:lnTo>
                  <a:pt x="118872" y="73152"/>
                </a:lnTo>
                <a:lnTo>
                  <a:pt x="118872" y="70104"/>
                </a:lnTo>
                <a:close/>
              </a:path>
              <a:path w="532764" h="139064">
                <a:moveTo>
                  <a:pt x="168109" y="61823"/>
                </a:moveTo>
                <a:lnTo>
                  <a:pt x="126961" y="61823"/>
                </a:lnTo>
                <a:lnTo>
                  <a:pt x="126961" y="75539"/>
                </a:lnTo>
                <a:lnTo>
                  <a:pt x="168109" y="75539"/>
                </a:lnTo>
                <a:lnTo>
                  <a:pt x="168109" y="61823"/>
                </a:lnTo>
                <a:close/>
              </a:path>
              <a:path w="532764" h="139064">
                <a:moveTo>
                  <a:pt x="308038" y="3048"/>
                </a:moveTo>
                <a:lnTo>
                  <a:pt x="294322" y="3048"/>
                </a:lnTo>
                <a:lnTo>
                  <a:pt x="277558" y="70104"/>
                </a:lnTo>
                <a:lnTo>
                  <a:pt x="276034" y="79248"/>
                </a:lnTo>
                <a:lnTo>
                  <a:pt x="274510" y="86969"/>
                </a:lnTo>
                <a:lnTo>
                  <a:pt x="272986" y="93065"/>
                </a:lnTo>
                <a:lnTo>
                  <a:pt x="271551" y="83896"/>
                </a:lnTo>
                <a:lnTo>
                  <a:pt x="269557" y="74726"/>
                </a:lnTo>
                <a:lnTo>
                  <a:pt x="266979" y="65544"/>
                </a:lnTo>
                <a:lnTo>
                  <a:pt x="263842" y="56388"/>
                </a:lnTo>
                <a:lnTo>
                  <a:pt x="250126" y="3048"/>
                </a:lnTo>
                <a:lnTo>
                  <a:pt x="233260" y="3048"/>
                </a:lnTo>
                <a:lnTo>
                  <a:pt x="211924" y="73152"/>
                </a:lnTo>
                <a:lnTo>
                  <a:pt x="211924" y="74676"/>
                </a:lnTo>
                <a:lnTo>
                  <a:pt x="210400" y="82397"/>
                </a:lnTo>
                <a:lnTo>
                  <a:pt x="207352" y="93065"/>
                </a:lnTo>
                <a:lnTo>
                  <a:pt x="205828" y="85445"/>
                </a:lnTo>
                <a:lnTo>
                  <a:pt x="204304" y="79248"/>
                </a:lnTo>
                <a:lnTo>
                  <a:pt x="202780" y="71628"/>
                </a:lnTo>
                <a:lnTo>
                  <a:pt x="187540" y="3048"/>
                </a:lnTo>
                <a:lnTo>
                  <a:pt x="172300" y="3048"/>
                </a:lnTo>
                <a:lnTo>
                  <a:pt x="201256" y="108305"/>
                </a:lnTo>
                <a:lnTo>
                  <a:pt x="214972" y="108305"/>
                </a:lnTo>
                <a:lnTo>
                  <a:pt x="237832" y="27432"/>
                </a:lnTo>
                <a:lnTo>
                  <a:pt x="237832" y="24384"/>
                </a:lnTo>
                <a:lnTo>
                  <a:pt x="240880" y="15240"/>
                </a:lnTo>
                <a:lnTo>
                  <a:pt x="240880" y="16764"/>
                </a:lnTo>
                <a:lnTo>
                  <a:pt x="242404" y="21336"/>
                </a:lnTo>
                <a:lnTo>
                  <a:pt x="266890" y="108305"/>
                </a:lnTo>
                <a:lnTo>
                  <a:pt x="279082" y="108305"/>
                </a:lnTo>
                <a:lnTo>
                  <a:pt x="308038" y="3048"/>
                </a:lnTo>
                <a:close/>
              </a:path>
              <a:path w="532764" h="139064">
                <a:moveTo>
                  <a:pt x="405676" y="108305"/>
                </a:moveTo>
                <a:lnTo>
                  <a:pt x="392620" y="76200"/>
                </a:lnTo>
                <a:lnTo>
                  <a:pt x="387667" y="64008"/>
                </a:lnTo>
                <a:lnTo>
                  <a:pt x="373672" y="29565"/>
                </a:lnTo>
                <a:lnTo>
                  <a:pt x="373672" y="64008"/>
                </a:lnTo>
                <a:lnTo>
                  <a:pt x="338518" y="64008"/>
                </a:lnTo>
                <a:lnTo>
                  <a:pt x="349186" y="33528"/>
                </a:lnTo>
                <a:lnTo>
                  <a:pt x="352234" y="27432"/>
                </a:lnTo>
                <a:lnTo>
                  <a:pt x="353758" y="19812"/>
                </a:lnTo>
                <a:lnTo>
                  <a:pt x="355282" y="13716"/>
                </a:lnTo>
                <a:lnTo>
                  <a:pt x="356806" y="19812"/>
                </a:lnTo>
                <a:lnTo>
                  <a:pt x="359854" y="25908"/>
                </a:lnTo>
                <a:lnTo>
                  <a:pt x="362902" y="35052"/>
                </a:lnTo>
                <a:lnTo>
                  <a:pt x="373672" y="64008"/>
                </a:lnTo>
                <a:lnTo>
                  <a:pt x="373672" y="29565"/>
                </a:lnTo>
                <a:lnTo>
                  <a:pt x="367233" y="13716"/>
                </a:lnTo>
                <a:lnTo>
                  <a:pt x="362902" y="3048"/>
                </a:lnTo>
                <a:lnTo>
                  <a:pt x="347662" y="3048"/>
                </a:lnTo>
                <a:lnTo>
                  <a:pt x="308038" y="108305"/>
                </a:lnTo>
                <a:lnTo>
                  <a:pt x="321754" y="108305"/>
                </a:lnTo>
                <a:lnTo>
                  <a:pt x="333946" y="76200"/>
                </a:lnTo>
                <a:lnTo>
                  <a:pt x="378244" y="76200"/>
                </a:lnTo>
                <a:lnTo>
                  <a:pt x="390436" y="108305"/>
                </a:lnTo>
                <a:lnTo>
                  <a:pt x="405676" y="108305"/>
                </a:lnTo>
                <a:close/>
              </a:path>
              <a:path w="532764" h="139064">
                <a:moveTo>
                  <a:pt x="503301" y="71628"/>
                </a:moveTo>
                <a:lnTo>
                  <a:pt x="472732" y="48768"/>
                </a:lnTo>
                <a:lnTo>
                  <a:pt x="462064" y="45720"/>
                </a:lnTo>
                <a:lnTo>
                  <a:pt x="443776" y="41148"/>
                </a:lnTo>
                <a:lnTo>
                  <a:pt x="437680" y="35052"/>
                </a:lnTo>
                <a:lnTo>
                  <a:pt x="436156" y="32004"/>
                </a:lnTo>
                <a:lnTo>
                  <a:pt x="436156" y="24384"/>
                </a:lnTo>
                <a:lnTo>
                  <a:pt x="442252" y="18288"/>
                </a:lnTo>
                <a:lnTo>
                  <a:pt x="446824" y="15240"/>
                </a:lnTo>
                <a:lnTo>
                  <a:pt x="452920" y="13716"/>
                </a:lnTo>
                <a:lnTo>
                  <a:pt x="469684" y="13716"/>
                </a:lnTo>
                <a:lnTo>
                  <a:pt x="475780" y="15240"/>
                </a:lnTo>
                <a:lnTo>
                  <a:pt x="478828" y="18288"/>
                </a:lnTo>
                <a:lnTo>
                  <a:pt x="483400" y="21336"/>
                </a:lnTo>
                <a:lnTo>
                  <a:pt x="486448" y="25908"/>
                </a:lnTo>
                <a:lnTo>
                  <a:pt x="486448" y="33528"/>
                </a:lnTo>
                <a:lnTo>
                  <a:pt x="500253" y="32004"/>
                </a:lnTo>
                <a:lnTo>
                  <a:pt x="500253" y="25908"/>
                </a:lnTo>
                <a:lnTo>
                  <a:pt x="498729" y="19812"/>
                </a:lnTo>
                <a:lnTo>
                  <a:pt x="494157" y="15240"/>
                </a:lnTo>
                <a:lnTo>
                  <a:pt x="491109" y="10668"/>
                </a:lnTo>
                <a:lnTo>
                  <a:pt x="486448" y="7620"/>
                </a:lnTo>
                <a:lnTo>
                  <a:pt x="480352" y="4572"/>
                </a:lnTo>
                <a:lnTo>
                  <a:pt x="475780" y="1524"/>
                </a:lnTo>
                <a:lnTo>
                  <a:pt x="468160" y="0"/>
                </a:lnTo>
                <a:lnTo>
                  <a:pt x="452920" y="0"/>
                </a:lnTo>
                <a:lnTo>
                  <a:pt x="446824" y="1524"/>
                </a:lnTo>
                <a:lnTo>
                  <a:pt x="440728" y="4572"/>
                </a:lnTo>
                <a:lnTo>
                  <a:pt x="434632" y="6096"/>
                </a:lnTo>
                <a:lnTo>
                  <a:pt x="425488" y="19812"/>
                </a:lnTo>
                <a:lnTo>
                  <a:pt x="423964" y="24384"/>
                </a:lnTo>
                <a:lnTo>
                  <a:pt x="423964" y="39624"/>
                </a:lnTo>
                <a:lnTo>
                  <a:pt x="427012" y="42672"/>
                </a:lnTo>
                <a:lnTo>
                  <a:pt x="430060" y="47244"/>
                </a:lnTo>
                <a:lnTo>
                  <a:pt x="433108" y="50292"/>
                </a:lnTo>
                <a:lnTo>
                  <a:pt x="437680" y="51816"/>
                </a:lnTo>
                <a:lnTo>
                  <a:pt x="442252" y="54864"/>
                </a:lnTo>
                <a:lnTo>
                  <a:pt x="448348" y="56388"/>
                </a:lnTo>
                <a:lnTo>
                  <a:pt x="459016" y="59436"/>
                </a:lnTo>
                <a:lnTo>
                  <a:pt x="468160" y="60960"/>
                </a:lnTo>
                <a:lnTo>
                  <a:pt x="474256" y="62484"/>
                </a:lnTo>
                <a:lnTo>
                  <a:pt x="477304" y="64008"/>
                </a:lnTo>
                <a:lnTo>
                  <a:pt x="481876" y="65532"/>
                </a:lnTo>
                <a:lnTo>
                  <a:pt x="486448" y="70104"/>
                </a:lnTo>
                <a:lnTo>
                  <a:pt x="489496" y="76200"/>
                </a:lnTo>
                <a:lnTo>
                  <a:pt x="489496" y="82397"/>
                </a:lnTo>
                <a:lnTo>
                  <a:pt x="484924" y="91541"/>
                </a:lnTo>
                <a:lnTo>
                  <a:pt x="481876" y="93065"/>
                </a:lnTo>
                <a:lnTo>
                  <a:pt x="468160" y="97637"/>
                </a:lnTo>
                <a:lnTo>
                  <a:pt x="457492" y="97637"/>
                </a:lnTo>
                <a:lnTo>
                  <a:pt x="433108" y="77724"/>
                </a:lnTo>
                <a:lnTo>
                  <a:pt x="433108" y="73152"/>
                </a:lnTo>
                <a:lnTo>
                  <a:pt x="419392" y="73152"/>
                </a:lnTo>
                <a:lnTo>
                  <a:pt x="419392" y="80873"/>
                </a:lnTo>
                <a:lnTo>
                  <a:pt x="420916" y="86969"/>
                </a:lnTo>
                <a:lnTo>
                  <a:pt x="425488" y="93065"/>
                </a:lnTo>
                <a:lnTo>
                  <a:pt x="428536" y="99161"/>
                </a:lnTo>
                <a:lnTo>
                  <a:pt x="433108" y="102209"/>
                </a:lnTo>
                <a:lnTo>
                  <a:pt x="440728" y="105257"/>
                </a:lnTo>
                <a:lnTo>
                  <a:pt x="446824" y="108305"/>
                </a:lnTo>
                <a:lnTo>
                  <a:pt x="454444" y="109829"/>
                </a:lnTo>
                <a:lnTo>
                  <a:pt x="471208" y="109829"/>
                </a:lnTo>
                <a:lnTo>
                  <a:pt x="503301" y="83921"/>
                </a:lnTo>
                <a:lnTo>
                  <a:pt x="503301" y="71628"/>
                </a:lnTo>
                <a:close/>
              </a:path>
              <a:path w="532764" h="139064">
                <a:moveTo>
                  <a:pt x="532257" y="2895"/>
                </a:moveTo>
                <a:lnTo>
                  <a:pt x="518541" y="2895"/>
                </a:lnTo>
                <a:lnTo>
                  <a:pt x="518541" y="46075"/>
                </a:lnTo>
                <a:lnTo>
                  <a:pt x="532257" y="46075"/>
                </a:lnTo>
                <a:lnTo>
                  <a:pt x="532257" y="28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013602" y="6355753"/>
            <a:ext cx="137795" cy="139065"/>
          </a:xfrm>
          <a:custGeom>
            <a:avLst/>
            <a:gdLst/>
            <a:ahLst/>
            <a:cxnLst/>
            <a:rect l="l" t="t" r="r" b="b"/>
            <a:pathLst>
              <a:path w="137795" h="139064">
                <a:moveTo>
                  <a:pt x="82384" y="2895"/>
                </a:moveTo>
                <a:lnTo>
                  <a:pt x="68580" y="2895"/>
                </a:lnTo>
                <a:lnTo>
                  <a:pt x="68580" y="46075"/>
                </a:lnTo>
                <a:lnTo>
                  <a:pt x="0" y="46075"/>
                </a:lnTo>
                <a:lnTo>
                  <a:pt x="0" y="57505"/>
                </a:lnTo>
                <a:lnTo>
                  <a:pt x="0" y="108305"/>
                </a:lnTo>
                <a:lnTo>
                  <a:pt x="13716" y="108305"/>
                </a:lnTo>
                <a:lnTo>
                  <a:pt x="13716" y="57505"/>
                </a:lnTo>
                <a:lnTo>
                  <a:pt x="68580" y="57505"/>
                </a:lnTo>
                <a:lnTo>
                  <a:pt x="68580" y="108305"/>
                </a:lnTo>
                <a:lnTo>
                  <a:pt x="82384" y="108305"/>
                </a:lnTo>
                <a:lnTo>
                  <a:pt x="82384" y="57505"/>
                </a:lnTo>
                <a:lnTo>
                  <a:pt x="82384" y="46075"/>
                </a:lnTo>
                <a:lnTo>
                  <a:pt x="82384" y="2895"/>
                </a:lnTo>
                <a:close/>
              </a:path>
              <a:path w="137795" h="139064">
                <a:moveTo>
                  <a:pt x="137248" y="70104"/>
                </a:moveTo>
                <a:lnTo>
                  <a:pt x="128066" y="27432"/>
                </a:lnTo>
                <a:lnTo>
                  <a:pt x="111340" y="0"/>
                </a:lnTo>
                <a:lnTo>
                  <a:pt x="102196" y="0"/>
                </a:lnTo>
                <a:lnTo>
                  <a:pt x="110007" y="13716"/>
                </a:lnTo>
                <a:lnTo>
                  <a:pt x="112699" y="18859"/>
                </a:lnTo>
                <a:lnTo>
                  <a:pt x="114388" y="22860"/>
                </a:lnTo>
                <a:lnTo>
                  <a:pt x="117436" y="28956"/>
                </a:lnTo>
                <a:lnTo>
                  <a:pt x="118960" y="35052"/>
                </a:lnTo>
                <a:lnTo>
                  <a:pt x="120484" y="42672"/>
                </a:lnTo>
                <a:lnTo>
                  <a:pt x="122250" y="49530"/>
                </a:lnTo>
                <a:lnTo>
                  <a:pt x="123151" y="56388"/>
                </a:lnTo>
                <a:lnTo>
                  <a:pt x="123494" y="63246"/>
                </a:lnTo>
                <a:lnTo>
                  <a:pt x="123532" y="70104"/>
                </a:lnTo>
                <a:lnTo>
                  <a:pt x="122351" y="87299"/>
                </a:lnTo>
                <a:lnTo>
                  <a:pt x="118579" y="104482"/>
                </a:lnTo>
                <a:lnTo>
                  <a:pt x="111963" y="121627"/>
                </a:lnTo>
                <a:lnTo>
                  <a:pt x="102196" y="138785"/>
                </a:lnTo>
                <a:lnTo>
                  <a:pt x="111340" y="138785"/>
                </a:lnTo>
                <a:lnTo>
                  <a:pt x="132753" y="97624"/>
                </a:lnTo>
                <a:lnTo>
                  <a:pt x="136702" y="79298"/>
                </a:lnTo>
                <a:lnTo>
                  <a:pt x="137248" y="70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2" name="object 12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3940873" y="6608920"/>
            <a:ext cx="1163669" cy="137350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5176265" y="6610445"/>
            <a:ext cx="135890" cy="107314"/>
            <a:chOff x="5176265" y="6610445"/>
            <a:chExt cx="135890" cy="107314"/>
          </a:xfrm>
        </p:grpSpPr>
        <p:sp>
          <p:nvSpPr>
            <p:cNvPr id="124" name="object 124"/>
            <p:cNvSpPr/>
            <p:nvPr/>
          </p:nvSpPr>
          <p:spPr>
            <a:xfrm>
              <a:off x="5176265" y="6610445"/>
              <a:ext cx="38100" cy="105410"/>
            </a:xfrm>
            <a:custGeom>
              <a:avLst/>
              <a:gdLst/>
              <a:ahLst/>
              <a:cxnLst/>
              <a:rect l="l" t="t" r="r" b="b"/>
              <a:pathLst>
                <a:path w="38100" h="105409">
                  <a:moveTo>
                    <a:pt x="38100" y="105346"/>
                  </a:moveTo>
                  <a:lnTo>
                    <a:pt x="25908" y="105346"/>
                  </a:lnTo>
                  <a:lnTo>
                    <a:pt x="25908" y="22955"/>
                  </a:lnTo>
                  <a:lnTo>
                    <a:pt x="22859" y="26003"/>
                  </a:lnTo>
                  <a:lnTo>
                    <a:pt x="9143" y="35147"/>
                  </a:lnTo>
                  <a:lnTo>
                    <a:pt x="0" y="38195"/>
                  </a:lnTo>
                  <a:lnTo>
                    <a:pt x="0" y="26003"/>
                  </a:lnTo>
                  <a:lnTo>
                    <a:pt x="7619" y="22955"/>
                  </a:lnTo>
                  <a:lnTo>
                    <a:pt x="13716" y="18383"/>
                  </a:lnTo>
                  <a:lnTo>
                    <a:pt x="18288" y="13811"/>
                  </a:lnTo>
                  <a:lnTo>
                    <a:pt x="24384" y="9239"/>
                  </a:lnTo>
                  <a:lnTo>
                    <a:pt x="30480" y="0"/>
                  </a:lnTo>
                  <a:lnTo>
                    <a:pt x="38100" y="0"/>
                  </a:lnTo>
                  <a:lnTo>
                    <a:pt x="38100" y="1053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247988" y="6637972"/>
              <a:ext cx="64008" cy="79343"/>
            </a:xfrm>
            <a:prstGeom prst="rect">
              <a:avLst/>
            </a:prstGeom>
          </p:spPr>
        </p:pic>
      </p:grpSp>
      <p:sp>
        <p:nvSpPr>
          <p:cNvPr id="126" name="object 126"/>
          <p:cNvSpPr/>
          <p:nvPr/>
        </p:nvSpPr>
        <p:spPr>
          <a:xfrm>
            <a:off x="5368480" y="6642544"/>
            <a:ext cx="68580" cy="44450"/>
          </a:xfrm>
          <a:custGeom>
            <a:avLst/>
            <a:gdLst/>
            <a:ahLst/>
            <a:cxnLst/>
            <a:rect l="l" t="t" r="r" b="b"/>
            <a:pathLst>
              <a:path w="68579" h="44450">
                <a:moveTo>
                  <a:pt x="68580" y="12192"/>
                </a:moveTo>
                <a:lnTo>
                  <a:pt x="0" y="12192"/>
                </a:lnTo>
                <a:lnTo>
                  <a:pt x="0" y="0"/>
                </a:lnTo>
                <a:lnTo>
                  <a:pt x="68580" y="0"/>
                </a:lnTo>
                <a:lnTo>
                  <a:pt x="68580" y="12192"/>
                </a:lnTo>
                <a:close/>
              </a:path>
              <a:path w="68579" h="44450">
                <a:moveTo>
                  <a:pt x="68580" y="44196"/>
                </a:moveTo>
                <a:lnTo>
                  <a:pt x="0" y="44196"/>
                </a:lnTo>
                <a:lnTo>
                  <a:pt x="0" y="32004"/>
                </a:lnTo>
                <a:lnTo>
                  <a:pt x="68580" y="32004"/>
                </a:lnTo>
                <a:lnTo>
                  <a:pt x="68580" y="4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7" name="object 127"/>
          <p:cNvGrpSpPr/>
          <p:nvPr/>
        </p:nvGrpSpPr>
        <p:grpSpPr>
          <a:xfrm>
            <a:off x="5487447" y="6610445"/>
            <a:ext cx="346710" cy="107950"/>
            <a:chOff x="5487447" y="6610445"/>
            <a:chExt cx="346710" cy="107950"/>
          </a:xfrm>
        </p:grpSpPr>
        <p:pic>
          <p:nvPicPr>
            <p:cNvPr id="128" name="object 12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487447" y="6610445"/>
              <a:ext cx="73152" cy="105346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582412" y="6610445"/>
              <a:ext cx="214598" cy="106870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5820155" y="6611112"/>
              <a:ext cx="13970" cy="106680"/>
            </a:xfrm>
            <a:custGeom>
              <a:avLst/>
              <a:gdLst/>
              <a:ahLst/>
              <a:cxnLst/>
              <a:rect l="l" t="t" r="r" b="b"/>
              <a:pathLst>
                <a:path w="13970" h="106679">
                  <a:moveTo>
                    <a:pt x="13716" y="106680"/>
                  </a:moveTo>
                  <a:lnTo>
                    <a:pt x="0" y="106680"/>
                  </a:lnTo>
                  <a:lnTo>
                    <a:pt x="0" y="0"/>
                  </a:lnTo>
                  <a:lnTo>
                    <a:pt x="13716" y="0"/>
                  </a:lnTo>
                  <a:lnTo>
                    <a:pt x="13716" y="106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1" name="object 13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3939349" y="6860761"/>
            <a:ext cx="1233868" cy="138779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5327236" y="6862191"/>
            <a:ext cx="382810" cy="108299"/>
          </a:xfrm>
          <a:prstGeom prst="rect">
            <a:avLst/>
          </a:prstGeom>
        </p:spPr>
      </p:pic>
      <p:grpSp>
        <p:nvGrpSpPr>
          <p:cNvPr id="133" name="object 133"/>
          <p:cNvGrpSpPr/>
          <p:nvPr/>
        </p:nvGrpSpPr>
        <p:grpSpPr>
          <a:xfrm>
            <a:off x="7071359" y="5474207"/>
            <a:ext cx="2638425" cy="1513840"/>
            <a:chOff x="7071359" y="5474207"/>
            <a:chExt cx="2638425" cy="1513840"/>
          </a:xfrm>
        </p:grpSpPr>
        <p:sp>
          <p:nvSpPr>
            <p:cNvPr id="134" name="object 134"/>
            <p:cNvSpPr/>
            <p:nvPr/>
          </p:nvSpPr>
          <p:spPr>
            <a:xfrm>
              <a:off x="7071359" y="5474207"/>
              <a:ext cx="2638425" cy="1513840"/>
            </a:xfrm>
            <a:custGeom>
              <a:avLst/>
              <a:gdLst/>
              <a:ahLst/>
              <a:cxnLst/>
              <a:rect l="l" t="t" r="r" b="b"/>
              <a:pathLst>
                <a:path w="2638425" h="1513840">
                  <a:moveTo>
                    <a:pt x="2638043" y="1513332"/>
                  </a:moveTo>
                  <a:lnTo>
                    <a:pt x="0" y="1513332"/>
                  </a:lnTo>
                  <a:lnTo>
                    <a:pt x="0" y="0"/>
                  </a:lnTo>
                  <a:lnTo>
                    <a:pt x="2638043" y="0"/>
                  </a:lnTo>
                  <a:lnTo>
                    <a:pt x="2638043" y="15133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088784" y="5566829"/>
              <a:ext cx="71755" cy="105410"/>
            </a:xfrm>
            <a:custGeom>
              <a:avLst/>
              <a:gdLst/>
              <a:ahLst/>
              <a:cxnLst/>
              <a:rect l="l" t="t" r="r" b="b"/>
              <a:pathLst>
                <a:path w="71754" h="105410">
                  <a:moveTo>
                    <a:pt x="71716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44450"/>
                  </a:lnTo>
                  <a:lnTo>
                    <a:pt x="0" y="57150"/>
                  </a:lnTo>
                  <a:lnTo>
                    <a:pt x="0" y="105410"/>
                  </a:lnTo>
                  <a:lnTo>
                    <a:pt x="13804" y="105410"/>
                  </a:lnTo>
                  <a:lnTo>
                    <a:pt x="13804" y="57150"/>
                  </a:lnTo>
                  <a:lnTo>
                    <a:pt x="64096" y="57150"/>
                  </a:lnTo>
                  <a:lnTo>
                    <a:pt x="64096" y="44450"/>
                  </a:lnTo>
                  <a:lnTo>
                    <a:pt x="13804" y="44450"/>
                  </a:lnTo>
                  <a:lnTo>
                    <a:pt x="13804" y="12700"/>
                  </a:lnTo>
                  <a:lnTo>
                    <a:pt x="71716" y="12700"/>
                  </a:lnTo>
                  <a:lnTo>
                    <a:pt x="71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181849" y="5566981"/>
              <a:ext cx="250126" cy="10677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084218" y="5817202"/>
              <a:ext cx="109823" cy="10829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216901" y="5846159"/>
              <a:ext cx="172402" cy="79343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453311" y="5817202"/>
              <a:ext cx="1328452" cy="13725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803100" y="5817203"/>
              <a:ext cx="135731" cy="13725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983122" y="5818727"/>
              <a:ext cx="388906" cy="106775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079646" y="6070472"/>
              <a:ext cx="321850" cy="13725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422831" y="6071902"/>
              <a:ext cx="143351" cy="105346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7628750" y="6070384"/>
              <a:ext cx="96520" cy="107314"/>
            </a:xfrm>
            <a:custGeom>
              <a:avLst/>
              <a:gdLst/>
              <a:ahLst/>
              <a:cxnLst/>
              <a:rect l="l" t="t" r="r" b="b"/>
              <a:pathLst>
                <a:path w="96520" h="107314">
                  <a:moveTo>
                    <a:pt x="38100" y="0"/>
                  </a:moveTo>
                  <a:lnTo>
                    <a:pt x="30480" y="0"/>
                  </a:lnTo>
                  <a:lnTo>
                    <a:pt x="24384" y="9245"/>
                  </a:lnTo>
                  <a:lnTo>
                    <a:pt x="13716" y="19913"/>
                  </a:lnTo>
                  <a:lnTo>
                    <a:pt x="6096" y="22961"/>
                  </a:lnTo>
                  <a:lnTo>
                    <a:pt x="0" y="27533"/>
                  </a:lnTo>
                  <a:lnTo>
                    <a:pt x="0" y="39725"/>
                  </a:lnTo>
                  <a:lnTo>
                    <a:pt x="3048" y="38201"/>
                  </a:lnTo>
                  <a:lnTo>
                    <a:pt x="7620" y="35153"/>
                  </a:lnTo>
                  <a:lnTo>
                    <a:pt x="13716" y="33629"/>
                  </a:lnTo>
                  <a:lnTo>
                    <a:pt x="22860" y="27533"/>
                  </a:lnTo>
                  <a:lnTo>
                    <a:pt x="25908" y="24485"/>
                  </a:lnTo>
                  <a:lnTo>
                    <a:pt x="25908" y="106870"/>
                  </a:lnTo>
                  <a:lnTo>
                    <a:pt x="38100" y="106870"/>
                  </a:lnTo>
                  <a:lnTo>
                    <a:pt x="38100" y="0"/>
                  </a:lnTo>
                  <a:close/>
                </a:path>
                <a:path w="96520" h="107314">
                  <a:moveTo>
                    <a:pt x="96393" y="91147"/>
                  </a:moveTo>
                  <a:lnTo>
                    <a:pt x="81165" y="91147"/>
                  </a:lnTo>
                  <a:lnTo>
                    <a:pt x="81165" y="106387"/>
                  </a:lnTo>
                  <a:lnTo>
                    <a:pt x="96393" y="106387"/>
                  </a:lnTo>
                  <a:lnTo>
                    <a:pt x="96393" y="91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744682" y="6070377"/>
              <a:ext cx="222598" cy="13735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084218" y="6322123"/>
              <a:ext cx="1326927" cy="137350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8429421" y="6322123"/>
              <a:ext cx="782955" cy="137795"/>
            </a:xfrm>
            <a:custGeom>
              <a:avLst/>
              <a:gdLst/>
              <a:ahLst/>
              <a:cxnLst/>
              <a:rect l="l" t="t" r="r" b="b"/>
              <a:pathLst>
                <a:path w="782954" h="137795">
                  <a:moveTo>
                    <a:pt x="67157" y="95186"/>
                  </a:moveTo>
                  <a:lnTo>
                    <a:pt x="15252" y="95186"/>
                  </a:lnTo>
                  <a:lnTo>
                    <a:pt x="15252" y="1206"/>
                  </a:lnTo>
                  <a:lnTo>
                    <a:pt x="0" y="1206"/>
                  </a:lnTo>
                  <a:lnTo>
                    <a:pt x="0" y="95186"/>
                  </a:lnTo>
                  <a:lnTo>
                    <a:pt x="0" y="106616"/>
                  </a:lnTo>
                  <a:lnTo>
                    <a:pt x="67157" y="106616"/>
                  </a:lnTo>
                  <a:lnTo>
                    <a:pt x="67157" y="95186"/>
                  </a:lnTo>
                  <a:close/>
                </a:path>
                <a:path w="782954" h="137795">
                  <a:moveTo>
                    <a:pt x="161747" y="0"/>
                  </a:moveTo>
                  <a:lnTo>
                    <a:pt x="152603" y="0"/>
                  </a:lnTo>
                  <a:lnTo>
                    <a:pt x="146011" y="9169"/>
                  </a:lnTo>
                  <a:lnTo>
                    <a:pt x="129806" y="44678"/>
                  </a:lnTo>
                  <a:lnTo>
                    <a:pt x="126593" y="68681"/>
                  </a:lnTo>
                  <a:lnTo>
                    <a:pt x="127139" y="78701"/>
                  </a:lnTo>
                  <a:lnTo>
                    <a:pt x="137934" y="115671"/>
                  </a:lnTo>
                  <a:lnTo>
                    <a:pt x="152603" y="137350"/>
                  </a:lnTo>
                  <a:lnTo>
                    <a:pt x="161747" y="137350"/>
                  </a:lnTo>
                  <a:lnTo>
                    <a:pt x="151917" y="120192"/>
                  </a:lnTo>
                  <a:lnTo>
                    <a:pt x="145275" y="103022"/>
                  </a:lnTo>
                  <a:lnTo>
                    <a:pt x="141503" y="85839"/>
                  </a:lnTo>
                  <a:lnTo>
                    <a:pt x="140309" y="68681"/>
                  </a:lnTo>
                  <a:lnTo>
                    <a:pt x="140360" y="61849"/>
                  </a:lnTo>
                  <a:lnTo>
                    <a:pt x="140690" y="55156"/>
                  </a:lnTo>
                  <a:lnTo>
                    <a:pt x="141592" y="48755"/>
                  </a:lnTo>
                  <a:lnTo>
                    <a:pt x="143357" y="42773"/>
                  </a:lnTo>
                  <a:lnTo>
                    <a:pt x="146405" y="27533"/>
                  </a:lnTo>
                  <a:lnTo>
                    <a:pt x="149555" y="21336"/>
                  </a:lnTo>
                  <a:lnTo>
                    <a:pt x="151079" y="16764"/>
                  </a:lnTo>
                  <a:lnTo>
                    <a:pt x="155651" y="9144"/>
                  </a:lnTo>
                  <a:lnTo>
                    <a:pt x="161747" y="0"/>
                  </a:lnTo>
                  <a:close/>
                </a:path>
                <a:path w="782954" h="137795">
                  <a:moveTo>
                    <a:pt x="245656" y="68681"/>
                  </a:moveTo>
                  <a:lnTo>
                    <a:pt x="245249" y="62496"/>
                  </a:lnTo>
                  <a:lnTo>
                    <a:pt x="245122" y="60667"/>
                  </a:lnTo>
                  <a:lnTo>
                    <a:pt x="245084" y="60032"/>
                  </a:lnTo>
                  <a:lnTo>
                    <a:pt x="243370" y="52400"/>
                  </a:lnTo>
                  <a:lnTo>
                    <a:pt x="240512" y="45656"/>
                  </a:lnTo>
                  <a:lnTo>
                    <a:pt x="236512" y="39636"/>
                  </a:lnTo>
                  <a:lnTo>
                    <a:pt x="233375" y="36664"/>
                  </a:lnTo>
                  <a:lnTo>
                    <a:pt x="233375" y="62496"/>
                  </a:lnTo>
                  <a:lnTo>
                    <a:pt x="190703" y="62496"/>
                  </a:lnTo>
                  <a:lnTo>
                    <a:pt x="190703" y="54876"/>
                  </a:lnTo>
                  <a:lnTo>
                    <a:pt x="192227" y="50304"/>
                  </a:lnTo>
                  <a:lnTo>
                    <a:pt x="201371" y="41160"/>
                  </a:lnTo>
                  <a:lnTo>
                    <a:pt x="205943" y="39636"/>
                  </a:lnTo>
                  <a:lnTo>
                    <a:pt x="218135" y="39636"/>
                  </a:lnTo>
                  <a:lnTo>
                    <a:pt x="224231" y="42684"/>
                  </a:lnTo>
                  <a:lnTo>
                    <a:pt x="227279" y="47256"/>
                  </a:lnTo>
                  <a:lnTo>
                    <a:pt x="230327" y="50304"/>
                  </a:lnTo>
                  <a:lnTo>
                    <a:pt x="231851" y="54876"/>
                  </a:lnTo>
                  <a:lnTo>
                    <a:pt x="233375" y="62496"/>
                  </a:lnTo>
                  <a:lnTo>
                    <a:pt x="233375" y="36664"/>
                  </a:lnTo>
                  <a:lnTo>
                    <a:pt x="231355" y="34747"/>
                  </a:lnTo>
                  <a:lnTo>
                    <a:pt x="225374" y="31445"/>
                  </a:lnTo>
                  <a:lnTo>
                    <a:pt x="218846" y="29552"/>
                  </a:lnTo>
                  <a:lnTo>
                    <a:pt x="212039" y="28968"/>
                  </a:lnTo>
                  <a:lnTo>
                    <a:pt x="204343" y="29768"/>
                  </a:lnTo>
                  <a:lnTo>
                    <a:pt x="176263" y="60667"/>
                  </a:lnTo>
                  <a:lnTo>
                    <a:pt x="175463" y="70205"/>
                  </a:lnTo>
                  <a:lnTo>
                    <a:pt x="176263" y="78803"/>
                  </a:lnTo>
                  <a:lnTo>
                    <a:pt x="204343" y="107734"/>
                  </a:lnTo>
                  <a:lnTo>
                    <a:pt x="212039" y="108305"/>
                  </a:lnTo>
                  <a:lnTo>
                    <a:pt x="221183" y="108305"/>
                  </a:lnTo>
                  <a:lnTo>
                    <a:pt x="228803" y="106781"/>
                  </a:lnTo>
                  <a:lnTo>
                    <a:pt x="233375" y="102209"/>
                  </a:lnTo>
                  <a:lnTo>
                    <a:pt x="239560" y="97637"/>
                  </a:lnTo>
                  <a:lnTo>
                    <a:pt x="244132" y="91541"/>
                  </a:lnTo>
                  <a:lnTo>
                    <a:pt x="245656" y="83921"/>
                  </a:lnTo>
                  <a:lnTo>
                    <a:pt x="231851" y="82397"/>
                  </a:lnTo>
                  <a:lnTo>
                    <a:pt x="230327" y="88493"/>
                  </a:lnTo>
                  <a:lnTo>
                    <a:pt x="221183" y="97637"/>
                  </a:lnTo>
                  <a:lnTo>
                    <a:pt x="205943" y="97637"/>
                  </a:lnTo>
                  <a:lnTo>
                    <a:pt x="201371" y="96113"/>
                  </a:lnTo>
                  <a:lnTo>
                    <a:pt x="192227" y="86969"/>
                  </a:lnTo>
                  <a:lnTo>
                    <a:pt x="189179" y="80873"/>
                  </a:lnTo>
                  <a:lnTo>
                    <a:pt x="189179" y="71729"/>
                  </a:lnTo>
                  <a:lnTo>
                    <a:pt x="245656" y="71729"/>
                  </a:lnTo>
                  <a:lnTo>
                    <a:pt x="245656" y="68681"/>
                  </a:lnTo>
                  <a:close/>
                </a:path>
                <a:path w="782954" h="137795">
                  <a:moveTo>
                    <a:pt x="293954" y="61912"/>
                  </a:moveTo>
                  <a:lnTo>
                    <a:pt x="252806" y="61912"/>
                  </a:lnTo>
                  <a:lnTo>
                    <a:pt x="252806" y="75628"/>
                  </a:lnTo>
                  <a:lnTo>
                    <a:pt x="293954" y="75628"/>
                  </a:lnTo>
                  <a:lnTo>
                    <a:pt x="293954" y="61912"/>
                  </a:lnTo>
                  <a:close/>
                </a:path>
                <a:path w="782954" h="137795">
                  <a:moveTo>
                    <a:pt x="436245" y="1536"/>
                  </a:moveTo>
                  <a:lnTo>
                    <a:pt x="421005" y="1536"/>
                  </a:lnTo>
                  <a:lnTo>
                    <a:pt x="405765" y="68681"/>
                  </a:lnTo>
                  <a:lnTo>
                    <a:pt x="402717" y="77825"/>
                  </a:lnTo>
                  <a:lnTo>
                    <a:pt x="399669" y="93065"/>
                  </a:lnTo>
                  <a:lnTo>
                    <a:pt x="398272" y="83896"/>
                  </a:lnTo>
                  <a:lnTo>
                    <a:pt x="396430" y="74587"/>
                  </a:lnTo>
                  <a:lnTo>
                    <a:pt x="391960" y="54965"/>
                  </a:lnTo>
                  <a:lnTo>
                    <a:pt x="376720" y="1536"/>
                  </a:lnTo>
                  <a:lnTo>
                    <a:pt x="359956" y="1536"/>
                  </a:lnTo>
                  <a:lnTo>
                    <a:pt x="340144" y="73253"/>
                  </a:lnTo>
                  <a:lnTo>
                    <a:pt x="338620" y="74777"/>
                  </a:lnTo>
                  <a:lnTo>
                    <a:pt x="337096" y="80873"/>
                  </a:lnTo>
                  <a:lnTo>
                    <a:pt x="335572" y="93065"/>
                  </a:lnTo>
                  <a:lnTo>
                    <a:pt x="331000" y="70205"/>
                  </a:lnTo>
                  <a:lnTo>
                    <a:pt x="314236" y="1536"/>
                  </a:lnTo>
                  <a:lnTo>
                    <a:pt x="300520" y="1536"/>
                  </a:lnTo>
                  <a:lnTo>
                    <a:pt x="327952" y="106781"/>
                  </a:lnTo>
                  <a:lnTo>
                    <a:pt x="341668" y="106781"/>
                  </a:lnTo>
                  <a:lnTo>
                    <a:pt x="364528" y="27533"/>
                  </a:lnTo>
                  <a:lnTo>
                    <a:pt x="366052" y="22872"/>
                  </a:lnTo>
                  <a:lnTo>
                    <a:pt x="366052" y="19824"/>
                  </a:lnTo>
                  <a:lnTo>
                    <a:pt x="367576" y="13728"/>
                  </a:lnTo>
                  <a:lnTo>
                    <a:pt x="367576" y="15252"/>
                  </a:lnTo>
                  <a:lnTo>
                    <a:pt x="369100" y="19824"/>
                  </a:lnTo>
                  <a:lnTo>
                    <a:pt x="370624" y="27533"/>
                  </a:lnTo>
                  <a:lnTo>
                    <a:pt x="393484" y="106781"/>
                  </a:lnTo>
                  <a:lnTo>
                    <a:pt x="407289" y="106781"/>
                  </a:lnTo>
                  <a:lnTo>
                    <a:pt x="436245" y="1536"/>
                  </a:lnTo>
                  <a:close/>
                </a:path>
                <a:path w="782954" h="137795">
                  <a:moveTo>
                    <a:pt x="533882" y="106781"/>
                  </a:moveTo>
                  <a:lnTo>
                    <a:pt x="520420" y="74777"/>
                  </a:lnTo>
                  <a:lnTo>
                    <a:pt x="515924" y="64109"/>
                  </a:lnTo>
                  <a:lnTo>
                    <a:pt x="500253" y="26873"/>
                  </a:lnTo>
                  <a:lnTo>
                    <a:pt x="500253" y="64109"/>
                  </a:lnTo>
                  <a:lnTo>
                    <a:pt x="465201" y="64109"/>
                  </a:lnTo>
                  <a:lnTo>
                    <a:pt x="477393" y="33629"/>
                  </a:lnTo>
                  <a:lnTo>
                    <a:pt x="478917" y="26009"/>
                  </a:lnTo>
                  <a:lnTo>
                    <a:pt x="480441" y="19824"/>
                  </a:lnTo>
                  <a:lnTo>
                    <a:pt x="481965" y="12204"/>
                  </a:lnTo>
                  <a:lnTo>
                    <a:pt x="483489" y="18300"/>
                  </a:lnTo>
                  <a:lnTo>
                    <a:pt x="486537" y="26009"/>
                  </a:lnTo>
                  <a:lnTo>
                    <a:pt x="489585" y="35153"/>
                  </a:lnTo>
                  <a:lnTo>
                    <a:pt x="500253" y="64109"/>
                  </a:lnTo>
                  <a:lnTo>
                    <a:pt x="500253" y="26873"/>
                  </a:lnTo>
                  <a:lnTo>
                    <a:pt x="494080" y="12204"/>
                  </a:lnTo>
                  <a:lnTo>
                    <a:pt x="489585" y="1536"/>
                  </a:lnTo>
                  <a:lnTo>
                    <a:pt x="475869" y="1536"/>
                  </a:lnTo>
                  <a:lnTo>
                    <a:pt x="434721" y="106781"/>
                  </a:lnTo>
                  <a:lnTo>
                    <a:pt x="449961" y="106781"/>
                  </a:lnTo>
                  <a:lnTo>
                    <a:pt x="460629" y="74777"/>
                  </a:lnTo>
                  <a:lnTo>
                    <a:pt x="504825" y="74777"/>
                  </a:lnTo>
                  <a:lnTo>
                    <a:pt x="517017" y="106781"/>
                  </a:lnTo>
                  <a:lnTo>
                    <a:pt x="533882" y="106781"/>
                  </a:lnTo>
                  <a:close/>
                </a:path>
                <a:path w="782954" h="137795">
                  <a:moveTo>
                    <a:pt x="629894" y="71729"/>
                  </a:moveTo>
                  <a:lnTo>
                    <a:pt x="588746" y="44297"/>
                  </a:lnTo>
                  <a:lnTo>
                    <a:pt x="578078" y="42773"/>
                  </a:lnTo>
                  <a:lnTo>
                    <a:pt x="570458" y="39725"/>
                  </a:lnTo>
                  <a:lnTo>
                    <a:pt x="565886" y="35153"/>
                  </a:lnTo>
                  <a:lnTo>
                    <a:pt x="564362" y="32105"/>
                  </a:lnTo>
                  <a:lnTo>
                    <a:pt x="564362" y="24485"/>
                  </a:lnTo>
                  <a:lnTo>
                    <a:pt x="565886" y="19812"/>
                  </a:lnTo>
                  <a:lnTo>
                    <a:pt x="568934" y="16764"/>
                  </a:lnTo>
                  <a:lnTo>
                    <a:pt x="573506" y="13716"/>
                  </a:lnTo>
                  <a:lnTo>
                    <a:pt x="579602" y="12192"/>
                  </a:lnTo>
                  <a:lnTo>
                    <a:pt x="596366" y="12192"/>
                  </a:lnTo>
                  <a:lnTo>
                    <a:pt x="602462" y="13716"/>
                  </a:lnTo>
                  <a:lnTo>
                    <a:pt x="607034" y="16764"/>
                  </a:lnTo>
                  <a:lnTo>
                    <a:pt x="613130" y="26009"/>
                  </a:lnTo>
                  <a:lnTo>
                    <a:pt x="613130" y="32105"/>
                  </a:lnTo>
                  <a:lnTo>
                    <a:pt x="626846" y="32105"/>
                  </a:lnTo>
                  <a:lnTo>
                    <a:pt x="626846" y="26009"/>
                  </a:lnTo>
                  <a:lnTo>
                    <a:pt x="625322" y="19812"/>
                  </a:lnTo>
                  <a:lnTo>
                    <a:pt x="594842" y="0"/>
                  </a:lnTo>
                  <a:lnTo>
                    <a:pt x="581126" y="0"/>
                  </a:lnTo>
                  <a:lnTo>
                    <a:pt x="550646" y="24485"/>
                  </a:lnTo>
                  <a:lnTo>
                    <a:pt x="550646" y="33629"/>
                  </a:lnTo>
                  <a:lnTo>
                    <a:pt x="585698" y="58013"/>
                  </a:lnTo>
                  <a:lnTo>
                    <a:pt x="594842" y="61061"/>
                  </a:lnTo>
                  <a:lnTo>
                    <a:pt x="600938" y="62585"/>
                  </a:lnTo>
                  <a:lnTo>
                    <a:pt x="603986" y="64109"/>
                  </a:lnTo>
                  <a:lnTo>
                    <a:pt x="608558" y="65633"/>
                  </a:lnTo>
                  <a:lnTo>
                    <a:pt x="611606" y="67157"/>
                  </a:lnTo>
                  <a:lnTo>
                    <a:pt x="613130" y="70205"/>
                  </a:lnTo>
                  <a:lnTo>
                    <a:pt x="616178" y="71729"/>
                  </a:lnTo>
                  <a:lnTo>
                    <a:pt x="616178" y="85445"/>
                  </a:lnTo>
                  <a:lnTo>
                    <a:pt x="613130" y="86969"/>
                  </a:lnTo>
                  <a:lnTo>
                    <a:pt x="611606" y="90017"/>
                  </a:lnTo>
                  <a:lnTo>
                    <a:pt x="608558" y="93065"/>
                  </a:lnTo>
                  <a:lnTo>
                    <a:pt x="603986" y="94589"/>
                  </a:lnTo>
                  <a:lnTo>
                    <a:pt x="600938" y="96113"/>
                  </a:lnTo>
                  <a:lnTo>
                    <a:pt x="584174" y="96113"/>
                  </a:lnTo>
                  <a:lnTo>
                    <a:pt x="570458" y="91541"/>
                  </a:lnTo>
                  <a:lnTo>
                    <a:pt x="565886" y="88493"/>
                  </a:lnTo>
                  <a:lnTo>
                    <a:pt x="564362" y="85445"/>
                  </a:lnTo>
                  <a:lnTo>
                    <a:pt x="561314" y="82397"/>
                  </a:lnTo>
                  <a:lnTo>
                    <a:pt x="559790" y="77825"/>
                  </a:lnTo>
                  <a:lnTo>
                    <a:pt x="559790" y="71729"/>
                  </a:lnTo>
                  <a:lnTo>
                    <a:pt x="546074" y="73253"/>
                  </a:lnTo>
                  <a:lnTo>
                    <a:pt x="546074" y="80873"/>
                  </a:lnTo>
                  <a:lnTo>
                    <a:pt x="549122" y="86969"/>
                  </a:lnTo>
                  <a:lnTo>
                    <a:pt x="552170" y="91541"/>
                  </a:lnTo>
                  <a:lnTo>
                    <a:pt x="555218" y="97637"/>
                  </a:lnTo>
                  <a:lnTo>
                    <a:pt x="561314" y="102209"/>
                  </a:lnTo>
                  <a:lnTo>
                    <a:pt x="567410" y="105257"/>
                  </a:lnTo>
                  <a:lnTo>
                    <a:pt x="573506" y="106781"/>
                  </a:lnTo>
                  <a:lnTo>
                    <a:pt x="581126" y="108305"/>
                  </a:lnTo>
                  <a:lnTo>
                    <a:pt x="599414" y="108305"/>
                  </a:lnTo>
                  <a:lnTo>
                    <a:pt x="629894" y="82397"/>
                  </a:lnTo>
                  <a:lnTo>
                    <a:pt x="629894" y="71729"/>
                  </a:lnTo>
                  <a:close/>
                </a:path>
                <a:path w="782954" h="137795">
                  <a:moveTo>
                    <a:pt x="729145" y="1371"/>
                  </a:moveTo>
                  <a:lnTo>
                    <a:pt x="715340" y="1371"/>
                  </a:lnTo>
                  <a:lnTo>
                    <a:pt x="715340" y="45821"/>
                  </a:lnTo>
                  <a:lnTo>
                    <a:pt x="660476" y="45821"/>
                  </a:lnTo>
                  <a:lnTo>
                    <a:pt x="660476" y="1371"/>
                  </a:lnTo>
                  <a:lnTo>
                    <a:pt x="646760" y="1371"/>
                  </a:lnTo>
                  <a:lnTo>
                    <a:pt x="646760" y="45821"/>
                  </a:lnTo>
                  <a:lnTo>
                    <a:pt x="646760" y="58521"/>
                  </a:lnTo>
                  <a:lnTo>
                    <a:pt x="646760" y="106781"/>
                  </a:lnTo>
                  <a:lnTo>
                    <a:pt x="660476" y="106781"/>
                  </a:lnTo>
                  <a:lnTo>
                    <a:pt x="660476" y="58521"/>
                  </a:lnTo>
                  <a:lnTo>
                    <a:pt x="715340" y="58521"/>
                  </a:lnTo>
                  <a:lnTo>
                    <a:pt x="715340" y="106781"/>
                  </a:lnTo>
                  <a:lnTo>
                    <a:pt x="729145" y="106781"/>
                  </a:lnTo>
                  <a:lnTo>
                    <a:pt x="729145" y="58521"/>
                  </a:lnTo>
                  <a:lnTo>
                    <a:pt x="729145" y="45821"/>
                  </a:lnTo>
                  <a:lnTo>
                    <a:pt x="729145" y="1371"/>
                  </a:lnTo>
                  <a:close/>
                </a:path>
                <a:path w="782954" h="137795">
                  <a:moveTo>
                    <a:pt x="782485" y="68681"/>
                  </a:moveTo>
                  <a:lnTo>
                    <a:pt x="774179" y="27520"/>
                  </a:lnTo>
                  <a:lnTo>
                    <a:pt x="757999" y="0"/>
                  </a:lnTo>
                  <a:lnTo>
                    <a:pt x="748855" y="0"/>
                  </a:lnTo>
                  <a:lnTo>
                    <a:pt x="753427" y="10668"/>
                  </a:lnTo>
                  <a:lnTo>
                    <a:pt x="757999" y="16764"/>
                  </a:lnTo>
                  <a:lnTo>
                    <a:pt x="759523" y="21336"/>
                  </a:lnTo>
                  <a:lnTo>
                    <a:pt x="770026" y="61849"/>
                  </a:lnTo>
                  <a:lnTo>
                    <a:pt x="770293" y="68681"/>
                  </a:lnTo>
                  <a:lnTo>
                    <a:pt x="768870" y="85839"/>
                  </a:lnTo>
                  <a:lnTo>
                    <a:pt x="764717" y="103022"/>
                  </a:lnTo>
                  <a:lnTo>
                    <a:pt x="757999" y="120192"/>
                  </a:lnTo>
                  <a:lnTo>
                    <a:pt x="748855" y="137350"/>
                  </a:lnTo>
                  <a:lnTo>
                    <a:pt x="757999" y="137350"/>
                  </a:lnTo>
                  <a:lnTo>
                    <a:pt x="778624" y="97612"/>
                  </a:lnTo>
                  <a:lnTo>
                    <a:pt x="782154" y="78701"/>
                  </a:lnTo>
                  <a:lnTo>
                    <a:pt x="782485" y="686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088790" y="6575393"/>
              <a:ext cx="1979676" cy="137350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9092171" y="6573875"/>
              <a:ext cx="173355" cy="139065"/>
            </a:xfrm>
            <a:custGeom>
              <a:avLst/>
              <a:gdLst/>
              <a:ahLst/>
              <a:cxnLst/>
              <a:rect l="l" t="t" r="r" b="b"/>
              <a:pathLst>
                <a:path w="173354" h="139065">
                  <a:moveTo>
                    <a:pt x="13728" y="2197"/>
                  </a:moveTo>
                  <a:lnTo>
                    <a:pt x="0" y="2197"/>
                  </a:lnTo>
                  <a:lnTo>
                    <a:pt x="0" y="108864"/>
                  </a:lnTo>
                  <a:lnTo>
                    <a:pt x="13728" y="108864"/>
                  </a:lnTo>
                  <a:lnTo>
                    <a:pt x="13728" y="2197"/>
                  </a:lnTo>
                  <a:close/>
                </a:path>
                <a:path w="173354" h="139065">
                  <a:moveTo>
                    <a:pt x="110502" y="0"/>
                  </a:moveTo>
                  <a:lnTo>
                    <a:pt x="101358" y="0"/>
                  </a:lnTo>
                  <a:lnTo>
                    <a:pt x="94830" y="9156"/>
                  </a:lnTo>
                  <a:lnTo>
                    <a:pt x="78663" y="44691"/>
                  </a:lnTo>
                  <a:lnTo>
                    <a:pt x="75450" y="70192"/>
                  </a:lnTo>
                  <a:lnTo>
                    <a:pt x="75996" y="79336"/>
                  </a:lnTo>
                  <a:lnTo>
                    <a:pt x="91071" y="124002"/>
                  </a:lnTo>
                  <a:lnTo>
                    <a:pt x="101358" y="138874"/>
                  </a:lnTo>
                  <a:lnTo>
                    <a:pt x="110502" y="138874"/>
                  </a:lnTo>
                  <a:lnTo>
                    <a:pt x="100736" y="121716"/>
                  </a:lnTo>
                  <a:lnTo>
                    <a:pt x="94119" y="104533"/>
                  </a:lnTo>
                  <a:lnTo>
                    <a:pt x="90347" y="87363"/>
                  </a:lnTo>
                  <a:lnTo>
                    <a:pt x="89166" y="70192"/>
                  </a:lnTo>
                  <a:lnTo>
                    <a:pt x="89204" y="63334"/>
                  </a:lnTo>
                  <a:lnTo>
                    <a:pt x="89547" y="56476"/>
                  </a:lnTo>
                  <a:lnTo>
                    <a:pt x="90449" y="49618"/>
                  </a:lnTo>
                  <a:lnTo>
                    <a:pt x="92214" y="42760"/>
                  </a:lnTo>
                  <a:lnTo>
                    <a:pt x="93738" y="35140"/>
                  </a:lnTo>
                  <a:lnTo>
                    <a:pt x="95262" y="29044"/>
                  </a:lnTo>
                  <a:lnTo>
                    <a:pt x="98310" y="21424"/>
                  </a:lnTo>
                  <a:lnTo>
                    <a:pt x="99834" y="18288"/>
                  </a:lnTo>
                  <a:lnTo>
                    <a:pt x="104406" y="10668"/>
                  </a:lnTo>
                  <a:lnTo>
                    <a:pt x="110502" y="0"/>
                  </a:lnTo>
                  <a:close/>
                </a:path>
                <a:path w="173354" h="139065">
                  <a:moveTo>
                    <a:pt x="173075" y="1524"/>
                  </a:moveTo>
                  <a:lnTo>
                    <a:pt x="165455" y="1524"/>
                  </a:lnTo>
                  <a:lnTo>
                    <a:pt x="159359" y="10668"/>
                  </a:lnTo>
                  <a:lnTo>
                    <a:pt x="148691" y="21336"/>
                  </a:lnTo>
                  <a:lnTo>
                    <a:pt x="142595" y="24384"/>
                  </a:lnTo>
                  <a:lnTo>
                    <a:pt x="134975" y="28956"/>
                  </a:lnTo>
                  <a:lnTo>
                    <a:pt x="134975" y="41148"/>
                  </a:lnTo>
                  <a:lnTo>
                    <a:pt x="139547" y="39624"/>
                  </a:lnTo>
                  <a:lnTo>
                    <a:pt x="148691" y="33528"/>
                  </a:lnTo>
                  <a:lnTo>
                    <a:pt x="153263" y="32004"/>
                  </a:lnTo>
                  <a:lnTo>
                    <a:pt x="157835" y="28956"/>
                  </a:lnTo>
                  <a:lnTo>
                    <a:pt x="160883" y="25908"/>
                  </a:lnTo>
                  <a:lnTo>
                    <a:pt x="160883" y="108292"/>
                  </a:lnTo>
                  <a:lnTo>
                    <a:pt x="173075" y="108292"/>
                  </a:lnTo>
                  <a:lnTo>
                    <a:pt x="173075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304877" y="6573869"/>
              <a:ext cx="108298" cy="138874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084218" y="6827139"/>
              <a:ext cx="1232344" cy="137254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5052060" y="643794"/>
            <a:ext cx="3665854" cy="158750"/>
            <a:chOff x="5052060" y="643794"/>
            <a:chExt cx="3665854" cy="158750"/>
          </a:xfrm>
        </p:grpSpPr>
        <p:sp>
          <p:nvSpPr>
            <p:cNvPr id="153" name="object 153"/>
            <p:cNvSpPr/>
            <p:nvPr/>
          </p:nvSpPr>
          <p:spPr>
            <a:xfrm>
              <a:off x="5052060" y="743712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>
                  <a:moveTo>
                    <a:pt x="24383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24383" y="0"/>
                  </a:lnTo>
                  <a:lnTo>
                    <a:pt x="24383" y="243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105400" y="643794"/>
              <a:ext cx="3612355" cy="1586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30872" y="7315295"/>
            <a:ext cx="140335" cy="113030"/>
            <a:chOff x="10030872" y="7315295"/>
            <a:chExt cx="140335" cy="113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30872" y="7315295"/>
              <a:ext cx="77819" cy="1129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30028" y="7315295"/>
              <a:ext cx="41275" cy="113030"/>
            </a:xfrm>
            <a:custGeom>
              <a:avLst/>
              <a:gdLst/>
              <a:ahLst/>
              <a:cxnLst/>
              <a:rect l="l" t="t" r="r" b="b"/>
              <a:pathLst>
                <a:path w="41275" h="113029">
                  <a:moveTo>
                    <a:pt x="41148" y="112966"/>
                  </a:moveTo>
                  <a:lnTo>
                    <a:pt x="27432" y="112966"/>
                  </a:lnTo>
                  <a:lnTo>
                    <a:pt x="27432" y="26003"/>
                  </a:lnTo>
                  <a:lnTo>
                    <a:pt x="24384" y="29051"/>
                  </a:lnTo>
                  <a:lnTo>
                    <a:pt x="15240" y="35147"/>
                  </a:lnTo>
                  <a:lnTo>
                    <a:pt x="9144" y="38195"/>
                  </a:lnTo>
                  <a:lnTo>
                    <a:pt x="0" y="41243"/>
                  </a:lnTo>
                  <a:lnTo>
                    <a:pt x="0" y="29051"/>
                  </a:lnTo>
                  <a:lnTo>
                    <a:pt x="11239" y="22145"/>
                  </a:lnTo>
                  <a:lnTo>
                    <a:pt x="16502" y="18683"/>
                  </a:lnTo>
                  <a:lnTo>
                    <a:pt x="21336" y="15239"/>
                  </a:lnTo>
                  <a:lnTo>
                    <a:pt x="25908" y="10667"/>
                  </a:lnTo>
                  <a:lnTo>
                    <a:pt x="30480" y="4571"/>
                  </a:lnTo>
                  <a:lnTo>
                    <a:pt x="33528" y="0"/>
                  </a:lnTo>
                  <a:lnTo>
                    <a:pt x="41148" y="0"/>
                  </a:lnTo>
                  <a:lnTo>
                    <a:pt x="41148" y="112966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23672" y="179832"/>
            <a:ext cx="9852660" cy="7028815"/>
            <a:chOff x="423672" y="179832"/>
            <a:chExt cx="9852660" cy="70288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672" y="179832"/>
              <a:ext cx="9852660" cy="68397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97068" y="4130040"/>
              <a:ext cx="4579620" cy="3078480"/>
            </a:xfrm>
            <a:custGeom>
              <a:avLst/>
              <a:gdLst/>
              <a:ahLst/>
              <a:cxnLst/>
              <a:rect l="l" t="t" r="r" b="b"/>
              <a:pathLst>
                <a:path w="4579620" h="3078479">
                  <a:moveTo>
                    <a:pt x="4579620" y="3078479"/>
                  </a:moveTo>
                  <a:lnTo>
                    <a:pt x="0" y="3078479"/>
                  </a:lnTo>
                  <a:lnTo>
                    <a:pt x="0" y="0"/>
                  </a:lnTo>
                  <a:lnTo>
                    <a:pt x="4579620" y="0"/>
                  </a:lnTo>
                  <a:lnTo>
                    <a:pt x="4579620" y="30784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4633" y="4192270"/>
              <a:ext cx="205930" cy="1054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1900" y="4192428"/>
              <a:ext cx="123539" cy="1082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11831" y="4192428"/>
              <a:ext cx="3265360" cy="559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08351" y="4354067"/>
              <a:ext cx="1174431" cy="1175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4879" y="4827079"/>
              <a:ext cx="73151" cy="716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734431" y="4816424"/>
              <a:ext cx="950594" cy="92710"/>
            </a:xfrm>
            <a:custGeom>
              <a:avLst/>
              <a:gdLst/>
              <a:ahLst/>
              <a:cxnLst/>
              <a:rect l="l" t="t" r="r" b="b"/>
              <a:pathLst>
                <a:path w="950595" h="92710">
                  <a:moveTo>
                    <a:pt x="12280" y="4572"/>
                  </a:moveTo>
                  <a:lnTo>
                    <a:pt x="10756" y="0"/>
                  </a:lnTo>
                  <a:lnTo>
                    <a:pt x="6184" y="1524"/>
                  </a:lnTo>
                  <a:lnTo>
                    <a:pt x="3048" y="4572"/>
                  </a:lnTo>
                  <a:lnTo>
                    <a:pt x="0" y="10668"/>
                  </a:lnTo>
                  <a:lnTo>
                    <a:pt x="0" y="30480"/>
                  </a:lnTo>
                  <a:lnTo>
                    <a:pt x="12280" y="30480"/>
                  </a:lnTo>
                  <a:lnTo>
                    <a:pt x="12280" y="16764"/>
                  </a:lnTo>
                  <a:lnTo>
                    <a:pt x="6184" y="16764"/>
                  </a:lnTo>
                  <a:lnTo>
                    <a:pt x="6184" y="10668"/>
                  </a:lnTo>
                  <a:lnTo>
                    <a:pt x="12280" y="4572"/>
                  </a:lnTo>
                  <a:close/>
                </a:path>
                <a:path w="950595" h="92710">
                  <a:moveTo>
                    <a:pt x="32092" y="4572"/>
                  </a:moveTo>
                  <a:lnTo>
                    <a:pt x="29044" y="0"/>
                  </a:lnTo>
                  <a:lnTo>
                    <a:pt x="25996" y="1524"/>
                  </a:lnTo>
                  <a:lnTo>
                    <a:pt x="22948" y="4572"/>
                  </a:lnTo>
                  <a:lnTo>
                    <a:pt x="18376" y="13716"/>
                  </a:lnTo>
                  <a:lnTo>
                    <a:pt x="18376" y="30480"/>
                  </a:lnTo>
                  <a:lnTo>
                    <a:pt x="30568" y="30480"/>
                  </a:lnTo>
                  <a:lnTo>
                    <a:pt x="30568" y="16764"/>
                  </a:lnTo>
                  <a:lnTo>
                    <a:pt x="24472" y="16764"/>
                  </a:lnTo>
                  <a:lnTo>
                    <a:pt x="25996" y="13716"/>
                  </a:lnTo>
                  <a:lnTo>
                    <a:pt x="25996" y="10668"/>
                  </a:lnTo>
                  <a:lnTo>
                    <a:pt x="27520" y="9144"/>
                  </a:lnTo>
                  <a:lnTo>
                    <a:pt x="27520" y="7620"/>
                  </a:lnTo>
                  <a:lnTo>
                    <a:pt x="29044" y="6096"/>
                  </a:lnTo>
                  <a:lnTo>
                    <a:pt x="32092" y="4572"/>
                  </a:lnTo>
                  <a:close/>
                </a:path>
                <a:path w="950595" h="92710">
                  <a:moveTo>
                    <a:pt x="881240" y="952"/>
                  </a:moveTo>
                  <a:lnTo>
                    <a:pt x="869061" y="952"/>
                  </a:lnTo>
                  <a:lnTo>
                    <a:pt x="869061" y="92379"/>
                  </a:lnTo>
                  <a:lnTo>
                    <a:pt x="881240" y="92379"/>
                  </a:lnTo>
                  <a:lnTo>
                    <a:pt x="881240" y="952"/>
                  </a:lnTo>
                  <a:close/>
                </a:path>
                <a:path w="950595" h="92710">
                  <a:moveTo>
                    <a:pt x="901534" y="27432"/>
                  </a:moveTo>
                  <a:lnTo>
                    <a:pt x="890765" y="27432"/>
                  </a:lnTo>
                  <a:lnTo>
                    <a:pt x="890765" y="91528"/>
                  </a:lnTo>
                  <a:lnTo>
                    <a:pt x="901534" y="91528"/>
                  </a:lnTo>
                  <a:lnTo>
                    <a:pt x="901534" y="27432"/>
                  </a:lnTo>
                  <a:close/>
                </a:path>
                <a:path w="950595" h="92710">
                  <a:moveTo>
                    <a:pt x="901534" y="1524"/>
                  </a:moveTo>
                  <a:lnTo>
                    <a:pt x="890765" y="1524"/>
                  </a:lnTo>
                  <a:lnTo>
                    <a:pt x="890765" y="15240"/>
                  </a:lnTo>
                  <a:lnTo>
                    <a:pt x="901534" y="15240"/>
                  </a:lnTo>
                  <a:lnTo>
                    <a:pt x="901534" y="1524"/>
                  </a:lnTo>
                  <a:close/>
                </a:path>
                <a:path w="950595" h="92710">
                  <a:moveTo>
                    <a:pt x="930402" y="1511"/>
                  </a:moveTo>
                  <a:lnTo>
                    <a:pt x="918210" y="1511"/>
                  </a:lnTo>
                  <a:lnTo>
                    <a:pt x="918210" y="13703"/>
                  </a:lnTo>
                  <a:lnTo>
                    <a:pt x="924306" y="13703"/>
                  </a:lnTo>
                  <a:lnTo>
                    <a:pt x="924306" y="19799"/>
                  </a:lnTo>
                  <a:lnTo>
                    <a:pt x="922782" y="21323"/>
                  </a:lnTo>
                  <a:lnTo>
                    <a:pt x="921258" y="24371"/>
                  </a:lnTo>
                  <a:lnTo>
                    <a:pt x="919734" y="25895"/>
                  </a:lnTo>
                  <a:lnTo>
                    <a:pt x="918210" y="25895"/>
                  </a:lnTo>
                  <a:lnTo>
                    <a:pt x="921258" y="30467"/>
                  </a:lnTo>
                  <a:lnTo>
                    <a:pt x="924306" y="28943"/>
                  </a:lnTo>
                  <a:lnTo>
                    <a:pt x="927354" y="25895"/>
                  </a:lnTo>
                  <a:lnTo>
                    <a:pt x="928878" y="22847"/>
                  </a:lnTo>
                  <a:lnTo>
                    <a:pt x="930402" y="21323"/>
                  </a:lnTo>
                  <a:lnTo>
                    <a:pt x="930402" y="1511"/>
                  </a:lnTo>
                  <a:close/>
                </a:path>
                <a:path w="950595" h="92710">
                  <a:moveTo>
                    <a:pt x="950214" y="1511"/>
                  </a:moveTo>
                  <a:lnTo>
                    <a:pt x="938022" y="1511"/>
                  </a:lnTo>
                  <a:lnTo>
                    <a:pt x="938022" y="13703"/>
                  </a:lnTo>
                  <a:lnTo>
                    <a:pt x="944118" y="13703"/>
                  </a:lnTo>
                  <a:lnTo>
                    <a:pt x="944118" y="16751"/>
                  </a:lnTo>
                  <a:lnTo>
                    <a:pt x="942594" y="19799"/>
                  </a:lnTo>
                  <a:lnTo>
                    <a:pt x="942594" y="21323"/>
                  </a:lnTo>
                  <a:lnTo>
                    <a:pt x="941070" y="24371"/>
                  </a:lnTo>
                  <a:lnTo>
                    <a:pt x="939546" y="25895"/>
                  </a:lnTo>
                  <a:lnTo>
                    <a:pt x="936498" y="25895"/>
                  </a:lnTo>
                  <a:lnTo>
                    <a:pt x="939546" y="30467"/>
                  </a:lnTo>
                  <a:lnTo>
                    <a:pt x="944118" y="28943"/>
                  </a:lnTo>
                  <a:lnTo>
                    <a:pt x="945642" y="25895"/>
                  </a:lnTo>
                  <a:lnTo>
                    <a:pt x="948690" y="22847"/>
                  </a:lnTo>
                  <a:lnTo>
                    <a:pt x="948690" y="21323"/>
                  </a:lnTo>
                  <a:lnTo>
                    <a:pt x="950214" y="16751"/>
                  </a:lnTo>
                  <a:lnTo>
                    <a:pt x="950214" y="15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68560" y="4816411"/>
              <a:ext cx="456056" cy="930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44429" y="4842319"/>
              <a:ext cx="152495" cy="671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50836" y="4817364"/>
              <a:ext cx="252983" cy="1180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53826" y="4840890"/>
              <a:ext cx="367570" cy="929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03787" y="4817776"/>
              <a:ext cx="242411" cy="916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92013" y="4820983"/>
              <a:ext cx="320230" cy="1128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58059" y="4817935"/>
              <a:ext cx="1221676" cy="1174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73550" y="5121497"/>
              <a:ext cx="244125" cy="931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14879" y="5278659"/>
              <a:ext cx="73151" cy="731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04211" y="4817776"/>
              <a:ext cx="3298888" cy="9963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35924" y="5269992"/>
              <a:ext cx="1476660" cy="2392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02255" y="5574792"/>
              <a:ext cx="1180528" cy="1172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71008" y="5881211"/>
              <a:ext cx="102203" cy="900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94548" y="5904071"/>
              <a:ext cx="154114" cy="686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14879" y="6035325"/>
              <a:ext cx="73151" cy="7324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10308" y="5881211"/>
              <a:ext cx="2470784" cy="3860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00478" y="5881211"/>
              <a:ext cx="860202" cy="23803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31480" y="6027420"/>
              <a:ext cx="254507" cy="11772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334946" y="6050565"/>
              <a:ext cx="369093" cy="930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89637" y="6027547"/>
              <a:ext cx="408812" cy="9169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718262" y="6027420"/>
              <a:ext cx="358426" cy="9182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14879" y="6488429"/>
              <a:ext cx="73151" cy="7324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156448" y="6480810"/>
              <a:ext cx="330993" cy="11439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589644" y="6480809"/>
              <a:ext cx="271462" cy="9163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960263" y="6480809"/>
              <a:ext cx="125062" cy="9153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105138" y="6480047"/>
              <a:ext cx="421385" cy="9229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16058" y="6480047"/>
              <a:ext cx="468248" cy="11668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514879" y="6332220"/>
              <a:ext cx="4378833" cy="85039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429255" y="4171188"/>
              <a:ext cx="2764790" cy="631190"/>
            </a:xfrm>
            <a:custGeom>
              <a:avLst/>
              <a:gdLst/>
              <a:ahLst/>
              <a:cxnLst/>
              <a:rect l="l" t="t" r="r" b="b"/>
              <a:pathLst>
                <a:path w="2764790" h="631189">
                  <a:moveTo>
                    <a:pt x="2764536" y="630935"/>
                  </a:moveTo>
                  <a:lnTo>
                    <a:pt x="0" y="630935"/>
                  </a:lnTo>
                  <a:lnTo>
                    <a:pt x="0" y="0"/>
                  </a:lnTo>
                  <a:lnTo>
                    <a:pt x="2764536" y="0"/>
                  </a:lnTo>
                  <a:lnTo>
                    <a:pt x="2764536" y="630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42032" y="4187951"/>
              <a:ext cx="808990" cy="123825"/>
            </a:xfrm>
            <a:custGeom>
              <a:avLst/>
              <a:gdLst/>
              <a:ahLst/>
              <a:cxnLst/>
              <a:rect l="l" t="t" r="r" b="b"/>
              <a:pathLst>
                <a:path w="808989" h="123825">
                  <a:moveTo>
                    <a:pt x="24384" y="0"/>
                  </a:moveTo>
                  <a:lnTo>
                    <a:pt x="0" y="0"/>
                  </a:lnTo>
                  <a:lnTo>
                    <a:pt x="0" y="121932"/>
                  </a:lnTo>
                  <a:lnTo>
                    <a:pt x="24384" y="121932"/>
                  </a:lnTo>
                  <a:lnTo>
                    <a:pt x="24384" y="0"/>
                  </a:lnTo>
                  <a:close/>
                </a:path>
                <a:path w="808989" h="123825">
                  <a:moveTo>
                    <a:pt x="131432" y="51727"/>
                  </a:moveTo>
                  <a:lnTo>
                    <a:pt x="126860" y="42583"/>
                  </a:lnTo>
                  <a:lnTo>
                    <a:pt x="120764" y="36487"/>
                  </a:lnTo>
                  <a:lnTo>
                    <a:pt x="116192" y="34963"/>
                  </a:lnTo>
                  <a:lnTo>
                    <a:pt x="113144" y="33439"/>
                  </a:lnTo>
                  <a:lnTo>
                    <a:pt x="108483" y="31915"/>
                  </a:lnTo>
                  <a:lnTo>
                    <a:pt x="102387" y="31915"/>
                  </a:lnTo>
                  <a:lnTo>
                    <a:pt x="94437" y="33007"/>
                  </a:lnTo>
                  <a:lnTo>
                    <a:pt x="86766" y="36106"/>
                  </a:lnTo>
                  <a:lnTo>
                    <a:pt x="79667" y="40919"/>
                  </a:lnTo>
                  <a:lnTo>
                    <a:pt x="73431" y="47155"/>
                  </a:lnTo>
                  <a:lnTo>
                    <a:pt x="73431" y="34963"/>
                  </a:lnTo>
                  <a:lnTo>
                    <a:pt x="52095" y="34963"/>
                  </a:lnTo>
                  <a:lnTo>
                    <a:pt x="52095" y="121932"/>
                  </a:lnTo>
                  <a:lnTo>
                    <a:pt x="74955" y="121932"/>
                  </a:lnTo>
                  <a:lnTo>
                    <a:pt x="74955" y="73063"/>
                  </a:lnTo>
                  <a:lnTo>
                    <a:pt x="76479" y="65443"/>
                  </a:lnTo>
                  <a:lnTo>
                    <a:pt x="78003" y="62395"/>
                  </a:lnTo>
                  <a:lnTo>
                    <a:pt x="78003" y="57823"/>
                  </a:lnTo>
                  <a:lnTo>
                    <a:pt x="81051" y="56299"/>
                  </a:lnTo>
                  <a:lnTo>
                    <a:pt x="84099" y="53251"/>
                  </a:lnTo>
                  <a:lnTo>
                    <a:pt x="90195" y="50203"/>
                  </a:lnTo>
                  <a:lnTo>
                    <a:pt x="97815" y="50203"/>
                  </a:lnTo>
                  <a:lnTo>
                    <a:pt x="100863" y="51727"/>
                  </a:lnTo>
                  <a:lnTo>
                    <a:pt x="102387" y="53251"/>
                  </a:lnTo>
                  <a:lnTo>
                    <a:pt x="105435" y="54775"/>
                  </a:lnTo>
                  <a:lnTo>
                    <a:pt x="106959" y="56299"/>
                  </a:lnTo>
                  <a:lnTo>
                    <a:pt x="106959" y="59347"/>
                  </a:lnTo>
                  <a:lnTo>
                    <a:pt x="108483" y="62395"/>
                  </a:lnTo>
                  <a:lnTo>
                    <a:pt x="108483" y="121932"/>
                  </a:lnTo>
                  <a:lnTo>
                    <a:pt x="131432" y="121932"/>
                  </a:lnTo>
                  <a:lnTo>
                    <a:pt x="131432" y="51727"/>
                  </a:lnTo>
                  <a:close/>
                </a:path>
                <a:path w="808989" h="123825">
                  <a:moveTo>
                    <a:pt x="222885" y="121920"/>
                  </a:moveTo>
                  <a:lnTo>
                    <a:pt x="221361" y="117348"/>
                  </a:lnTo>
                  <a:lnTo>
                    <a:pt x="219837" y="114300"/>
                  </a:lnTo>
                  <a:lnTo>
                    <a:pt x="219329" y="112776"/>
                  </a:lnTo>
                  <a:lnTo>
                    <a:pt x="218313" y="109728"/>
                  </a:lnTo>
                  <a:lnTo>
                    <a:pt x="218313" y="108204"/>
                  </a:lnTo>
                  <a:lnTo>
                    <a:pt x="218313" y="79159"/>
                  </a:lnTo>
                  <a:lnTo>
                    <a:pt x="218313" y="56299"/>
                  </a:lnTo>
                  <a:lnTo>
                    <a:pt x="217093" y="50203"/>
                  </a:lnTo>
                  <a:lnTo>
                    <a:pt x="216789" y="48679"/>
                  </a:lnTo>
                  <a:lnTo>
                    <a:pt x="215265" y="45631"/>
                  </a:lnTo>
                  <a:lnTo>
                    <a:pt x="212217" y="41059"/>
                  </a:lnTo>
                  <a:lnTo>
                    <a:pt x="209169" y="38011"/>
                  </a:lnTo>
                  <a:lnTo>
                    <a:pt x="204597" y="36487"/>
                  </a:lnTo>
                  <a:lnTo>
                    <a:pt x="198501" y="33439"/>
                  </a:lnTo>
                  <a:lnTo>
                    <a:pt x="190881" y="31915"/>
                  </a:lnTo>
                  <a:lnTo>
                    <a:pt x="181737" y="31915"/>
                  </a:lnTo>
                  <a:lnTo>
                    <a:pt x="145161" y="48679"/>
                  </a:lnTo>
                  <a:lnTo>
                    <a:pt x="143637" y="57823"/>
                  </a:lnTo>
                  <a:lnTo>
                    <a:pt x="164973" y="60871"/>
                  </a:lnTo>
                  <a:lnTo>
                    <a:pt x="166497" y="56299"/>
                  </a:lnTo>
                  <a:lnTo>
                    <a:pt x="169545" y="53251"/>
                  </a:lnTo>
                  <a:lnTo>
                    <a:pt x="175641" y="50203"/>
                  </a:lnTo>
                  <a:lnTo>
                    <a:pt x="186309" y="50203"/>
                  </a:lnTo>
                  <a:lnTo>
                    <a:pt x="192405" y="53251"/>
                  </a:lnTo>
                  <a:lnTo>
                    <a:pt x="193929" y="54775"/>
                  </a:lnTo>
                  <a:lnTo>
                    <a:pt x="195453" y="57823"/>
                  </a:lnTo>
                  <a:lnTo>
                    <a:pt x="195453" y="65443"/>
                  </a:lnTo>
                  <a:lnTo>
                    <a:pt x="195453" y="79159"/>
                  </a:lnTo>
                  <a:lnTo>
                    <a:pt x="195453" y="94488"/>
                  </a:lnTo>
                  <a:lnTo>
                    <a:pt x="193929" y="96012"/>
                  </a:lnTo>
                  <a:lnTo>
                    <a:pt x="193929" y="99060"/>
                  </a:lnTo>
                  <a:lnTo>
                    <a:pt x="192405" y="102108"/>
                  </a:lnTo>
                  <a:lnTo>
                    <a:pt x="189357" y="103632"/>
                  </a:lnTo>
                  <a:lnTo>
                    <a:pt x="184785" y="106680"/>
                  </a:lnTo>
                  <a:lnTo>
                    <a:pt x="181737" y="108204"/>
                  </a:lnTo>
                  <a:lnTo>
                    <a:pt x="172593" y="108204"/>
                  </a:lnTo>
                  <a:lnTo>
                    <a:pt x="169545" y="106680"/>
                  </a:lnTo>
                  <a:lnTo>
                    <a:pt x="168021" y="103632"/>
                  </a:lnTo>
                  <a:lnTo>
                    <a:pt x="164973" y="102108"/>
                  </a:lnTo>
                  <a:lnTo>
                    <a:pt x="163449" y="99060"/>
                  </a:lnTo>
                  <a:lnTo>
                    <a:pt x="163449" y="92964"/>
                  </a:lnTo>
                  <a:lnTo>
                    <a:pt x="164973" y="89916"/>
                  </a:lnTo>
                  <a:lnTo>
                    <a:pt x="168021" y="86779"/>
                  </a:lnTo>
                  <a:lnTo>
                    <a:pt x="171069" y="86779"/>
                  </a:lnTo>
                  <a:lnTo>
                    <a:pt x="174117" y="85255"/>
                  </a:lnTo>
                  <a:lnTo>
                    <a:pt x="181737" y="83731"/>
                  </a:lnTo>
                  <a:lnTo>
                    <a:pt x="187833" y="82207"/>
                  </a:lnTo>
                  <a:lnTo>
                    <a:pt x="192405" y="80683"/>
                  </a:lnTo>
                  <a:lnTo>
                    <a:pt x="195453" y="79159"/>
                  </a:lnTo>
                  <a:lnTo>
                    <a:pt x="195453" y="65443"/>
                  </a:lnTo>
                  <a:lnTo>
                    <a:pt x="190881" y="66967"/>
                  </a:lnTo>
                  <a:lnTo>
                    <a:pt x="183261" y="68491"/>
                  </a:lnTo>
                  <a:lnTo>
                    <a:pt x="172593" y="70015"/>
                  </a:lnTo>
                  <a:lnTo>
                    <a:pt x="164973" y="71539"/>
                  </a:lnTo>
                  <a:lnTo>
                    <a:pt x="158877" y="73063"/>
                  </a:lnTo>
                  <a:lnTo>
                    <a:pt x="154305" y="76111"/>
                  </a:lnTo>
                  <a:lnTo>
                    <a:pt x="149733" y="77635"/>
                  </a:lnTo>
                  <a:lnTo>
                    <a:pt x="146685" y="80683"/>
                  </a:lnTo>
                  <a:lnTo>
                    <a:pt x="145161" y="85255"/>
                  </a:lnTo>
                  <a:lnTo>
                    <a:pt x="142113" y="88392"/>
                  </a:lnTo>
                  <a:lnTo>
                    <a:pt x="140589" y="92964"/>
                  </a:lnTo>
                  <a:lnTo>
                    <a:pt x="140589" y="105156"/>
                  </a:lnTo>
                  <a:lnTo>
                    <a:pt x="143637" y="111252"/>
                  </a:lnTo>
                  <a:lnTo>
                    <a:pt x="154305" y="121920"/>
                  </a:lnTo>
                  <a:lnTo>
                    <a:pt x="160401" y="123444"/>
                  </a:lnTo>
                  <a:lnTo>
                    <a:pt x="180213" y="123444"/>
                  </a:lnTo>
                  <a:lnTo>
                    <a:pt x="184785" y="120396"/>
                  </a:lnTo>
                  <a:lnTo>
                    <a:pt x="189357" y="118872"/>
                  </a:lnTo>
                  <a:lnTo>
                    <a:pt x="192405" y="115824"/>
                  </a:lnTo>
                  <a:lnTo>
                    <a:pt x="196977" y="112776"/>
                  </a:lnTo>
                  <a:lnTo>
                    <a:pt x="196977" y="114300"/>
                  </a:lnTo>
                  <a:lnTo>
                    <a:pt x="198501" y="114300"/>
                  </a:lnTo>
                  <a:lnTo>
                    <a:pt x="198501" y="117348"/>
                  </a:lnTo>
                  <a:lnTo>
                    <a:pt x="200025" y="120396"/>
                  </a:lnTo>
                  <a:lnTo>
                    <a:pt x="200025" y="121920"/>
                  </a:lnTo>
                  <a:lnTo>
                    <a:pt x="222885" y="121920"/>
                  </a:lnTo>
                  <a:close/>
                </a:path>
                <a:path w="808989" h="123825">
                  <a:moveTo>
                    <a:pt x="318985" y="92964"/>
                  </a:moveTo>
                  <a:lnTo>
                    <a:pt x="296125" y="88392"/>
                  </a:lnTo>
                  <a:lnTo>
                    <a:pt x="294601" y="94488"/>
                  </a:lnTo>
                  <a:lnTo>
                    <a:pt x="293077" y="99060"/>
                  </a:lnTo>
                  <a:lnTo>
                    <a:pt x="290029" y="100584"/>
                  </a:lnTo>
                  <a:lnTo>
                    <a:pt x="286981" y="103632"/>
                  </a:lnTo>
                  <a:lnTo>
                    <a:pt x="283933" y="105156"/>
                  </a:lnTo>
                  <a:lnTo>
                    <a:pt x="273265" y="105156"/>
                  </a:lnTo>
                  <a:lnTo>
                    <a:pt x="268693" y="102108"/>
                  </a:lnTo>
                  <a:lnTo>
                    <a:pt x="261073" y="94488"/>
                  </a:lnTo>
                  <a:lnTo>
                    <a:pt x="259549" y="86779"/>
                  </a:lnTo>
                  <a:lnTo>
                    <a:pt x="259549" y="66967"/>
                  </a:lnTo>
                  <a:lnTo>
                    <a:pt x="261073" y="60871"/>
                  </a:lnTo>
                  <a:lnTo>
                    <a:pt x="268693" y="53251"/>
                  </a:lnTo>
                  <a:lnTo>
                    <a:pt x="273265" y="50203"/>
                  </a:lnTo>
                  <a:lnTo>
                    <a:pt x="283933" y="50203"/>
                  </a:lnTo>
                  <a:lnTo>
                    <a:pt x="286981" y="51727"/>
                  </a:lnTo>
                  <a:lnTo>
                    <a:pt x="294601" y="59347"/>
                  </a:lnTo>
                  <a:lnTo>
                    <a:pt x="294601" y="63919"/>
                  </a:lnTo>
                  <a:lnTo>
                    <a:pt x="317461" y="60871"/>
                  </a:lnTo>
                  <a:lnTo>
                    <a:pt x="286169" y="32461"/>
                  </a:lnTo>
                  <a:lnTo>
                    <a:pt x="279361" y="31915"/>
                  </a:lnTo>
                  <a:lnTo>
                    <a:pt x="269646" y="32753"/>
                  </a:lnTo>
                  <a:lnTo>
                    <a:pt x="239166" y="59156"/>
                  </a:lnTo>
                  <a:lnTo>
                    <a:pt x="236689" y="77635"/>
                  </a:lnTo>
                  <a:lnTo>
                    <a:pt x="237286" y="88290"/>
                  </a:lnTo>
                  <a:lnTo>
                    <a:pt x="260883" y="120777"/>
                  </a:lnTo>
                  <a:lnTo>
                    <a:pt x="277837" y="123444"/>
                  </a:lnTo>
                  <a:lnTo>
                    <a:pt x="286410" y="122897"/>
                  </a:lnTo>
                  <a:lnTo>
                    <a:pt x="318985" y="92964"/>
                  </a:lnTo>
                  <a:close/>
                </a:path>
                <a:path w="808989" h="123825">
                  <a:moveTo>
                    <a:pt x="376986" y="120396"/>
                  </a:moveTo>
                  <a:lnTo>
                    <a:pt x="375462" y="102108"/>
                  </a:lnTo>
                  <a:lnTo>
                    <a:pt x="370890" y="103632"/>
                  </a:lnTo>
                  <a:lnTo>
                    <a:pt x="367842" y="105156"/>
                  </a:lnTo>
                  <a:lnTo>
                    <a:pt x="364794" y="105156"/>
                  </a:lnTo>
                  <a:lnTo>
                    <a:pt x="363270" y="103632"/>
                  </a:lnTo>
                  <a:lnTo>
                    <a:pt x="361746" y="103632"/>
                  </a:lnTo>
                  <a:lnTo>
                    <a:pt x="361746" y="102108"/>
                  </a:lnTo>
                  <a:lnTo>
                    <a:pt x="360222" y="102108"/>
                  </a:lnTo>
                  <a:lnTo>
                    <a:pt x="360222" y="53251"/>
                  </a:lnTo>
                  <a:lnTo>
                    <a:pt x="375462" y="53251"/>
                  </a:lnTo>
                  <a:lnTo>
                    <a:pt x="375462" y="34963"/>
                  </a:lnTo>
                  <a:lnTo>
                    <a:pt x="360222" y="34963"/>
                  </a:lnTo>
                  <a:lnTo>
                    <a:pt x="360222" y="2959"/>
                  </a:lnTo>
                  <a:lnTo>
                    <a:pt x="337273" y="16675"/>
                  </a:lnTo>
                  <a:lnTo>
                    <a:pt x="337273" y="34963"/>
                  </a:lnTo>
                  <a:lnTo>
                    <a:pt x="326605" y="34963"/>
                  </a:lnTo>
                  <a:lnTo>
                    <a:pt x="326605" y="53251"/>
                  </a:lnTo>
                  <a:lnTo>
                    <a:pt x="337273" y="53251"/>
                  </a:lnTo>
                  <a:lnTo>
                    <a:pt x="337273" y="106680"/>
                  </a:lnTo>
                  <a:lnTo>
                    <a:pt x="338797" y="111252"/>
                  </a:lnTo>
                  <a:lnTo>
                    <a:pt x="338797" y="114300"/>
                  </a:lnTo>
                  <a:lnTo>
                    <a:pt x="340321" y="115824"/>
                  </a:lnTo>
                  <a:lnTo>
                    <a:pt x="341845" y="118872"/>
                  </a:lnTo>
                  <a:lnTo>
                    <a:pt x="350989" y="123444"/>
                  </a:lnTo>
                  <a:lnTo>
                    <a:pt x="366318" y="123444"/>
                  </a:lnTo>
                  <a:lnTo>
                    <a:pt x="372414" y="121920"/>
                  </a:lnTo>
                  <a:lnTo>
                    <a:pt x="376986" y="120396"/>
                  </a:lnTo>
                  <a:close/>
                </a:path>
                <a:path w="808989" h="123825">
                  <a:moveTo>
                    <a:pt x="412140" y="34963"/>
                  </a:moveTo>
                  <a:lnTo>
                    <a:pt x="387654" y="34963"/>
                  </a:lnTo>
                  <a:lnTo>
                    <a:pt x="387654" y="121920"/>
                  </a:lnTo>
                  <a:lnTo>
                    <a:pt x="412140" y="121920"/>
                  </a:lnTo>
                  <a:lnTo>
                    <a:pt x="412140" y="34963"/>
                  </a:lnTo>
                  <a:close/>
                </a:path>
                <a:path w="808989" h="123825">
                  <a:moveTo>
                    <a:pt x="412140" y="1435"/>
                  </a:moveTo>
                  <a:lnTo>
                    <a:pt x="387654" y="1435"/>
                  </a:lnTo>
                  <a:lnTo>
                    <a:pt x="387654" y="22771"/>
                  </a:lnTo>
                  <a:lnTo>
                    <a:pt x="412140" y="22771"/>
                  </a:lnTo>
                  <a:lnTo>
                    <a:pt x="412140" y="1435"/>
                  </a:lnTo>
                  <a:close/>
                </a:path>
                <a:path w="808989" h="123825">
                  <a:moveTo>
                    <a:pt x="520344" y="34963"/>
                  </a:moveTo>
                  <a:lnTo>
                    <a:pt x="495960" y="34963"/>
                  </a:lnTo>
                  <a:lnTo>
                    <a:pt x="479094" y="79159"/>
                  </a:lnTo>
                  <a:lnTo>
                    <a:pt x="479094" y="82207"/>
                  </a:lnTo>
                  <a:lnTo>
                    <a:pt x="477570" y="83731"/>
                  </a:lnTo>
                  <a:lnTo>
                    <a:pt x="477570" y="88404"/>
                  </a:lnTo>
                  <a:lnTo>
                    <a:pt x="476046" y="89928"/>
                  </a:lnTo>
                  <a:lnTo>
                    <a:pt x="474522" y="94500"/>
                  </a:lnTo>
                  <a:lnTo>
                    <a:pt x="469950" y="79159"/>
                  </a:lnTo>
                  <a:lnTo>
                    <a:pt x="453186" y="34963"/>
                  </a:lnTo>
                  <a:lnTo>
                    <a:pt x="428802" y="34963"/>
                  </a:lnTo>
                  <a:lnTo>
                    <a:pt x="463854" y="121932"/>
                  </a:lnTo>
                  <a:lnTo>
                    <a:pt x="485292" y="121932"/>
                  </a:lnTo>
                  <a:lnTo>
                    <a:pt x="520344" y="34963"/>
                  </a:lnTo>
                  <a:close/>
                </a:path>
                <a:path w="808989" h="123825">
                  <a:moveTo>
                    <a:pt x="610349" y="121920"/>
                  </a:moveTo>
                  <a:lnTo>
                    <a:pt x="608825" y="117348"/>
                  </a:lnTo>
                  <a:lnTo>
                    <a:pt x="607301" y="114300"/>
                  </a:lnTo>
                  <a:lnTo>
                    <a:pt x="607301" y="112776"/>
                  </a:lnTo>
                  <a:lnTo>
                    <a:pt x="607301" y="109728"/>
                  </a:lnTo>
                  <a:lnTo>
                    <a:pt x="606539" y="108204"/>
                  </a:lnTo>
                  <a:lnTo>
                    <a:pt x="605777" y="106680"/>
                  </a:lnTo>
                  <a:lnTo>
                    <a:pt x="605777" y="79159"/>
                  </a:lnTo>
                  <a:lnTo>
                    <a:pt x="605777" y="56299"/>
                  </a:lnTo>
                  <a:lnTo>
                    <a:pt x="604481" y="50203"/>
                  </a:lnTo>
                  <a:lnTo>
                    <a:pt x="604164" y="48679"/>
                  </a:lnTo>
                  <a:lnTo>
                    <a:pt x="602640" y="45631"/>
                  </a:lnTo>
                  <a:lnTo>
                    <a:pt x="601116" y="41059"/>
                  </a:lnTo>
                  <a:lnTo>
                    <a:pt x="596544" y="38011"/>
                  </a:lnTo>
                  <a:lnTo>
                    <a:pt x="591972" y="36487"/>
                  </a:lnTo>
                  <a:lnTo>
                    <a:pt x="587400" y="33439"/>
                  </a:lnTo>
                  <a:lnTo>
                    <a:pt x="579780" y="31915"/>
                  </a:lnTo>
                  <a:lnTo>
                    <a:pt x="569112" y="31915"/>
                  </a:lnTo>
                  <a:lnTo>
                    <a:pt x="534060" y="48679"/>
                  </a:lnTo>
                  <a:lnTo>
                    <a:pt x="531012" y="57823"/>
                  </a:lnTo>
                  <a:lnTo>
                    <a:pt x="552348" y="60871"/>
                  </a:lnTo>
                  <a:lnTo>
                    <a:pt x="553872" y="56299"/>
                  </a:lnTo>
                  <a:lnTo>
                    <a:pt x="555396" y="54775"/>
                  </a:lnTo>
                  <a:lnTo>
                    <a:pt x="558444" y="53251"/>
                  </a:lnTo>
                  <a:lnTo>
                    <a:pt x="559968" y="51727"/>
                  </a:lnTo>
                  <a:lnTo>
                    <a:pt x="563016" y="50203"/>
                  </a:lnTo>
                  <a:lnTo>
                    <a:pt x="573684" y="50203"/>
                  </a:lnTo>
                  <a:lnTo>
                    <a:pt x="578256" y="51727"/>
                  </a:lnTo>
                  <a:lnTo>
                    <a:pt x="581304" y="54775"/>
                  </a:lnTo>
                  <a:lnTo>
                    <a:pt x="582828" y="57823"/>
                  </a:lnTo>
                  <a:lnTo>
                    <a:pt x="582828" y="65443"/>
                  </a:lnTo>
                  <a:lnTo>
                    <a:pt x="582828" y="79159"/>
                  </a:lnTo>
                  <a:lnTo>
                    <a:pt x="582828" y="96012"/>
                  </a:lnTo>
                  <a:lnTo>
                    <a:pt x="579780" y="102108"/>
                  </a:lnTo>
                  <a:lnTo>
                    <a:pt x="576732" y="103632"/>
                  </a:lnTo>
                  <a:lnTo>
                    <a:pt x="572160" y="106680"/>
                  </a:lnTo>
                  <a:lnTo>
                    <a:pt x="569112" y="108204"/>
                  </a:lnTo>
                  <a:lnTo>
                    <a:pt x="561492" y="108204"/>
                  </a:lnTo>
                  <a:lnTo>
                    <a:pt x="558444" y="106680"/>
                  </a:lnTo>
                  <a:lnTo>
                    <a:pt x="553872" y="102108"/>
                  </a:lnTo>
                  <a:lnTo>
                    <a:pt x="552348" y="99060"/>
                  </a:lnTo>
                  <a:lnTo>
                    <a:pt x="552348" y="92964"/>
                  </a:lnTo>
                  <a:lnTo>
                    <a:pt x="553872" y="89916"/>
                  </a:lnTo>
                  <a:lnTo>
                    <a:pt x="556920" y="86779"/>
                  </a:lnTo>
                  <a:lnTo>
                    <a:pt x="558444" y="86779"/>
                  </a:lnTo>
                  <a:lnTo>
                    <a:pt x="563016" y="85255"/>
                  </a:lnTo>
                  <a:lnTo>
                    <a:pt x="575208" y="82207"/>
                  </a:lnTo>
                  <a:lnTo>
                    <a:pt x="579780" y="80683"/>
                  </a:lnTo>
                  <a:lnTo>
                    <a:pt x="582828" y="79159"/>
                  </a:lnTo>
                  <a:lnTo>
                    <a:pt x="582828" y="65443"/>
                  </a:lnTo>
                  <a:lnTo>
                    <a:pt x="578256" y="66967"/>
                  </a:lnTo>
                  <a:lnTo>
                    <a:pt x="572160" y="68491"/>
                  </a:lnTo>
                  <a:lnTo>
                    <a:pt x="559968" y="70015"/>
                  </a:lnTo>
                  <a:lnTo>
                    <a:pt x="552348" y="71539"/>
                  </a:lnTo>
                  <a:lnTo>
                    <a:pt x="546252" y="73063"/>
                  </a:lnTo>
                  <a:lnTo>
                    <a:pt x="541680" y="76111"/>
                  </a:lnTo>
                  <a:lnTo>
                    <a:pt x="538632" y="77635"/>
                  </a:lnTo>
                  <a:lnTo>
                    <a:pt x="534060" y="80683"/>
                  </a:lnTo>
                  <a:lnTo>
                    <a:pt x="532536" y="85255"/>
                  </a:lnTo>
                  <a:lnTo>
                    <a:pt x="529488" y="88392"/>
                  </a:lnTo>
                  <a:lnTo>
                    <a:pt x="529488" y="105156"/>
                  </a:lnTo>
                  <a:lnTo>
                    <a:pt x="531012" y="111252"/>
                  </a:lnTo>
                  <a:lnTo>
                    <a:pt x="537108" y="115824"/>
                  </a:lnTo>
                  <a:lnTo>
                    <a:pt x="541680" y="121920"/>
                  </a:lnTo>
                  <a:lnTo>
                    <a:pt x="549300" y="123444"/>
                  </a:lnTo>
                  <a:lnTo>
                    <a:pt x="567588" y="123444"/>
                  </a:lnTo>
                  <a:lnTo>
                    <a:pt x="572160" y="120396"/>
                  </a:lnTo>
                  <a:lnTo>
                    <a:pt x="576732" y="118872"/>
                  </a:lnTo>
                  <a:lnTo>
                    <a:pt x="581304" y="115824"/>
                  </a:lnTo>
                  <a:lnTo>
                    <a:pt x="584352" y="112776"/>
                  </a:lnTo>
                  <a:lnTo>
                    <a:pt x="585876" y="114300"/>
                  </a:lnTo>
                  <a:lnTo>
                    <a:pt x="585876" y="117348"/>
                  </a:lnTo>
                  <a:lnTo>
                    <a:pt x="587400" y="120396"/>
                  </a:lnTo>
                  <a:lnTo>
                    <a:pt x="587400" y="121920"/>
                  </a:lnTo>
                  <a:lnTo>
                    <a:pt x="610349" y="121920"/>
                  </a:lnTo>
                  <a:close/>
                </a:path>
                <a:path w="808989" h="123825">
                  <a:moveTo>
                    <a:pt x="671322" y="120396"/>
                  </a:moveTo>
                  <a:lnTo>
                    <a:pt x="670052" y="105156"/>
                  </a:lnTo>
                  <a:lnTo>
                    <a:pt x="669925" y="103632"/>
                  </a:lnTo>
                  <a:lnTo>
                    <a:pt x="669798" y="102108"/>
                  </a:lnTo>
                  <a:lnTo>
                    <a:pt x="665226" y="103632"/>
                  </a:lnTo>
                  <a:lnTo>
                    <a:pt x="662178" y="105156"/>
                  </a:lnTo>
                  <a:lnTo>
                    <a:pt x="657606" y="105156"/>
                  </a:lnTo>
                  <a:lnTo>
                    <a:pt x="657606" y="103632"/>
                  </a:lnTo>
                  <a:lnTo>
                    <a:pt x="656082" y="103632"/>
                  </a:lnTo>
                  <a:lnTo>
                    <a:pt x="654558" y="102108"/>
                  </a:lnTo>
                  <a:lnTo>
                    <a:pt x="654558" y="100584"/>
                  </a:lnTo>
                  <a:lnTo>
                    <a:pt x="653034" y="99060"/>
                  </a:lnTo>
                  <a:lnTo>
                    <a:pt x="653034" y="53251"/>
                  </a:lnTo>
                  <a:lnTo>
                    <a:pt x="669798" y="53251"/>
                  </a:lnTo>
                  <a:lnTo>
                    <a:pt x="669798" y="34963"/>
                  </a:lnTo>
                  <a:lnTo>
                    <a:pt x="653034" y="34963"/>
                  </a:lnTo>
                  <a:lnTo>
                    <a:pt x="653034" y="2959"/>
                  </a:lnTo>
                  <a:lnTo>
                    <a:pt x="630174" y="16675"/>
                  </a:lnTo>
                  <a:lnTo>
                    <a:pt x="630174" y="34963"/>
                  </a:lnTo>
                  <a:lnTo>
                    <a:pt x="619506" y="34963"/>
                  </a:lnTo>
                  <a:lnTo>
                    <a:pt x="619506" y="53251"/>
                  </a:lnTo>
                  <a:lnTo>
                    <a:pt x="630174" y="53251"/>
                  </a:lnTo>
                  <a:lnTo>
                    <a:pt x="630174" y="105156"/>
                  </a:lnTo>
                  <a:lnTo>
                    <a:pt x="631698" y="106680"/>
                  </a:lnTo>
                  <a:lnTo>
                    <a:pt x="631698" y="111252"/>
                  </a:lnTo>
                  <a:lnTo>
                    <a:pt x="633222" y="114300"/>
                  </a:lnTo>
                  <a:lnTo>
                    <a:pt x="634746" y="115824"/>
                  </a:lnTo>
                  <a:lnTo>
                    <a:pt x="636270" y="118872"/>
                  </a:lnTo>
                  <a:lnTo>
                    <a:pt x="637794" y="120396"/>
                  </a:lnTo>
                  <a:lnTo>
                    <a:pt x="642366" y="121920"/>
                  </a:lnTo>
                  <a:lnTo>
                    <a:pt x="645414" y="123444"/>
                  </a:lnTo>
                  <a:lnTo>
                    <a:pt x="659130" y="123444"/>
                  </a:lnTo>
                  <a:lnTo>
                    <a:pt x="671322" y="120396"/>
                  </a:lnTo>
                  <a:close/>
                </a:path>
                <a:path w="808989" h="123825">
                  <a:moveTo>
                    <a:pt x="704850" y="34963"/>
                  </a:moveTo>
                  <a:lnTo>
                    <a:pt x="681990" y="34963"/>
                  </a:lnTo>
                  <a:lnTo>
                    <a:pt x="681990" y="121920"/>
                  </a:lnTo>
                  <a:lnTo>
                    <a:pt x="704850" y="121920"/>
                  </a:lnTo>
                  <a:lnTo>
                    <a:pt x="704850" y="34963"/>
                  </a:lnTo>
                  <a:close/>
                </a:path>
                <a:path w="808989" h="123825">
                  <a:moveTo>
                    <a:pt x="704850" y="1435"/>
                  </a:moveTo>
                  <a:lnTo>
                    <a:pt x="681990" y="1435"/>
                  </a:lnTo>
                  <a:lnTo>
                    <a:pt x="681990" y="22771"/>
                  </a:lnTo>
                  <a:lnTo>
                    <a:pt x="704850" y="22771"/>
                  </a:lnTo>
                  <a:lnTo>
                    <a:pt x="704850" y="1435"/>
                  </a:lnTo>
                  <a:close/>
                </a:path>
                <a:path w="808989" h="123825">
                  <a:moveTo>
                    <a:pt x="808570" y="77635"/>
                  </a:moveTo>
                  <a:lnTo>
                    <a:pt x="789216" y="39624"/>
                  </a:lnTo>
                  <a:lnTo>
                    <a:pt x="784186" y="36906"/>
                  </a:lnTo>
                  <a:lnTo>
                    <a:pt x="784186" y="70015"/>
                  </a:lnTo>
                  <a:lnTo>
                    <a:pt x="784186" y="86779"/>
                  </a:lnTo>
                  <a:lnTo>
                    <a:pt x="782662" y="92964"/>
                  </a:lnTo>
                  <a:lnTo>
                    <a:pt x="778090" y="97536"/>
                  </a:lnTo>
                  <a:lnTo>
                    <a:pt x="775042" y="102108"/>
                  </a:lnTo>
                  <a:lnTo>
                    <a:pt x="768946" y="105156"/>
                  </a:lnTo>
                  <a:lnTo>
                    <a:pt x="756754" y="105156"/>
                  </a:lnTo>
                  <a:lnTo>
                    <a:pt x="752182" y="102108"/>
                  </a:lnTo>
                  <a:lnTo>
                    <a:pt x="747610" y="97536"/>
                  </a:lnTo>
                  <a:lnTo>
                    <a:pt x="744562" y="92964"/>
                  </a:lnTo>
                  <a:lnTo>
                    <a:pt x="741514" y="86779"/>
                  </a:lnTo>
                  <a:lnTo>
                    <a:pt x="741514" y="70015"/>
                  </a:lnTo>
                  <a:lnTo>
                    <a:pt x="744562" y="62395"/>
                  </a:lnTo>
                  <a:lnTo>
                    <a:pt x="747610" y="57823"/>
                  </a:lnTo>
                  <a:lnTo>
                    <a:pt x="752182" y="53251"/>
                  </a:lnTo>
                  <a:lnTo>
                    <a:pt x="756754" y="51727"/>
                  </a:lnTo>
                  <a:lnTo>
                    <a:pt x="768946" y="51727"/>
                  </a:lnTo>
                  <a:lnTo>
                    <a:pt x="775042" y="53251"/>
                  </a:lnTo>
                  <a:lnTo>
                    <a:pt x="778090" y="57823"/>
                  </a:lnTo>
                  <a:lnTo>
                    <a:pt x="782662" y="62395"/>
                  </a:lnTo>
                  <a:lnTo>
                    <a:pt x="784186" y="70015"/>
                  </a:lnTo>
                  <a:lnTo>
                    <a:pt x="784186" y="36906"/>
                  </a:lnTo>
                  <a:lnTo>
                    <a:pt x="781329" y="35344"/>
                  </a:lnTo>
                  <a:lnTo>
                    <a:pt x="772591" y="32766"/>
                  </a:lnTo>
                  <a:lnTo>
                    <a:pt x="762850" y="31915"/>
                  </a:lnTo>
                  <a:lnTo>
                    <a:pt x="755230" y="31915"/>
                  </a:lnTo>
                  <a:lnTo>
                    <a:pt x="739990" y="38011"/>
                  </a:lnTo>
                  <a:lnTo>
                    <a:pt x="733894" y="42583"/>
                  </a:lnTo>
                  <a:lnTo>
                    <a:pt x="727710" y="47155"/>
                  </a:lnTo>
                  <a:lnTo>
                    <a:pt x="724662" y="54775"/>
                  </a:lnTo>
                  <a:lnTo>
                    <a:pt x="720090" y="62395"/>
                  </a:lnTo>
                  <a:lnTo>
                    <a:pt x="718566" y="68491"/>
                  </a:lnTo>
                  <a:lnTo>
                    <a:pt x="718667" y="87426"/>
                  </a:lnTo>
                  <a:lnTo>
                    <a:pt x="720090" y="96012"/>
                  </a:lnTo>
                  <a:lnTo>
                    <a:pt x="724662" y="102108"/>
                  </a:lnTo>
                  <a:lnTo>
                    <a:pt x="727710" y="109728"/>
                  </a:lnTo>
                  <a:lnTo>
                    <a:pt x="733894" y="114300"/>
                  </a:lnTo>
                  <a:lnTo>
                    <a:pt x="739990" y="118872"/>
                  </a:lnTo>
                  <a:lnTo>
                    <a:pt x="747610" y="121920"/>
                  </a:lnTo>
                  <a:lnTo>
                    <a:pt x="755230" y="123444"/>
                  </a:lnTo>
                  <a:lnTo>
                    <a:pt x="762850" y="123444"/>
                  </a:lnTo>
                  <a:lnTo>
                    <a:pt x="800735" y="105156"/>
                  </a:lnTo>
                  <a:lnTo>
                    <a:pt x="805383" y="96012"/>
                  </a:lnTo>
                  <a:lnTo>
                    <a:pt x="807732" y="87426"/>
                  </a:lnTo>
                  <a:lnTo>
                    <a:pt x="807796" y="86779"/>
                  </a:lnTo>
                  <a:lnTo>
                    <a:pt x="808570" y="77635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370421" y="4219861"/>
              <a:ext cx="79343" cy="9001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518439" y="4190904"/>
              <a:ext cx="292798" cy="12049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58482" y="4187856"/>
              <a:ext cx="158686" cy="12353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073550" y="4189386"/>
              <a:ext cx="22860" cy="120650"/>
            </a:xfrm>
            <a:custGeom>
              <a:avLst/>
              <a:gdLst/>
              <a:ahLst/>
              <a:cxnLst/>
              <a:rect l="l" t="t" r="r" b="b"/>
              <a:pathLst>
                <a:path w="22860" h="120650">
                  <a:moveTo>
                    <a:pt x="22860" y="33528"/>
                  </a:moveTo>
                  <a:lnTo>
                    <a:pt x="0" y="33528"/>
                  </a:lnTo>
                  <a:lnTo>
                    <a:pt x="0" y="120484"/>
                  </a:lnTo>
                  <a:lnTo>
                    <a:pt x="22860" y="120484"/>
                  </a:lnTo>
                  <a:lnTo>
                    <a:pt x="22860" y="33528"/>
                  </a:lnTo>
                  <a:close/>
                </a:path>
                <a:path w="22860" h="1206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25372" y="4187856"/>
              <a:ext cx="277653" cy="12353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22838" y="4219860"/>
              <a:ext cx="365950" cy="9153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826984" y="4189380"/>
              <a:ext cx="120491" cy="12049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531649" y="4389215"/>
              <a:ext cx="388905" cy="1220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536221" y="4575333"/>
              <a:ext cx="1877472" cy="24107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57700" y="4722876"/>
              <a:ext cx="268224" cy="9353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2377440" y="5852160"/>
              <a:ext cx="2764790" cy="643255"/>
            </a:xfrm>
            <a:custGeom>
              <a:avLst/>
              <a:gdLst/>
              <a:ahLst/>
              <a:cxnLst/>
              <a:rect l="l" t="t" r="r" b="b"/>
              <a:pathLst>
                <a:path w="2764790" h="643254">
                  <a:moveTo>
                    <a:pt x="2764536" y="643127"/>
                  </a:moveTo>
                  <a:lnTo>
                    <a:pt x="0" y="643127"/>
                  </a:lnTo>
                  <a:lnTo>
                    <a:pt x="0" y="0"/>
                  </a:lnTo>
                  <a:lnTo>
                    <a:pt x="2764536" y="0"/>
                  </a:lnTo>
                  <a:lnTo>
                    <a:pt x="2764536" y="643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511296" y="6195060"/>
              <a:ext cx="26034" cy="9525"/>
            </a:xfrm>
            <a:custGeom>
              <a:avLst/>
              <a:gdLst/>
              <a:ahLst/>
              <a:cxnLst/>
              <a:rect l="l" t="t" r="r" b="b"/>
              <a:pathLst>
                <a:path w="26035" h="9525">
                  <a:moveTo>
                    <a:pt x="25907" y="9143"/>
                  </a:moveTo>
                  <a:lnTo>
                    <a:pt x="0" y="9143"/>
                  </a:lnTo>
                  <a:lnTo>
                    <a:pt x="0" y="0"/>
                  </a:lnTo>
                  <a:lnTo>
                    <a:pt x="25907" y="0"/>
                  </a:lnTo>
                  <a:lnTo>
                    <a:pt x="25907" y="9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482786" y="5914644"/>
              <a:ext cx="2380774" cy="54330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503932" y="5012435"/>
              <a:ext cx="588645" cy="169545"/>
            </a:xfrm>
            <a:custGeom>
              <a:avLst/>
              <a:gdLst/>
              <a:ahLst/>
              <a:cxnLst/>
              <a:rect l="l" t="t" r="r" b="b"/>
              <a:pathLst>
                <a:path w="588644" h="169545">
                  <a:moveTo>
                    <a:pt x="588264" y="169164"/>
                  </a:moveTo>
                  <a:lnTo>
                    <a:pt x="0" y="169164"/>
                  </a:lnTo>
                  <a:lnTo>
                    <a:pt x="0" y="0"/>
                  </a:lnTo>
                  <a:lnTo>
                    <a:pt x="588264" y="0"/>
                  </a:lnTo>
                  <a:lnTo>
                    <a:pt x="588264" y="1691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676512" y="5083302"/>
              <a:ext cx="244475" cy="38735"/>
            </a:xfrm>
            <a:custGeom>
              <a:avLst/>
              <a:gdLst/>
              <a:ahLst/>
              <a:cxnLst/>
              <a:rect l="l" t="t" r="r" b="b"/>
              <a:pathLst>
                <a:path w="244475" h="38735">
                  <a:moveTo>
                    <a:pt x="30480" y="0"/>
                  </a:moveTo>
                  <a:lnTo>
                    <a:pt x="0" y="0"/>
                  </a:lnTo>
                  <a:lnTo>
                    <a:pt x="0" y="4673"/>
                  </a:lnTo>
                  <a:lnTo>
                    <a:pt x="12192" y="4673"/>
                  </a:lnTo>
                  <a:lnTo>
                    <a:pt x="12192" y="38201"/>
                  </a:lnTo>
                  <a:lnTo>
                    <a:pt x="18288" y="38201"/>
                  </a:lnTo>
                  <a:lnTo>
                    <a:pt x="18288" y="4673"/>
                  </a:lnTo>
                  <a:lnTo>
                    <a:pt x="30480" y="4673"/>
                  </a:lnTo>
                  <a:lnTo>
                    <a:pt x="30480" y="0"/>
                  </a:lnTo>
                  <a:close/>
                </a:path>
                <a:path w="244475" h="38735">
                  <a:moveTo>
                    <a:pt x="57924" y="19913"/>
                  </a:moveTo>
                  <a:lnTo>
                    <a:pt x="54876" y="13817"/>
                  </a:lnTo>
                  <a:lnTo>
                    <a:pt x="53352" y="12293"/>
                  </a:lnTo>
                  <a:lnTo>
                    <a:pt x="53352" y="19913"/>
                  </a:lnTo>
                  <a:lnTo>
                    <a:pt x="53352" y="21437"/>
                  </a:lnTo>
                  <a:lnTo>
                    <a:pt x="38112" y="21437"/>
                  </a:lnTo>
                  <a:lnTo>
                    <a:pt x="38112" y="16865"/>
                  </a:lnTo>
                  <a:lnTo>
                    <a:pt x="39636" y="15341"/>
                  </a:lnTo>
                  <a:lnTo>
                    <a:pt x="41160" y="15341"/>
                  </a:lnTo>
                  <a:lnTo>
                    <a:pt x="42684" y="13817"/>
                  </a:lnTo>
                  <a:lnTo>
                    <a:pt x="47256" y="13817"/>
                  </a:lnTo>
                  <a:lnTo>
                    <a:pt x="50304" y="15341"/>
                  </a:lnTo>
                  <a:lnTo>
                    <a:pt x="51828" y="16865"/>
                  </a:lnTo>
                  <a:lnTo>
                    <a:pt x="51828" y="18389"/>
                  </a:lnTo>
                  <a:lnTo>
                    <a:pt x="53352" y="19913"/>
                  </a:lnTo>
                  <a:lnTo>
                    <a:pt x="53352" y="12293"/>
                  </a:lnTo>
                  <a:lnTo>
                    <a:pt x="51828" y="10769"/>
                  </a:lnTo>
                  <a:lnTo>
                    <a:pt x="38112" y="10769"/>
                  </a:lnTo>
                  <a:lnTo>
                    <a:pt x="36588" y="13817"/>
                  </a:lnTo>
                  <a:lnTo>
                    <a:pt x="33540" y="16865"/>
                  </a:lnTo>
                  <a:lnTo>
                    <a:pt x="32016" y="19913"/>
                  </a:lnTo>
                  <a:lnTo>
                    <a:pt x="32016" y="29057"/>
                  </a:lnTo>
                  <a:lnTo>
                    <a:pt x="33540" y="32105"/>
                  </a:lnTo>
                  <a:lnTo>
                    <a:pt x="38112" y="36677"/>
                  </a:lnTo>
                  <a:lnTo>
                    <a:pt x="41160" y="38201"/>
                  </a:lnTo>
                  <a:lnTo>
                    <a:pt x="51828" y="38201"/>
                  </a:lnTo>
                  <a:lnTo>
                    <a:pt x="54876" y="35153"/>
                  </a:lnTo>
                  <a:lnTo>
                    <a:pt x="57924" y="29057"/>
                  </a:lnTo>
                  <a:lnTo>
                    <a:pt x="53352" y="29057"/>
                  </a:lnTo>
                  <a:lnTo>
                    <a:pt x="51828" y="30581"/>
                  </a:lnTo>
                  <a:lnTo>
                    <a:pt x="51828" y="32105"/>
                  </a:lnTo>
                  <a:lnTo>
                    <a:pt x="50304" y="33629"/>
                  </a:lnTo>
                  <a:lnTo>
                    <a:pt x="48780" y="33629"/>
                  </a:lnTo>
                  <a:lnTo>
                    <a:pt x="47256" y="35153"/>
                  </a:lnTo>
                  <a:lnTo>
                    <a:pt x="42684" y="35153"/>
                  </a:lnTo>
                  <a:lnTo>
                    <a:pt x="38112" y="30581"/>
                  </a:lnTo>
                  <a:lnTo>
                    <a:pt x="38112" y="26009"/>
                  </a:lnTo>
                  <a:lnTo>
                    <a:pt x="57924" y="26009"/>
                  </a:lnTo>
                  <a:lnTo>
                    <a:pt x="57924" y="21437"/>
                  </a:lnTo>
                  <a:lnTo>
                    <a:pt x="57924" y="19913"/>
                  </a:lnTo>
                  <a:close/>
                </a:path>
                <a:path w="244475" h="38735">
                  <a:moveTo>
                    <a:pt x="86880" y="29057"/>
                  </a:moveTo>
                  <a:lnTo>
                    <a:pt x="85356" y="27533"/>
                  </a:lnTo>
                  <a:lnTo>
                    <a:pt x="85356" y="26009"/>
                  </a:lnTo>
                  <a:lnTo>
                    <a:pt x="82308" y="22961"/>
                  </a:lnTo>
                  <a:lnTo>
                    <a:pt x="79260" y="22961"/>
                  </a:lnTo>
                  <a:lnTo>
                    <a:pt x="74688" y="21437"/>
                  </a:lnTo>
                  <a:lnTo>
                    <a:pt x="73164" y="21437"/>
                  </a:lnTo>
                  <a:lnTo>
                    <a:pt x="71640" y="19913"/>
                  </a:lnTo>
                  <a:lnTo>
                    <a:pt x="70116" y="19913"/>
                  </a:lnTo>
                  <a:lnTo>
                    <a:pt x="70116" y="18389"/>
                  </a:lnTo>
                  <a:lnTo>
                    <a:pt x="68592" y="18389"/>
                  </a:lnTo>
                  <a:lnTo>
                    <a:pt x="68592" y="16865"/>
                  </a:lnTo>
                  <a:lnTo>
                    <a:pt x="71640" y="13817"/>
                  </a:lnTo>
                  <a:lnTo>
                    <a:pt x="77736" y="13817"/>
                  </a:lnTo>
                  <a:lnTo>
                    <a:pt x="79260" y="15341"/>
                  </a:lnTo>
                  <a:lnTo>
                    <a:pt x="80784" y="15341"/>
                  </a:lnTo>
                  <a:lnTo>
                    <a:pt x="80784" y="18389"/>
                  </a:lnTo>
                  <a:lnTo>
                    <a:pt x="85356" y="18389"/>
                  </a:lnTo>
                  <a:lnTo>
                    <a:pt x="85356" y="15341"/>
                  </a:lnTo>
                  <a:lnTo>
                    <a:pt x="83832" y="15341"/>
                  </a:lnTo>
                  <a:lnTo>
                    <a:pt x="83832" y="13817"/>
                  </a:lnTo>
                  <a:lnTo>
                    <a:pt x="80784" y="10769"/>
                  </a:lnTo>
                  <a:lnTo>
                    <a:pt x="68592" y="10769"/>
                  </a:lnTo>
                  <a:lnTo>
                    <a:pt x="65544" y="13817"/>
                  </a:lnTo>
                  <a:lnTo>
                    <a:pt x="65544" y="15341"/>
                  </a:lnTo>
                  <a:lnTo>
                    <a:pt x="64020" y="16865"/>
                  </a:lnTo>
                  <a:lnTo>
                    <a:pt x="64020" y="19913"/>
                  </a:lnTo>
                  <a:lnTo>
                    <a:pt x="65544" y="19913"/>
                  </a:lnTo>
                  <a:lnTo>
                    <a:pt x="65544" y="22961"/>
                  </a:lnTo>
                  <a:lnTo>
                    <a:pt x="67068" y="22961"/>
                  </a:lnTo>
                  <a:lnTo>
                    <a:pt x="68592" y="24485"/>
                  </a:lnTo>
                  <a:lnTo>
                    <a:pt x="70116" y="24485"/>
                  </a:lnTo>
                  <a:lnTo>
                    <a:pt x="71640" y="26009"/>
                  </a:lnTo>
                  <a:lnTo>
                    <a:pt x="76212" y="26009"/>
                  </a:lnTo>
                  <a:lnTo>
                    <a:pt x="77736" y="27533"/>
                  </a:lnTo>
                  <a:lnTo>
                    <a:pt x="80784" y="27533"/>
                  </a:lnTo>
                  <a:lnTo>
                    <a:pt x="80784" y="29057"/>
                  </a:lnTo>
                  <a:lnTo>
                    <a:pt x="82308" y="29057"/>
                  </a:lnTo>
                  <a:lnTo>
                    <a:pt x="82308" y="32105"/>
                  </a:lnTo>
                  <a:lnTo>
                    <a:pt x="80784" y="32105"/>
                  </a:lnTo>
                  <a:lnTo>
                    <a:pt x="80784" y="33629"/>
                  </a:lnTo>
                  <a:lnTo>
                    <a:pt x="79260" y="33629"/>
                  </a:lnTo>
                  <a:lnTo>
                    <a:pt x="77736" y="35153"/>
                  </a:lnTo>
                  <a:lnTo>
                    <a:pt x="73164" y="35153"/>
                  </a:lnTo>
                  <a:lnTo>
                    <a:pt x="71640" y="33629"/>
                  </a:lnTo>
                  <a:lnTo>
                    <a:pt x="70116" y="33629"/>
                  </a:lnTo>
                  <a:lnTo>
                    <a:pt x="68592" y="32105"/>
                  </a:lnTo>
                  <a:lnTo>
                    <a:pt x="68592" y="29057"/>
                  </a:lnTo>
                  <a:lnTo>
                    <a:pt x="64020" y="30581"/>
                  </a:lnTo>
                  <a:lnTo>
                    <a:pt x="64020" y="32105"/>
                  </a:lnTo>
                  <a:lnTo>
                    <a:pt x="65544" y="35153"/>
                  </a:lnTo>
                  <a:lnTo>
                    <a:pt x="68592" y="38201"/>
                  </a:lnTo>
                  <a:lnTo>
                    <a:pt x="80784" y="38201"/>
                  </a:lnTo>
                  <a:lnTo>
                    <a:pt x="83832" y="35153"/>
                  </a:lnTo>
                  <a:lnTo>
                    <a:pt x="86880" y="32105"/>
                  </a:lnTo>
                  <a:lnTo>
                    <a:pt x="86880" y="29057"/>
                  </a:lnTo>
                  <a:close/>
                </a:path>
                <a:path w="244475" h="38735">
                  <a:moveTo>
                    <a:pt x="108305" y="38201"/>
                  </a:moveTo>
                  <a:lnTo>
                    <a:pt x="106781" y="33629"/>
                  </a:lnTo>
                  <a:lnTo>
                    <a:pt x="102209" y="33629"/>
                  </a:lnTo>
                  <a:lnTo>
                    <a:pt x="102209" y="13817"/>
                  </a:lnTo>
                  <a:lnTo>
                    <a:pt x="106781" y="13817"/>
                  </a:lnTo>
                  <a:lnTo>
                    <a:pt x="106781" y="10769"/>
                  </a:lnTo>
                  <a:lnTo>
                    <a:pt x="102209" y="10769"/>
                  </a:lnTo>
                  <a:lnTo>
                    <a:pt x="102209" y="1536"/>
                  </a:lnTo>
                  <a:lnTo>
                    <a:pt x="97536" y="4673"/>
                  </a:lnTo>
                  <a:lnTo>
                    <a:pt x="97536" y="10769"/>
                  </a:lnTo>
                  <a:lnTo>
                    <a:pt x="94488" y="10769"/>
                  </a:lnTo>
                  <a:lnTo>
                    <a:pt x="94488" y="13817"/>
                  </a:lnTo>
                  <a:lnTo>
                    <a:pt x="97536" y="13817"/>
                  </a:lnTo>
                  <a:lnTo>
                    <a:pt x="97536" y="35153"/>
                  </a:lnTo>
                  <a:lnTo>
                    <a:pt x="99060" y="35153"/>
                  </a:lnTo>
                  <a:lnTo>
                    <a:pt x="99060" y="36677"/>
                  </a:lnTo>
                  <a:lnTo>
                    <a:pt x="100685" y="38201"/>
                  </a:lnTo>
                  <a:lnTo>
                    <a:pt x="108305" y="38201"/>
                  </a:lnTo>
                  <a:close/>
                </a:path>
                <a:path w="244475" h="38735">
                  <a:moveTo>
                    <a:pt x="150977" y="10769"/>
                  </a:moveTo>
                  <a:lnTo>
                    <a:pt x="146405" y="10769"/>
                  </a:lnTo>
                  <a:lnTo>
                    <a:pt x="140309" y="27533"/>
                  </a:lnTo>
                  <a:lnTo>
                    <a:pt x="138785" y="29057"/>
                  </a:lnTo>
                  <a:lnTo>
                    <a:pt x="138785" y="32105"/>
                  </a:lnTo>
                  <a:lnTo>
                    <a:pt x="137261" y="30581"/>
                  </a:lnTo>
                  <a:lnTo>
                    <a:pt x="137261" y="29057"/>
                  </a:lnTo>
                  <a:lnTo>
                    <a:pt x="135737" y="27533"/>
                  </a:lnTo>
                  <a:lnTo>
                    <a:pt x="131165" y="10769"/>
                  </a:lnTo>
                  <a:lnTo>
                    <a:pt x="125069" y="10769"/>
                  </a:lnTo>
                  <a:lnTo>
                    <a:pt x="135737" y="38201"/>
                  </a:lnTo>
                  <a:lnTo>
                    <a:pt x="140309" y="38201"/>
                  </a:lnTo>
                  <a:lnTo>
                    <a:pt x="150977" y="10769"/>
                  </a:lnTo>
                  <a:close/>
                </a:path>
                <a:path w="244475" h="38735">
                  <a:moveTo>
                    <a:pt x="164693" y="10769"/>
                  </a:moveTo>
                  <a:lnTo>
                    <a:pt x="160121" y="10769"/>
                  </a:lnTo>
                  <a:lnTo>
                    <a:pt x="160121" y="38201"/>
                  </a:lnTo>
                  <a:lnTo>
                    <a:pt x="164693" y="38201"/>
                  </a:lnTo>
                  <a:lnTo>
                    <a:pt x="164693" y="10769"/>
                  </a:lnTo>
                  <a:close/>
                </a:path>
                <a:path w="244475" h="38735">
                  <a:moveTo>
                    <a:pt x="164693" y="101"/>
                  </a:moveTo>
                  <a:lnTo>
                    <a:pt x="160121" y="101"/>
                  </a:lnTo>
                  <a:lnTo>
                    <a:pt x="160121" y="6197"/>
                  </a:lnTo>
                  <a:lnTo>
                    <a:pt x="164693" y="6197"/>
                  </a:lnTo>
                  <a:lnTo>
                    <a:pt x="164693" y="101"/>
                  </a:lnTo>
                  <a:close/>
                </a:path>
                <a:path w="244475" h="38735">
                  <a:moveTo>
                    <a:pt x="184505" y="12293"/>
                  </a:moveTo>
                  <a:lnTo>
                    <a:pt x="182981" y="10769"/>
                  </a:lnTo>
                  <a:lnTo>
                    <a:pt x="176885" y="10769"/>
                  </a:lnTo>
                  <a:lnTo>
                    <a:pt x="176885" y="12293"/>
                  </a:lnTo>
                  <a:lnTo>
                    <a:pt x="175361" y="12293"/>
                  </a:lnTo>
                  <a:lnTo>
                    <a:pt x="173837" y="15341"/>
                  </a:lnTo>
                  <a:lnTo>
                    <a:pt x="173837" y="10769"/>
                  </a:lnTo>
                  <a:lnTo>
                    <a:pt x="170789" y="10769"/>
                  </a:lnTo>
                  <a:lnTo>
                    <a:pt x="170789" y="38201"/>
                  </a:lnTo>
                  <a:lnTo>
                    <a:pt x="175361" y="38201"/>
                  </a:lnTo>
                  <a:lnTo>
                    <a:pt x="175361" y="18389"/>
                  </a:lnTo>
                  <a:lnTo>
                    <a:pt x="176885" y="16865"/>
                  </a:lnTo>
                  <a:lnTo>
                    <a:pt x="176885" y="15341"/>
                  </a:lnTo>
                  <a:lnTo>
                    <a:pt x="182981" y="15341"/>
                  </a:lnTo>
                  <a:lnTo>
                    <a:pt x="184505" y="12293"/>
                  </a:lnTo>
                  <a:close/>
                </a:path>
                <a:path w="244475" h="38735">
                  <a:moveTo>
                    <a:pt x="213461" y="10769"/>
                  </a:moveTo>
                  <a:lnTo>
                    <a:pt x="208889" y="10769"/>
                  </a:lnTo>
                  <a:lnTo>
                    <a:pt x="208889" y="29057"/>
                  </a:lnTo>
                  <a:lnTo>
                    <a:pt x="207365" y="30581"/>
                  </a:lnTo>
                  <a:lnTo>
                    <a:pt x="207365" y="32105"/>
                  </a:lnTo>
                  <a:lnTo>
                    <a:pt x="205841" y="33629"/>
                  </a:lnTo>
                  <a:lnTo>
                    <a:pt x="204317" y="33629"/>
                  </a:lnTo>
                  <a:lnTo>
                    <a:pt x="202793" y="35153"/>
                  </a:lnTo>
                  <a:lnTo>
                    <a:pt x="199745" y="35153"/>
                  </a:lnTo>
                  <a:lnTo>
                    <a:pt x="199745" y="33629"/>
                  </a:lnTo>
                  <a:lnTo>
                    <a:pt x="198221" y="33629"/>
                  </a:lnTo>
                  <a:lnTo>
                    <a:pt x="196697" y="32105"/>
                  </a:lnTo>
                  <a:lnTo>
                    <a:pt x="196697" y="30581"/>
                  </a:lnTo>
                  <a:lnTo>
                    <a:pt x="195173" y="27533"/>
                  </a:lnTo>
                  <a:lnTo>
                    <a:pt x="195173" y="10769"/>
                  </a:lnTo>
                  <a:lnTo>
                    <a:pt x="190601" y="10769"/>
                  </a:lnTo>
                  <a:lnTo>
                    <a:pt x="190601" y="29057"/>
                  </a:lnTo>
                  <a:lnTo>
                    <a:pt x="192125" y="30581"/>
                  </a:lnTo>
                  <a:lnTo>
                    <a:pt x="192125" y="35153"/>
                  </a:lnTo>
                  <a:lnTo>
                    <a:pt x="193649" y="35153"/>
                  </a:lnTo>
                  <a:lnTo>
                    <a:pt x="193649" y="36677"/>
                  </a:lnTo>
                  <a:lnTo>
                    <a:pt x="195173" y="36677"/>
                  </a:lnTo>
                  <a:lnTo>
                    <a:pt x="196697" y="38201"/>
                  </a:lnTo>
                  <a:lnTo>
                    <a:pt x="204317" y="38201"/>
                  </a:lnTo>
                  <a:lnTo>
                    <a:pt x="207365" y="36677"/>
                  </a:lnTo>
                  <a:lnTo>
                    <a:pt x="208889" y="33629"/>
                  </a:lnTo>
                  <a:lnTo>
                    <a:pt x="208889" y="38201"/>
                  </a:lnTo>
                  <a:lnTo>
                    <a:pt x="213461" y="38201"/>
                  </a:lnTo>
                  <a:lnTo>
                    <a:pt x="213461" y="10769"/>
                  </a:lnTo>
                  <a:close/>
                </a:path>
                <a:path w="244475" h="38735">
                  <a:moveTo>
                    <a:pt x="244030" y="27533"/>
                  </a:moveTo>
                  <a:lnTo>
                    <a:pt x="242506" y="26009"/>
                  </a:lnTo>
                  <a:lnTo>
                    <a:pt x="242506" y="24485"/>
                  </a:lnTo>
                  <a:lnTo>
                    <a:pt x="240982" y="24485"/>
                  </a:lnTo>
                  <a:lnTo>
                    <a:pt x="239458" y="22961"/>
                  </a:lnTo>
                  <a:lnTo>
                    <a:pt x="236410" y="22961"/>
                  </a:lnTo>
                  <a:lnTo>
                    <a:pt x="233362" y="21437"/>
                  </a:lnTo>
                  <a:lnTo>
                    <a:pt x="230314" y="21437"/>
                  </a:lnTo>
                  <a:lnTo>
                    <a:pt x="228790" y="19913"/>
                  </a:lnTo>
                  <a:lnTo>
                    <a:pt x="227266" y="19913"/>
                  </a:lnTo>
                  <a:lnTo>
                    <a:pt x="227266" y="18389"/>
                  </a:lnTo>
                  <a:lnTo>
                    <a:pt x="225742" y="18389"/>
                  </a:lnTo>
                  <a:lnTo>
                    <a:pt x="225742" y="16865"/>
                  </a:lnTo>
                  <a:lnTo>
                    <a:pt x="228790" y="13817"/>
                  </a:lnTo>
                  <a:lnTo>
                    <a:pt x="234886" y="13817"/>
                  </a:lnTo>
                  <a:lnTo>
                    <a:pt x="236410" y="15341"/>
                  </a:lnTo>
                  <a:lnTo>
                    <a:pt x="237934" y="15341"/>
                  </a:lnTo>
                  <a:lnTo>
                    <a:pt x="237934" y="18389"/>
                  </a:lnTo>
                  <a:lnTo>
                    <a:pt x="242506" y="18389"/>
                  </a:lnTo>
                  <a:lnTo>
                    <a:pt x="242506" y="15341"/>
                  </a:lnTo>
                  <a:lnTo>
                    <a:pt x="240982" y="13817"/>
                  </a:lnTo>
                  <a:lnTo>
                    <a:pt x="240982" y="12293"/>
                  </a:lnTo>
                  <a:lnTo>
                    <a:pt x="239458" y="12293"/>
                  </a:lnTo>
                  <a:lnTo>
                    <a:pt x="237934" y="10769"/>
                  </a:lnTo>
                  <a:lnTo>
                    <a:pt x="225742" y="10769"/>
                  </a:lnTo>
                  <a:lnTo>
                    <a:pt x="224218" y="12293"/>
                  </a:lnTo>
                  <a:lnTo>
                    <a:pt x="222605" y="13817"/>
                  </a:lnTo>
                  <a:lnTo>
                    <a:pt x="222605" y="15341"/>
                  </a:lnTo>
                  <a:lnTo>
                    <a:pt x="221081" y="16865"/>
                  </a:lnTo>
                  <a:lnTo>
                    <a:pt x="221081" y="19913"/>
                  </a:lnTo>
                  <a:lnTo>
                    <a:pt x="222605" y="19913"/>
                  </a:lnTo>
                  <a:lnTo>
                    <a:pt x="222605" y="21437"/>
                  </a:lnTo>
                  <a:lnTo>
                    <a:pt x="224218" y="22961"/>
                  </a:lnTo>
                  <a:lnTo>
                    <a:pt x="225742" y="24485"/>
                  </a:lnTo>
                  <a:lnTo>
                    <a:pt x="227266" y="24485"/>
                  </a:lnTo>
                  <a:lnTo>
                    <a:pt x="228790" y="26009"/>
                  </a:lnTo>
                  <a:lnTo>
                    <a:pt x="233362" y="26009"/>
                  </a:lnTo>
                  <a:lnTo>
                    <a:pt x="234886" y="27533"/>
                  </a:lnTo>
                  <a:lnTo>
                    <a:pt x="237934" y="27533"/>
                  </a:lnTo>
                  <a:lnTo>
                    <a:pt x="237934" y="29057"/>
                  </a:lnTo>
                  <a:lnTo>
                    <a:pt x="239458" y="29057"/>
                  </a:lnTo>
                  <a:lnTo>
                    <a:pt x="239458" y="32105"/>
                  </a:lnTo>
                  <a:lnTo>
                    <a:pt x="237934" y="32105"/>
                  </a:lnTo>
                  <a:lnTo>
                    <a:pt x="237934" y="33629"/>
                  </a:lnTo>
                  <a:lnTo>
                    <a:pt x="236410" y="33629"/>
                  </a:lnTo>
                  <a:lnTo>
                    <a:pt x="234886" y="35153"/>
                  </a:lnTo>
                  <a:lnTo>
                    <a:pt x="230314" y="35153"/>
                  </a:lnTo>
                  <a:lnTo>
                    <a:pt x="228790" y="33629"/>
                  </a:lnTo>
                  <a:lnTo>
                    <a:pt x="227266" y="33629"/>
                  </a:lnTo>
                  <a:lnTo>
                    <a:pt x="227266" y="32105"/>
                  </a:lnTo>
                  <a:lnTo>
                    <a:pt x="225742" y="30581"/>
                  </a:lnTo>
                  <a:lnTo>
                    <a:pt x="225742" y="29057"/>
                  </a:lnTo>
                  <a:lnTo>
                    <a:pt x="221081" y="30581"/>
                  </a:lnTo>
                  <a:lnTo>
                    <a:pt x="221081" y="32105"/>
                  </a:lnTo>
                  <a:lnTo>
                    <a:pt x="222605" y="35153"/>
                  </a:lnTo>
                  <a:lnTo>
                    <a:pt x="224218" y="36677"/>
                  </a:lnTo>
                  <a:lnTo>
                    <a:pt x="225742" y="38201"/>
                  </a:lnTo>
                  <a:lnTo>
                    <a:pt x="237934" y="38201"/>
                  </a:lnTo>
                  <a:lnTo>
                    <a:pt x="240982" y="35153"/>
                  </a:lnTo>
                  <a:lnTo>
                    <a:pt x="244030" y="32105"/>
                  </a:lnTo>
                  <a:lnTo>
                    <a:pt x="244030" y="275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430779" y="5265420"/>
              <a:ext cx="650875" cy="169545"/>
            </a:xfrm>
            <a:custGeom>
              <a:avLst/>
              <a:gdLst/>
              <a:ahLst/>
              <a:cxnLst/>
              <a:rect l="l" t="t" r="r" b="b"/>
              <a:pathLst>
                <a:path w="650875" h="169545">
                  <a:moveTo>
                    <a:pt x="650747" y="169164"/>
                  </a:moveTo>
                  <a:lnTo>
                    <a:pt x="0" y="169164"/>
                  </a:lnTo>
                  <a:lnTo>
                    <a:pt x="0" y="0"/>
                  </a:lnTo>
                  <a:lnTo>
                    <a:pt x="650747" y="0"/>
                  </a:lnTo>
                  <a:lnTo>
                    <a:pt x="650747" y="1691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552700" y="5338102"/>
              <a:ext cx="409575" cy="38735"/>
            </a:xfrm>
            <a:custGeom>
              <a:avLst/>
              <a:gdLst/>
              <a:ahLst/>
              <a:cxnLst/>
              <a:rect l="l" t="t" r="r" b="b"/>
              <a:pathLst>
                <a:path w="409575" h="38735">
                  <a:moveTo>
                    <a:pt x="6096" y="469"/>
                  </a:moveTo>
                  <a:lnTo>
                    <a:pt x="0" y="469"/>
                  </a:lnTo>
                  <a:lnTo>
                    <a:pt x="0" y="38569"/>
                  </a:lnTo>
                  <a:lnTo>
                    <a:pt x="6096" y="38569"/>
                  </a:lnTo>
                  <a:lnTo>
                    <a:pt x="6096" y="469"/>
                  </a:lnTo>
                  <a:close/>
                </a:path>
                <a:path w="409575" h="38735">
                  <a:moveTo>
                    <a:pt x="42951" y="15240"/>
                  </a:moveTo>
                  <a:lnTo>
                    <a:pt x="39903" y="12192"/>
                  </a:lnTo>
                  <a:lnTo>
                    <a:pt x="39903" y="10668"/>
                  </a:lnTo>
                  <a:lnTo>
                    <a:pt x="36855" y="10668"/>
                  </a:lnTo>
                  <a:lnTo>
                    <a:pt x="35331" y="9144"/>
                  </a:lnTo>
                  <a:lnTo>
                    <a:pt x="29235" y="9144"/>
                  </a:lnTo>
                  <a:lnTo>
                    <a:pt x="26187" y="10668"/>
                  </a:lnTo>
                  <a:lnTo>
                    <a:pt x="24663" y="13716"/>
                  </a:lnTo>
                  <a:lnTo>
                    <a:pt x="24663" y="10668"/>
                  </a:lnTo>
                  <a:lnTo>
                    <a:pt x="20091" y="10668"/>
                  </a:lnTo>
                  <a:lnTo>
                    <a:pt x="20091" y="38188"/>
                  </a:lnTo>
                  <a:lnTo>
                    <a:pt x="24663" y="38188"/>
                  </a:lnTo>
                  <a:lnTo>
                    <a:pt x="24663" y="19812"/>
                  </a:lnTo>
                  <a:lnTo>
                    <a:pt x="26187" y="16764"/>
                  </a:lnTo>
                  <a:lnTo>
                    <a:pt x="29235" y="13716"/>
                  </a:lnTo>
                  <a:lnTo>
                    <a:pt x="35331" y="13716"/>
                  </a:lnTo>
                  <a:lnTo>
                    <a:pt x="35331" y="15240"/>
                  </a:lnTo>
                  <a:lnTo>
                    <a:pt x="36855" y="15240"/>
                  </a:lnTo>
                  <a:lnTo>
                    <a:pt x="38379" y="16764"/>
                  </a:lnTo>
                  <a:lnTo>
                    <a:pt x="38379" y="38188"/>
                  </a:lnTo>
                  <a:lnTo>
                    <a:pt x="42951" y="38188"/>
                  </a:lnTo>
                  <a:lnTo>
                    <a:pt x="42951" y="15240"/>
                  </a:lnTo>
                  <a:close/>
                </a:path>
                <a:path w="409575" h="38735">
                  <a:moveTo>
                    <a:pt x="67056" y="469"/>
                  </a:moveTo>
                  <a:lnTo>
                    <a:pt x="65646" y="469"/>
                  </a:lnTo>
                  <a:lnTo>
                    <a:pt x="65811" y="0"/>
                  </a:lnTo>
                  <a:lnTo>
                    <a:pt x="60947" y="0"/>
                  </a:lnTo>
                  <a:lnTo>
                    <a:pt x="60947" y="3048"/>
                  </a:lnTo>
                  <a:lnTo>
                    <a:pt x="60947" y="10668"/>
                  </a:lnTo>
                  <a:lnTo>
                    <a:pt x="58191" y="10668"/>
                  </a:lnTo>
                  <a:lnTo>
                    <a:pt x="58191" y="4572"/>
                  </a:lnTo>
                  <a:lnTo>
                    <a:pt x="59715" y="4572"/>
                  </a:lnTo>
                  <a:lnTo>
                    <a:pt x="59715" y="3048"/>
                  </a:lnTo>
                  <a:lnTo>
                    <a:pt x="60947" y="3048"/>
                  </a:lnTo>
                  <a:lnTo>
                    <a:pt x="60947" y="0"/>
                  </a:lnTo>
                  <a:lnTo>
                    <a:pt x="56667" y="0"/>
                  </a:lnTo>
                  <a:lnTo>
                    <a:pt x="55143" y="1524"/>
                  </a:lnTo>
                  <a:lnTo>
                    <a:pt x="53619" y="1524"/>
                  </a:lnTo>
                  <a:lnTo>
                    <a:pt x="53619" y="10668"/>
                  </a:lnTo>
                  <a:lnTo>
                    <a:pt x="49047" y="10668"/>
                  </a:lnTo>
                  <a:lnTo>
                    <a:pt x="49047" y="13716"/>
                  </a:lnTo>
                  <a:lnTo>
                    <a:pt x="53619" y="13716"/>
                  </a:lnTo>
                  <a:lnTo>
                    <a:pt x="53619" y="38188"/>
                  </a:lnTo>
                  <a:lnTo>
                    <a:pt x="58191" y="38188"/>
                  </a:lnTo>
                  <a:lnTo>
                    <a:pt x="58191" y="13716"/>
                  </a:lnTo>
                  <a:lnTo>
                    <a:pt x="60947" y="13716"/>
                  </a:lnTo>
                  <a:lnTo>
                    <a:pt x="60947" y="38569"/>
                  </a:lnTo>
                  <a:lnTo>
                    <a:pt x="67056" y="38569"/>
                  </a:lnTo>
                  <a:lnTo>
                    <a:pt x="67056" y="469"/>
                  </a:lnTo>
                  <a:close/>
                </a:path>
                <a:path w="409575" h="38735">
                  <a:moveTo>
                    <a:pt x="94767" y="10668"/>
                  </a:moveTo>
                  <a:lnTo>
                    <a:pt x="90195" y="10668"/>
                  </a:lnTo>
                  <a:lnTo>
                    <a:pt x="90195" y="30568"/>
                  </a:lnTo>
                  <a:lnTo>
                    <a:pt x="87147" y="33616"/>
                  </a:lnTo>
                  <a:lnTo>
                    <a:pt x="79527" y="33616"/>
                  </a:lnTo>
                  <a:lnTo>
                    <a:pt x="79527" y="32092"/>
                  </a:lnTo>
                  <a:lnTo>
                    <a:pt x="78003" y="32092"/>
                  </a:lnTo>
                  <a:lnTo>
                    <a:pt x="78003" y="10668"/>
                  </a:lnTo>
                  <a:lnTo>
                    <a:pt x="73431" y="10668"/>
                  </a:lnTo>
                  <a:lnTo>
                    <a:pt x="73431" y="33616"/>
                  </a:lnTo>
                  <a:lnTo>
                    <a:pt x="74955" y="35140"/>
                  </a:lnTo>
                  <a:lnTo>
                    <a:pt x="74955" y="36664"/>
                  </a:lnTo>
                  <a:lnTo>
                    <a:pt x="78003" y="36664"/>
                  </a:lnTo>
                  <a:lnTo>
                    <a:pt x="79527" y="38188"/>
                  </a:lnTo>
                  <a:lnTo>
                    <a:pt x="85623" y="38188"/>
                  </a:lnTo>
                  <a:lnTo>
                    <a:pt x="88671" y="36664"/>
                  </a:lnTo>
                  <a:lnTo>
                    <a:pt x="90195" y="33616"/>
                  </a:lnTo>
                  <a:lnTo>
                    <a:pt x="90195" y="38188"/>
                  </a:lnTo>
                  <a:lnTo>
                    <a:pt x="94767" y="38188"/>
                  </a:lnTo>
                  <a:lnTo>
                    <a:pt x="94767" y="10668"/>
                  </a:lnTo>
                  <a:close/>
                </a:path>
                <a:path w="409575" h="38735">
                  <a:moveTo>
                    <a:pt x="128397" y="19900"/>
                  </a:moveTo>
                  <a:lnTo>
                    <a:pt x="126873" y="15240"/>
                  </a:lnTo>
                  <a:lnTo>
                    <a:pt x="125349" y="13716"/>
                  </a:lnTo>
                  <a:lnTo>
                    <a:pt x="123825" y="12204"/>
                  </a:lnTo>
                  <a:lnTo>
                    <a:pt x="123825" y="19900"/>
                  </a:lnTo>
                  <a:lnTo>
                    <a:pt x="123825" y="21424"/>
                  </a:lnTo>
                  <a:lnTo>
                    <a:pt x="108572" y="21424"/>
                  </a:lnTo>
                  <a:lnTo>
                    <a:pt x="108572" y="16764"/>
                  </a:lnTo>
                  <a:lnTo>
                    <a:pt x="111620" y="13716"/>
                  </a:lnTo>
                  <a:lnTo>
                    <a:pt x="120764" y="13716"/>
                  </a:lnTo>
                  <a:lnTo>
                    <a:pt x="122288" y="16764"/>
                  </a:lnTo>
                  <a:lnTo>
                    <a:pt x="123825" y="19900"/>
                  </a:lnTo>
                  <a:lnTo>
                    <a:pt x="123825" y="12204"/>
                  </a:lnTo>
                  <a:lnTo>
                    <a:pt x="122288" y="10668"/>
                  </a:lnTo>
                  <a:lnTo>
                    <a:pt x="119240" y="9144"/>
                  </a:lnTo>
                  <a:lnTo>
                    <a:pt x="111620" y="9144"/>
                  </a:lnTo>
                  <a:lnTo>
                    <a:pt x="108572" y="10668"/>
                  </a:lnTo>
                  <a:lnTo>
                    <a:pt x="107048" y="13716"/>
                  </a:lnTo>
                  <a:lnTo>
                    <a:pt x="104000" y="16764"/>
                  </a:lnTo>
                  <a:lnTo>
                    <a:pt x="102476" y="19900"/>
                  </a:lnTo>
                  <a:lnTo>
                    <a:pt x="102476" y="29044"/>
                  </a:lnTo>
                  <a:lnTo>
                    <a:pt x="104000" y="32092"/>
                  </a:lnTo>
                  <a:lnTo>
                    <a:pt x="108572" y="36664"/>
                  </a:lnTo>
                  <a:lnTo>
                    <a:pt x="111620" y="38188"/>
                  </a:lnTo>
                  <a:lnTo>
                    <a:pt x="122288" y="38188"/>
                  </a:lnTo>
                  <a:lnTo>
                    <a:pt x="125349" y="35140"/>
                  </a:lnTo>
                  <a:lnTo>
                    <a:pt x="128397" y="29044"/>
                  </a:lnTo>
                  <a:lnTo>
                    <a:pt x="123825" y="29044"/>
                  </a:lnTo>
                  <a:lnTo>
                    <a:pt x="122288" y="30568"/>
                  </a:lnTo>
                  <a:lnTo>
                    <a:pt x="122288" y="32092"/>
                  </a:lnTo>
                  <a:lnTo>
                    <a:pt x="120764" y="33616"/>
                  </a:lnTo>
                  <a:lnTo>
                    <a:pt x="119240" y="33616"/>
                  </a:lnTo>
                  <a:lnTo>
                    <a:pt x="117716" y="35140"/>
                  </a:lnTo>
                  <a:lnTo>
                    <a:pt x="113144" y="35140"/>
                  </a:lnTo>
                  <a:lnTo>
                    <a:pt x="108572" y="30568"/>
                  </a:lnTo>
                  <a:lnTo>
                    <a:pt x="108572" y="25996"/>
                  </a:lnTo>
                  <a:lnTo>
                    <a:pt x="128397" y="25996"/>
                  </a:lnTo>
                  <a:lnTo>
                    <a:pt x="128397" y="21424"/>
                  </a:lnTo>
                  <a:lnTo>
                    <a:pt x="128397" y="19900"/>
                  </a:lnTo>
                  <a:close/>
                </a:path>
                <a:path w="409575" h="38735">
                  <a:moveTo>
                    <a:pt x="158864" y="18376"/>
                  </a:moveTo>
                  <a:lnTo>
                    <a:pt x="157340" y="16764"/>
                  </a:lnTo>
                  <a:lnTo>
                    <a:pt x="157340" y="13716"/>
                  </a:lnTo>
                  <a:lnTo>
                    <a:pt x="155816" y="13716"/>
                  </a:lnTo>
                  <a:lnTo>
                    <a:pt x="155816" y="12192"/>
                  </a:lnTo>
                  <a:lnTo>
                    <a:pt x="154292" y="10668"/>
                  </a:lnTo>
                  <a:lnTo>
                    <a:pt x="152768" y="10668"/>
                  </a:lnTo>
                  <a:lnTo>
                    <a:pt x="151244" y="9144"/>
                  </a:lnTo>
                  <a:lnTo>
                    <a:pt x="145148" y="9144"/>
                  </a:lnTo>
                  <a:lnTo>
                    <a:pt x="142100" y="10668"/>
                  </a:lnTo>
                  <a:lnTo>
                    <a:pt x="140576" y="13716"/>
                  </a:lnTo>
                  <a:lnTo>
                    <a:pt x="140576" y="10668"/>
                  </a:lnTo>
                  <a:lnTo>
                    <a:pt x="136004" y="10668"/>
                  </a:lnTo>
                  <a:lnTo>
                    <a:pt x="136004" y="38188"/>
                  </a:lnTo>
                  <a:lnTo>
                    <a:pt x="140576" y="38188"/>
                  </a:lnTo>
                  <a:lnTo>
                    <a:pt x="140576" y="19900"/>
                  </a:lnTo>
                  <a:lnTo>
                    <a:pt x="142100" y="16764"/>
                  </a:lnTo>
                  <a:lnTo>
                    <a:pt x="142100" y="15240"/>
                  </a:lnTo>
                  <a:lnTo>
                    <a:pt x="143624" y="13716"/>
                  </a:lnTo>
                  <a:lnTo>
                    <a:pt x="149720" y="13716"/>
                  </a:lnTo>
                  <a:lnTo>
                    <a:pt x="151244" y="15240"/>
                  </a:lnTo>
                  <a:lnTo>
                    <a:pt x="152768" y="15240"/>
                  </a:lnTo>
                  <a:lnTo>
                    <a:pt x="152768" y="18376"/>
                  </a:lnTo>
                  <a:lnTo>
                    <a:pt x="154292" y="19900"/>
                  </a:lnTo>
                  <a:lnTo>
                    <a:pt x="154292" y="38188"/>
                  </a:lnTo>
                  <a:lnTo>
                    <a:pt x="158864" y="38188"/>
                  </a:lnTo>
                  <a:lnTo>
                    <a:pt x="158864" y="18376"/>
                  </a:lnTo>
                  <a:close/>
                </a:path>
                <a:path w="409575" h="38735">
                  <a:moveTo>
                    <a:pt x="189357" y="33616"/>
                  </a:moveTo>
                  <a:lnTo>
                    <a:pt x="171069" y="33616"/>
                  </a:lnTo>
                  <a:lnTo>
                    <a:pt x="174117" y="30568"/>
                  </a:lnTo>
                  <a:lnTo>
                    <a:pt x="187833" y="13716"/>
                  </a:lnTo>
                  <a:lnTo>
                    <a:pt x="187833" y="10668"/>
                  </a:lnTo>
                  <a:lnTo>
                    <a:pt x="166497" y="10668"/>
                  </a:lnTo>
                  <a:lnTo>
                    <a:pt x="166497" y="13716"/>
                  </a:lnTo>
                  <a:lnTo>
                    <a:pt x="181737" y="13716"/>
                  </a:lnTo>
                  <a:lnTo>
                    <a:pt x="164973" y="33616"/>
                  </a:lnTo>
                  <a:lnTo>
                    <a:pt x="164973" y="38188"/>
                  </a:lnTo>
                  <a:lnTo>
                    <a:pt x="189357" y="38188"/>
                  </a:lnTo>
                  <a:lnTo>
                    <a:pt x="189357" y="33616"/>
                  </a:lnTo>
                  <a:close/>
                </a:path>
                <a:path w="409575" h="38735">
                  <a:moveTo>
                    <a:pt x="222885" y="38201"/>
                  </a:moveTo>
                  <a:lnTo>
                    <a:pt x="221361" y="36677"/>
                  </a:lnTo>
                  <a:lnTo>
                    <a:pt x="221361" y="24485"/>
                  </a:lnTo>
                  <a:lnTo>
                    <a:pt x="221361" y="15240"/>
                  </a:lnTo>
                  <a:lnTo>
                    <a:pt x="219837" y="15240"/>
                  </a:lnTo>
                  <a:lnTo>
                    <a:pt x="219837" y="13716"/>
                  </a:lnTo>
                  <a:lnTo>
                    <a:pt x="219837" y="12192"/>
                  </a:lnTo>
                  <a:lnTo>
                    <a:pt x="218313" y="12192"/>
                  </a:lnTo>
                  <a:lnTo>
                    <a:pt x="218313" y="10668"/>
                  </a:lnTo>
                  <a:lnTo>
                    <a:pt x="215265" y="10668"/>
                  </a:lnTo>
                  <a:lnTo>
                    <a:pt x="212217" y="9144"/>
                  </a:lnTo>
                  <a:lnTo>
                    <a:pt x="207645" y="9144"/>
                  </a:lnTo>
                  <a:lnTo>
                    <a:pt x="206121" y="10668"/>
                  </a:lnTo>
                  <a:lnTo>
                    <a:pt x="203073" y="10668"/>
                  </a:lnTo>
                  <a:lnTo>
                    <a:pt x="198501" y="15240"/>
                  </a:lnTo>
                  <a:lnTo>
                    <a:pt x="198501" y="18389"/>
                  </a:lnTo>
                  <a:lnTo>
                    <a:pt x="203073" y="18389"/>
                  </a:lnTo>
                  <a:lnTo>
                    <a:pt x="203073" y="16764"/>
                  </a:lnTo>
                  <a:lnTo>
                    <a:pt x="206121" y="13716"/>
                  </a:lnTo>
                  <a:lnTo>
                    <a:pt x="213741" y="13716"/>
                  </a:lnTo>
                  <a:lnTo>
                    <a:pt x="216789" y="16764"/>
                  </a:lnTo>
                  <a:lnTo>
                    <a:pt x="216789" y="19913"/>
                  </a:lnTo>
                  <a:lnTo>
                    <a:pt x="216789" y="24485"/>
                  </a:lnTo>
                  <a:lnTo>
                    <a:pt x="216789" y="29057"/>
                  </a:lnTo>
                  <a:lnTo>
                    <a:pt x="215265" y="30581"/>
                  </a:lnTo>
                  <a:lnTo>
                    <a:pt x="215265" y="32105"/>
                  </a:lnTo>
                  <a:lnTo>
                    <a:pt x="213741" y="32105"/>
                  </a:lnTo>
                  <a:lnTo>
                    <a:pt x="212217" y="33629"/>
                  </a:lnTo>
                  <a:lnTo>
                    <a:pt x="210693" y="33629"/>
                  </a:lnTo>
                  <a:lnTo>
                    <a:pt x="209169" y="35153"/>
                  </a:lnTo>
                  <a:lnTo>
                    <a:pt x="206121" y="35153"/>
                  </a:lnTo>
                  <a:lnTo>
                    <a:pt x="204597" y="33629"/>
                  </a:lnTo>
                  <a:lnTo>
                    <a:pt x="203073" y="33629"/>
                  </a:lnTo>
                  <a:lnTo>
                    <a:pt x="203073" y="32105"/>
                  </a:lnTo>
                  <a:lnTo>
                    <a:pt x="201549" y="32105"/>
                  </a:lnTo>
                  <a:lnTo>
                    <a:pt x="201549" y="29057"/>
                  </a:lnTo>
                  <a:lnTo>
                    <a:pt x="203073" y="29057"/>
                  </a:lnTo>
                  <a:lnTo>
                    <a:pt x="203073" y="27533"/>
                  </a:lnTo>
                  <a:lnTo>
                    <a:pt x="204597" y="27533"/>
                  </a:lnTo>
                  <a:lnTo>
                    <a:pt x="204597" y="26009"/>
                  </a:lnTo>
                  <a:lnTo>
                    <a:pt x="212217" y="26009"/>
                  </a:lnTo>
                  <a:lnTo>
                    <a:pt x="215265" y="24485"/>
                  </a:lnTo>
                  <a:lnTo>
                    <a:pt x="216789" y="24485"/>
                  </a:lnTo>
                  <a:lnTo>
                    <a:pt x="216789" y="19913"/>
                  </a:lnTo>
                  <a:lnTo>
                    <a:pt x="215265" y="21437"/>
                  </a:lnTo>
                  <a:lnTo>
                    <a:pt x="207645" y="21437"/>
                  </a:lnTo>
                  <a:lnTo>
                    <a:pt x="206121" y="22961"/>
                  </a:lnTo>
                  <a:lnTo>
                    <a:pt x="201549" y="22961"/>
                  </a:lnTo>
                  <a:lnTo>
                    <a:pt x="198501" y="26009"/>
                  </a:lnTo>
                  <a:lnTo>
                    <a:pt x="198501" y="27533"/>
                  </a:lnTo>
                  <a:lnTo>
                    <a:pt x="196977" y="27533"/>
                  </a:lnTo>
                  <a:lnTo>
                    <a:pt x="196977" y="32105"/>
                  </a:lnTo>
                  <a:lnTo>
                    <a:pt x="198501" y="35153"/>
                  </a:lnTo>
                  <a:lnTo>
                    <a:pt x="201549" y="38201"/>
                  </a:lnTo>
                  <a:lnTo>
                    <a:pt x="210693" y="38201"/>
                  </a:lnTo>
                  <a:lnTo>
                    <a:pt x="212217" y="36677"/>
                  </a:lnTo>
                  <a:lnTo>
                    <a:pt x="213741" y="36677"/>
                  </a:lnTo>
                  <a:lnTo>
                    <a:pt x="215265" y="35153"/>
                  </a:lnTo>
                  <a:lnTo>
                    <a:pt x="216789" y="33629"/>
                  </a:lnTo>
                  <a:lnTo>
                    <a:pt x="216789" y="36677"/>
                  </a:lnTo>
                  <a:lnTo>
                    <a:pt x="218313" y="38201"/>
                  </a:lnTo>
                  <a:lnTo>
                    <a:pt x="222885" y="38201"/>
                  </a:lnTo>
                  <a:close/>
                </a:path>
                <a:path w="409575" h="38735">
                  <a:moveTo>
                    <a:pt x="273265" y="38188"/>
                  </a:moveTo>
                  <a:lnTo>
                    <a:pt x="267919" y="25996"/>
                  </a:lnTo>
                  <a:lnTo>
                    <a:pt x="266573" y="22948"/>
                  </a:lnTo>
                  <a:lnTo>
                    <a:pt x="261073" y="10426"/>
                  </a:lnTo>
                  <a:lnTo>
                    <a:pt x="261073" y="22948"/>
                  </a:lnTo>
                  <a:lnTo>
                    <a:pt x="248881" y="22948"/>
                  </a:lnTo>
                  <a:lnTo>
                    <a:pt x="251929" y="10668"/>
                  </a:lnTo>
                  <a:lnTo>
                    <a:pt x="253453" y="9144"/>
                  </a:lnTo>
                  <a:lnTo>
                    <a:pt x="253453" y="6096"/>
                  </a:lnTo>
                  <a:lnTo>
                    <a:pt x="254977" y="4572"/>
                  </a:lnTo>
                  <a:lnTo>
                    <a:pt x="254977" y="6096"/>
                  </a:lnTo>
                  <a:lnTo>
                    <a:pt x="256501" y="9144"/>
                  </a:lnTo>
                  <a:lnTo>
                    <a:pt x="256501" y="12192"/>
                  </a:lnTo>
                  <a:lnTo>
                    <a:pt x="261073" y="22948"/>
                  </a:lnTo>
                  <a:lnTo>
                    <a:pt x="261073" y="10426"/>
                  </a:lnTo>
                  <a:lnTo>
                    <a:pt x="258508" y="4572"/>
                  </a:lnTo>
                  <a:lnTo>
                    <a:pt x="256501" y="0"/>
                  </a:lnTo>
                  <a:lnTo>
                    <a:pt x="251929" y="0"/>
                  </a:lnTo>
                  <a:lnTo>
                    <a:pt x="236689" y="38188"/>
                  </a:lnTo>
                  <a:lnTo>
                    <a:pt x="242785" y="38188"/>
                  </a:lnTo>
                  <a:lnTo>
                    <a:pt x="247357" y="25996"/>
                  </a:lnTo>
                  <a:lnTo>
                    <a:pt x="262597" y="25996"/>
                  </a:lnTo>
                  <a:lnTo>
                    <a:pt x="267169" y="38188"/>
                  </a:lnTo>
                  <a:lnTo>
                    <a:pt x="273265" y="38188"/>
                  </a:lnTo>
                  <a:close/>
                </a:path>
                <a:path w="409575" h="38735">
                  <a:moveTo>
                    <a:pt x="315937" y="10668"/>
                  </a:moveTo>
                  <a:lnTo>
                    <a:pt x="311365" y="10668"/>
                  </a:lnTo>
                  <a:lnTo>
                    <a:pt x="305269" y="27520"/>
                  </a:lnTo>
                  <a:lnTo>
                    <a:pt x="303745" y="29044"/>
                  </a:lnTo>
                  <a:lnTo>
                    <a:pt x="303745" y="32092"/>
                  </a:lnTo>
                  <a:lnTo>
                    <a:pt x="302221" y="30568"/>
                  </a:lnTo>
                  <a:lnTo>
                    <a:pt x="302221" y="29044"/>
                  </a:lnTo>
                  <a:lnTo>
                    <a:pt x="300697" y="25996"/>
                  </a:lnTo>
                  <a:lnTo>
                    <a:pt x="296125" y="10668"/>
                  </a:lnTo>
                  <a:lnTo>
                    <a:pt x="290029" y="10668"/>
                  </a:lnTo>
                  <a:lnTo>
                    <a:pt x="300697" y="38188"/>
                  </a:lnTo>
                  <a:lnTo>
                    <a:pt x="305269" y="38188"/>
                  </a:lnTo>
                  <a:lnTo>
                    <a:pt x="315937" y="10668"/>
                  </a:lnTo>
                  <a:close/>
                </a:path>
                <a:path w="409575" h="38735">
                  <a:moveTo>
                    <a:pt x="329653" y="10668"/>
                  </a:moveTo>
                  <a:lnTo>
                    <a:pt x="325081" y="10668"/>
                  </a:lnTo>
                  <a:lnTo>
                    <a:pt x="325081" y="38100"/>
                  </a:lnTo>
                  <a:lnTo>
                    <a:pt x="329653" y="38100"/>
                  </a:lnTo>
                  <a:lnTo>
                    <a:pt x="329653" y="10668"/>
                  </a:lnTo>
                  <a:close/>
                </a:path>
                <a:path w="409575" h="38735">
                  <a:moveTo>
                    <a:pt x="329653" y="0"/>
                  </a:moveTo>
                  <a:lnTo>
                    <a:pt x="325081" y="0"/>
                  </a:lnTo>
                  <a:lnTo>
                    <a:pt x="325081" y="4572"/>
                  </a:lnTo>
                  <a:lnTo>
                    <a:pt x="329653" y="4572"/>
                  </a:lnTo>
                  <a:lnTo>
                    <a:pt x="329653" y="0"/>
                  </a:lnTo>
                  <a:close/>
                </a:path>
                <a:path w="409575" h="38735">
                  <a:moveTo>
                    <a:pt x="349567" y="10668"/>
                  </a:moveTo>
                  <a:lnTo>
                    <a:pt x="348043" y="10668"/>
                  </a:lnTo>
                  <a:lnTo>
                    <a:pt x="346417" y="9144"/>
                  </a:lnTo>
                  <a:lnTo>
                    <a:pt x="344893" y="9144"/>
                  </a:lnTo>
                  <a:lnTo>
                    <a:pt x="343369" y="10668"/>
                  </a:lnTo>
                  <a:lnTo>
                    <a:pt x="341845" y="10668"/>
                  </a:lnTo>
                  <a:lnTo>
                    <a:pt x="340321" y="12192"/>
                  </a:lnTo>
                  <a:lnTo>
                    <a:pt x="338797" y="15240"/>
                  </a:lnTo>
                  <a:lnTo>
                    <a:pt x="338797" y="10668"/>
                  </a:lnTo>
                  <a:lnTo>
                    <a:pt x="335749" y="10668"/>
                  </a:lnTo>
                  <a:lnTo>
                    <a:pt x="335749" y="38188"/>
                  </a:lnTo>
                  <a:lnTo>
                    <a:pt x="340321" y="38188"/>
                  </a:lnTo>
                  <a:lnTo>
                    <a:pt x="340321" y="16764"/>
                  </a:lnTo>
                  <a:lnTo>
                    <a:pt x="341845" y="16764"/>
                  </a:lnTo>
                  <a:lnTo>
                    <a:pt x="341845" y="15240"/>
                  </a:lnTo>
                  <a:lnTo>
                    <a:pt x="348043" y="15240"/>
                  </a:lnTo>
                  <a:lnTo>
                    <a:pt x="349567" y="10668"/>
                  </a:lnTo>
                  <a:close/>
                </a:path>
                <a:path w="409575" h="38735">
                  <a:moveTo>
                    <a:pt x="378523" y="10668"/>
                  </a:moveTo>
                  <a:lnTo>
                    <a:pt x="373951" y="10668"/>
                  </a:lnTo>
                  <a:lnTo>
                    <a:pt x="373951" y="29044"/>
                  </a:lnTo>
                  <a:lnTo>
                    <a:pt x="372427" y="30568"/>
                  </a:lnTo>
                  <a:lnTo>
                    <a:pt x="372427" y="32092"/>
                  </a:lnTo>
                  <a:lnTo>
                    <a:pt x="370903" y="32092"/>
                  </a:lnTo>
                  <a:lnTo>
                    <a:pt x="370903" y="33616"/>
                  </a:lnTo>
                  <a:lnTo>
                    <a:pt x="363283" y="33616"/>
                  </a:lnTo>
                  <a:lnTo>
                    <a:pt x="361759" y="32092"/>
                  </a:lnTo>
                  <a:lnTo>
                    <a:pt x="361759" y="30568"/>
                  </a:lnTo>
                  <a:lnTo>
                    <a:pt x="360235" y="29044"/>
                  </a:lnTo>
                  <a:lnTo>
                    <a:pt x="360235" y="10668"/>
                  </a:lnTo>
                  <a:lnTo>
                    <a:pt x="355663" y="10668"/>
                  </a:lnTo>
                  <a:lnTo>
                    <a:pt x="355663" y="30568"/>
                  </a:lnTo>
                  <a:lnTo>
                    <a:pt x="357187" y="32092"/>
                  </a:lnTo>
                  <a:lnTo>
                    <a:pt x="357187" y="33616"/>
                  </a:lnTo>
                  <a:lnTo>
                    <a:pt x="358711" y="35140"/>
                  </a:lnTo>
                  <a:lnTo>
                    <a:pt x="358711" y="36664"/>
                  </a:lnTo>
                  <a:lnTo>
                    <a:pt x="361759" y="36664"/>
                  </a:lnTo>
                  <a:lnTo>
                    <a:pt x="361759" y="38188"/>
                  </a:lnTo>
                  <a:lnTo>
                    <a:pt x="369379" y="38188"/>
                  </a:lnTo>
                  <a:lnTo>
                    <a:pt x="372427" y="36664"/>
                  </a:lnTo>
                  <a:lnTo>
                    <a:pt x="373951" y="33616"/>
                  </a:lnTo>
                  <a:lnTo>
                    <a:pt x="373951" y="38188"/>
                  </a:lnTo>
                  <a:lnTo>
                    <a:pt x="378523" y="38188"/>
                  </a:lnTo>
                  <a:lnTo>
                    <a:pt x="378523" y="10668"/>
                  </a:lnTo>
                  <a:close/>
                </a:path>
                <a:path w="409575" h="38735">
                  <a:moveTo>
                    <a:pt x="409003" y="27520"/>
                  </a:moveTo>
                  <a:lnTo>
                    <a:pt x="407479" y="27520"/>
                  </a:lnTo>
                  <a:lnTo>
                    <a:pt x="407479" y="25996"/>
                  </a:lnTo>
                  <a:lnTo>
                    <a:pt x="404431" y="22948"/>
                  </a:lnTo>
                  <a:lnTo>
                    <a:pt x="402907" y="22948"/>
                  </a:lnTo>
                  <a:lnTo>
                    <a:pt x="401383" y="21424"/>
                  </a:lnTo>
                  <a:lnTo>
                    <a:pt x="396811" y="21424"/>
                  </a:lnTo>
                  <a:lnTo>
                    <a:pt x="395287" y="19900"/>
                  </a:lnTo>
                  <a:lnTo>
                    <a:pt x="392239" y="19900"/>
                  </a:lnTo>
                  <a:lnTo>
                    <a:pt x="392239" y="18376"/>
                  </a:lnTo>
                  <a:lnTo>
                    <a:pt x="390715" y="18376"/>
                  </a:lnTo>
                  <a:lnTo>
                    <a:pt x="390715" y="16764"/>
                  </a:lnTo>
                  <a:lnTo>
                    <a:pt x="393763" y="13716"/>
                  </a:lnTo>
                  <a:lnTo>
                    <a:pt x="399859" y="13716"/>
                  </a:lnTo>
                  <a:lnTo>
                    <a:pt x="401383" y="15240"/>
                  </a:lnTo>
                  <a:lnTo>
                    <a:pt x="402907" y="15240"/>
                  </a:lnTo>
                  <a:lnTo>
                    <a:pt x="402907" y="18376"/>
                  </a:lnTo>
                  <a:lnTo>
                    <a:pt x="407479" y="16764"/>
                  </a:lnTo>
                  <a:lnTo>
                    <a:pt x="407479" y="15240"/>
                  </a:lnTo>
                  <a:lnTo>
                    <a:pt x="405955" y="13716"/>
                  </a:lnTo>
                  <a:lnTo>
                    <a:pt x="404431" y="12192"/>
                  </a:lnTo>
                  <a:lnTo>
                    <a:pt x="404431" y="10668"/>
                  </a:lnTo>
                  <a:lnTo>
                    <a:pt x="401383" y="10668"/>
                  </a:lnTo>
                  <a:lnTo>
                    <a:pt x="398335" y="9144"/>
                  </a:lnTo>
                  <a:lnTo>
                    <a:pt x="395287" y="9144"/>
                  </a:lnTo>
                  <a:lnTo>
                    <a:pt x="393763" y="10668"/>
                  </a:lnTo>
                  <a:lnTo>
                    <a:pt x="390715" y="10668"/>
                  </a:lnTo>
                  <a:lnTo>
                    <a:pt x="387667" y="13716"/>
                  </a:lnTo>
                  <a:lnTo>
                    <a:pt x="387667" y="15240"/>
                  </a:lnTo>
                  <a:lnTo>
                    <a:pt x="386143" y="16764"/>
                  </a:lnTo>
                  <a:lnTo>
                    <a:pt x="386143" y="18376"/>
                  </a:lnTo>
                  <a:lnTo>
                    <a:pt x="387667" y="19900"/>
                  </a:lnTo>
                  <a:lnTo>
                    <a:pt x="387667" y="22948"/>
                  </a:lnTo>
                  <a:lnTo>
                    <a:pt x="389191" y="22948"/>
                  </a:lnTo>
                  <a:lnTo>
                    <a:pt x="390715" y="24472"/>
                  </a:lnTo>
                  <a:lnTo>
                    <a:pt x="392239" y="24472"/>
                  </a:lnTo>
                  <a:lnTo>
                    <a:pt x="393763" y="25996"/>
                  </a:lnTo>
                  <a:lnTo>
                    <a:pt x="398335" y="25996"/>
                  </a:lnTo>
                  <a:lnTo>
                    <a:pt x="399859" y="27520"/>
                  </a:lnTo>
                  <a:lnTo>
                    <a:pt x="402907" y="27520"/>
                  </a:lnTo>
                  <a:lnTo>
                    <a:pt x="402907" y="29044"/>
                  </a:lnTo>
                  <a:lnTo>
                    <a:pt x="404431" y="29044"/>
                  </a:lnTo>
                  <a:lnTo>
                    <a:pt x="404431" y="30568"/>
                  </a:lnTo>
                  <a:lnTo>
                    <a:pt x="402907" y="32092"/>
                  </a:lnTo>
                  <a:lnTo>
                    <a:pt x="402907" y="33616"/>
                  </a:lnTo>
                  <a:lnTo>
                    <a:pt x="401383" y="33616"/>
                  </a:lnTo>
                  <a:lnTo>
                    <a:pt x="399859" y="35140"/>
                  </a:lnTo>
                  <a:lnTo>
                    <a:pt x="395287" y="35140"/>
                  </a:lnTo>
                  <a:lnTo>
                    <a:pt x="393763" y="33616"/>
                  </a:lnTo>
                  <a:lnTo>
                    <a:pt x="392239" y="33616"/>
                  </a:lnTo>
                  <a:lnTo>
                    <a:pt x="390715" y="32092"/>
                  </a:lnTo>
                  <a:lnTo>
                    <a:pt x="390715" y="29044"/>
                  </a:lnTo>
                  <a:lnTo>
                    <a:pt x="386143" y="29044"/>
                  </a:lnTo>
                  <a:lnTo>
                    <a:pt x="386143" y="32092"/>
                  </a:lnTo>
                  <a:lnTo>
                    <a:pt x="387667" y="35140"/>
                  </a:lnTo>
                  <a:lnTo>
                    <a:pt x="390715" y="38188"/>
                  </a:lnTo>
                  <a:lnTo>
                    <a:pt x="401383" y="38188"/>
                  </a:lnTo>
                  <a:lnTo>
                    <a:pt x="402907" y="36664"/>
                  </a:lnTo>
                  <a:lnTo>
                    <a:pt x="404431" y="36664"/>
                  </a:lnTo>
                  <a:lnTo>
                    <a:pt x="405955" y="35140"/>
                  </a:lnTo>
                  <a:lnTo>
                    <a:pt x="407479" y="33616"/>
                  </a:lnTo>
                  <a:lnTo>
                    <a:pt x="407479" y="32092"/>
                  </a:lnTo>
                  <a:lnTo>
                    <a:pt x="409003" y="30568"/>
                  </a:lnTo>
                  <a:lnTo>
                    <a:pt x="409003" y="275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197351" y="5012435"/>
              <a:ext cx="388620" cy="180340"/>
            </a:xfrm>
            <a:custGeom>
              <a:avLst/>
              <a:gdLst/>
              <a:ahLst/>
              <a:cxnLst/>
              <a:rect l="l" t="t" r="r" b="b"/>
              <a:pathLst>
                <a:path w="388620" h="180339">
                  <a:moveTo>
                    <a:pt x="388620" y="179832"/>
                  </a:moveTo>
                  <a:lnTo>
                    <a:pt x="0" y="179832"/>
                  </a:lnTo>
                  <a:lnTo>
                    <a:pt x="0" y="0"/>
                  </a:lnTo>
                  <a:lnTo>
                    <a:pt x="388620" y="0"/>
                  </a:lnTo>
                  <a:lnTo>
                    <a:pt x="388620" y="1798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317075" y="5089499"/>
              <a:ext cx="158750" cy="48895"/>
            </a:xfrm>
            <a:custGeom>
              <a:avLst/>
              <a:gdLst/>
              <a:ahLst/>
              <a:cxnLst/>
              <a:rect l="l" t="t" r="r" b="b"/>
              <a:pathLst>
                <a:path w="158750" h="48895">
                  <a:moveTo>
                    <a:pt x="35052" y="12192"/>
                  </a:moveTo>
                  <a:lnTo>
                    <a:pt x="32004" y="6096"/>
                  </a:lnTo>
                  <a:lnTo>
                    <a:pt x="30480" y="4572"/>
                  </a:lnTo>
                  <a:lnTo>
                    <a:pt x="30480" y="13716"/>
                  </a:lnTo>
                  <a:lnTo>
                    <a:pt x="30480" y="24384"/>
                  </a:lnTo>
                  <a:lnTo>
                    <a:pt x="27432" y="30480"/>
                  </a:lnTo>
                  <a:lnTo>
                    <a:pt x="24384" y="33528"/>
                  </a:lnTo>
                  <a:lnTo>
                    <a:pt x="21336" y="35052"/>
                  </a:lnTo>
                  <a:lnTo>
                    <a:pt x="13716" y="35052"/>
                  </a:lnTo>
                  <a:lnTo>
                    <a:pt x="10668" y="33528"/>
                  </a:lnTo>
                  <a:lnTo>
                    <a:pt x="9144" y="30480"/>
                  </a:lnTo>
                  <a:lnTo>
                    <a:pt x="6096" y="27432"/>
                  </a:lnTo>
                  <a:lnTo>
                    <a:pt x="4572" y="24384"/>
                  </a:lnTo>
                  <a:lnTo>
                    <a:pt x="4572" y="13716"/>
                  </a:lnTo>
                  <a:lnTo>
                    <a:pt x="6096" y="10668"/>
                  </a:lnTo>
                  <a:lnTo>
                    <a:pt x="10668" y="6096"/>
                  </a:lnTo>
                  <a:lnTo>
                    <a:pt x="13716" y="4572"/>
                  </a:lnTo>
                  <a:lnTo>
                    <a:pt x="22860" y="4572"/>
                  </a:lnTo>
                  <a:lnTo>
                    <a:pt x="27432" y="9144"/>
                  </a:lnTo>
                  <a:lnTo>
                    <a:pt x="28956" y="12192"/>
                  </a:lnTo>
                  <a:lnTo>
                    <a:pt x="30480" y="13716"/>
                  </a:lnTo>
                  <a:lnTo>
                    <a:pt x="30480" y="4572"/>
                  </a:lnTo>
                  <a:lnTo>
                    <a:pt x="21336" y="0"/>
                  </a:lnTo>
                  <a:lnTo>
                    <a:pt x="12192" y="0"/>
                  </a:lnTo>
                  <a:lnTo>
                    <a:pt x="7620" y="1524"/>
                  </a:lnTo>
                  <a:lnTo>
                    <a:pt x="4572" y="6096"/>
                  </a:lnTo>
                  <a:lnTo>
                    <a:pt x="1524" y="9144"/>
                  </a:lnTo>
                  <a:lnTo>
                    <a:pt x="0" y="13716"/>
                  </a:lnTo>
                  <a:lnTo>
                    <a:pt x="0" y="25908"/>
                  </a:lnTo>
                  <a:lnTo>
                    <a:pt x="3048" y="32004"/>
                  </a:lnTo>
                  <a:lnTo>
                    <a:pt x="7620" y="36576"/>
                  </a:lnTo>
                  <a:lnTo>
                    <a:pt x="13716" y="39624"/>
                  </a:lnTo>
                  <a:lnTo>
                    <a:pt x="21336" y="39624"/>
                  </a:lnTo>
                  <a:lnTo>
                    <a:pt x="30480" y="35052"/>
                  </a:lnTo>
                  <a:lnTo>
                    <a:pt x="32004" y="33528"/>
                  </a:lnTo>
                  <a:lnTo>
                    <a:pt x="35052" y="27432"/>
                  </a:lnTo>
                  <a:lnTo>
                    <a:pt x="35052" y="12192"/>
                  </a:lnTo>
                  <a:close/>
                </a:path>
                <a:path w="158750" h="48895">
                  <a:moveTo>
                    <a:pt x="67056" y="22860"/>
                  </a:moveTo>
                  <a:lnTo>
                    <a:pt x="65532" y="19812"/>
                  </a:lnTo>
                  <a:lnTo>
                    <a:pt x="65532" y="16764"/>
                  </a:lnTo>
                  <a:lnTo>
                    <a:pt x="60960" y="12192"/>
                  </a:lnTo>
                  <a:lnTo>
                    <a:pt x="60960" y="18288"/>
                  </a:lnTo>
                  <a:lnTo>
                    <a:pt x="60960" y="30480"/>
                  </a:lnTo>
                  <a:lnTo>
                    <a:pt x="56388" y="35052"/>
                  </a:lnTo>
                  <a:lnTo>
                    <a:pt x="51816" y="35052"/>
                  </a:lnTo>
                  <a:lnTo>
                    <a:pt x="47244" y="30480"/>
                  </a:lnTo>
                  <a:lnTo>
                    <a:pt x="47244" y="18288"/>
                  </a:lnTo>
                  <a:lnTo>
                    <a:pt x="51816" y="13716"/>
                  </a:lnTo>
                  <a:lnTo>
                    <a:pt x="56388" y="13716"/>
                  </a:lnTo>
                  <a:lnTo>
                    <a:pt x="60960" y="18288"/>
                  </a:lnTo>
                  <a:lnTo>
                    <a:pt x="60960" y="12192"/>
                  </a:lnTo>
                  <a:lnTo>
                    <a:pt x="59436" y="12192"/>
                  </a:lnTo>
                  <a:lnTo>
                    <a:pt x="57912" y="10668"/>
                  </a:lnTo>
                  <a:lnTo>
                    <a:pt x="51816" y="10668"/>
                  </a:lnTo>
                  <a:lnTo>
                    <a:pt x="48768" y="12192"/>
                  </a:lnTo>
                  <a:lnTo>
                    <a:pt x="47244" y="13716"/>
                  </a:lnTo>
                  <a:lnTo>
                    <a:pt x="47244" y="1524"/>
                  </a:lnTo>
                  <a:lnTo>
                    <a:pt x="42672" y="1524"/>
                  </a:lnTo>
                  <a:lnTo>
                    <a:pt x="42672" y="38100"/>
                  </a:lnTo>
                  <a:lnTo>
                    <a:pt x="47244" y="38100"/>
                  </a:lnTo>
                  <a:lnTo>
                    <a:pt x="47244" y="35052"/>
                  </a:lnTo>
                  <a:lnTo>
                    <a:pt x="48768" y="38100"/>
                  </a:lnTo>
                  <a:lnTo>
                    <a:pt x="51816" y="39624"/>
                  </a:lnTo>
                  <a:lnTo>
                    <a:pt x="57912" y="39624"/>
                  </a:lnTo>
                  <a:lnTo>
                    <a:pt x="60960" y="38100"/>
                  </a:lnTo>
                  <a:lnTo>
                    <a:pt x="62484" y="35052"/>
                  </a:lnTo>
                  <a:lnTo>
                    <a:pt x="65532" y="32004"/>
                  </a:lnTo>
                  <a:lnTo>
                    <a:pt x="67056" y="28956"/>
                  </a:lnTo>
                  <a:lnTo>
                    <a:pt x="67056" y="22860"/>
                  </a:lnTo>
                  <a:close/>
                </a:path>
                <a:path w="158750" h="48895">
                  <a:moveTo>
                    <a:pt x="79336" y="10668"/>
                  </a:moveTo>
                  <a:lnTo>
                    <a:pt x="74676" y="10668"/>
                  </a:lnTo>
                  <a:lnTo>
                    <a:pt x="74676" y="42672"/>
                  </a:lnTo>
                  <a:lnTo>
                    <a:pt x="73152" y="44196"/>
                  </a:lnTo>
                  <a:lnTo>
                    <a:pt x="73152" y="45720"/>
                  </a:lnTo>
                  <a:lnTo>
                    <a:pt x="68580" y="45720"/>
                  </a:lnTo>
                  <a:lnTo>
                    <a:pt x="68580" y="48768"/>
                  </a:lnTo>
                  <a:lnTo>
                    <a:pt x="76200" y="48768"/>
                  </a:lnTo>
                  <a:lnTo>
                    <a:pt x="77812" y="47244"/>
                  </a:lnTo>
                  <a:lnTo>
                    <a:pt x="77812" y="45720"/>
                  </a:lnTo>
                  <a:lnTo>
                    <a:pt x="79336" y="42672"/>
                  </a:lnTo>
                  <a:lnTo>
                    <a:pt x="79336" y="10668"/>
                  </a:lnTo>
                  <a:close/>
                </a:path>
                <a:path w="158750" h="48895">
                  <a:moveTo>
                    <a:pt x="79336" y="1524"/>
                  </a:moveTo>
                  <a:lnTo>
                    <a:pt x="74676" y="1524"/>
                  </a:lnTo>
                  <a:lnTo>
                    <a:pt x="74676" y="6096"/>
                  </a:lnTo>
                  <a:lnTo>
                    <a:pt x="79336" y="6096"/>
                  </a:lnTo>
                  <a:lnTo>
                    <a:pt x="79336" y="1524"/>
                  </a:lnTo>
                  <a:close/>
                </a:path>
                <a:path w="158750" h="48895">
                  <a:moveTo>
                    <a:pt x="108305" y="19812"/>
                  </a:moveTo>
                  <a:lnTo>
                    <a:pt x="105257" y="13716"/>
                  </a:lnTo>
                  <a:lnTo>
                    <a:pt x="103733" y="12954"/>
                  </a:lnTo>
                  <a:lnTo>
                    <a:pt x="103733" y="19812"/>
                  </a:lnTo>
                  <a:lnTo>
                    <a:pt x="103733" y="22860"/>
                  </a:lnTo>
                  <a:lnTo>
                    <a:pt x="88493" y="22860"/>
                  </a:lnTo>
                  <a:lnTo>
                    <a:pt x="88493" y="18288"/>
                  </a:lnTo>
                  <a:lnTo>
                    <a:pt x="91541" y="15240"/>
                  </a:lnTo>
                  <a:lnTo>
                    <a:pt x="94589" y="13716"/>
                  </a:lnTo>
                  <a:lnTo>
                    <a:pt x="97637" y="13716"/>
                  </a:lnTo>
                  <a:lnTo>
                    <a:pt x="100685" y="15240"/>
                  </a:lnTo>
                  <a:lnTo>
                    <a:pt x="102209" y="16764"/>
                  </a:lnTo>
                  <a:lnTo>
                    <a:pt x="102209" y="18288"/>
                  </a:lnTo>
                  <a:lnTo>
                    <a:pt x="103733" y="19812"/>
                  </a:lnTo>
                  <a:lnTo>
                    <a:pt x="103733" y="12954"/>
                  </a:lnTo>
                  <a:lnTo>
                    <a:pt x="99161" y="10668"/>
                  </a:lnTo>
                  <a:lnTo>
                    <a:pt x="91541" y="10668"/>
                  </a:lnTo>
                  <a:lnTo>
                    <a:pt x="88493" y="12192"/>
                  </a:lnTo>
                  <a:lnTo>
                    <a:pt x="83921" y="16764"/>
                  </a:lnTo>
                  <a:lnTo>
                    <a:pt x="83921" y="33528"/>
                  </a:lnTo>
                  <a:lnTo>
                    <a:pt x="86969" y="35052"/>
                  </a:lnTo>
                  <a:lnTo>
                    <a:pt x="88493" y="38100"/>
                  </a:lnTo>
                  <a:lnTo>
                    <a:pt x="91541" y="39624"/>
                  </a:lnTo>
                  <a:lnTo>
                    <a:pt x="99161" y="39624"/>
                  </a:lnTo>
                  <a:lnTo>
                    <a:pt x="102209" y="38100"/>
                  </a:lnTo>
                  <a:lnTo>
                    <a:pt x="105257" y="35052"/>
                  </a:lnTo>
                  <a:lnTo>
                    <a:pt x="106781" y="33528"/>
                  </a:lnTo>
                  <a:lnTo>
                    <a:pt x="108305" y="30480"/>
                  </a:lnTo>
                  <a:lnTo>
                    <a:pt x="103733" y="28956"/>
                  </a:lnTo>
                  <a:lnTo>
                    <a:pt x="102209" y="32004"/>
                  </a:lnTo>
                  <a:lnTo>
                    <a:pt x="102209" y="33528"/>
                  </a:lnTo>
                  <a:lnTo>
                    <a:pt x="100685" y="33528"/>
                  </a:lnTo>
                  <a:lnTo>
                    <a:pt x="99161" y="35052"/>
                  </a:lnTo>
                  <a:lnTo>
                    <a:pt x="91541" y="35052"/>
                  </a:lnTo>
                  <a:lnTo>
                    <a:pt x="90017" y="32004"/>
                  </a:lnTo>
                  <a:lnTo>
                    <a:pt x="88493" y="30480"/>
                  </a:lnTo>
                  <a:lnTo>
                    <a:pt x="88493" y="25908"/>
                  </a:lnTo>
                  <a:lnTo>
                    <a:pt x="108305" y="25908"/>
                  </a:lnTo>
                  <a:lnTo>
                    <a:pt x="108305" y="22860"/>
                  </a:lnTo>
                  <a:lnTo>
                    <a:pt x="108305" y="19812"/>
                  </a:lnTo>
                  <a:close/>
                </a:path>
                <a:path w="158750" h="48895">
                  <a:moveTo>
                    <a:pt x="138772" y="19812"/>
                  </a:moveTo>
                  <a:lnTo>
                    <a:pt x="135724" y="13716"/>
                  </a:lnTo>
                  <a:lnTo>
                    <a:pt x="132676" y="10668"/>
                  </a:lnTo>
                  <a:lnTo>
                    <a:pt x="122008" y="10668"/>
                  </a:lnTo>
                  <a:lnTo>
                    <a:pt x="115912" y="16764"/>
                  </a:lnTo>
                  <a:lnTo>
                    <a:pt x="115912" y="19812"/>
                  </a:lnTo>
                  <a:lnTo>
                    <a:pt x="114388" y="21336"/>
                  </a:lnTo>
                  <a:lnTo>
                    <a:pt x="114388" y="28956"/>
                  </a:lnTo>
                  <a:lnTo>
                    <a:pt x="115912" y="33528"/>
                  </a:lnTo>
                  <a:lnTo>
                    <a:pt x="120484" y="38100"/>
                  </a:lnTo>
                  <a:lnTo>
                    <a:pt x="123532" y="39624"/>
                  </a:lnTo>
                  <a:lnTo>
                    <a:pt x="129628" y="39624"/>
                  </a:lnTo>
                  <a:lnTo>
                    <a:pt x="132676" y="38100"/>
                  </a:lnTo>
                  <a:lnTo>
                    <a:pt x="134200" y="36576"/>
                  </a:lnTo>
                  <a:lnTo>
                    <a:pt x="137248" y="35052"/>
                  </a:lnTo>
                  <a:lnTo>
                    <a:pt x="137248" y="32004"/>
                  </a:lnTo>
                  <a:lnTo>
                    <a:pt x="138772" y="28956"/>
                  </a:lnTo>
                  <a:lnTo>
                    <a:pt x="134200" y="28956"/>
                  </a:lnTo>
                  <a:lnTo>
                    <a:pt x="134200" y="30480"/>
                  </a:lnTo>
                  <a:lnTo>
                    <a:pt x="131152" y="33528"/>
                  </a:lnTo>
                  <a:lnTo>
                    <a:pt x="131152" y="35052"/>
                  </a:lnTo>
                  <a:lnTo>
                    <a:pt x="123532" y="35052"/>
                  </a:lnTo>
                  <a:lnTo>
                    <a:pt x="122008" y="32004"/>
                  </a:lnTo>
                  <a:lnTo>
                    <a:pt x="118960" y="28956"/>
                  </a:lnTo>
                  <a:lnTo>
                    <a:pt x="118960" y="21336"/>
                  </a:lnTo>
                  <a:lnTo>
                    <a:pt x="120484" y="18288"/>
                  </a:lnTo>
                  <a:lnTo>
                    <a:pt x="125056" y="13716"/>
                  </a:lnTo>
                  <a:lnTo>
                    <a:pt x="129628" y="13716"/>
                  </a:lnTo>
                  <a:lnTo>
                    <a:pt x="129628" y="15240"/>
                  </a:lnTo>
                  <a:lnTo>
                    <a:pt x="131152" y="15240"/>
                  </a:lnTo>
                  <a:lnTo>
                    <a:pt x="132676" y="16764"/>
                  </a:lnTo>
                  <a:lnTo>
                    <a:pt x="132676" y="18288"/>
                  </a:lnTo>
                  <a:lnTo>
                    <a:pt x="134200" y="19812"/>
                  </a:lnTo>
                  <a:lnTo>
                    <a:pt x="138772" y="19812"/>
                  </a:lnTo>
                  <a:close/>
                </a:path>
                <a:path w="158750" h="48895">
                  <a:moveTo>
                    <a:pt x="158584" y="38100"/>
                  </a:moveTo>
                  <a:lnTo>
                    <a:pt x="157060" y="33528"/>
                  </a:lnTo>
                  <a:lnTo>
                    <a:pt x="157060" y="35052"/>
                  </a:lnTo>
                  <a:lnTo>
                    <a:pt x="155536" y="35052"/>
                  </a:lnTo>
                  <a:lnTo>
                    <a:pt x="152488" y="32004"/>
                  </a:lnTo>
                  <a:lnTo>
                    <a:pt x="152488" y="15240"/>
                  </a:lnTo>
                  <a:lnTo>
                    <a:pt x="157060" y="15240"/>
                  </a:lnTo>
                  <a:lnTo>
                    <a:pt x="157060" y="10668"/>
                  </a:lnTo>
                  <a:lnTo>
                    <a:pt x="152488" y="10668"/>
                  </a:lnTo>
                  <a:lnTo>
                    <a:pt x="152488" y="1524"/>
                  </a:lnTo>
                  <a:lnTo>
                    <a:pt x="147916" y="4572"/>
                  </a:lnTo>
                  <a:lnTo>
                    <a:pt x="147916" y="10668"/>
                  </a:lnTo>
                  <a:lnTo>
                    <a:pt x="144868" y="10668"/>
                  </a:lnTo>
                  <a:lnTo>
                    <a:pt x="144868" y="15240"/>
                  </a:lnTo>
                  <a:lnTo>
                    <a:pt x="147916" y="15240"/>
                  </a:lnTo>
                  <a:lnTo>
                    <a:pt x="147916" y="35052"/>
                  </a:lnTo>
                  <a:lnTo>
                    <a:pt x="149440" y="35052"/>
                  </a:lnTo>
                  <a:lnTo>
                    <a:pt x="149440" y="38100"/>
                  </a:lnTo>
                  <a:lnTo>
                    <a:pt x="158584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753611" y="5119115"/>
              <a:ext cx="1288446" cy="9448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197351" y="5244084"/>
              <a:ext cx="452628" cy="26793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55320" y="252983"/>
              <a:ext cx="4538980" cy="463550"/>
            </a:xfrm>
            <a:custGeom>
              <a:avLst/>
              <a:gdLst/>
              <a:ahLst/>
              <a:cxnLst/>
              <a:rect l="l" t="t" r="r" b="b"/>
              <a:pathLst>
                <a:path w="4538980" h="463550">
                  <a:moveTo>
                    <a:pt x="4538472" y="463295"/>
                  </a:moveTo>
                  <a:lnTo>
                    <a:pt x="0" y="463295"/>
                  </a:lnTo>
                  <a:lnTo>
                    <a:pt x="0" y="0"/>
                  </a:lnTo>
                  <a:lnTo>
                    <a:pt x="4538472" y="0"/>
                  </a:lnTo>
                  <a:lnTo>
                    <a:pt x="4538472" y="463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77621" y="393572"/>
              <a:ext cx="96107" cy="7477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05732" y="395097"/>
              <a:ext cx="291369" cy="18307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23010" y="442436"/>
              <a:ext cx="391953" cy="13573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51539" y="445484"/>
              <a:ext cx="118967" cy="13268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798034" y="442340"/>
              <a:ext cx="83915" cy="132778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903184" y="395096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140" y="50393"/>
                  </a:moveTo>
                  <a:lnTo>
                    <a:pt x="0" y="50393"/>
                  </a:lnTo>
                  <a:lnTo>
                    <a:pt x="0" y="180022"/>
                  </a:lnTo>
                  <a:lnTo>
                    <a:pt x="35140" y="180022"/>
                  </a:lnTo>
                  <a:lnTo>
                    <a:pt x="35140" y="50393"/>
                  </a:lnTo>
                  <a:close/>
                </a:path>
                <a:path w="35560" h="180340">
                  <a:moveTo>
                    <a:pt x="35140" y="0"/>
                  </a:moveTo>
                  <a:lnTo>
                    <a:pt x="0" y="0"/>
                  </a:lnTo>
                  <a:lnTo>
                    <a:pt x="0" y="32105"/>
                  </a:lnTo>
                  <a:lnTo>
                    <a:pt x="35140" y="32105"/>
                  </a:lnTo>
                  <a:lnTo>
                    <a:pt x="351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67293" y="442436"/>
              <a:ext cx="118967" cy="13268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116740" y="442436"/>
              <a:ext cx="126587" cy="18611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276855" y="395097"/>
              <a:ext cx="94583" cy="7477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461450" y="442436"/>
              <a:ext cx="122015" cy="13573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616993" y="442436"/>
              <a:ext cx="118967" cy="13268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757384" y="395097"/>
              <a:ext cx="126499" cy="18307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993707" y="393572"/>
              <a:ext cx="94583" cy="7477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109626" y="398240"/>
              <a:ext cx="344709" cy="18002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477196" y="442436"/>
              <a:ext cx="83915" cy="132683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582441" y="394715"/>
              <a:ext cx="170815" cy="181610"/>
            </a:xfrm>
            <a:custGeom>
              <a:avLst/>
              <a:gdLst/>
              <a:ahLst/>
              <a:cxnLst/>
              <a:rect l="l" t="t" r="r" b="b"/>
              <a:pathLst>
                <a:path w="170814" h="181609">
                  <a:moveTo>
                    <a:pt x="35140" y="50774"/>
                  </a:moveTo>
                  <a:lnTo>
                    <a:pt x="0" y="50774"/>
                  </a:lnTo>
                  <a:lnTo>
                    <a:pt x="0" y="180403"/>
                  </a:lnTo>
                  <a:lnTo>
                    <a:pt x="35140" y="180403"/>
                  </a:lnTo>
                  <a:lnTo>
                    <a:pt x="35140" y="50774"/>
                  </a:lnTo>
                  <a:close/>
                </a:path>
                <a:path w="170814" h="181609">
                  <a:moveTo>
                    <a:pt x="35140" y="381"/>
                  </a:moveTo>
                  <a:lnTo>
                    <a:pt x="0" y="381"/>
                  </a:lnTo>
                  <a:lnTo>
                    <a:pt x="0" y="32486"/>
                  </a:lnTo>
                  <a:lnTo>
                    <a:pt x="35140" y="32486"/>
                  </a:lnTo>
                  <a:lnTo>
                    <a:pt x="35140" y="381"/>
                  </a:lnTo>
                  <a:close/>
                </a:path>
                <a:path w="170814" h="181609">
                  <a:moveTo>
                    <a:pt x="98005" y="0"/>
                  </a:moveTo>
                  <a:lnTo>
                    <a:pt x="62966" y="0"/>
                  </a:lnTo>
                  <a:lnTo>
                    <a:pt x="62966" y="181356"/>
                  </a:lnTo>
                  <a:lnTo>
                    <a:pt x="98005" y="181356"/>
                  </a:lnTo>
                  <a:lnTo>
                    <a:pt x="98005" y="0"/>
                  </a:lnTo>
                  <a:close/>
                </a:path>
                <a:path w="170814" h="181609">
                  <a:moveTo>
                    <a:pt x="170776" y="50774"/>
                  </a:moveTo>
                  <a:lnTo>
                    <a:pt x="137248" y="50774"/>
                  </a:lnTo>
                  <a:lnTo>
                    <a:pt x="137248" y="180403"/>
                  </a:lnTo>
                  <a:lnTo>
                    <a:pt x="170776" y="180403"/>
                  </a:lnTo>
                  <a:lnTo>
                    <a:pt x="170776" y="50774"/>
                  </a:lnTo>
                  <a:close/>
                </a:path>
                <a:path w="170814" h="181609">
                  <a:moveTo>
                    <a:pt x="170776" y="381"/>
                  </a:moveTo>
                  <a:lnTo>
                    <a:pt x="137248" y="381"/>
                  </a:lnTo>
                  <a:lnTo>
                    <a:pt x="137248" y="32486"/>
                  </a:lnTo>
                  <a:lnTo>
                    <a:pt x="170776" y="32486"/>
                  </a:lnTo>
                  <a:lnTo>
                    <a:pt x="170776" y="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777710" y="398240"/>
              <a:ext cx="340042" cy="18002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139171" y="395096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153" y="50393"/>
                  </a:moveTo>
                  <a:lnTo>
                    <a:pt x="0" y="50393"/>
                  </a:lnTo>
                  <a:lnTo>
                    <a:pt x="0" y="180022"/>
                  </a:lnTo>
                  <a:lnTo>
                    <a:pt x="35153" y="180022"/>
                  </a:lnTo>
                  <a:lnTo>
                    <a:pt x="35153" y="50393"/>
                  </a:lnTo>
                  <a:close/>
                </a:path>
                <a:path w="35560" h="180340">
                  <a:moveTo>
                    <a:pt x="35153" y="0"/>
                  </a:moveTo>
                  <a:lnTo>
                    <a:pt x="0" y="0"/>
                  </a:lnTo>
                  <a:lnTo>
                    <a:pt x="0" y="32105"/>
                  </a:lnTo>
                  <a:lnTo>
                    <a:pt x="35153" y="32105"/>
                  </a:lnTo>
                  <a:lnTo>
                    <a:pt x="351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204716" y="442436"/>
              <a:ext cx="134085" cy="13573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358735" y="442436"/>
              <a:ext cx="118967" cy="13268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511325" y="395097"/>
              <a:ext cx="96012" cy="74771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675131" y="894587"/>
              <a:ext cx="6355080" cy="452755"/>
            </a:xfrm>
            <a:custGeom>
              <a:avLst/>
              <a:gdLst/>
              <a:ahLst/>
              <a:cxnLst/>
              <a:rect l="l" t="t" r="r" b="b"/>
              <a:pathLst>
                <a:path w="6355080" h="452755">
                  <a:moveTo>
                    <a:pt x="6355080" y="452628"/>
                  </a:moveTo>
                  <a:lnTo>
                    <a:pt x="0" y="452628"/>
                  </a:lnTo>
                  <a:lnTo>
                    <a:pt x="0" y="0"/>
                  </a:lnTo>
                  <a:lnTo>
                    <a:pt x="6355080" y="0"/>
                  </a:lnTo>
                  <a:lnTo>
                    <a:pt x="6355080" y="4526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80668" y="930592"/>
              <a:ext cx="115919" cy="14954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924013" y="933640"/>
              <a:ext cx="27940" cy="143510"/>
            </a:xfrm>
            <a:custGeom>
              <a:avLst/>
              <a:gdLst/>
              <a:ahLst/>
              <a:cxnLst/>
              <a:rect l="l" t="t" r="r" b="b"/>
              <a:pathLst>
                <a:path w="27940" h="143509">
                  <a:moveTo>
                    <a:pt x="27432" y="39725"/>
                  </a:moveTo>
                  <a:lnTo>
                    <a:pt x="0" y="39725"/>
                  </a:lnTo>
                  <a:lnTo>
                    <a:pt x="0" y="143446"/>
                  </a:lnTo>
                  <a:lnTo>
                    <a:pt x="27432" y="143446"/>
                  </a:lnTo>
                  <a:lnTo>
                    <a:pt x="27432" y="39725"/>
                  </a:lnTo>
                  <a:close/>
                </a:path>
                <a:path w="27940" h="143509">
                  <a:moveTo>
                    <a:pt x="27432" y="0"/>
                  </a:moveTo>
                  <a:lnTo>
                    <a:pt x="0" y="0"/>
                  </a:lnTo>
                  <a:lnTo>
                    <a:pt x="0" y="26009"/>
                  </a:lnTo>
                  <a:lnTo>
                    <a:pt x="27432" y="26009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77455" y="970311"/>
              <a:ext cx="309562" cy="10829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364837" y="933640"/>
              <a:ext cx="102203" cy="14497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520380" y="970311"/>
              <a:ext cx="379761" cy="108299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932432" y="933640"/>
              <a:ext cx="147955" cy="145415"/>
            </a:xfrm>
            <a:custGeom>
              <a:avLst/>
              <a:gdLst/>
              <a:ahLst/>
              <a:cxnLst/>
              <a:rect l="l" t="t" r="r" b="b"/>
              <a:pathLst>
                <a:path w="147955" h="145415">
                  <a:moveTo>
                    <a:pt x="27419" y="571"/>
                  </a:moveTo>
                  <a:lnTo>
                    <a:pt x="0" y="571"/>
                  </a:lnTo>
                  <a:lnTo>
                    <a:pt x="0" y="143827"/>
                  </a:lnTo>
                  <a:lnTo>
                    <a:pt x="27419" y="143827"/>
                  </a:lnTo>
                  <a:lnTo>
                    <a:pt x="27419" y="571"/>
                  </a:lnTo>
                  <a:close/>
                </a:path>
                <a:path w="147955" h="145415">
                  <a:moveTo>
                    <a:pt x="147726" y="0"/>
                  </a:moveTo>
                  <a:lnTo>
                    <a:pt x="120294" y="0"/>
                  </a:lnTo>
                  <a:lnTo>
                    <a:pt x="120294" y="51917"/>
                  </a:lnTo>
                  <a:lnTo>
                    <a:pt x="120294" y="91541"/>
                  </a:lnTo>
                  <a:lnTo>
                    <a:pt x="103581" y="123571"/>
                  </a:lnTo>
                  <a:lnTo>
                    <a:pt x="89573" y="123571"/>
                  </a:lnTo>
                  <a:lnTo>
                    <a:pt x="83616" y="120586"/>
                  </a:lnTo>
                  <a:lnTo>
                    <a:pt x="79044" y="112966"/>
                  </a:lnTo>
                  <a:lnTo>
                    <a:pt x="75996" y="108394"/>
                  </a:lnTo>
                  <a:lnTo>
                    <a:pt x="74472" y="100685"/>
                  </a:lnTo>
                  <a:lnTo>
                    <a:pt x="74472" y="79349"/>
                  </a:lnTo>
                  <a:lnTo>
                    <a:pt x="75996" y="71729"/>
                  </a:lnTo>
                  <a:lnTo>
                    <a:pt x="80568" y="65633"/>
                  </a:lnTo>
                  <a:lnTo>
                    <a:pt x="85140" y="61061"/>
                  </a:lnTo>
                  <a:lnTo>
                    <a:pt x="91236" y="58013"/>
                  </a:lnTo>
                  <a:lnTo>
                    <a:pt x="103428" y="58013"/>
                  </a:lnTo>
                  <a:lnTo>
                    <a:pt x="120294" y="91541"/>
                  </a:lnTo>
                  <a:lnTo>
                    <a:pt x="120294" y="51917"/>
                  </a:lnTo>
                  <a:lnTo>
                    <a:pt x="113372" y="45034"/>
                  </a:lnTo>
                  <a:lnTo>
                    <a:pt x="106146" y="40297"/>
                  </a:lnTo>
                  <a:lnTo>
                    <a:pt x="98285" y="37528"/>
                  </a:lnTo>
                  <a:lnTo>
                    <a:pt x="98120" y="37528"/>
                  </a:lnTo>
                  <a:lnTo>
                    <a:pt x="89712" y="36677"/>
                  </a:lnTo>
                  <a:lnTo>
                    <a:pt x="53314" y="58013"/>
                  </a:lnTo>
                  <a:lnTo>
                    <a:pt x="45516" y="91541"/>
                  </a:lnTo>
                  <a:lnTo>
                    <a:pt x="46380" y="103568"/>
                  </a:lnTo>
                  <a:lnTo>
                    <a:pt x="65506" y="137261"/>
                  </a:lnTo>
                  <a:lnTo>
                    <a:pt x="89712" y="144970"/>
                  </a:lnTo>
                  <a:lnTo>
                    <a:pt x="95808" y="144970"/>
                  </a:lnTo>
                  <a:lnTo>
                    <a:pt x="100380" y="143446"/>
                  </a:lnTo>
                  <a:lnTo>
                    <a:pt x="106578" y="141922"/>
                  </a:lnTo>
                  <a:lnTo>
                    <a:pt x="112674" y="138874"/>
                  </a:lnTo>
                  <a:lnTo>
                    <a:pt x="117246" y="134302"/>
                  </a:lnTo>
                  <a:lnTo>
                    <a:pt x="121818" y="128206"/>
                  </a:lnTo>
                  <a:lnTo>
                    <a:pt x="121818" y="143446"/>
                  </a:lnTo>
                  <a:lnTo>
                    <a:pt x="147726" y="143446"/>
                  </a:lnTo>
                  <a:lnTo>
                    <a:pt x="147726" y="128206"/>
                  </a:lnTo>
                  <a:lnTo>
                    <a:pt x="147726" y="123571"/>
                  </a:lnTo>
                  <a:lnTo>
                    <a:pt x="147726" y="58013"/>
                  </a:lnTo>
                  <a:lnTo>
                    <a:pt x="147726" y="51917"/>
                  </a:lnTo>
                  <a:lnTo>
                    <a:pt x="1477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151792" y="933640"/>
              <a:ext cx="215098" cy="14497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435542" y="970311"/>
              <a:ext cx="202787" cy="108299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659760" y="933640"/>
              <a:ext cx="207359" cy="14497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943415" y="933640"/>
              <a:ext cx="254698" cy="144970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3224783" y="934212"/>
              <a:ext cx="27940" cy="143510"/>
            </a:xfrm>
            <a:custGeom>
              <a:avLst/>
              <a:gdLst/>
              <a:ahLst/>
              <a:cxnLst/>
              <a:rect l="l" t="t" r="r" b="b"/>
              <a:pathLst>
                <a:path w="27939" h="143509">
                  <a:moveTo>
                    <a:pt x="27432" y="143256"/>
                  </a:moveTo>
                  <a:lnTo>
                    <a:pt x="0" y="143256"/>
                  </a:lnTo>
                  <a:lnTo>
                    <a:pt x="0" y="0"/>
                  </a:lnTo>
                  <a:lnTo>
                    <a:pt x="27432" y="0"/>
                  </a:lnTo>
                  <a:lnTo>
                    <a:pt x="27432" y="1432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272885" y="973359"/>
              <a:ext cx="123539" cy="14487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474148" y="933640"/>
              <a:ext cx="279082" cy="14497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831050" y="933640"/>
              <a:ext cx="1120997" cy="18307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017674" y="933640"/>
              <a:ext cx="140303" cy="14497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237226" y="933640"/>
              <a:ext cx="205930" cy="144970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469064" y="930592"/>
              <a:ext cx="311181" cy="148113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809202" y="933640"/>
              <a:ext cx="295942" cy="14497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181344" y="936688"/>
              <a:ext cx="175450" cy="141922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780669" y="1212824"/>
              <a:ext cx="842010" cy="148590"/>
            </a:xfrm>
            <a:custGeom>
              <a:avLst/>
              <a:gdLst/>
              <a:ahLst/>
              <a:cxnLst/>
              <a:rect l="l" t="t" r="r" b="b"/>
              <a:pathLst>
                <a:path w="842010" h="148590">
                  <a:moveTo>
                    <a:pt x="96100" y="62572"/>
                  </a:moveTo>
                  <a:lnTo>
                    <a:pt x="95478" y="47701"/>
                  </a:lnTo>
                  <a:lnTo>
                    <a:pt x="95173" y="45808"/>
                  </a:lnTo>
                  <a:lnTo>
                    <a:pt x="93433" y="34950"/>
                  </a:lnTo>
                  <a:lnTo>
                    <a:pt x="89674" y="24218"/>
                  </a:lnTo>
                  <a:lnTo>
                    <a:pt x="87858" y="21424"/>
                  </a:lnTo>
                  <a:lnTo>
                    <a:pt x="83908" y="15328"/>
                  </a:lnTo>
                  <a:lnTo>
                    <a:pt x="76479" y="8432"/>
                  </a:lnTo>
                  <a:lnTo>
                    <a:pt x="68668" y="4102"/>
                  </a:lnTo>
                  <a:lnTo>
                    <a:pt x="68668" y="38188"/>
                  </a:lnTo>
                  <a:lnTo>
                    <a:pt x="68668" y="45808"/>
                  </a:lnTo>
                  <a:lnTo>
                    <a:pt x="27520" y="45808"/>
                  </a:lnTo>
                  <a:lnTo>
                    <a:pt x="27520" y="38188"/>
                  </a:lnTo>
                  <a:lnTo>
                    <a:pt x="30568" y="32092"/>
                  </a:lnTo>
                  <a:lnTo>
                    <a:pt x="33616" y="27520"/>
                  </a:lnTo>
                  <a:lnTo>
                    <a:pt x="38188" y="22948"/>
                  </a:lnTo>
                  <a:lnTo>
                    <a:pt x="42760" y="21424"/>
                  </a:lnTo>
                  <a:lnTo>
                    <a:pt x="54952" y="21424"/>
                  </a:lnTo>
                  <a:lnTo>
                    <a:pt x="59524" y="22948"/>
                  </a:lnTo>
                  <a:lnTo>
                    <a:pt x="62572" y="27520"/>
                  </a:lnTo>
                  <a:lnTo>
                    <a:pt x="67144" y="32092"/>
                  </a:lnTo>
                  <a:lnTo>
                    <a:pt x="67195" y="32283"/>
                  </a:lnTo>
                  <a:lnTo>
                    <a:pt x="68668" y="38188"/>
                  </a:lnTo>
                  <a:lnTo>
                    <a:pt x="68668" y="4102"/>
                  </a:lnTo>
                  <a:lnTo>
                    <a:pt x="67906" y="3670"/>
                  </a:lnTo>
                  <a:lnTo>
                    <a:pt x="58191" y="901"/>
                  </a:lnTo>
                  <a:lnTo>
                    <a:pt x="47332" y="0"/>
                  </a:lnTo>
                  <a:lnTo>
                    <a:pt x="37350" y="901"/>
                  </a:lnTo>
                  <a:lnTo>
                    <a:pt x="6578" y="24218"/>
                  </a:lnTo>
                  <a:lnTo>
                    <a:pt x="0" y="54952"/>
                  </a:lnTo>
                  <a:lnTo>
                    <a:pt x="571" y="64935"/>
                  </a:lnTo>
                  <a:lnTo>
                    <a:pt x="26327" y="103809"/>
                  </a:lnTo>
                  <a:lnTo>
                    <a:pt x="50380" y="108394"/>
                  </a:lnTo>
                  <a:lnTo>
                    <a:pt x="58102" y="107848"/>
                  </a:lnTo>
                  <a:lnTo>
                    <a:pt x="91744" y="84404"/>
                  </a:lnTo>
                  <a:lnTo>
                    <a:pt x="94576" y="77812"/>
                  </a:lnTo>
                  <a:lnTo>
                    <a:pt x="67144" y="73240"/>
                  </a:lnTo>
                  <a:lnTo>
                    <a:pt x="64096" y="82384"/>
                  </a:lnTo>
                  <a:lnTo>
                    <a:pt x="61048" y="83908"/>
                  </a:lnTo>
                  <a:lnTo>
                    <a:pt x="58000" y="86956"/>
                  </a:lnTo>
                  <a:lnTo>
                    <a:pt x="54952" y="88480"/>
                  </a:lnTo>
                  <a:lnTo>
                    <a:pt x="44284" y="88480"/>
                  </a:lnTo>
                  <a:lnTo>
                    <a:pt x="38188" y="85432"/>
                  </a:lnTo>
                  <a:lnTo>
                    <a:pt x="33616" y="80860"/>
                  </a:lnTo>
                  <a:lnTo>
                    <a:pt x="30568" y="76288"/>
                  </a:lnTo>
                  <a:lnTo>
                    <a:pt x="27520" y="70192"/>
                  </a:lnTo>
                  <a:lnTo>
                    <a:pt x="27520" y="62572"/>
                  </a:lnTo>
                  <a:lnTo>
                    <a:pt x="96100" y="62572"/>
                  </a:lnTo>
                  <a:close/>
                </a:path>
                <a:path w="842010" h="148590">
                  <a:moveTo>
                    <a:pt x="207454" y="3136"/>
                  </a:moveTo>
                  <a:lnTo>
                    <a:pt x="178498" y="3136"/>
                  </a:lnTo>
                  <a:lnTo>
                    <a:pt x="158686" y="54952"/>
                  </a:lnTo>
                  <a:lnTo>
                    <a:pt x="157162" y="58000"/>
                  </a:lnTo>
                  <a:lnTo>
                    <a:pt x="157162" y="61048"/>
                  </a:lnTo>
                  <a:lnTo>
                    <a:pt x="155638" y="64096"/>
                  </a:lnTo>
                  <a:lnTo>
                    <a:pt x="155638" y="65620"/>
                  </a:lnTo>
                  <a:lnTo>
                    <a:pt x="154114" y="68668"/>
                  </a:lnTo>
                  <a:lnTo>
                    <a:pt x="152590" y="73240"/>
                  </a:lnTo>
                  <a:lnTo>
                    <a:pt x="148018" y="54952"/>
                  </a:lnTo>
                  <a:lnTo>
                    <a:pt x="128104" y="3136"/>
                  </a:lnTo>
                  <a:lnTo>
                    <a:pt x="99148" y="3136"/>
                  </a:lnTo>
                  <a:lnTo>
                    <a:pt x="140296" y="106870"/>
                  </a:lnTo>
                  <a:lnTo>
                    <a:pt x="166306" y="106870"/>
                  </a:lnTo>
                  <a:lnTo>
                    <a:pt x="207454" y="3136"/>
                  </a:lnTo>
                  <a:close/>
                </a:path>
                <a:path w="842010" h="148590">
                  <a:moveTo>
                    <a:pt x="317271" y="62572"/>
                  </a:moveTo>
                  <a:lnTo>
                    <a:pt x="309562" y="24218"/>
                  </a:lnTo>
                  <a:lnTo>
                    <a:pt x="307670" y="21424"/>
                  </a:lnTo>
                  <a:lnTo>
                    <a:pt x="303555" y="15328"/>
                  </a:lnTo>
                  <a:lnTo>
                    <a:pt x="296125" y="8432"/>
                  </a:lnTo>
                  <a:lnTo>
                    <a:pt x="289839" y="4953"/>
                  </a:lnTo>
                  <a:lnTo>
                    <a:pt x="289839" y="38188"/>
                  </a:lnTo>
                  <a:lnTo>
                    <a:pt x="289839" y="45808"/>
                  </a:lnTo>
                  <a:lnTo>
                    <a:pt x="248602" y="45808"/>
                  </a:lnTo>
                  <a:lnTo>
                    <a:pt x="248602" y="38188"/>
                  </a:lnTo>
                  <a:lnTo>
                    <a:pt x="250126" y="32092"/>
                  </a:lnTo>
                  <a:lnTo>
                    <a:pt x="254698" y="27520"/>
                  </a:lnTo>
                  <a:lnTo>
                    <a:pt x="257746" y="22948"/>
                  </a:lnTo>
                  <a:lnTo>
                    <a:pt x="262318" y="21424"/>
                  </a:lnTo>
                  <a:lnTo>
                    <a:pt x="274599" y="21424"/>
                  </a:lnTo>
                  <a:lnTo>
                    <a:pt x="289839" y="38188"/>
                  </a:lnTo>
                  <a:lnTo>
                    <a:pt x="289839" y="4953"/>
                  </a:lnTo>
                  <a:lnTo>
                    <a:pt x="287540" y="3670"/>
                  </a:lnTo>
                  <a:lnTo>
                    <a:pt x="277799" y="901"/>
                  </a:lnTo>
                  <a:lnTo>
                    <a:pt x="266890" y="0"/>
                  </a:lnTo>
                  <a:lnTo>
                    <a:pt x="257149" y="901"/>
                  </a:lnTo>
                  <a:lnTo>
                    <a:pt x="226809" y="24218"/>
                  </a:lnTo>
                  <a:lnTo>
                    <a:pt x="219646" y="54952"/>
                  </a:lnTo>
                  <a:lnTo>
                    <a:pt x="220230" y="64935"/>
                  </a:lnTo>
                  <a:lnTo>
                    <a:pt x="246126" y="103809"/>
                  </a:lnTo>
                  <a:lnTo>
                    <a:pt x="270027" y="108394"/>
                  </a:lnTo>
                  <a:lnTo>
                    <a:pt x="277977" y="107848"/>
                  </a:lnTo>
                  <a:lnTo>
                    <a:pt x="312267" y="84404"/>
                  </a:lnTo>
                  <a:lnTo>
                    <a:pt x="315747" y="77812"/>
                  </a:lnTo>
                  <a:lnTo>
                    <a:pt x="288315" y="73240"/>
                  </a:lnTo>
                  <a:lnTo>
                    <a:pt x="286791" y="77812"/>
                  </a:lnTo>
                  <a:lnTo>
                    <a:pt x="283743" y="82384"/>
                  </a:lnTo>
                  <a:lnTo>
                    <a:pt x="280695" y="83908"/>
                  </a:lnTo>
                  <a:lnTo>
                    <a:pt x="277647" y="86956"/>
                  </a:lnTo>
                  <a:lnTo>
                    <a:pt x="274599" y="88480"/>
                  </a:lnTo>
                  <a:lnTo>
                    <a:pt x="263842" y="88480"/>
                  </a:lnTo>
                  <a:lnTo>
                    <a:pt x="259270" y="85432"/>
                  </a:lnTo>
                  <a:lnTo>
                    <a:pt x="250126" y="76288"/>
                  </a:lnTo>
                  <a:lnTo>
                    <a:pt x="248602" y="70192"/>
                  </a:lnTo>
                  <a:lnTo>
                    <a:pt x="247078" y="62572"/>
                  </a:lnTo>
                  <a:lnTo>
                    <a:pt x="317271" y="62572"/>
                  </a:lnTo>
                  <a:close/>
                </a:path>
                <a:path w="842010" h="148590">
                  <a:moveTo>
                    <a:pt x="500240" y="3136"/>
                  </a:moveTo>
                  <a:lnTo>
                    <a:pt x="471284" y="3136"/>
                  </a:lnTo>
                  <a:lnTo>
                    <a:pt x="446900" y="76288"/>
                  </a:lnTo>
                  <a:lnTo>
                    <a:pt x="422516" y="3136"/>
                  </a:lnTo>
                  <a:lnTo>
                    <a:pt x="395909" y="3136"/>
                  </a:lnTo>
                  <a:lnTo>
                    <a:pt x="393560" y="1524"/>
                  </a:lnTo>
                  <a:lnTo>
                    <a:pt x="387375" y="0"/>
                  </a:lnTo>
                  <a:lnTo>
                    <a:pt x="376707" y="0"/>
                  </a:lnTo>
                  <a:lnTo>
                    <a:pt x="372135" y="1524"/>
                  </a:lnTo>
                  <a:lnTo>
                    <a:pt x="369087" y="3136"/>
                  </a:lnTo>
                  <a:lnTo>
                    <a:pt x="364515" y="6184"/>
                  </a:lnTo>
                  <a:lnTo>
                    <a:pt x="361467" y="10756"/>
                  </a:lnTo>
                  <a:lnTo>
                    <a:pt x="356895" y="16852"/>
                  </a:lnTo>
                  <a:lnTo>
                    <a:pt x="356895" y="3136"/>
                  </a:lnTo>
                  <a:lnTo>
                    <a:pt x="330987" y="3136"/>
                  </a:lnTo>
                  <a:lnTo>
                    <a:pt x="330987" y="106870"/>
                  </a:lnTo>
                  <a:lnTo>
                    <a:pt x="358419" y="106870"/>
                  </a:lnTo>
                  <a:lnTo>
                    <a:pt x="358419" y="74764"/>
                  </a:lnTo>
                  <a:lnTo>
                    <a:pt x="358686" y="62217"/>
                  </a:lnTo>
                  <a:lnTo>
                    <a:pt x="373659" y="24472"/>
                  </a:lnTo>
                  <a:lnTo>
                    <a:pt x="381279" y="24472"/>
                  </a:lnTo>
                  <a:lnTo>
                    <a:pt x="385851" y="25996"/>
                  </a:lnTo>
                  <a:lnTo>
                    <a:pt x="390423" y="29044"/>
                  </a:lnTo>
                  <a:lnTo>
                    <a:pt x="396316" y="10388"/>
                  </a:lnTo>
                  <a:lnTo>
                    <a:pt x="433184" y="106870"/>
                  </a:lnTo>
                  <a:lnTo>
                    <a:pt x="431660" y="112966"/>
                  </a:lnTo>
                  <a:lnTo>
                    <a:pt x="428612" y="117538"/>
                  </a:lnTo>
                  <a:lnTo>
                    <a:pt x="425564" y="120586"/>
                  </a:lnTo>
                  <a:lnTo>
                    <a:pt x="422516" y="125158"/>
                  </a:lnTo>
                  <a:lnTo>
                    <a:pt x="417944" y="126682"/>
                  </a:lnTo>
                  <a:lnTo>
                    <a:pt x="408800" y="126682"/>
                  </a:lnTo>
                  <a:lnTo>
                    <a:pt x="404228" y="125158"/>
                  </a:lnTo>
                  <a:lnTo>
                    <a:pt x="399656" y="125158"/>
                  </a:lnTo>
                  <a:lnTo>
                    <a:pt x="402704" y="146494"/>
                  </a:lnTo>
                  <a:lnTo>
                    <a:pt x="407276" y="148018"/>
                  </a:lnTo>
                  <a:lnTo>
                    <a:pt x="427088" y="148018"/>
                  </a:lnTo>
                  <a:lnTo>
                    <a:pt x="436232" y="144970"/>
                  </a:lnTo>
                  <a:lnTo>
                    <a:pt x="445376" y="140398"/>
                  </a:lnTo>
                  <a:lnTo>
                    <a:pt x="446900" y="137350"/>
                  </a:lnTo>
                  <a:lnTo>
                    <a:pt x="449948" y="134302"/>
                  </a:lnTo>
                  <a:lnTo>
                    <a:pt x="451472" y="131254"/>
                  </a:lnTo>
                  <a:lnTo>
                    <a:pt x="454520" y="126682"/>
                  </a:lnTo>
                  <a:lnTo>
                    <a:pt x="456044" y="120586"/>
                  </a:lnTo>
                  <a:lnTo>
                    <a:pt x="463664" y="102298"/>
                  </a:lnTo>
                  <a:lnTo>
                    <a:pt x="500240" y="3136"/>
                  </a:lnTo>
                  <a:close/>
                </a:path>
                <a:path w="842010" h="148590">
                  <a:moveTo>
                    <a:pt x="622261" y="53428"/>
                  </a:moveTo>
                  <a:lnTo>
                    <a:pt x="607021" y="15328"/>
                  </a:lnTo>
                  <a:lnTo>
                    <a:pt x="593305" y="5588"/>
                  </a:lnTo>
                  <a:lnTo>
                    <a:pt x="593305" y="44284"/>
                  </a:lnTo>
                  <a:lnTo>
                    <a:pt x="593305" y="64096"/>
                  </a:lnTo>
                  <a:lnTo>
                    <a:pt x="591781" y="71716"/>
                  </a:lnTo>
                  <a:lnTo>
                    <a:pt x="587209" y="77812"/>
                  </a:lnTo>
                  <a:lnTo>
                    <a:pt x="581113" y="83908"/>
                  </a:lnTo>
                  <a:lnTo>
                    <a:pt x="576541" y="85432"/>
                  </a:lnTo>
                  <a:lnTo>
                    <a:pt x="561301" y="85432"/>
                  </a:lnTo>
                  <a:lnTo>
                    <a:pt x="555205" y="83908"/>
                  </a:lnTo>
                  <a:lnTo>
                    <a:pt x="546061" y="71716"/>
                  </a:lnTo>
                  <a:lnTo>
                    <a:pt x="543013" y="64096"/>
                  </a:lnTo>
                  <a:lnTo>
                    <a:pt x="543128" y="53428"/>
                  </a:lnTo>
                  <a:lnTo>
                    <a:pt x="561301" y="22948"/>
                  </a:lnTo>
                  <a:lnTo>
                    <a:pt x="576541" y="22948"/>
                  </a:lnTo>
                  <a:lnTo>
                    <a:pt x="581113" y="24472"/>
                  </a:lnTo>
                  <a:lnTo>
                    <a:pt x="587209" y="30568"/>
                  </a:lnTo>
                  <a:lnTo>
                    <a:pt x="591781" y="36664"/>
                  </a:lnTo>
                  <a:lnTo>
                    <a:pt x="593305" y="44284"/>
                  </a:lnTo>
                  <a:lnTo>
                    <a:pt x="593305" y="5588"/>
                  </a:lnTo>
                  <a:lnTo>
                    <a:pt x="589686" y="3670"/>
                  </a:lnTo>
                  <a:lnTo>
                    <a:pt x="579805" y="901"/>
                  </a:lnTo>
                  <a:lnTo>
                    <a:pt x="568921" y="0"/>
                  </a:lnTo>
                  <a:lnTo>
                    <a:pt x="561200" y="304"/>
                  </a:lnTo>
                  <a:lnTo>
                    <a:pt x="525411" y="20332"/>
                  </a:lnTo>
                  <a:lnTo>
                    <a:pt x="515848" y="47510"/>
                  </a:lnTo>
                  <a:lnTo>
                    <a:pt x="515581" y="53428"/>
                  </a:lnTo>
                  <a:lnTo>
                    <a:pt x="515645" y="54952"/>
                  </a:lnTo>
                  <a:lnTo>
                    <a:pt x="515886" y="61391"/>
                  </a:lnTo>
                  <a:lnTo>
                    <a:pt x="516915" y="69049"/>
                  </a:lnTo>
                  <a:lnTo>
                    <a:pt x="541489" y="102298"/>
                  </a:lnTo>
                  <a:lnTo>
                    <a:pt x="568921" y="108394"/>
                  </a:lnTo>
                  <a:lnTo>
                    <a:pt x="579805" y="107518"/>
                  </a:lnTo>
                  <a:lnTo>
                    <a:pt x="589686" y="104775"/>
                  </a:lnTo>
                  <a:lnTo>
                    <a:pt x="598716" y="100037"/>
                  </a:lnTo>
                  <a:lnTo>
                    <a:pt x="607021" y="93154"/>
                  </a:lnTo>
                  <a:lnTo>
                    <a:pt x="613346" y="85432"/>
                  </a:lnTo>
                  <a:lnTo>
                    <a:pt x="613905" y="84759"/>
                  </a:lnTo>
                  <a:lnTo>
                    <a:pt x="618642" y="75539"/>
                  </a:lnTo>
                  <a:lnTo>
                    <a:pt x="621385" y="65201"/>
                  </a:lnTo>
                  <a:lnTo>
                    <a:pt x="621461" y="64096"/>
                  </a:lnTo>
                  <a:lnTo>
                    <a:pt x="622261" y="53428"/>
                  </a:lnTo>
                  <a:close/>
                </a:path>
                <a:path w="842010" h="148590">
                  <a:moveTo>
                    <a:pt x="732091" y="33616"/>
                  </a:moveTo>
                  <a:lnTo>
                    <a:pt x="730567" y="27520"/>
                  </a:lnTo>
                  <a:lnTo>
                    <a:pt x="730567" y="22948"/>
                  </a:lnTo>
                  <a:lnTo>
                    <a:pt x="729043" y="18376"/>
                  </a:lnTo>
                  <a:lnTo>
                    <a:pt x="727519" y="15328"/>
                  </a:lnTo>
                  <a:lnTo>
                    <a:pt x="724471" y="12280"/>
                  </a:lnTo>
                  <a:lnTo>
                    <a:pt x="721423" y="7708"/>
                  </a:lnTo>
                  <a:lnTo>
                    <a:pt x="718375" y="6184"/>
                  </a:lnTo>
                  <a:lnTo>
                    <a:pt x="713803" y="3136"/>
                  </a:lnTo>
                  <a:lnTo>
                    <a:pt x="707707" y="1524"/>
                  </a:lnTo>
                  <a:lnTo>
                    <a:pt x="703135" y="0"/>
                  </a:lnTo>
                  <a:lnTo>
                    <a:pt x="697039" y="0"/>
                  </a:lnTo>
                  <a:lnTo>
                    <a:pt x="687057" y="1155"/>
                  </a:lnTo>
                  <a:lnTo>
                    <a:pt x="677799" y="4622"/>
                  </a:lnTo>
                  <a:lnTo>
                    <a:pt x="669391" y="10363"/>
                  </a:lnTo>
                  <a:lnTo>
                    <a:pt x="661987" y="18376"/>
                  </a:lnTo>
                  <a:lnTo>
                    <a:pt x="661987" y="3136"/>
                  </a:lnTo>
                  <a:lnTo>
                    <a:pt x="637501" y="3136"/>
                  </a:lnTo>
                  <a:lnTo>
                    <a:pt x="637501" y="106870"/>
                  </a:lnTo>
                  <a:lnTo>
                    <a:pt x="665035" y="106870"/>
                  </a:lnTo>
                  <a:lnTo>
                    <a:pt x="665035" y="39712"/>
                  </a:lnTo>
                  <a:lnTo>
                    <a:pt x="668083" y="30568"/>
                  </a:lnTo>
                  <a:lnTo>
                    <a:pt x="674179" y="24472"/>
                  </a:lnTo>
                  <a:lnTo>
                    <a:pt x="678751" y="22948"/>
                  </a:lnTo>
                  <a:lnTo>
                    <a:pt x="681799" y="21424"/>
                  </a:lnTo>
                  <a:lnTo>
                    <a:pt x="693991" y="21424"/>
                  </a:lnTo>
                  <a:lnTo>
                    <a:pt x="698563" y="25996"/>
                  </a:lnTo>
                  <a:lnTo>
                    <a:pt x="701611" y="27520"/>
                  </a:lnTo>
                  <a:lnTo>
                    <a:pt x="701611" y="32092"/>
                  </a:lnTo>
                  <a:lnTo>
                    <a:pt x="703135" y="35140"/>
                  </a:lnTo>
                  <a:lnTo>
                    <a:pt x="704659" y="42760"/>
                  </a:lnTo>
                  <a:lnTo>
                    <a:pt x="704659" y="106870"/>
                  </a:lnTo>
                  <a:lnTo>
                    <a:pt x="732091" y="106870"/>
                  </a:lnTo>
                  <a:lnTo>
                    <a:pt x="732091" y="33616"/>
                  </a:lnTo>
                  <a:close/>
                </a:path>
                <a:path w="842010" h="148590">
                  <a:moveTo>
                    <a:pt x="841908" y="62572"/>
                  </a:moveTo>
                  <a:lnTo>
                    <a:pt x="834186" y="24218"/>
                  </a:lnTo>
                  <a:lnTo>
                    <a:pt x="814476" y="4940"/>
                  </a:lnTo>
                  <a:lnTo>
                    <a:pt x="814476" y="38188"/>
                  </a:lnTo>
                  <a:lnTo>
                    <a:pt x="814476" y="45808"/>
                  </a:lnTo>
                  <a:lnTo>
                    <a:pt x="773328" y="45808"/>
                  </a:lnTo>
                  <a:lnTo>
                    <a:pt x="773328" y="38188"/>
                  </a:lnTo>
                  <a:lnTo>
                    <a:pt x="774852" y="32092"/>
                  </a:lnTo>
                  <a:lnTo>
                    <a:pt x="779424" y="27520"/>
                  </a:lnTo>
                  <a:lnTo>
                    <a:pt x="782472" y="22948"/>
                  </a:lnTo>
                  <a:lnTo>
                    <a:pt x="788568" y="21424"/>
                  </a:lnTo>
                  <a:lnTo>
                    <a:pt x="799236" y="21424"/>
                  </a:lnTo>
                  <a:lnTo>
                    <a:pt x="803808" y="22948"/>
                  </a:lnTo>
                  <a:lnTo>
                    <a:pt x="808380" y="27520"/>
                  </a:lnTo>
                  <a:lnTo>
                    <a:pt x="811428" y="32092"/>
                  </a:lnTo>
                  <a:lnTo>
                    <a:pt x="811517" y="32283"/>
                  </a:lnTo>
                  <a:lnTo>
                    <a:pt x="814476" y="38188"/>
                  </a:lnTo>
                  <a:lnTo>
                    <a:pt x="814476" y="4940"/>
                  </a:lnTo>
                  <a:lnTo>
                    <a:pt x="812190" y="3670"/>
                  </a:lnTo>
                  <a:lnTo>
                    <a:pt x="802474" y="901"/>
                  </a:lnTo>
                  <a:lnTo>
                    <a:pt x="791616" y="0"/>
                  </a:lnTo>
                  <a:lnTo>
                    <a:pt x="781875" y="901"/>
                  </a:lnTo>
                  <a:lnTo>
                    <a:pt x="751446" y="24218"/>
                  </a:lnTo>
                  <a:lnTo>
                    <a:pt x="744270" y="54952"/>
                  </a:lnTo>
                  <a:lnTo>
                    <a:pt x="744867" y="64935"/>
                  </a:lnTo>
                  <a:lnTo>
                    <a:pt x="771410" y="103809"/>
                  </a:lnTo>
                  <a:lnTo>
                    <a:pt x="794664" y="108394"/>
                  </a:lnTo>
                  <a:lnTo>
                    <a:pt x="803262" y="107848"/>
                  </a:lnTo>
                  <a:lnTo>
                    <a:pt x="836904" y="84404"/>
                  </a:lnTo>
                  <a:lnTo>
                    <a:pt x="840384" y="77812"/>
                  </a:lnTo>
                  <a:lnTo>
                    <a:pt x="812952" y="73240"/>
                  </a:lnTo>
                  <a:lnTo>
                    <a:pt x="811428" y="77812"/>
                  </a:lnTo>
                  <a:lnTo>
                    <a:pt x="808380" y="82384"/>
                  </a:lnTo>
                  <a:lnTo>
                    <a:pt x="805332" y="83908"/>
                  </a:lnTo>
                  <a:lnTo>
                    <a:pt x="803808" y="86956"/>
                  </a:lnTo>
                  <a:lnTo>
                    <a:pt x="799236" y="88480"/>
                  </a:lnTo>
                  <a:lnTo>
                    <a:pt x="788568" y="88480"/>
                  </a:lnTo>
                  <a:lnTo>
                    <a:pt x="783996" y="85432"/>
                  </a:lnTo>
                  <a:lnTo>
                    <a:pt x="774852" y="76288"/>
                  </a:lnTo>
                  <a:lnTo>
                    <a:pt x="773328" y="70192"/>
                  </a:lnTo>
                  <a:lnTo>
                    <a:pt x="773328" y="62572"/>
                  </a:lnTo>
                  <a:lnTo>
                    <a:pt x="841908" y="62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701926" y="1176242"/>
              <a:ext cx="138779" cy="144970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920049" y="1173200"/>
              <a:ext cx="831215" cy="184785"/>
            </a:xfrm>
            <a:custGeom>
              <a:avLst/>
              <a:gdLst/>
              <a:ahLst/>
              <a:cxnLst/>
              <a:rect l="l" t="t" r="r" b="b"/>
              <a:pathLst>
                <a:path w="831214" h="184784">
                  <a:moveTo>
                    <a:pt x="102108" y="93052"/>
                  </a:moveTo>
                  <a:lnTo>
                    <a:pt x="101993" y="91528"/>
                  </a:lnTo>
                  <a:lnTo>
                    <a:pt x="101269" y="81076"/>
                  </a:lnTo>
                  <a:lnTo>
                    <a:pt x="98869" y="70383"/>
                  </a:lnTo>
                  <a:lnTo>
                    <a:pt x="94996" y="61048"/>
                  </a:lnTo>
                  <a:lnTo>
                    <a:pt x="92951" y="58000"/>
                  </a:lnTo>
                  <a:lnTo>
                    <a:pt x="89916" y="53428"/>
                  </a:lnTo>
                  <a:lnTo>
                    <a:pt x="82626" y="47332"/>
                  </a:lnTo>
                  <a:lnTo>
                    <a:pt x="75057" y="43103"/>
                  </a:lnTo>
                  <a:lnTo>
                    <a:pt x="73152" y="42506"/>
                  </a:lnTo>
                  <a:lnTo>
                    <a:pt x="73152" y="82384"/>
                  </a:lnTo>
                  <a:lnTo>
                    <a:pt x="73152" y="93052"/>
                  </a:lnTo>
                  <a:lnTo>
                    <a:pt x="57912" y="126580"/>
                  </a:lnTo>
                  <a:lnTo>
                    <a:pt x="45720" y="126580"/>
                  </a:lnTo>
                  <a:lnTo>
                    <a:pt x="27520" y="93052"/>
                  </a:lnTo>
                  <a:lnTo>
                    <a:pt x="27432" y="82384"/>
                  </a:lnTo>
                  <a:lnTo>
                    <a:pt x="30480" y="74764"/>
                  </a:lnTo>
                  <a:lnTo>
                    <a:pt x="35052" y="68668"/>
                  </a:lnTo>
                  <a:lnTo>
                    <a:pt x="39624" y="64096"/>
                  </a:lnTo>
                  <a:lnTo>
                    <a:pt x="44196" y="61048"/>
                  </a:lnTo>
                  <a:lnTo>
                    <a:pt x="57912" y="61048"/>
                  </a:lnTo>
                  <a:lnTo>
                    <a:pt x="62484" y="64096"/>
                  </a:lnTo>
                  <a:lnTo>
                    <a:pt x="67056" y="68668"/>
                  </a:lnTo>
                  <a:lnTo>
                    <a:pt x="71628" y="74764"/>
                  </a:lnTo>
                  <a:lnTo>
                    <a:pt x="73152" y="82384"/>
                  </a:lnTo>
                  <a:lnTo>
                    <a:pt x="73152" y="42506"/>
                  </a:lnTo>
                  <a:lnTo>
                    <a:pt x="66763" y="40500"/>
                  </a:lnTo>
                  <a:lnTo>
                    <a:pt x="57912" y="39624"/>
                  </a:lnTo>
                  <a:lnTo>
                    <a:pt x="51816" y="39624"/>
                  </a:lnTo>
                  <a:lnTo>
                    <a:pt x="45720" y="41148"/>
                  </a:lnTo>
                  <a:lnTo>
                    <a:pt x="39624" y="44284"/>
                  </a:lnTo>
                  <a:lnTo>
                    <a:pt x="33528" y="47332"/>
                  </a:lnTo>
                  <a:lnTo>
                    <a:pt x="28956" y="51904"/>
                  </a:lnTo>
                  <a:lnTo>
                    <a:pt x="25908" y="58000"/>
                  </a:lnTo>
                  <a:lnTo>
                    <a:pt x="25908" y="42760"/>
                  </a:lnTo>
                  <a:lnTo>
                    <a:pt x="0" y="42760"/>
                  </a:lnTo>
                  <a:lnTo>
                    <a:pt x="0" y="184594"/>
                  </a:lnTo>
                  <a:lnTo>
                    <a:pt x="27432" y="184594"/>
                  </a:lnTo>
                  <a:lnTo>
                    <a:pt x="27432" y="132778"/>
                  </a:lnTo>
                  <a:lnTo>
                    <a:pt x="33528" y="138874"/>
                  </a:lnTo>
                  <a:lnTo>
                    <a:pt x="42672" y="144970"/>
                  </a:lnTo>
                  <a:lnTo>
                    <a:pt x="47244" y="146494"/>
                  </a:lnTo>
                  <a:lnTo>
                    <a:pt x="53340" y="148018"/>
                  </a:lnTo>
                  <a:lnTo>
                    <a:pt x="57912" y="148018"/>
                  </a:lnTo>
                  <a:lnTo>
                    <a:pt x="89446" y="132778"/>
                  </a:lnTo>
                  <a:lnTo>
                    <a:pt x="93751" y="126580"/>
                  </a:lnTo>
                  <a:lnTo>
                    <a:pt x="94386" y="125679"/>
                  </a:lnTo>
                  <a:lnTo>
                    <a:pt x="98679" y="115925"/>
                  </a:lnTo>
                  <a:lnTo>
                    <a:pt x="101244" y="105067"/>
                  </a:lnTo>
                  <a:lnTo>
                    <a:pt x="102108" y="93052"/>
                  </a:lnTo>
                  <a:close/>
                </a:path>
                <a:path w="831214" h="184784">
                  <a:moveTo>
                    <a:pt x="182968" y="44284"/>
                  </a:moveTo>
                  <a:lnTo>
                    <a:pt x="176872" y="41148"/>
                  </a:lnTo>
                  <a:lnTo>
                    <a:pt x="170776" y="39624"/>
                  </a:lnTo>
                  <a:lnTo>
                    <a:pt x="160108" y="39624"/>
                  </a:lnTo>
                  <a:lnTo>
                    <a:pt x="157060" y="41148"/>
                  </a:lnTo>
                  <a:lnTo>
                    <a:pt x="152488" y="42760"/>
                  </a:lnTo>
                  <a:lnTo>
                    <a:pt x="149440" y="45808"/>
                  </a:lnTo>
                  <a:lnTo>
                    <a:pt x="146392" y="50380"/>
                  </a:lnTo>
                  <a:lnTo>
                    <a:pt x="141820" y="56476"/>
                  </a:lnTo>
                  <a:lnTo>
                    <a:pt x="141820" y="42760"/>
                  </a:lnTo>
                  <a:lnTo>
                    <a:pt x="115824" y="42760"/>
                  </a:lnTo>
                  <a:lnTo>
                    <a:pt x="115824" y="146494"/>
                  </a:lnTo>
                  <a:lnTo>
                    <a:pt x="143344" y="146494"/>
                  </a:lnTo>
                  <a:lnTo>
                    <a:pt x="143344" y="114388"/>
                  </a:lnTo>
                  <a:lnTo>
                    <a:pt x="143535" y="91719"/>
                  </a:lnTo>
                  <a:lnTo>
                    <a:pt x="158584" y="64096"/>
                  </a:lnTo>
                  <a:lnTo>
                    <a:pt x="166204" y="64096"/>
                  </a:lnTo>
                  <a:lnTo>
                    <a:pt x="169252" y="65620"/>
                  </a:lnTo>
                  <a:lnTo>
                    <a:pt x="173824" y="68668"/>
                  </a:lnTo>
                  <a:lnTo>
                    <a:pt x="182968" y="44284"/>
                  </a:lnTo>
                  <a:close/>
                </a:path>
                <a:path w="831214" h="184784">
                  <a:moveTo>
                    <a:pt x="279069" y="102196"/>
                  </a:moveTo>
                  <a:lnTo>
                    <a:pt x="272643" y="63842"/>
                  </a:lnTo>
                  <a:lnTo>
                    <a:pt x="251637" y="43726"/>
                  </a:lnTo>
                  <a:lnTo>
                    <a:pt x="251637" y="77812"/>
                  </a:lnTo>
                  <a:lnTo>
                    <a:pt x="251637" y="85432"/>
                  </a:lnTo>
                  <a:lnTo>
                    <a:pt x="210400" y="85432"/>
                  </a:lnTo>
                  <a:lnTo>
                    <a:pt x="210400" y="77812"/>
                  </a:lnTo>
                  <a:lnTo>
                    <a:pt x="213448" y="71716"/>
                  </a:lnTo>
                  <a:lnTo>
                    <a:pt x="216496" y="67144"/>
                  </a:lnTo>
                  <a:lnTo>
                    <a:pt x="221068" y="62572"/>
                  </a:lnTo>
                  <a:lnTo>
                    <a:pt x="225640" y="61048"/>
                  </a:lnTo>
                  <a:lnTo>
                    <a:pt x="237832" y="61048"/>
                  </a:lnTo>
                  <a:lnTo>
                    <a:pt x="242493" y="62572"/>
                  </a:lnTo>
                  <a:lnTo>
                    <a:pt x="245541" y="67144"/>
                  </a:lnTo>
                  <a:lnTo>
                    <a:pt x="250113" y="71716"/>
                  </a:lnTo>
                  <a:lnTo>
                    <a:pt x="250164" y="71907"/>
                  </a:lnTo>
                  <a:lnTo>
                    <a:pt x="251637" y="77812"/>
                  </a:lnTo>
                  <a:lnTo>
                    <a:pt x="251637" y="43726"/>
                  </a:lnTo>
                  <a:lnTo>
                    <a:pt x="250875" y="43294"/>
                  </a:lnTo>
                  <a:lnTo>
                    <a:pt x="241122" y="40525"/>
                  </a:lnTo>
                  <a:lnTo>
                    <a:pt x="230212" y="39624"/>
                  </a:lnTo>
                  <a:lnTo>
                    <a:pt x="220256" y="40525"/>
                  </a:lnTo>
                  <a:lnTo>
                    <a:pt x="186397" y="71907"/>
                  </a:lnTo>
                  <a:lnTo>
                    <a:pt x="182968" y="94576"/>
                  </a:lnTo>
                  <a:lnTo>
                    <a:pt x="183540" y="104559"/>
                  </a:lnTo>
                  <a:lnTo>
                    <a:pt x="209257" y="143433"/>
                  </a:lnTo>
                  <a:lnTo>
                    <a:pt x="233260" y="148018"/>
                  </a:lnTo>
                  <a:lnTo>
                    <a:pt x="241033" y="147472"/>
                  </a:lnTo>
                  <a:lnTo>
                    <a:pt x="274713" y="124028"/>
                  </a:lnTo>
                  <a:lnTo>
                    <a:pt x="277545" y="117436"/>
                  </a:lnTo>
                  <a:lnTo>
                    <a:pt x="250113" y="112864"/>
                  </a:lnTo>
                  <a:lnTo>
                    <a:pt x="247065" y="122008"/>
                  </a:lnTo>
                  <a:lnTo>
                    <a:pt x="244017" y="123532"/>
                  </a:lnTo>
                  <a:lnTo>
                    <a:pt x="240969" y="126580"/>
                  </a:lnTo>
                  <a:lnTo>
                    <a:pt x="237832" y="128104"/>
                  </a:lnTo>
                  <a:lnTo>
                    <a:pt x="227164" y="128104"/>
                  </a:lnTo>
                  <a:lnTo>
                    <a:pt x="221068" y="125056"/>
                  </a:lnTo>
                  <a:lnTo>
                    <a:pt x="218020" y="120484"/>
                  </a:lnTo>
                  <a:lnTo>
                    <a:pt x="213448" y="115912"/>
                  </a:lnTo>
                  <a:lnTo>
                    <a:pt x="210400" y="109816"/>
                  </a:lnTo>
                  <a:lnTo>
                    <a:pt x="210400" y="102196"/>
                  </a:lnTo>
                  <a:lnTo>
                    <a:pt x="279069" y="102196"/>
                  </a:lnTo>
                  <a:close/>
                </a:path>
                <a:path w="831214" h="184784">
                  <a:moveTo>
                    <a:pt x="364515" y="3048"/>
                  </a:moveTo>
                  <a:lnTo>
                    <a:pt x="349173" y="0"/>
                  </a:lnTo>
                  <a:lnTo>
                    <a:pt x="333933" y="0"/>
                  </a:lnTo>
                  <a:lnTo>
                    <a:pt x="312597" y="15240"/>
                  </a:lnTo>
                  <a:lnTo>
                    <a:pt x="309549" y="18288"/>
                  </a:lnTo>
                  <a:lnTo>
                    <a:pt x="309549" y="42760"/>
                  </a:lnTo>
                  <a:lnTo>
                    <a:pt x="294309" y="42760"/>
                  </a:lnTo>
                  <a:lnTo>
                    <a:pt x="294309" y="64096"/>
                  </a:lnTo>
                  <a:lnTo>
                    <a:pt x="309549" y="64096"/>
                  </a:lnTo>
                  <a:lnTo>
                    <a:pt x="309549" y="146494"/>
                  </a:lnTo>
                  <a:lnTo>
                    <a:pt x="336981" y="146494"/>
                  </a:lnTo>
                  <a:lnTo>
                    <a:pt x="336981" y="64096"/>
                  </a:lnTo>
                  <a:lnTo>
                    <a:pt x="356793" y="64096"/>
                  </a:lnTo>
                  <a:lnTo>
                    <a:pt x="356793" y="42760"/>
                  </a:lnTo>
                  <a:lnTo>
                    <a:pt x="336981" y="42760"/>
                  </a:lnTo>
                  <a:lnTo>
                    <a:pt x="336981" y="25908"/>
                  </a:lnTo>
                  <a:lnTo>
                    <a:pt x="338505" y="24384"/>
                  </a:lnTo>
                  <a:lnTo>
                    <a:pt x="341553" y="22860"/>
                  </a:lnTo>
                  <a:lnTo>
                    <a:pt x="343077" y="21336"/>
                  </a:lnTo>
                  <a:lnTo>
                    <a:pt x="355269" y="21336"/>
                  </a:lnTo>
                  <a:lnTo>
                    <a:pt x="359841" y="22860"/>
                  </a:lnTo>
                  <a:lnTo>
                    <a:pt x="364515" y="3048"/>
                  </a:lnTo>
                  <a:close/>
                </a:path>
                <a:path w="831214" h="184784">
                  <a:moveTo>
                    <a:pt x="457479" y="102196"/>
                  </a:moveTo>
                  <a:lnTo>
                    <a:pt x="456857" y="87325"/>
                  </a:lnTo>
                  <a:lnTo>
                    <a:pt x="456552" y="85432"/>
                  </a:lnTo>
                  <a:lnTo>
                    <a:pt x="454812" y="74574"/>
                  </a:lnTo>
                  <a:lnTo>
                    <a:pt x="451053" y="63842"/>
                  </a:lnTo>
                  <a:lnTo>
                    <a:pt x="449237" y="61048"/>
                  </a:lnTo>
                  <a:lnTo>
                    <a:pt x="445287" y="54952"/>
                  </a:lnTo>
                  <a:lnTo>
                    <a:pt x="437857" y="48056"/>
                  </a:lnTo>
                  <a:lnTo>
                    <a:pt x="430047" y="43726"/>
                  </a:lnTo>
                  <a:lnTo>
                    <a:pt x="430047" y="77812"/>
                  </a:lnTo>
                  <a:lnTo>
                    <a:pt x="430047" y="85432"/>
                  </a:lnTo>
                  <a:lnTo>
                    <a:pt x="388810" y="85432"/>
                  </a:lnTo>
                  <a:lnTo>
                    <a:pt x="388810" y="77812"/>
                  </a:lnTo>
                  <a:lnTo>
                    <a:pt x="391858" y="71716"/>
                  </a:lnTo>
                  <a:lnTo>
                    <a:pt x="394906" y="67144"/>
                  </a:lnTo>
                  <a:lnTo>
                    <a:pt x="399478" y="62572"/>
                  </a:lnTo>
                  <a:lnTo>
                    <a:pt x="404050" y="61048"/>
                  </a:lnTo>
                  <a:lnTo>
                    <a:pt x="416242" y="61048"/>
                  </a:lnTo>
                  <a:lnTo>
                    <a:pt x="420903" y="62572"/>
                  </a:lnTo>
                  <a:lnTo>
                    <a:pt x="423951" y="67144"/>
                  </a:lnTo>
                  <a:lnTo>
                    <a:pt x="428523" y="71716"/>
                  </a:lnTo>
                  <a:lnTo>
                    <a:pt x="428574" y="71907"/>
                  </a:lnTo>
                  <a:lnTo>
                    <a:pt x="430047" y="77812"/>
                  </a:lnTo>
                  <a:lnTo>
                    <a:pt x="430047" y="43726"/>
                  </a:lnTo>
                  <a:lnTo>
                    <a:pt x="429272" y="43294"/>
                  </a:lnTo>
                  <a:lnTo>
                    <a:pt x="419531" y="40525"/>
                  </a:lnTo>
                  <a:lnTo>
                    <a:pt x="408622" y="39624"/>
                  </a:lnTo>
                  <a:lnTo>
                    <a:pt x="398665" y="40525"/>
                  </a:lnTo>
                  <a:lnTo>
                    <a:pt x="364807" y="71907"/>
                  </a:lnTo>
                  <a:lnTo>
                    <a:pt x="361378" y="94576"/>
                  </a:lnTo>
                  <a:lnTo>
                    <a:pt x="361950" y="104559"/>
                  </a:lnTo>
                  <a:lnTo>
                    <a:pt x="387667" y="143433"/>
                  </a:lnTo>
                  <a:lnTo>
                    <a:pt x="411670" y="148018"/>
                  </a:lnTo>
                  <a:lnTo>
                    <a:pt x="419430" y="147472"/>
                  </a:lnTo>
                  <a:lnTo>
                    <a:pt x="453123" y="124028"/>
                  </a:lnTo>
                  <a:lnTo>
                    <a:pt x="455955" y="117436"/>
                  </a:lnTo>
                  <a:lnTo>
                    <a:pt x="428523" y="112864"/>
                  </a:lnTo>
                  <a:lnTo>
                    <a:pt x="425475" y="122008"/>
                  </a:lnTo>
                  <a:lnTo>
                    <a:pt x="422427" y="123532"/>
                  </a:lnTo>
                  <a:lnTo>
                    <a:pt x="419379" y="126580"/>
                  </a:lnTo>
                  <a:lnTo>
                    <a:pt x="416242" y="128104"/>
                  </a:lnTo>
                  <a:lnTo>
                    <a:pt x="405574" y="128104"/>
                  </a:lnTo>
                  <a:lnTo>
                    <a:pt x="399478" y="125056"/>
                  </a:lnTo>
                  <a:lnTo>
                    <a:pt x="396430" y="120484"/>
                  </a:lnTo>
                  <a:lnTo>
                    <a:pt x="391858" y="115912"/>
                  </a:lnTo>
                  <a:lnTo>
                    <a:pt x="388810" y="109816"/>
                  </a:lnTo>
                  <a:lnTo>
                    <a:pt x="388810" y="102196"/>
                  </a:lnTo>
                  <a:lnTo>
                    <a:pt x="457479" y="102196"/>
                  </a:lnTo>
                  <a:close/>
                </a:path>
                <a:path w="831214" h="184784">
                  <a:moveTo>
                    <a:pt x="539877" y="44284"/>
                  </a:moveTo>
                  <a:lnTo>
                    <a:pt x="533781" y="41148"/>
                  </a:lnTo>
                  <a:lnTo>
                    <a:pt x="527685" y="39624"/>
                  </a:lnTo>
                  <a:lnTo>
                    <a:pt x="517017" y="39624"/>
                  </a:lnTo>
                  <a:lnTo>
                    <a:pt x="513969" y="41148"/>
                  </a:lnTo>
                  <a:lnTo>
                    <a:pt x="509397" y="42760"/>
                  </a:lnTo>
                  <a:lnTo>
                    <a:pt x="501777" y="50380"/>
                  </a:lnTo>
                  <a:lnTo>
                    <a:pt x="498729" y="56476"/>
                  </a:lnTo>
                  <a:lnTo>
                    <a:pt x="498729" y="42760"/>
                  </a:lnTo>
                  <a:lnTo>
                    <a:pt x="472719" y="42760"/>
                  </a:lnTo>
                  <a:lnTo>
                    <a:pt x="472719" y="146494"/>
                  </a:lnTo>
                  <a:lnTo>
                    <a:pt x="500253" y="146494"/>
                  </a:lnTo>
                  <a:lnTo>
                    <a:pt x="500253" y="114388"/>
                  </a:lnTo>
                  <a:lnTo>
                    <a:pt x="500443" y="91719"/>
                  </a:lnTo>
                  <a:lnTo>
                    <a:pt x="513969" y="64096"/>
                  </a:lnTo>
                  <a:lnTo>
                    <a:pt x="523113" y="64096"/>
                  </a:lnTo>
                  <a:lnTo>
                    <a:pt x="526161" y="65620"/>
                  </a:lnTo>
                  <a:lnTo>
                    <a:pt x="530733" y="68668"/>
                  </a:lnTo>
                  <a:lnTo>
                    <a:pt x="539877" y="44284"/>
                  </a:lnTo>
                  <a:close/>
                </a:path>
                <a:path w="831214" h="184784">
                  <a:moveTo>
                    <a:pt x="613117" y="44284"/>
                  </a:moveTo>
                  <a:lnTo>
                    <a:pt x="606920" y="41148"/>
                  </a:lnTo>
                  <a:lnTo>
                    <a:pt x="600824" y="39624"/>
                  </a:lnTo>
                  <a:lnTo>
                    <a:pt x="590156" y="39624"/>
                  </a:lnTo>
                  <a:lnTo>
                    <a:pt x="584060" y="42760"/>
                  </a:lnTo>
                  <a:lnTo>
                    <a:pt x="579488" y="45808"/>
                  </a:lnTo>
                  <a:lnTo>
                    <a:pt x="576440" y="50380"/>
                  </a:lnTo>
                  <a:lnTo>
                    <a:pt x="571868" y="56476"/>
                  </a:lnTo>
                  <a:lnTo>
                    <a:pt x="571868" y="42760"/>
                  </a:lnTo>
                  <a:lnTo>
                    <a:pt x="545960" y="42760"/>
                  </a:lnTo>
                  <a:lnTo>
                    <a:pt x="545960" y="146494"/>
                  </a:lnTo>
                  <a:lnTo>
                    <a:pt x="573392" y="146494"/>
                  </a:lnTo>
                  <a:lnTo>
                    <a:pt x="573392" y="114388"/>
                  </a:lnTo>
                  <a:lnTo>
                    <a:pt x="573659" y="101841"/>
                  </a:lnTo>
                  <a:lnTo>
                    <a:pt x="588632" y="64096"/>
                  </a:lnTo>
                  <a:lnTo>
                    <a:pt x="596252" y="64096"/>
                  </a:lnTo>
                  <a:lnTo>
                    <a:pt x="600824" y="65620"/>
                  </a:lnTo>
                  <a:lnTo>
                    <a:pt x="605396" y="68668"/>
                  </a:lnTo>
                  <a:lnTo>
                    <a:pt x="613117" y="44284"/>
                  </a:lnTo>
                  <a:close/>
                </a:path>
                <a:path w="831214" h="184784">
                  <a:moveTo>
                    <a:pt x="719797" y="102196"/>
                  </a:moveTo>
                  <a:lnTo>
                    <a:pt x="719175" y="87325"/>
                  </a:lnTo>
                  <a:lnTo>
                    <a:pt x="718870" y="85432"/>
                  </a:lnTo>
                  <a:lnTo>
                    <a:pt x="717130" y="74574"/>
                  </a:lnTo>
                  <a:lnTo>
                    <a:pt x="713371" y="63842"/>
                  </a:lnTo>
                  <a:lnTo>
                    <a:pt x="711555" y="61048"/>
                  </a:lnTo>
                  <a:lnTo>
                    <a:pt x="707605" y="54952"/>
                  </a:lnTo>
                  <a:lnTo>
                    <a:pt x="700176" y="48056"/>
                  </a:lnTo>
                  <a:lnTo>
                    <a:pt x="692365" y="43726"/>
                  </a:lnTo>
                  <a:lnTo>
                    <a:pt x="692365" y="77812"/>
                  </a:lnTo>
                  <a:lnTo>
                    <a:pt x="692365" y="85432"/>
                  </a:lnTo>
                  <a:lnTo>
                    <a:pt x="651116" y="85432"/>
                  </a:lnTo>
                  <a:lnTo>
                    <a:pt x="651116" y="77812"/>
                  </a:lnTo>
                  <a:lnTo>
                    <a:pt x="654164" y="71716"/>
                  </a:lnTo>
                  <a:lnTo>
                    <a:pt x="657212" y="67144"/>
                  </a:lnTo>
                  <a:lnTo>
                    <a:pt x="661784" y="62572"/>
                  </a:lnTo>
                  <a:lnTo>
                    <a:pt x="666356" y="61048"/>
                  </a:lnTo>
                  <a:lnTo>
                    <a:pt x="678548" y="61048"/>
                  </a:lnTo>
                  <a:lnTo>
                    <a:pt x="683221" y="62572"/>
                  </a:lnTo>
                  <a:lnTo>
                    <a:pt x="686269" y="67144"/>
                  </a:lnTo>
                  <a:lnTo>
                    <a:pt x="690841" y="71716"/>
                  </a:lnTo>
                  <a:lnTo>
                    <a:pt x="690892" y="71907"/>
                  </a:lnTo>
                  <a:lnTo>
                    <a:pt x="692365" y="77812"/>
                  </a:lnTo>
                  <a:lnTo>
                    <a:pt x="692365" y="43726"/>
                  </a:lnTo>
                  <a:lnTo>
                    <a:pt x="691591" y="43294"/>
                  </a:lnTo>
                  <a:lnTo>
                    <a:pt x="681850" y="40525"/>
                  </a:lnTo>
                  <a:lnTo>
                    <a:pt x="670928" y="39624"/>
                  </a:lnTo>
                  <a:lnTo>
                    <a:pt x="660984" y="40525"/>
                  </a:lnTo>
                  <a:lnTo>
                    <a:pt x="627113" y="71907"/>
                  </a:lnTo>
                  <a:lnTo>
                    <a:pt x="623684" y="94576"/>
                  </a:lnTo>
                  <a:lnTo>
                    <a:pt x="624255" y="104559"/>
                  </a:lnTo>
                  <a:lnTo>
                    <a:pt x="649973" y="143433"/>
                  </a:lnTo>
                  <a:lnTo>
                    <a:pt x="673976" y="148018"/>
                  </a:lnTo>
                  <a:lnTo>
                    <a:pt x="681748" y="147472"/>
                  </a:lnTo>
                  <a:lnTo>
                    <a:pt x="715441" y="124028"/>
                  </a:lnTo>
                  <a:lnTo>
                    <a:pt x="718273" y="117436"/>
                  </a:lnTo>
                  <a:lnTo>
                    <a:pt x="690841" y="112864"/>
                  </a:lnTo>
                  <a:lnTo>
                    <a:pt x="687793" y="122008"/>
                  </a:lnTo>
                  <a:lnTo>
                    <a:pt x="684745" y="123532"/>
                  </a:lnTo>
                  <a:lnTo>
                    <a:pt x="681697" y="126580"/>
                  </a:lnTo>
                  <a:lnTo>
                    <a:pt x="678548" y="128104"/>
                  </a:lnTo>
                  <a:lnTo>
                    <a:pt x="667880" y="128104"/>
                  </a:lnTo>
                  <a:lnTo>
                    <a:pt x="661784" y="125056"/>
                  </a:lnTo>
                  <a:lnTo>
                    <a:pt x="658736" y="120484"/>
                  </a:lnTo>
                  <a:lnTo>
                    <a:pt x="654164" y="115912"/>
                  </a:lnTo>
                  <a:lnTo>
                    <a:pt x="651116" y="109816"/>
                  </a:lnTo>
                  <a:lnTo>
                    <a:pt x="651116" y="102196"/>
                  </a:lnTo>
                  <a:lnTo>
                    <a:pt x="719797" y="102196"/>
                  </a:lnTo>
                  <a:close/>
                </a:path>
                <a:path w="831214" h="184784">
                  <a:moveTo>
                    <a:pt x="831138" y="3048"/>
                  </a:moveTo>
                  <a:lnTo>
                    <a:pt x="803706" y="3048"/>
                  </a:lnTo>
                  <a:lnTo>
                    <a:pt x="803706" y="53428"/>
                  </a:lnTo>
                  <a:lnTo>
                    <a:pt x="803617" y="105702"/>
                  </a:lnTo>
                  <a:lnTo>
                    <a:pt x="802182" y="112864"/>
                  </a:lnTo>
                  <a:lnTo>
                    <a:pt x="797610" y="118960"/>
                  </a:lnTo>
                  <a:lnTo>
                    <a:pt x="793038" y="123532"/>
                  </a:lnTo>
                  <a:lnTo>
                    <a:pt x="786942" y="126580"/>
                  </a:lnTo>
                  <a:lnTo>
                    <a:pt x="773226" y="126580"/>
                  </a:lnTo>
                  <a:lnTo>
                    <a:pt x="767130" y="122008"/>
                  </a:lnTo>
                  <a:lnTo>
                    <a:pt x="762558" y="115912"/>
                  </a:lnTo>
                  <a:lnTo>
                    <a:pt x="759510" y="111340"/>
                  </a:lnTo>
                  <a:lnTo>
                    <a:pt x="757986" y="102196"/>
                  </a:lnTo>
                  <a:lnTo>
                    <a:pt x="757986" y="80860"/>
                  </a:lnTo>
                  <a:lnTo>
                    <a:pt x="759510" y="73240"/>
                  </a:lnTo>
                  <a:lnTo>
                    <a:pt x="764082" y="68668"/>
                  </a:lnTo>
                  <a:lnTo>
                    <a:pt x="768654" y="62572"/>
                  </a:lnTo>
                  <a:lnTo>
                    <a:pt x="774750" y="61048"/>
                  </a:lnTo>
                  <a:lnTo>
                    <a:pt x="786942" y="61048"/>
                  </a:lnTo>
                  <a:lnTo>
                    <a:pt x="803617" y="105702"/>
                  </a:lnTo>
                  <a:lnTo>
                    <a:pt x="803617" y="53352"/>
                  </a:lnTo>
                  <a:lnTo>
                    <a:pt x="796810" y="47421"/>
                  </a:lnTo>
                  <a:lnTo>
                    <a:pt x="789609" y="43103"/>
                  </a:lnTo>
                  <a:lnTo>
                    <a:pt x="781850" y="40500"/>
                  </a:lnTo>
                  <a:lnTo>
                    <a:pt x="773226" y="39624"/>
                  </a:lnTo>
                  <a:lnTo>
                    <a:pt x="764400" y="40500"/>
                  </a:lnTo>
                  <a:lnTo>
                    <a:pt x="733183" y="70383"/>
                  </a:lnTo>
                  <a:lnTo>
                    <a:pt x="730542" y="91528"/>
                  </a:lnTo>
                  <a:lnTo>
                    <a:pt x="730542" y="94576"/>
                  </a:lnTo>
                  <a:lnTo>
                    <a:pt x="742746" y="134302"/>
                  </a:lnTo>
                  <a:lnTo>
                    <a:pt x="773226" y="148018"/>
                  </a:lnTo>
                  <a:lnTo>
                    <a:pt x="779322" y="148018"/>
                  </a:lnTo>
                  <a:lnTo>
                    <a:pt x="785418" y="146494"/>
                  </a:lnTo>
                  <a:lnTo>
                    <a:pt x="789990" y="143446"/>
                  </a:lnTo>
                  <a:lnTo>
                    <a:pt x="796213" y="140296"/>
                  </a:lnTo>
                  <a:lnTo>
                    <a:pt x="802182" y="135826"/>
                  </a:lnTo>
                  <a:lnTo>
                    <a:pt x="805230" y="131152"/>
                  </a:lnTo>
                  <a:lnTo>
                    <a:pt x="805230" y="146494"/>
                  </a:lnTo>
                  <a:lnTo>
                    <a:pt x="831138" y="146494"/>
                  </a:lnTo>
                  <a:lnTo>
                    <a:pt x="831138" y="131152"/>
                  </a:lnTo>
                  <a:lnTo>
                    <a:pt x="831138" y="126580"/>
                  </a:lnTo>
                  <a:lnTo>
                    <a:pt x="831138" y="61048"/>
                  </a:lnTo>
                  <a:lnTo>
                    <a:pt x="831138" y="53428"/>
                  </a:lnTo>
                  <a:lnTo>
                    <a:pt x="831138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17804" y="1388363"/>
              <a:ext cx="9097010" cy="2638425"/>
            </a:xfrm>
            <a:custGeom>
              <a:avLst/>
              <a:gdLst/>
              <a:ahLst/>
              <a:cxnLst/>
              <a:rect l="l" t="t" r="r" b="b"/>
              <a:pathLst>
                <a:path w="9097010" h="2638425">
                  <a:moveTo>
                    <a:pt x="9096756" y="356616"/>
                  </a:moveTo>
                  <a:lnTo>
                    <a:pt x="8897112" y="356616"/>
                  </a:lnTo>
                  <a:lnTo>
                    <a:pt x="8897112" y="0"/>
                  </a:lnTo>
                  <a:lnTo>
                    <a:pt x="0" y="0"/>
                  </a:lnTo>
                  <a:lnTo>
                    <a:pt x="0" y="452628"/>
                  </a:lnTo>
                  <a:lnTo>
                    <a:pt x="1711452" y="452628"/>
                  </a:lnTo>
                  <a:lnTo>
                    <a:pt x="1711452" y="2638056"/>
                  </a:lnTo>
                  <a:lnTo>
                    <a:pt x="4475988" y="2638056"/>
                  </a:lnTo>
                  <a:lnTo>
                    <a:pt x="4475988" y="452628"/>
                  </a:lnTo>
                  <a:lnTo>
                    <a:pt x="6627876" y="452628"/>
                  </a:lnTo>
                  <a:lnTo>
                    <a:pt x="6627876" y="2511564"/>
                  </a:lnTo>
                  <a:lnTo>
                    <a:pt x="9096756" y="2511564"/>
                  </a:lnTo>
                  <a:lnTo>
                    <a:pt x="9096756" y="356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24960" y="1466024"/>
              <a:ext cx="292798" cy="122173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174229" y="1466087"/>
              <a:ext cx="673100" cy="122555"/>
            </a:xfrm>
            <a:custGeom>
              <a:avLst/>
              <a:gdLst/>
              <a:ahLst/>
              <a:cxnLst/>
              <a:rect l="l" t="t" r="r" b="b"/>
              <a:pathLst>
                <a:path w="673100" h="122555">
                  <a:moveTo>
                    <a:pt x="82296" y="90017"/>
                  </a:moveTo>
                  <a:lnTo>
                    <a:pt x="59436" y="86969"/>
                  </a:lnTo>
                  <a:lnTo>
                    <a:pt x="57912" y="93065"/>
                  </a:lnTo>
                  <a:lnTo>
                    <a:pt x="56388" y="97637"/>
                  </a:lnTo>
                  <a:lnTo>
                    <a:pt x="53340" y="99161"/>
                  </a:lnTo>
                  <a:lnTo>
                    <a:pt x="50292" y="102209"/>
                  </a:lnTo>
                  <a:lnTo>
                    <a:pt x="47244" y="103733"/>
                  </a:lnTo>
                  <a:lnTo>
                    <a:pt x="36576" y="103733"/>
                  </a:lnTo>
                  <a:lnTo>
                    <a:pt x="32004" y="100685"/>
                  </a:lnTo>
                  <a:lnTo>
                    <a:pt x="28956" y="96113"/>
                  </a:lnTo>
                  <a:lnTo>
                    <a:pt x="25908" y="93065"/>
                  </a:lnTo>
                  <a:lnTo>
                    <a:pt x="24384" y="85445"/>
                  </a:lnTo>
                  <a:lnTo>
                    <a:pt x="24384" y="65633"/>
                  </a:lnTo>
                  <a:lnTo>
                    <a:pt x="25908" y="59537"/>
                  </a:lnTo>
                  <a:lnTo>
                    <a:pt x="32004" y="50393"/>
                  </a:lnTo>
                  <a:lnTo>
                    <a:pt x="36576" y="48869"/>
                  </a:lnTo>
                  <a:lnTo>
                    <a:pt x="47244" y="48869"/>
                  </a:lnTo>
                  <a:lnTo>
                    <a:pt x="53340" y="51917"/>
                  </a:lnTo>
                  <a:lnTo>
                    <a:pt x="56388" y="54965"/>
                  </a:lnTo>
                  <a:lnTo>
                    <a:pt x="57912" y="58013"/>
                  </a:lnTo>
                  <a:lnTo>
                    <a:pt x="57912" y="62585"/>
                  </a:lnTo>
                  <a:lnTo>
                    <a:pt x="80772" y="58013"/>
                  </a:lnTo>
                  <a:lnTo>
                    <a:pt x="50126" y="31127"/>
                  </a:lnTo>
                  <a:lnTo>
                    <a:pt x="42672" y="30581"/>
                  </a:lnTo>
                  <a:lnTo>
                    <a:pt x="32956" y="31419"/>
                  </a:lnTo>
                  <a:lnTo>
                    <a:pt x="2476" y="57251"/>
                  </a:lnTo>
                  <a:lnTo>
                    <a:pt x="0" y="76301"/>
                  </a:lnTo>
                  <a:lnTo>
                    <a:pt x="596" y="86258"/>
                  </a:lnTo>
                  <a:lnTo>
                    <a:pt x="24193" y="118872"/>
                  </a:lnTo>
                  <a:lnTo>
                    <a:pt x="41148" y="122110"/>
                  </a:lnTo>
                  <a:lnTo>
                    <a:pt x="49720" y="121564"/>
                  </a:lnTo>
                  <a:lnTo>
                    <a:pt x="79730" y="97472"/>
                  </a:lnTo>
                  <a:lnTo>
                    <a:pt x="82296" y="90017"/>
                  </a:lnTo>
                  <a:close/>
                </a:path>
                <a:path w="673100" h="122555">
                  <a:moveTo>
                    <a:pt x="155549" y="35153"/>
                  </a:moveTo>
                  <a:lnTo>
                    <a:pt x="149453" y="32105"/>
                  </a:lnTo>
                  <a:lnTo>
                    <a:pt x="144881" y="30581"/>
                  </a:lnTo>
                  <a:lnTo>
                    <a:pt x="135737" y="30581"/>
                  </a:lnTo>
                  <a:lnTo>
                    <a:pt x="126593" y="35153"/>
                  </a:lnTo>
                  <a:lnTo>
                    <a:pt x="123545" y="39725"/>
                  </a:lnTo>
                  <a:lnTo>
                    <a:pt x="120396" y="45821"/>
                  </a:lnTo>
                  <a:lnTo>
                    <a:pt x="120396" y="32105"/>
                  </a:lnTo>
                  <a:lnTo>
                    <a:pt x="99060" y="32105"/>
                  </a:lnTo>
                  <a:lnTo>
                    <a:pt x="99060" y="120586"/>
                  </a:lnTo>
                  <a:lnTo>
                    <a:pt x="122021" y="120586"/>
                  </a:lnTo>
                  <a:lnTo>
                    <a:pt x="122021" y="93065"/>
                  </a:lnTo>
                  <a:lnTo>
                    <a:pt x="122212" y="74587"/>
                  </a:lnTo>
                  <a:lnTo>
                    <a:pt x="131165" y="51917"/>
                  </a:lnTo>
                  <a:lnTo>
                    <a:pt x="140309" y="51917"/>
                  </a:lnTo>
                  <a:lnTo>
                    <a:pt x="143357" y="53441"/>
                  </a:lnTo>
                  <a:lnTo>
                    <a:pt x="147929" y="54965"/>
                  </a:lnTo>
                  <a:lnTo>
                    <a:pt x="155549" y="35153"/>
                  </a:lnTo>
                  <a:close/>
                </a:path>
                <a:path w="673100" h="122555">
                  <a:moveTo>
                    <a:pt x="247091" y="76301"/>
                  </a:moveTo>
                  <a:lnTo>
                    <a:pt x="227634" y="38290"/>
                  </a:lnTo>
                  <a:lnTo>
                    <a:pt x="222605" y="35572"/>
                  </a:lnTo>
                  <a:lnTo>
                    <a:pt x="222605" y="67157"/>
                  </a:lnTo>
                  <a:lnTo>
                    <a:pt x="222605" y="85445"/>
                  </a:lnTo>
                  <a:lnTo>
                    <a:pt x="221081" y="91541"/>
                  </a:lnTo>
                  <a:lnTo>
                    <a:pt x="216509" y="96113"/>
                  </a:lnTo>
                  <a:lnTo>
                    <a:pt x="213461" y="100685"/>
                  </a:lnTo>
                  <a:lnTo>
                    <a:pt x="207365" y="103733"/>
                  </a:lnTo>
                  <a:lnTo>
                    <a:pt x="196697" y="103733"/>
                  </a:lnTo>
                  <a:lnTo>
                    <a:pt x="190601" y="100685"/>
                  </a:lnTo>
                  <a:lnTo>
                    <a:pt x="187553" y="96113"/>
                  </a:lnTo>
                  <a:lnTo>
                    <a:pt x="182981" y="91541"/>
                  </a:lnTo>
                  <a:lnTo>
                    <a:pt x="181457" y="85445"/>
                  </a:lnTo>
                  <a:lnTo>
                    <a:pt x="181457" y="67157"/>
                  </a:lnTo>
                  <a:lnTo>
                    <a:pt x="182981" y="61061"/>
                  </a:lnTo>
                  <a:lnTo>
                    <a:pt x="187553" y="56489"/>
                  </a:lnTo>
                  <a:lnTo>
                    <a:pt x="190601" y="51917"/>
                  </a:lnTo>
                  <a:lnTo>
                    <a:pt x="196697" y="50393"/>
                  </a:lnTo>
                  <a:lnTo>
                    <a:pt x="207365" y="50393"/>
                  </a:lnTo>
                  <a:lnTo>
                    <a:pt x="213461" y="51917"/>
                  </a:lnTo>
                  <a:lnTo>
                    <a:pt x="216509" y="56489"/>
                  </a:lnTo>
                  <a:lnTo>
                    <a:pt x="221081" y="61061"/>
                  </a:lnTo>
                  <a:lnTo>
                    <a:pt x="222605" y="67157"/>
                  </a:lnTo>
                  <a:lnTo>
                    <a:pt x="222605" y="35572"/>
                  </a:lnTo>
                  <a:lnTo>
                    <a:pt x="219748" y="34010"/>
                  </a:lnTo>
                  <a:lnTo>
                    <a:pt x="211010" y="31432"/>
                  </a:lnTo>
                  <a:lnTo>
                    <a:pt x="201269" y="30581"/>
                  </a:lnTo>
                  <a:lnTo>
                    <a:pt x="193649" y="30581"/>
                  </a:lnTo>
                  <a:lnTo>
                    <a:pt x="186029" y="32105"/>
                  </a:lnTo>
                  <a:lnTo>
                    <a:pt x="178409" y="36677"/>
                  </a:lnTo>
                  <a:lnTo>
                    <a:pt x="172313" y="39725"/>
                  </a:lnTo>
                  <a:lnTo>
                    <a:pt x="166217" y="45821"/>
                  </a:lnTo>
                  <a:lnTo>
                    <a:pt x="163169" y="53441"/>
                  </a:lnTo>
                  <a:lnTo>
                    <a:pt x="158597" y="59537"/>
                  </a:lnTo>
                  <a:lnTo>
                    <a:pt x="157187" y="66586"/>
                  </a:lnTo>
                  <a:lnTo>
                    <a:pt x="157137" y="76301"/>
                  </a:lnTo>
                  <a:lnTo>
                    <a:pt x="157378" y="82257"/>
                  </a:lnTo>
                  <a:lnTo>
                    <a:pt x="158407" y="88874"/>
                  </a:lnTo>
                  <a:lnTo>
                    <a:pt x="160286" y="94919"/>
                  </a:lnTo>
                  <a:lnTo>
                    <a:pt x="163169" y="100685"/>
                  </a:lnTo>
                  <a:lnTo>
                    <a:pt x="166217" y="108305"/>
                  </a:lnTo>
                  <a:lnTo>
                    <a:pt x="172313" y="112966"/>
                  </a:lnTo>
                  <a:lnTo>
                    <a:pt x="179933" y="116014"/>
                  </a:lnTo>
                  <a:lnTo>
                    <a:pt x="186029" y="120586"/>
                  </a:lnTo>
                  <a:lnTo>
                    <a:pt x="193649" y="122110"/>
                  </a:lnTo>
                  <a:lnTo>
                    <a:pt x="202793" y="122110"/>
                  </a:lnTo>
                  <a:lnTo>
                    <a:pt x="238531" y="103733"/>
                  </a:lnTo>
                  <a:lnTo>
                    <a:pt x="246291" y="85445"/>
                  </a:lnTo>
                  <a:lnTo>
                    <a:pt x="247091" y="76301"/>
                  </a:lnTo>
                  <a:close/>
                </a:path>
                <a:path w="673100" h="122555">
                  <a:moveTo>
                    <a:pt x="385864" y="32105"/>
                  </a:moveTo>
                  <a:lnTo>
                    <a:pt x="362902" y="32105"/>
                  </a:lnTo>
                  <a:lnTo>
                    <a:pt x="346138" y="90017"/>
                  </a:lnTo>
                  <a:lnTo>
                    <a:pt x="332422" y="32105"/>
                  </a:lnTo>
                  <a:lnTo>
                    <a:pt x="309562" y="32105"/>
                  </a:lnTo>
                  <a:lnTo>
                    <a:pt x="294322" y="90017"/>
                  </a:lnTo>
                  <a:lnTo>
                    <a:pt x="279082" y="32105"/>
                  </a:lnTo>
                  <a:lnTo>
                    <a:pt x="256222" y="32105"/>
                  </a:lnTo>
                  <a:lnTo>
                    <a:pt x="283654" y="120586"/>
                  </a:lnTo>
                  <a:lnTo>
                    <a:pt x="306514" y="120586"/>
                  </a:lnTo>
                  <a:lnTo>
                    <a:pt x="320230" y="64109"/>
                  </a:lnTo>
                  <a:lnTo>
                    <a:pt x="335470" y="120586"/>
                  </a:lnTo>
                  <a:lnTo>
                    <a:pt x="358330" y="120586"/>
                  </a:lnTo>
                  <a:lnTo>
                    <a:pt x="385864" y="32105"/>
                  </a:lnTo>
                  <a:close/>
                </a:path>
                <a:path w="673100" h="122555">
                  <a:moveTo>
                    <a:pt x="472732" y="0"/>
                  </a:moveTo>
                  <a:lnTo>
                    <a:pt x="449872" y="0"/>
                  </a:lnTo>
                  <a:lnTo>
                    <a:pt x="449872" y="42773"/>
                  </a:lnTo>
                  <a:lnTo>
                    <a:pt x="449872" y="67157"/>
                  </a:lnTo>
                  <a:lnTo>
                    <a:pt x="449872" y="85445"/>
                  </a:lnTo>
                  <a:lnTo>
                    <a:pt x="448348" y="93065"/>
                  </a:lnTo>
                  <a:lnTo>
                    <a:pt x="445300" y="97637"/>
                  </a:lnTo>
                  <a:lnTo>
                    <a:pt x="436156" y="103733"/>
                  </a:lnTo>
                  <a:lnTo>
                    <a:pt x="423964" y="103733"/>
                  </a:lnTo>
                  <a:lnTo>
                    <a:pt x="419392" y="100685"/>
                  </a:lnTo>
                  <a:lnTo>
                    <a:pt x="416344" y="94589"/>
                  </a:lnTo>
                  <a:lnTo>
                    <a:pt x="413296" y="90017"/>
                  </a:lnTo>
                  <a:lnTo>
                    <a:pt x="411772" y="83921"/>
                  </a:lnTo>
                  <a:lnTo>
                    <a:pt x="411772" y="65633"/>
                  </a:lnTo>
                  <a:lnTo>
                    <a:pt x="413296" y="59537"/>
                  </a:lnTo>
                  <a:lnTo>
                    <a:pt x="417868" y="54965"/>
                  </a:lnTo>
                  <a:lnTo>
                    <a:pt x="420916" y="50393"/>
                  </a:lnTo>
                  <a:lnTo>
                    <a:pt x="425488" y="48869"/>
                  </a:lnTo>
                  <a:lnTo>
                    <a:pt x="436156" y="48869"/>
                  </a:lnTo>
                  <a:lnTo>
                    <a:pt x="440728" y="50393"/>
                  </a:lnTo>
                  <a:lnTo>
                    <a:pt x="445300" y="54965"/>
                  </a:lnTo>
                  <a:lnTo>
                    <a:pt x="448348" y="59537"/>
                  </a:lnTo>
                  <a:lnTo>
                    <a:pt x="449872" y="67157"/>
                  </a:lnTo>
                  <a:lnTo>
                    <a:pt x="449872" y="42773"/>
                  </a:lnTo>
                  <a:lnTo>
                    <a:pt x="444779" y="37655"/>
                  </a:lnTo>
                  <a:lnTo>
                    <a:pt x="438823" y="33820"/>
                  </a:lnTo>
                  <a:lnTo>
                    <a:pt x="432295" y="31419"/>
                  </a:lnTo>
                  <a:lnTo>
                    <a:pt x="425488" y="30581"/>
                  </a:lnTo>
                  <a:lnTo>
                    <a:pt x="417779" y="31419"/>
                  </a:lnTo>
                  <a:lnTo>
                    <a:pt x="389496" y="65633"/>
                  </a:lnTo>
                  <a:lnTo>
                    <a:pt x="388912" y="76301"/>
                  </a:lnTo>
                  <a:lnTo>
                    <a:pt x="389509" y="86258"/>
                  </a:lnTo>
                  <a:lnTo>
                    <a:pt x="410629" y="118872"/>
                  </a:lnTo>
                  <a:lnTo>
                    <a:pt x="423964" y="122110"/>
                  </a:lnTo>
                  <a:lnTo>
                    <a:pt x="430060" y="122110"/>
                  </a:lnTo>
                  <a:lnTo>
                    <a:pt x="439204" y="119062"/>
                  </a:lnTo>
                  <a:lnTo>
                    <a:pt x="443776" y="116014"/>
                  </a:lnTo>
                  <a:lnTo>
                    <a:pt x="448348" y="111442"/>
                  </a:lnTo>
                  <a:lnTo>
                    <a:pt x="451396" y="106781"/>
                  </a:lnTo>
                  <a:lnTo>
                    <a:pt x="451396" y="120586"/>
                  </a:lnTo>
                  <a:lnTo>
                    <a:pt x="472732" y="120586"/>
                  </a:lnTo>
                  <a:lnTo>
                    <a:pt x="472732" y="106781"/>
                  </a:lnTo>
                  <a:lnTo>
                    <a:pt x="472732" y="103733"/>
                  </a:lnTo>
                  <a:lnTo>
                    <a:pt x="472732" y="48869"/>
                  </a:lnTo>
                  <a:lnTo>
                    <a:pt x="472732" y="42773"/>
                  </a:lnTo>
                  <a:lnTo>
                    <a:pt x="472732" y="0"/>
                  </a:lnTo>
                  <a:close/>
                </a:path>
                <a:path w="673100" h="122555">
                  <a:moveTo>
                    <a:pt x="573405" y="82397"/>
                  </a:moveTo>
                  <a:lnTo>
                    <a:pt x="572604" y="70446"/>
                  </a:lnTo>
                  <a:lnTo>
                    <a:pt x="572223" y="68681"/>
                  </a:lnTo>
                  <a:lnTo>
                    <a:pt x="570357" y="59918"/>
                  </a:lnTo>
                  <a:lnTo>
                    <a:pt x="550545" y="34899"/>
                  </a:lnTo>
                  <a:lnTo>
                    <a:pt x="550545" y="62585"/>
                  </a:lnTo>
                  <a:lnTo>
                    <a:pt x="550545" y="68681"/>
                  </a:lnTo>
                  <a:lnTo>
                    <a:pt x="515493" y="68681"/>
                  </a:lnTo>
                  <a:lnTo>
                    <a:pt x="515493" y="62585"/>
                  </a:lnTo>
                  <a:lnTo>
                    <a:pt x="517017" y="58013"/>
                  </a:lnTo>
                  <a:lnTo>
                    <a:pt x="520065" y="53441"/>
                  </a:lnTo>
                  <a:lnTo>
                    <a:pt x="523113" y="50393"/>
                  </a:lnTo>
                  <a:lnTo>
                    <a:pt x="527685" y="48869"/>
                  </a:lnTo>
                  <a:lnTo>
                    <a:pt x="536829" y="48869"/>
                  </a:lnTo>
                  <a:lnTo>
                    <a:pt x="541401" y="50393"/>
                  </a:lnTo>
                  <a:lnTo>
                    <a:pt x="547497" y="56489"/>
                  </a:lnTo>
                  <a:lnTo>
                    <a:pt x="550545" y="62585"/>
                  </a:lnTo>
                  <a:lnTo>
                    <a:pt x="550545" y="34899"/>
                  </a:lnTo>
                  <a:lnTo>
                    <a:pt x="549021" y="34010"/>
                  </a:lnTo>
                  <a:lnTo>
                    <a:pt x="540372" y="31419"/>
                  </a:lnTo>
                  <a:lnTo>
                    <a:pt x="540181" y="31419"/>
                  </a:lnTo>
                  <a:lnTo>
                    <a:pt x="530733" y="30581"/>
                  </a:lnTo>
                  <a:lnTo>
                    <a:pt x="494309" y="57823"/>
                  </a:lnTo>
                  <a:lnTo>
                    <a:pt x="494258" y="58013"/>
                  </a:lnTo>
                  <a:lnTo>
                    <a:pt x="491871" y="66560"/>
                  </a:lnTo>
                  <a:lnTo>
                    <a:pt x="491020" y="76301"/>
                  </a:lnTo>
                  <a:lnTo>
                    <a:pt x="491604" y="85140"/>
                  </a:lnTo>
                  <a:lnTo>
                    <a:pt x="493356" y="93256"/>
                  </a:lnTo>
                  <a:lnTo>
                    <a:pt x="523189" y="121234"/>
                  </a:lnTo>
                  <a:lnTo>
                    <a:pt x="533781" y="122110"/>
                  </a:lnTo>
                  <a:lnTo>
                    <a:pt x="542925" y="122110"/>
                  </a:lnTo>
                  <a:lnTo>
                    <a:pt x="571881" y="96113"/>
                  </a:lnTo>
                  <a:lnTo>
                    <a:pt x="549021" y="91541"/>
                  </a:lnTo>
                  <a:lnTo>
                    <a:pt x="547497" y="96113"/>
                  </a:lnTo>
                  <a:lnTo>
                    <a:pt x="545973" y="99161"/>
                  </a:lnTo>
                  <a:lnTo>
                    <a:pt x="542925" y="102209"/>
                  </a:lnTo>
                  <a:lnTo>
                    <a:pt x="539877" y="103733"/>
                  </a:lnTo>
                  <a:lnTo>
                    <a:pt x="538353" y="105257"/>
                  </a:lnTo>
                  <a:lnTo>
                    <a:pt x="529209" y="105257"/>
                  </a:lnTo>
                  <a:lnTo>
                    <a:pt x="520065" y="99161"/>
                  </a:lnTo>
                  <a:lnTo>
                    <a:pt x="517017" y="94589"/>
                  </a:lnTo>
                  <a:lnTo>
                    <a:pt x="515493" y="90017"/>
                  </a:lnTo>
                  <a:lnTo>
                    <a:pt x="515493" y="82397"/>
                  </a:lnTo>
                  <a:lnTo>
                    <a:pt x="573405" y="82397"/>
                  </a:lnTo>
                  <a:close/>
                </a:path>
                <a:path w="673100" h="122555">
                  <a:moveTo>
                    <a:pt x="672566" y="0"/>
                  </a:moveTo>
                  <a:lnTo>
                    <a:pt x="649706" y="0"/>
                  </a:lnTo>
                  <a:lnTo>
                    <a:pt x="649706" y="42773"/>
                  </a:lnTo>
                  <a:lnTo>
                    <a:pt x="649706" y="67157"/>
                  </a:lnTo>
                  <a:lnTo>
                    <a:pt x="649706" y="85445"/>
                  </a:lnTo>
                  <a:lnTo>
                    <a:pt x="648182" y="93065"/>
                  </a:lnTo>
                  <a:lnTo>
                    <a:pt x="640562" y="100685"/>
                  </a:lnTo>
                  <a:lnTo>
                    <a:pt x="635990" y="103733"/>
                  </a:lnTo>
                  <a:lnTo>
                    <a:pt x="623798" y="103733"/>
                  </a:lnTo>
                  <a:lnTo>
                    <a:pt x="619226" y="100685"/>
                  </a:lnTo>
                  <a:lnTo>
                    <a:pt x="614553" y="94589"/>
                  </a:lnTo>
                  <a:lnTo>
                    <a:pt x="611505" y="90017"/>
                  </a:lnTo>
                  <a:lnTo>
                    <a:pt x="611505" y="65633"/>
                  </a:lnTo>
                  <a:lnTo>
                    <a:pt x="613029" y="59537"/>
                  </a:lnTo>
                  <a:lnTo>
                    <a:pt x="616178" y="54965"/>
                  </a:lnTo>
                  <a:lnTo>
                    <a:pt x="620750" y="50393"/>
                  </a:lnTo>
                  <a:lnTo>
                    <a:pt x="625322" y="48869"/>
                  </a:lnTo>
                  <a:lnTo>
                    <a:pt x="635990" y="48869"/>
                  </a:lnTo>
                  <a:lnTo>
                    <a:pt x="640562" y="50393"/>
                  </a:lnTo>
                  <a:lnTo>
                    <a:pt x="643610" y="54965"/>
                  </a:lnTo>
                  <a:lnTo>
                    <a:pt x="648182" y="59537"/>
                  </a:lnTo>
                  <a:lnTo>
                    <a:pt x="623798" y="30581"/>
                  </a:lnTo>
                  <a:lnTo>
                    <a:pt x="616267" y="31419"/>
                  </a:lnTo>
                  <a:lnTo>
                    <a:pt x="587743" y="65633"/>
                  </a:lnTo>
                  <a:lnTo>
                    <a:pt x="587121" y="76301"/>
                  </a:lnTo>
                  <a:lnTo>
                    <a:pt x="587933" y="86258"/>
                  </a:lnTo>
                  <a:lnTo>
                    <a:pt x="610184" y="118872"/>
                  </a:lnTo>
                  <a:lnTo>
                    <a:pt x="623798" y="122110"/>
                  </a:lnTo>
                  <a:lnTo>
                    <a:pt x="628370" y="122110"/>
                  </a:lnTo>
                  <a:lnTo>
                    <a:pt x="651230" y="106781"/>
                  </a:lnTo>
                  <a:lnTo>
                    <a:pt x="651230" y="120586"/>
                  </a:lnTo>
                  <a:lnTo>
                    <a:pt x="672566" y="120586"/>
                  </a:lnTo>
                  <a:lnTo>
                    <a:pt x="672566" y="106781"/>
                  </a:lnTo>
                  <a:lnTo>
                    <a:pt x="672566" y="103733"/>
                  </a:lnTo>
                  <a:lnTo>
                    <a:pt x="672566" y="48869"/>
                  </a:lnTo>
                  <a:lnTo>
                    <a:pt x="672566" y="42773"/>
                  </a:lnTo>
                  <a:lnTo>
                    <a:pt x="672566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912334" y="1496663"/>
              <a:ext cx="85439" cy="12201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073050" y="1496663"/>
              <a:ext cx="320230" cy="91535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3422319" y="1466087"/>
              <a:ext cx="561975" cy="122555"/>
            </a:xfrm>
            <a:custGeom>
              <a:avLst/>
              <a:gdLst/>
              <a:ahLst/>
              <a:cxnLst/>
              <a:rect l="l" t="t" r="r" b="b"/>
              <a:pathLst>
                <a:path w="561975" h="122555">
                  <a:moveTo>
                    <a:pt x="128117" y="50393"/>
                  </a:moveTo>
                  <a:lnTo>
                    <a:pt x="126593" y="45821"/>
                  </a:lnTo>
                  <a:lnTo>
                    <a:pt x="120497" y="36677"/>
                  </a:lnTo>
                  <a:lnTo>
                    <a:pt x="115925" y="35153"/>
                  </a:lnTo>
                  <a:lnTo>
                    <a:pt x="111353" y="32105"/>
                  </a:lnTo>
                  <a:lnTo>
                    <a:pt x="106781" y="30581"/>
                  </a:lnTo>
                  <a:lnTo>
                    <a:pt x="94488" y="30581"/>
                  </a:lnTo>
                  <a:lnTo>
                    <a:pt x="85344" y="33629"/>
                  </a:lnTo>
                  <a:lnTo>
                    <a:pt x="80772" y="36677"/>
                  </a:lnTo>
                  <a:lnTo>
                    <a:pt x="73152" y="44297"/>
                  </a:lnTo>
                  <a:lnTo>
                    <a:pt x="71628" y="39725"/>
                  </a:lnTo>
                  <a:lnTo>
                    <a:pt x="67056" y="36677"/>
                  </a:lnTo>
                  <a:lnTo>
                    <a:pt x="64008" y="33629"/>
                  </a:lnTo>
                  <a:lnTo>
                    <a:pt x="54864" y="30581"/>
                  </a:lnTo>
                  <a:lnTo>
                    <a:pt x="48768" y="30581"/>
                  </a:lnTo>
                  <a:lnTo>
                    <a:pt x="41059" y="31432"/>
                  </a:lnTo>
                  <a:lnTo>
                    <a:pt x="33909" y="34010"/>
                  </a:lnTo>
                  <a:lnTo>
                    <a:pt x="27343" y="38290"/>
                  </a:lnTo>
                  <a:lnTo>
                    <a:pt x="21336" y="44297"/>
                  </a:lnTo>
                  <a:lnTo>
                    <a:pt x="21336" y="32105"/>
                  </a:lnTo>
                  <a:lnTo>
                    <a:pt x="0" y="32105"/>
                  </a:lnTo>
                  <a:lnTo>
                    <a:pt x="0" y="120586"/>
                  </a:lnTo>
                  <a:lnTo>
                    <a:pt x="24384" y="120586"/>
                  </a:lnTo>
                  <a:lnTo>
                    <a:pt x="24384" y="62585"/>
                  </a:lnTo>
                  <a:lnTo>
                    <a:pt x="28956" y="53441"/>
                  </a:lnTo>
                  <a:lnTo>
                    <a:pt x="32004" y="51917"/>
                  </a:lnTo>
                  <a:lnTo>
                    <a:pt x="35052" y="48869"/>
                  </a:lnTo>
                  <a:lnTo>
                    <a:pt x="45720" y="48869"/>
                  </a:lnTo>
                  <a:lnTo>
                    <a:pt x="48768" y="50393"/>
                  </a:lnTo>
                  <a:lnTo>
                    <a:pt x="51816" y="53441"/>
                  </a:lnTo>
                  <a:lnTo>
                    <a:pt x="51816" y="56489"/>
                  </a:lnTo>
                  <a:lnTo>
                    <a:pt x="53340" y="58013"/>
                  </a:lnTo>
                  <a:lnTo>
                    <a:pt x="53340" y="120586"/>
                  </a:lnTo>
                  <a:lnTo>
                    <a:pt x="76200" y="120586"/>
                  </a:lnTo>
                  <a:lnTo>
                    <a:pt x="76200" y="64109"/>
                  </a:lnTo>
                  <a:lnTo>
                    <a:pt x="77724" y="59537"/>
                  </a:lnTo>
                  <a:lnTo>
                    <a:pt x="80772" y="53441"/>
                  </a:lnTo>
                  <a:lnTo>
                    <a:pt x="83820" y="51917"/>
                  </a:lnTo>
                  <a:lnTo>
                    <a:pt x="86868" y="48869"/>
                  </a:lnTo>
                  <a:lnTo>
                    <a:pt x="97637" y="48869"/>
                  </a:lnTo>
                  <a:lnTo>
                    <a:pt x="100685" y="50393"/>
                  </a:lnTo>
                  <a:lnTo>
                    <a:pt x="103733" y="53441"/>
                  </a:lnTo>
                  <a:lnTo>
                    <a:pt x="105257" y="56489"/>
                  </a:lnTo>
                  <a:lnTo>
                    <a:pt x="105257" y="120586"/>
                  </a:lnTo>
                  <a:lnTo>
                    <a:pt x="128117" y="120586"/>
                  </a:lnTo>
                  <a:lnTo>
                    <a:pt x="128117" y="50393"/>
                  </a:lnTo>
                  <a:close/>
                </a:path>
                <a:path w="561975" h="122555">
                  <a:moveTo>
                    <a:pt x="224218" y="82397"/>
                  </a:moveTo>
                  <a:lnTo>
                    <a:pt x="216776" y="48869"/>
                  </a:lnTo>
                  <a:lnTo>
                    <a:pt x="213461" y="44297"/>
                  </a:lnTo>
                  <a:lnTo>
                    <a:pt x="207200" y="38290"/>
                  </a:lnTo>
                  <a:lnTo>
                    <a:pt x="201269" y="34798"/>
                  </a:lnTo>
                  <a:lnTo>
                    <a:pt x="201269" y="62585"/>
                  </a:lnTo>
                  <a:lnTo>
                    <a:pt x="201269" y="68681"/>
                  </a:lnTo>
                  <a:lnTo>
                    <a:pt x="166217" y="68681"/>
                  </a:lnTo>
                  <a:lnTo>
                    <a:pt x="166217" y="62585"/>
                  </a:lnTo>
                  <a:lnTo>
                    <a:pt x="167741" y="58013"/>
                  </a:lnTo>
                  <a:lnTo>
                    <a:pt x="170789" y="53441"/>
                  </a:lnTo>
                  <a:lnTo>
                    <a:pt x="175361" y="50393"/>
                  </a:lnTo>
                  <a:lnTo>
                    <a:pt x="178409" y="48869"/>
                  </a:lnTo>
                  <a:lnTo>
                    <a:pt x="189077" y="48869"/>
                  </a:lnTo>
                  <a:lnTo>
                    <a:pt x="192125" y="50393"/>
                  </a:lnTo>
                  <a:lnTo>
                    <a:pt x="195173" y="53441"/>
                  </a:lnTo>
                  <a:lnTo>
                    <a:pt x="199745" y="56489"/>
                  </a:lnTo>
                  <a:lnTo>
                    <a:pt x="201269" y="62585"/>
                  </a:lnTo>
                  <a:lnTo>
                    <a:pt x="201269" y="34798"/>
                  </a:lnTo>
                  <a:lnTo>
                    <a:pt x="199936" y="34010"/>
                  </a:lnTo>
                  <a:lnTo>
                    <a:pt x="191744" y="31419"/>
                  </a:lnTo>
                  <a:lnTo>
                    <a:pt x="191566" y="31419"/>
                  </a:lnTo>
                  <a:lnTo>
                    <a:pt x="182981" y="30581"/>
                  </a:lnTo>
                  <a:lnTo>
                    <a:pt x="149148" y="49936"/>
                  </a:lnTo>
                  <a:lnTo>
                    <a:pt x="145796" y="58013"/>
                  </a:lnTo>
                  <a:lnTo>
                    <a:pt x="143954" y="66560"/>
                  </a:lnTo>
                  <a:lnTo>
                    <a:pt x="143357" y="76301"/>
                  </a:lnTo>
                  <a:lnTo>
                    <a:pt x="143687" y="85140"/>
                  </a:lnTo>
                  <a:lnTo>
                    <a:pt x="144881" y="93256"/>
                  </a:lnTo>
                  <a:lnTo>
                    <a:pt x="173913" y="121234"/>
                  </a:lnTo>
                  <a:lnTo>
                    <a:pt x="184505" y="122110"/>
                  </a:lnTo>
                  <a:lnTo>
                    <a:pt x="195173" y="122110"/>
                  </a:lnTo>
                  <a:lnTo>
                    <a:pt x="222694" y="96113"/>
                  </a:lnTo>
                  <a:lnTo>
                    <a:pt x="199745" y="91541"/>
                  </a:lnTo>
                  <a:lnTo>
                    <a:pt x="198221" y="96113"/>
                  </a:lnTo>
                  <a:lnTo>
                    <a:pt x="196697" y="99161"/>
                  </a:lnTo>
                  <a:lnTo>
                    <a:pt x="192125" y="103733"/>
                  </a:lnTo>
                  <a:lnTo>
                    <a:pt x="189077" y="105257"/>
                  </a:lnTo>
                  <a:lnTo>
                    <a:pt x="179933" y="105257"/>
                  </a:lnTo>
                  <a:lnTo>
                    <a:pt x="175361" y="102209"/>
                  </a:lnTo>
                  <a:lnTo>
                    <a:pt x="167741" y="94589"/>
                  </a:lnTo>
                  <a:lnTo>
                    <a:pt x="166217" y="90017"/>
                  </a:lnTo>
                  <a:lnTo>
                    <a:pt x="166217" y="82397"/>
                  </a:lnTo>
                  <a:lnTo>
                    <a:pt x="224218" y="82397"/>
                  </a:lnTo>
                  <a:close/>
                </a:path>
                <a:path w="561975" h="122555">
                  <a:moveTo>
                    <a:pt x="298907" y="35153"/>
                  </a:moveTo>
                  <a:lnTo>
                    <a:pt x="294335" y="32105"/>
                  </a:lnTo>
                  <a:lnTo>
                    <a:pt x="289763" y="30581"/>
                  </a:lnTo>
                  <a:lnTo>
                    <a:pt x="280619" y="30581"/>
                  </a:lnTo>
                  <a:lnTo>
                    <a:pt x="271475" y="35153"/>
                  </a:lnTo>
                  <a:lnTo>
                    <a:pt x="268427" y="39725"/>
                  </a:lnTo>
                  <a:lnTo>
                    <a:pt x="263855" y="45821"/>
                  </a:lnTo>
                  <a:lnTo>
                    <a:pt x="263855" y="32105"/>
                  </a:lnTo>
                  <a:lnTo>
                    <a:pt x="242519" y="32105"/>
                  </a:lnTo>
                  <a:lnTo>
                    <a:pt x="242519" y="120586"/>
                  </a:lnTo>
                  <a:lnTo>
                    <a:pt x="265379" y="120586"/>
                  </a:lnTo>
                  <a:lnTo>
                    <a:pt x="265379" y="93065"/>
                  </a:lnTo>
                  <a:lnTo>
                    <a:pt x="265633" y="82753"/>
                  </a:lnTo>
                  <a:lnTo>
                    <a:pt x="266331" y="74587"/>
                  </a:lnTo>
                  <a:lnTo>
                    <a:pt x="267296" y="68414"/>
                  </a:lnTo>
                  <a:lnTo>
                    <a:pt x="268427" y="64109"/>
                  </a:lnTo>
                  <a:lnTo>
                    <a:pt x="268427" y="59537"/>
                  </a:lnTo>
                  <a:lnTo>
                    <a:pt x="271475" y="56489"/>
                  </a:lnTo>
                  <a:lnTo>
                    <a:pt x="272999" y="53441"/>
                  </a:lnTo>
                  <a:lnTo>
                    <a:pt x="276047" y="51917"/>
                  </a:lnTo>
                  <a:lnTo>
                    <a:pt x="285191" y="51917"/>
                  </a:lnTo>
                  <a:lnTo>
                    <a:pt x="288239" y="53441"/>
                  </a:lnTo>
                  <a:lnTo>
                    <a:pt x="292811" y="54965"/>
                  </a:lnTo>
                  <a:lnTo>
                    <a:pt x="298907" y="35153"/>
                  </a:lnTo>
                  <a:close/>
                </a:path>
                <a:path w="561975" h="122555">
                  <a:moveTo>
                    <a:pt x="384340" y="90017"/>
                  </a:moveTo>
                  <a:lnTo>
                    <a:pt x="361480" y="86969"/>
                  </a:lnTo>
                  <a:lnTo>
                    <a:pt x="359956" y="93065"/>
                  </a:lnTo>
                  <a:lnTo>
                    <a:pt x="358432" y="97637"/>
                  </a:lnTo>
                  <a:lnTo>
                    <a:pt x="355384" y="99161"/>
                  </a:lnTo>
                  <a:lnTo>
                    <a:pt x="352336" y="102209"/>
                  </a:lnTo>
                  <a:lnTo>
                    <a:pt x="349288" y="103733"/>
                  </a:lnTo>
                  <a:lnTo>
                    <a:pt x="338518" y="103733"/>
                  </a:lnTo>
                  <a:lnTo>
                    <a:pt x="333946" y="100685"/>
                  </a:lnTo>
                  <a:lnTo>
                    <a:pt x="330898" y="96113"/>
                  </a:lnTo>
                  <a:lnTo>
                    <a:pt x="327850" y="93065"/>
                  </a:lnTo>
                  <a:lnTo>
                    <a:pt x="324802" y="85445"/>
                  </a:lnTo>
                  <a:lnTo>
                    <a:pt x="324802" y="65633"/>
                  </a:lnTo>
                  <a:lnTo>
                    <a:pt x="327850" y="59537"/>
                  </a:lnTo>
                  <a:lnTo>
                    <a:pt x="333946" y="50393"/>
                  </a:lnTo>
                  <a:lnTo>
                    <a:pt x="338518" y="48869"/>
                  </a:lnTo>
                  <a:lnTo>
                    <a:pt x="349288" y="48869"/>
                  </a:lnTo>
                  <a:lnTo>
                    <a:pt x="355384" y="51917"/>
                  </a:lnTo>
                  <a:lnTo>
                    <a:pt x="356908" y="54965"/>
                  </a:lnTo>
                  <a:lnTo>
                    <a:pt x="359956" y="58013"/>
                  </a:lnTo>
                  <a:lnTo>
                    <a:pt x="359956" y="62585"/>
                  </a:lnTo>
                  <a:lnTo>
                    <a:pt x="382816" y="58013"/>
                  </a:lnTo>
                  <a:lnTo>
                    <a:pt x="379768" y="48869"/>
                  </a:lnTo>
                  <a:lnTo>
                    <a:pt x="344716" y="30581"/>
                  </a:lnTo>
                  <a:lnTo>
                    <a:pt x="334949" y="31419"/>
                  </a:lnTo>
                  <a:lnTo>
                    <a:pt x="304419" y="57251"/>
                  </a:lnTo>
                  <a:lnTo>
                    <a:pt x="301942" y="76301"/>
                  </a:lnTo>
                  <a:lnTo>
                    <a:pt x="302539" y="86258"/>
                  </a:lnTo>
                  <a:lnTo>
                    <a:pt x="326148" y="118872"/>
                  </a:lnTo>
                  <a:lnTo>
                    <a:pt x="343192" y="122110"/>
                  </a:lnTo>
                  <a:lnTo>
                    <a:pt x="351764" y="121564"/>
                  </a:lnTo>
                  <a:lnTo>
                    <a:pt x="381762" y="97472"/>
                  </a:lnTo>
                  <a:lnTo>
                    <a:pt x="384340" y="90017"/>
                  </a:lnTo>
                  <a:close/>
                </a:path>
                <a:path w="561975" h="122555">
                  <a:moveTo>
                    <a:pt x="423964" y="32105"/>
                  </a:moveTo>
                  <a:lnTo>
                    <a:pt x="401104" y="32105"/>
                  </a:lnTo>
                  <a:lnTo>
                    <a:pt x="401104" y="120586"/>
                  </a:lnTo>
                  <a:lnTo>
                    <a:pt x="423964" y="120586"/>
                  </a:lnTo>
                  <a:lnTo>
                    <a:pt x="423964" y="32105"/>
                  </a:lnTo>
                  <a:close/>
                </a:path>
                <a:path w="561975" h="122555">
                  <a:moveTo>
                    <a:pt x="423964" y="0"/>
                  </a:moveTo>
                  <a:lnTo>
                    <a:pt x="401104" y="0"/>
                  </a:lnTo>
                  <a:lnTo>
                    <a:pt x="401104" y="21437"/>
                  </a:lnTo>
                  <a:lnTo>
                    <a:pt x="423964" y="21437"/>
                  </a:lnTo>
                  <a:lnTo>
                    <a:pt x="423964" y="0"/>
                  </a:lnTo>
                  <a:close/>
                </a:path>
                <a:path w="561975" h="122555">
                  <a:moveTo>
                    <a:pt x="518541" y="120586"/>
                  </a:moveTo>
                  <a:lnTo>
                    <a:pt x="515493" y="111442"/>
                  </a:lnTo>
                  <a:lnTo>
                    <a:pt x="515493" y="109918"/>
                  </a:lnTo>
                  <a:lnTo>
                    <a:pt x="515493" y="108305"/>
                  </a:lnTo>
                  <a:lnTo>
                    <a:pt x="513969" y="105257"/>
                  </a:lnTo>
                  <a:lnTo>
                    <a:pt x="513969" y="77825"/>
                  </a:lnTo>
                  <a:lnTo>
                    <a:pt x="513969" y="54965"/>
                  </a:lnTo>
                  <a:lnTo>
                    <a:pt x="512749" y="48869"/>
                  </a:lnTo>
                  <a:lnTo>
                    <a:pt x="512445" y="47345"/>
                  </a:lnTo>
                  <a:lnTo>
                    <a:pt x="510921" y="44297"/>
                  </a:lnTo>
                  <a:lnTo>
                    <a:pt x="509397" y="39725"/>
                  </a:lnTo>
                  <a:lnTo>
                    <a:pt x="504825" y="36677"/>
                  </a:lnTo>
                  <a:lnTo>
                    <a:pt x="500253" y="35153"/>
                  </a:lnTo>
                  <a:lnTo>
                    <a:pt x="495681" y="32105"/>
                  </a:lnTo>
                  <a:lnTo>
                    <a:pt x="488061" y="30581"/>
                  </a:lnTo>
                  <a:lnTo>
                    <a:pt x="477393" y="30581"/>
                  </a:lnTo>
                  <a:lnTo>
                    <a:pt x="442252" y="47345"/>
                  </a:lnTo>
                  <a:lnTo>
                    <a:pt x="439204" y="54965"/>
                  </a:lnTo>
                  <a:lnTo>
                    <a:pt x="460540" y="59537"/>
                  </a:lnTo>
                  <a:lnTo>
                    <a:pt x="462064" y="54965"/>
                  </a:lnTo>
                  <a:lnTo>
                    <a:pt x="463588" y="51917"/>
                  </a:lnTo>
                  <a:lnTo>
                    <a:pt x="466725" y="50393"/>
                  </a:lnTo>
                  <a:lnTo>
                    <a:pt x="468249" y="48869"/>
                  </a:lnTo>
                  <a:lnTo>
                    <a:pt x="486537" y="48869"/>
                  </a:lnTo>
                  <a:lnTo>
                    <a:pt x="488061" y="51917"/>
                  </a:lnTo>
                  <a:lnTo>
                    <a:pt x="489585" y="53441"/>
                  </a:lnTo>
                  <a:lnTo>
                    <a:pt x="491109" y="56489"/>
                  </a:lnTo>
                  <a:lnTo>
                    <a:pt x="491109" y="62585"/>
                  </a:lnTo>
                  <a:lnTo>
                    <a:pt x="491109" y="77825"/>
                  </a:lnTo>
                  <a:lnTo>
                    <a:pt x="491109" y="94589"/>
                  </a:lnTo>
                  <a:lnTo>
                    <a:pt x="489585" y="97637"/>
                  </a:lnTo>
                  <a:lnTo>
                    <a:pt x="485013" y="102209"/>
                  </a:lnTo>
                  <a:lnTo>
                    <a:pt x="480441" y="103733"/>
                  </a:lnTo>
                  <a:lnTo>
                    <a:pt x="477393" y="105257"/>
                  </a:lnTo>
                  <a:lnTo>
                    <a:pt x="469773" y="105257"/>
                  </a:lnTo>
                  <a:lnTo>
                    <a:pt x="466725" y="103733"/>
                  </a:lnTo>
                  <a:lnTo>
                    <a:pt x="463588" y="102209"/>
                  </a:lnTo>
                  <a:lnTo>
                    <a:pt x="462064" y="99161"/>
                  </a:lnTo>
                  <a:lnTo>
                    <a:pt x="460540" y="97637"/>
                  </a:lnTo>
                  <a:lnTo>
                    <a:pt x="460540" y="90017"/>
                  </a:lnTo>
                  <a:lnTo>
                    <a:pt x="462064" y="88493"/>
                  </a:lnTo>
                  <a:lnTo>
                    <a:pt x="465201" y="85445"/>
                  </a:lnTo>
                  <a:lnTo>
                    <a:pt x="466725" y="83921"/>
                  </a:lnTo>
                  <a:lnTo>
                    <a:pt x="471297" y="82397"/>
                  </a:lnTo>
                  <a:lnTo>
                    <a:pt x="477393" y="80873"/>
                  </a:lnTo>
                  <a:lnTo>
                    <a:pt x="483489" y="80873"/>
                  </a:lnTo>
                  <a:lnTo>
                    <a:pt x="488061" y="79349"/>
                  </a:lnTo>
                  <a:lnTo>
                    <a:pt x="491109" y="77825"/>
                  </a:lnTo>
                  <a:lnTo>
                    <a:pt x="491109" y="62585"/>
                  </a:lnTo>
                  <a:lnTo>
                    <a:pt x="486537" y="64109"/>
                  </a:lnTo>
                  <a:lnTo>
                    <a:pt x="480441" y="67157"/>
                  </a:lnTo>
                  <a:lnTo>
                    <a:pt x="468249" y="68681"/>
                  </a:lnTo>
                  <a:lnTo>
                    <a:pt x="460540" y="70205"/>
                  </a:lnTo>
                  <a:lnTo>
                    <a:pt x="454444" y="71729"/>
                  </a:lnTo>
                  <a:lnTo>
                    <a:pt x="449872" y="74777"/>
                  </a:lnTo>
                  <a:lnTo>
                    <a:pt x="446824" y="76301"/>
                  </a:lnTo>
                  <a:lnTo>
                    <a:pt x="440728" y="82397"/>
                  </a:lnTo>
                  <a:lnTo>
                    <a:pt x="437680" y="86969"/>
                  </a:lnTo>
                  <a:lnTo>
                    <a:pt x="437680" y="103733"/>
                  </a:lnTo>
                  <a:lnTo>
                    <a:pt x="439204" y="109918"/>
                  </a:lnTo>
                  <a:lnTo>
                    <a:pt x="445300" y="114490"/>
                  </a:lnTo>
                  <a:lnTo>
                    <a:pt x="449872" y="119062"/>
                  </a:lnTo>
                  <a:lnTo>
                    <a:pt x="457492" y="122110"/>
                  </a:lnTo>
                  <a:lnTo>
                    <a:pt x="471297" y="122110"/>
                  </a:lnTo>
                  <a:lnTo>
                    <a:pt x="485013" y="117538"/>
                  </a:lnTo>
                  <a:lnTo>
                    <a:pt x="489585" y="114490"/>
                  </a:lnTo>
                  <a:lnTo>
                    <a:pt x="492633" y="109918"/>
                  </a:lnTo>
                  <a:lnTo>
                    <a:pt x="492633" y="111442"/>
                  </a:lnTo>
                  <a:lnTo>
                    <a:pt x="494157" y="111442"/>
                  </a:lnTo>
                  <a:lnTo>
                    <a:pt x="494157" y="116014"/>
                  </a:lnTo>
                  <a:lnTo>
                    <a:pt x="495681" y="119062"/>
                  </a:lnTo>
                  <a:lnTo>
                    <a:pt x="495681" y="120586"/>
                  </a:lnTo>
                  <a:lnTo>
                    <a:pt x="518541" y="120586"/>
                  </a:lnTo>
                  <a:close/>
                </a:path>
                <a:path w="561975" h="122555">
                  <a:moveTo>
                    <a:pt x="561403" y="0"/>
                  </a:moveTo>
                  <a:lnTo>
                    <a:pt x="537019" y="0"/>
                  </a:lnTo>
                  <a:lnTo>
                    <a:pt x="537019" y="120396"/>
                  </a:lnTo>
                  <a:lnTo>
                    <a:pt x="561403" y="120396"/>
                  </a:lnTo>
                  <a:lnTo>
                    <a:pt x="561403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044600" y="1463039"/>
              <a:ext cx="317087" cy="125158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390834" y="1466087"/>
              <a:ext cx="199739" cy="15563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654676" y="1466087"/>
              <a:ext cx="276034" cy="12211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952106" y="1466087"/>
              <a:ext cx="227970" cy="122110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244941" y="1496663"/>
              <a:ext cx="80772" cy="9153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345525" y="1496663"/>
              <a:ext cx="79343" cy="90011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444680" y="1466088"/>
              <a:ext cx="85439" cy="12211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597175" y="1466087"/>
              <a:ext cx="79343" cy="12058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696393" y="1496663"/>
              <a:ext cx="89948" cy="91535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806153" y="1496663"/>
              <a:ext cx="274510" cy="91535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6135624" y="1467611"/>
              <a:ext cx="230504" cy="120650"/>
            </a:xfrm>
            <a:custGeom>
              <a:avLst/>
              <a:gdLst/>
              <a:ahLst/>
              <a:cxnLst/>
              <a:rect l="l" t="t" r="r" b="b"/>
              <a:pathLst>
                <a:path w="230504" h="120650">
                  <a:moveTo>
                    <a:pt x="80810" y="68922"/>
                  </a:moveTo>
                  <a:lnTo>
                    <a:pt x="80492" y="67157"/>
                  </a:lnTo>
                  <a:lnTo>
                    <a:pt x="78867" y="58394"/>
                  </a:lnTo>
                  <a:lnTo>
                    <a:pt x="75196" y="49580"/>
                  </a:lnTo>
                  <a:lnTo>
                    <a:pt x="73520" y="47345"/>
                  </a:lnTo>
                  <a:lnTo>
                    <a:pt x="70104" y="42773"/>
                  </a:lnTo>
                  <a:lnTo>
                    <a:pt x="64046" y="36766"/>
                  </a:lnTo>
                  <a:lnTo>
                    <a:pt x="57912" y="32969"/>
                  </a:lnTo>
                  <a:lnTo>
                    <a:pt x="57912" y="61061"/>
                  </a:lnTo>
                  <a:lnTo>
                    <a:pt x="57912" y="67157"/>
                  </a:lnTo>
                  <a:lnTo>
                    <a:pt x="24384" y="67157"/>
                  </a:lnTo>
                  <a:lnTo>
                    <a:pt x="24384" y="61061"/>
                  </a:lnTo>
                  <a:lnTo>
                    <a:pt x="25908" y="56489"/>
                  </a:lnTo>
                  <a:lnTo>
                    <a:pt x="28956" y="51917"/>
                  </a:lnTo>
                  <a:lnTo>
                    <a:pt x="32004" y="48869"/>
                  </a:lnTo>
                  <a:lnTo>
                    <a:pt x="36576" y="47345"/>
                  </a:lnTo>
                  <a:lnTo>
                    <a:pt x="45720" y="47345"/>
                  </a:lnTo>
                  <a:lnTo>
                    <a:pt x="50292" y="48869"/>
                  </a:lnTo>
                  <a:lnTo>
                    <a:pt x="56388" y="54965"/>
                  </a:lnTo>
                  <a:lnTo>
                    <a:pt x="57912" y="61061"/>
                  </a:lnTo>
                  <a:lnTo>
                    <a:pt x="57912" y="32969"/>
                  </a:lnTo>
                  <a:lnTo>
                    <a:pt x="57150" y="32486"/>
                  </a:lnTo>
                  <a:lnTo>
                    <a:pt x="49022" y="29895"/>
                  </a:lnTo>
                  <a:lnTo>
                    <a:pt x="48831" y="29895"/>
                  </a:lnTo>
                  <a:lnTo>
                    <a:pt x="39624" y="29057"/>
                  </a:lnTo>
                  <a:lnTo>
                    <a:pt x="5778" y="48412"/>
                  </a:lnTo>
                  <a:lnTo>
                    <a:pt x="0" y="74777"/>
                  </a:lnTo>
                  <a:lnTo>
                    <a:pt x="571" y="83616"/>
                  </a:lnTo>
                  <a:lnTo>
                    <a:pt x="22479" y="116967"/>
                  </a:lnTo>
                  <a:lnTo>
                    <a:pt x="42672" y="120586"/>
                  </a:lnTo>
                  <a:lnTo>
                    <a:pt x="51816" y="120586"/>
                  </a:lnTo>
                  <a:lnTo>
                    <a:pt x="59436" y="117538"/>
                  </a:lnTo>
                  <a:lnTo>
                    <a:pt x="65532" y="114490"/>
                  </a:lnTo>
                  <a:lnTo>
                    <a:pt x="73152" y="109918"/>
                  </a:lnTo>
                  <a:lnTo>
                    <a:pt x="76809" y="103733"/>
                  </a:lnTo>
                  <a:lnTo>
                    <a:pt x="77724" y="102209"/>
                  </a:lnTo>
                  <a:lnTo>
                    <a:pt x="80772" y="94589"/>
                  </a:lnTo>
                  <a:lnTo>
                    <a:pt x="56388" y="90017"/>
                  </a:lnTo>
                  <a:lnTo>
                    <a:pt x="56388" y="94589"/>
                  </a:lnTo>
                  <a:lnTo>
                    <a:pt x="53340" y="97637"/>
                  </a:lnTo>
                  <a:lnTo>
                    <a:pt x="51816" y="100685"/>
                  </a:lnTo>
                  <a:lnTo>
                    <a:pt x="45720" y="103733"/>
                  </a:lnTo>
                  <a:lnTo>
                    <a:pt x="36576" y="103733"/>
                  </a:lnTo>
                  <a:lnTo>
                    <a:pt x="22860" y="80873"/>
                  </a:lnTo>
                  <a:lnTo>
                    <a:pt x="80772" y="80873"/>
                  </a:lnTo>
                  <a:lnTo>
                    <a:pt x="80810" y="68922"/>
                  </a:lnTo>
                  <a:close/>
                </a:path>
                <a:path w="230504" h="120650">
                  <a:moveTo>
                    <a:pt x="143344" y="117538"/>
                  </a:moveTo>
                  <a:lnTo>
                    <a:pt x="140550" y="100685"/>
                  </a:lnTo>
                  <a:lnTo>
                    <a:pt x="140296" y="99161"/>
                  </a:lnTo>
                  <a:lnTo>
                    <a:pt x="137248" y="100685"/>
                  </a:lnTo>
                  <a:lnTo>
                    <a:pt x="128104" y="100685"/>
                  </a:lnTo>
                  <a:lnTo>
                    <a:pt x="126580" y="99161"/>
                  </a:lnTo>
                  <a:lnTo>
                    <a:pt x="126580" y="97637"/>
                  </a:lnTo>
                  <a:lnTo>
                    <a:pt x="125056" y="97637"/>
                  </a:lnTo>
                  <a:lnTo>
                    <a:pt x="125056" y="50393"/>
                  </a:lnTo>
                  <a:lnTo>
                    <a:pt x="140296" y="50393"/>
                  </a:lnTo>
                  <a:lnTo>
                    <a:pt x="140296" y="30581"/>
                  </a:lnTo>
                  <a:lnTo>
                    <a:pt x="125056" y="30581"/>
                  </a:lnTo>
                  <a:lnTo>
                    <a:pt x="125056" y="0"/>
                  </a:lnTo>
                  <a:lnTo>
                    <a:pt x="102196" y="13716"/>
                  </a:lnTo>
                  <a:lnTo>
                    <a:pt x="102196" y="30581"/>
                  </a:lnTo>
                  <a:lnTo>
                    <a:pt x="91440" y="30581"/>
                  </a:lnTo>
                  <a:lnTo>
                    <a:pt x="91440" y="50393"/>
                  </a:lnTo>
                  <a:lnTo>
                    <a:pt x="102196" y="50393"/>
                  </a:lnTo>
                  <a:lnTo>
                    <a:pt x="102196" y="103733"/>
                  </a:lnTo>
                  <a:lnTo>
                    <a:pt x="103720" y="108394"/>
                  </a:lnTo>
                  <a:lnTo>
                    <a:pt x="105244" y="111442"/>
                  </a:lnTo>
                  <a:lnTo>
                    <a:pt x="108292" y="114490"/>
                  </a:lnTo>
                  <a:lnTo>
                    <a:pt x="109816" y="117538"/>
                  </a:lnTo>
                  <a:lnTo>
                    <a:pt x="112864" y="119062"/>
                  </a:lnTo>
                  <a:lnTo>
                    <a:pt x="117436" y="119062"/>
                  </a:lnTo>
                  <a:lnTo>
                    <a:pt x="120484" y="120586"/>
                  </a:lnTo>
                  <a:lnTo>
                    <a:pt x="131152" y="120586"/>
                  </a:lnTo>
                  <a:lnTo>
                    <a:pt x="143344" y="117538"/>
                  </a:lnTo>
                  <a:close/>
                </a:path>
                <a:path w="230504" h="120650">
                  <a:moveTo>
                    <a:pt x="230301" y="88493"/>
                  </a:moveTo>
                  <a:lnTo>
                    <a:pt x="207352" y="85445"/>
                  </a:lnTo>
                  <a:lnTo>
                    <a:pt x="207352" y="91541"/>
                  </a:lnTo>
                  <a:lnTo>
                    <a:pt x="204304" y="96113"/>
                  </a:lnTo>
                  <a:lnTo>
                    <a:pt x="199732" y="100685"/>
                  </a:lnTo>
                  <a:lnTo>
                    <a:pt x="195160" y="102209"/>
                  </a:lnTo>
                  <a:lnTo>
                    <a:pt x="186016" y="102209"/>
                  </a:lnTo>
                  <a:lnTo>
                    <a:pt x="181444" y="99161"/>
                  </a:lnTo>
                  <a:lnTo>
                    <a:pt x="173824" y="91541"/>
                  </a:lnTo>
                  <a:lnTo>
                    <a:pt x="172300" y="83921"/>
                  </a:lnTo>
                  <a:lnTo>
                    <a:pt x="172300" y="64109"/>
                  </a:lnTo>
                  <a:lnTo>
                    <a:pt x="173824" y="58013"/>
                  </a:lnTo>
                  <a:lnTo>
                    <a:pt x="179920" y="48869"/>
                  </a:lnTo>
                  <a:lnTo>
                    <a:pt x="184492" y="47345"/>
                  </a:lnTo>
                  <a:lnTo>
                    <a:pt x="195160" y="47345"/>
                  </a:lnTo>
                  <a:lnTo>
                    <a:pt x="201256" y="50393"/>
                  </a:lnTo>
                  <a:lnTo>
                    <a:pt x="204304" y="53441"/>
                  </a:lnTo>
                  <a:lnTo>
                    <a:pt x="205828" y="56489"/>
                  </a:lnTo>
                  <a:lnTo>
                    <a:pt x="207352" y="61061"/>
                  </a:lnTo>
                  <a:lnTo>
                    <a:pt x="228777" y="56489"/>
                  </a:lnTo>
                  <a:lnTo>
                    <a:pt x="198285" y="29603"/>
                  </a:lnTo>
                  <a:lnTo>
                    <a:pt x="190588" y="29057"/>
                  </a:lnTo>
                  <a:lnTo>
                    <a:pt x="181749" y="29895"/>
                  </a:lnTo>
                  <a:lnTo>
                    <a:pt x="151155" y="55727"/>
                  </a:lnTo>
                  <a:lnTo>
                    <a:pt x="147916" y="74777"/>
                  </a:lnTo>
                  <a:lnTo>
                    <a:pt x="148755" y="84734"/>
                  </a:lnTo>
                  <a:lnTo>
                    <a:pt x="173062" y="117348"/>
                  </a:lnTo>
                  <a:lnTo>
                    <a:pt x="190588" y="120586"/>
                  </a:lnTo>
                  <a:lnTo>
                    <a:pt x="198285" y="120040"/>
                  </a:lnTo>
                  <a:lnTo>
                    <a:pt x="228587" y="95948"/>
                  </a:lnTo>
                  <a:lnTo>
                    <a:pt x="230301" y="88493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382512" y="1466087"/>
              <a:ext cx="2260472" cy="155638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8659367" y="1530095"/>
              <a:ext cx="45720" cy="24765"/>
            </a:xfrm>
            <a:custGeom>
              <a:avLst/>
              <a:gdLst/>
              <a:ahLst/>
              <a:cxnLst/>
              <a:rect l="l" t="t" r="r" b="b"/>
              <a:pathLst>
                <a:path w="45720" h="24765">
                  <a:moveTo>
                    <a:pt x="45719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45719" y="0"/>
                  </a:lnTo>
                  <a:lnTo>
                    <a:pt x="45719" y="24383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824960" y="1463039"/>
              <a:ext cx="3083909" cy="324993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3927144" y="1466087"/>
              <a:ext cx="5250180" cy="320040"/>
            </a:xfrm>
            <a:custGeom>
              <a:avLst/>
              <a:gdLst/>
              <a:ahLst/>
              <a:cxnLst/>
              <a:rect l="l" t="t" r="r" b="b"/>
              <a:pathLst>
                <a:path w="5250180" h="320039">
                  <a:moveTo>
                    <a:pt x="22860" y="231940"/>
                  </a:moveTo>
                  <a:lnTo>
                    <a:pt x="0" y="231940"/>
                  </a:lnTo>
                  <a:lnTo>
                    <a:pt x="0" y="318897"/>
                  </a:lnTo>
                  <a:lnTo>
                    <a:pt x="22860" y="318897"/>
                  </a:lnTo>
                  <a:lnTo>
                    <a:pt x="22860" y="231940"/>
                  </a:lnTo>
                  <a:close/>
                </a:path>
                <a:path w="5250180" h="320039">
                  <a:moveTo>
                    <a:pt x="22860" y="198412"/>
                  </a:moveTo>
                  <a:lnTo>
                    <a:pt x="0" y="198412"/>
                  </a:lnTo>
                  <a:lnTo>
                    <a:pt x="0" y="219748"/>
                  </a:lnTo>
                  <a:lnTo>
                    <a:pt x="22860" y="219748"/>
                  </a:lnTo>
                  <a:lnTo>
                    <a:pt x="22860" y="198412"/>
                  </a:lnTo>
                  <a:close/>
                </a:path>
                <a:path w="5250180" h="320039">
                  <a:moveTo>
                    <a:pt x="65735" y="198120"/>
                  </a:moveTo>
                  <a:lnTo>
                    <a:pt x="41351" y="198120"/>
                  </a:lnTo>
                  <a:lnTo>
                    <a:pt x="41351" y="320040"/>
                  </a:lnTo>
                  <a:lnTo>
                    <a:pt x="65735" y="320040"/>
                  </a:lnTo>
                  <a:lnTo>
                    <a:pt x="65735" y="198120"/>
                  </a:lnTo>
                  <a:close/>
                </a:path>
                <a:path w="5250180" h="320039">
                  <a:moveTo>
                    <a:pt x="4875949" y="74777"/>
                  </a:moveTo>
                  <a:lnTo>
                    <a:pt x="4859515" y="37655"/>
                  </a:lnTo>
                  <a:lnTo>
                    <a:pt x="4851565" y="33134"/>
                  </a:lnTo>
                  <a:lnTo>
                    <a:pt x="4851565" y="67157"/>
                  </a:lnTo>
                  <a:lnTo>
                    <a:pt x="4851527" y="85610"/>
                  </a:lnTo>
                  <a:lnTo>
                    <a:pt x="4850041" y="93065"/>
                  </a:lnTo>
                  <a:lnTo>
                    <a:pt x="4843945" y="102209"/>
                  </a:lnTo>
                  <a:lnTo>
                    <a:pt x="4839373" y="103733"/>
                  </a:lnTo>
                  <a:lnTo>
                    <a:pt x="4827181" y="103733"/>
                  </a:lnTo>
                  <a:lnTo>
                    <a:pt x="4822609" y="100685"/>
                  </a:lnTo>
                  <a:lnTo>
                    <a:pt x="4818037" y="94589"/>
                  </a:lnTo>
                  <a:lnTo>
                    <a:pt x="4814989" y="90017"/>
                  </a:lnTo>
                  <a:lnTo>
                    <a:pt x="4813465" y="83921"/>
                  </a:lnTo>
                  <a:lnTo>
                    <a:pt x="4813465" y="65633"/>
                  </a:lnTo>
                  <a:lnTo>
                    <a:pt x="4814989" y="59537"/>
                  </a:lnTo>
                  <a:lnTo>
                    <a:pt x="4819561" y="54965"/>
                  </a:lnTo>
                  <a:lnTo>
                    <a:pt x="4822609" y="50393"/>
                  </a:lnTo>
                  <a:lnTo>
                    <a:pt x="4827181" y="48869"/>
                  </a:lnTo>
                  <a:lnTo>
                    <a:pt x="4837849" y="48869"/>
                  </a:lnTo>
                  <a:lnTo>
                    <a:pt x="4842421" y="50393"/>
                  </a:lnTo>
                  <a:lnTo>
                    <a:pt x="4846993" y="54965"/>
                  </a:lnTo>
                  <a:lnTo>
                    <a:pt x="4850041" y="59537"/>
                  </a:lnTo>
                  <a:lnTo>
                    <a:pt x="4851565" y="67157"/>
                  </a:lnTo>
                  <a:lnTo>
                    <a:pt x="4851565" y="33134"/>
                  </a:lnTo>
                  <a:lnTo>
                    <a:pt x="4846853" y="31419"/>
                  </a:lnTo>
                  <a:lnTo>
                    <a:pt x="4839373" y="30581"/>
                  </a:lnTo>
                  <a:lnTo>
                    <a:pt x="4831893" y="31419"/>
                  </a:lnTo>
                  <a:lnTo>
                    <a:pt x="4825276" y="33820"/>
                  </a:lnTo>
                  <a:lnTo>
                    <a:pt x="4819231" y="37655"/>
                  </a:lnTo>
                  <a:lnTo>
                    <a:pt x="4813465" y="42773"/>
                  </a:lnTo>
                  <a:lnTo>
                    <a:pt x="4813465" y="0"/>
                  </a:lnTo>
                  <a:lnTo>
                    <a:pt x="4790605" y="0"/>
                  </a:lnTo>
                  <a:lnTo>
                    <a:pt x="4790605" y="120586"/>
                  </a:lnTo>
                  <a:lnTo>
                    <a:pt x="4811941" y="120586"/>
                  </a:lnTo>
                  <a:lnTo>
                    <a:pt x="4811941" y="106781"/>
                  </a:lnTo>
                  <a:lnTo>
                    <a:pt x="4814989" y="111442"/>
                  </a:lnTo>
                  <a:lnTo>
                    <a:pt x="4819561" y="116014"/>
                  </a:lnTo>
                  <a:lnTo>
                    <a:pt x="4824133" y="117538"/>
                  </a:lnTo>
                  <a:lnTo>
                    <a:pt x="4830229" y="120586"/>
                  </a:lnTo>
                  <a:lnTo>
                    <a:pt x="4834801" y="122110"/>
                  </a:lnTo>
                  <a:lnTo>
                    <a:pt x="4839373" y="122110"/>
                  </a:lnTo>
                  <a:lnTo>
                    <a:pt x="4869853" y="103733"/>
                  </a:lnTo>
                  <a:lnTo>
                    <a:pt x="4870158" y="103327"/>
                  </a:lnTo>
                  <a:lnTo>
                    <a:pt x="4873472" y="95173"/>
                  </a:lnTo>
                  <a:lnTo>
                    <a:pt x="4873587" y="94589"/>
                  </a:lnTo>
                  <a:lnTo>
                    <a:pt x="4875352" y="85610"/>
                  </a:lnTo>
                  <a:lnTo>
                    <a:pt x="4875441" y="83921"/>
                  </a:lnTo>
                  <a:lnTo>
                    <a:pt x="4875949" y="74777"/>
                  </a:lnTo>
                  <a:close/>
                </a:path>
                <a:path w="5250180" h="320039">
                  <a:moveTo>
                    <a:pt x="4972050" y="120586"/>
                  </a:moveTo>
                  <a:lnTo>
                    <a:pt x="4969002" y="111442"/>
                  </a:lnTo>
                  <a:lnTo>
                    <a:pt x="4968265" y="109918"/>
                  </a:lnTo>
                  <a:lnTo>
                    <a:pt x="4967478" y="108305"/>
                  </a:lnTo>
                  <a:lnTo>
                    <a:pt x="4967478" y="105257"/>
                  </a:lnTo>
                  <a:lnTo>
                    <a:pt x="4967478" y="77825"/>
                  </a:lnTo>
                  <a:lnTo>
                    <a:pt x="4967478" y="54965"/>
                  </a:lnTo>
                  <a:lnTo>
                    <a:pt x="4966259" y="48869"/>
                  </a:lnTo>
                  <a:lnTo>
                    <a:pt x="4965954" y="47345"/>
                  </a:lnTo>
                  <a:lnTo>
                    <a:pt x="4964430" y="44297"/>
                  </a:lnTo>
                  <a:lnTo>
                    <a:pt x="4962906" y="39725"/>
                  </a:lnTo>
                  <a:lnTo>
                    <a:pt x="4958334" y="36677"/>
                  </a:lnTo>
                  <a:lnTo>
                    <a:pt x="4953762" y="35153"/>
                  </a:lnTo>
                  <a:lnTo>
                    <a:pt x="4949190" y="32105"/>
                  </a:lnTo>
                  <a:lnTo>
                    <a:pt x="4941570" y="30581"/>
                  </a:lnTo>
                  <a:lnTo>
                    <a:pt x="4930902" y="30581"/>
                  </a:lnTo>
                  <a:lnTo>
                    <a:pt x="4895761" y="47345"/>
                  </a:lnTo>
                  <a:lnTo>
                    <a:pt x="4892713" y="54965"/>
                  </a:lnTo>
                  <a:lnTo>
                    <a:pt x="4914138" y="59537"/>
                  </a:lnTo>
                  <a:lnTo>
                    <a:pt x="4915662" y="54965"/>
                  </a:lnTo>
                  <a:lnTo>
                    <a:pt x="4917186" y="51917"/>
                  </a:lnTo>
                  <a:lnTo>
                    <a:pt x="4918710" y="50393"/>
                  </a:lnTo>
                  <a:lnTo>
                    <a:pt x="4921758" y="48869"/>
                  </a:lnTo>
                  <a:lnTo>
                    <a:pt x="4938522" y="48869"/>
                  </a:lnTo>
                  <a:lnTo>
                    <a:pt x="4943094" y="53441"/>
                  </a:lnTo>
                  <a:lnTo>
                    <a:pt x="4944618" y="56489"/>
                  </a:lnTo>
                  <a:lnTo>
                    <a:pt x="4944618" y="62585"/>
                  </a:lnTo>
                  <a:lnTo>
                    <a:pt x="4944618" y="77825"/>
                  </a:lnTo>
                  <a:lnTo>
                    <a:pt x="4944618" y="91541"/>
                  </a:lnTo>
                  <a:lnTo>
                    <a:pt x="4943094" y="94589"/>
                  </a:lnTo>
                  <a:lnTo>
                    <a:pt x="4943094" y="97637"/>
                  </a:lnTo>
                  <a:lnTo>
                    <a:pt x="4938522" y="102209"/>
                  </a:lnTo>
                  <a:lnTo>
                    <a:pt x="4933950" y="103733"/>
                  </a:lnTo>
                  <a:lnTo>
                    <a:pt x="4930902" y="105257"/>
                  </a:lnTo>
                  <a:lnTo>
                    <a:pt x="4923282" y="105257"/>
                  </a:lnTo>
                  <a:lnTo>
                    <a:pt x="4917186" y="102209"/>
                  </a:lnTo>
                  <a:lnTo>
                    <a:pt x="4914138" y="99161"/>
                  </a:lnTo>
                  <a:lnTo>
                    <a:pt x="4914138" y="90017"/>
                  </a:lnTo>
                  <a:lnTo>
                    <a:pt x="4920234" y="83921"/>
                  </a:lnTo>
                  <a:lnTo>
                    <a:pt x="4924806" y="82397"/>
                  </a:lnTo>
                  <a:lnTo>
                    <a:pt x="4930902" y="80873"/>
                  </a:lnTo>
                  <a:lnTo>
                    <a:pt x="4936998" y="80873"/>
                  </a:lnTo>
                  <a:lnTo>
                    <a:pt x="4941570" y="79349"/>
                  </a:lnTo>
                  <a:lnTo>
                    <a:pt x="4944618" y="77825"/>
                  </a:lnTo>
                  <a:lnTo>
                    <a:pt x="4944618" y="62585"/>
                  </a:lnTo>
                  <a:lnTo>
                    <a:pt x="4940046" y="64109"/>
                  </a:lnTo>
                  <a:lnTo>
                    <a:pt x="4932426" y="67157"/>
                  </a:lnTo>
                  <a:lnTo>
                    <a:pt x="4921758" y="68681"/>
                  </a:lnTo>
                  <a:lnTo>
                    <a:pt x="4914138" y="70205"/>
                  </a:lnTo>
                  <a:lnTo>
                    <a:pt x="4908042" y="71729"/>
                  </a:lnTo>
                  <a:lnTo>
                    <a:pt x="4903470" y="74777"/>
                  </a:lnTo>
                  <a:lnTo>
                    <a:pt x="4900422" y="76301"/>
                  </a:lnTo>
                  <a:lnTo>
                    <a:pt x="4895761" y="79349"/>
                  </a:lnTo>
                  <a:lnTo>
                    <a:pt x="4894237" y="82397"/>
                  </a:lnTo>
                  <a:lnTo>
                    <a:pt x="4891189" y="86969"/>
                  </a:lnTo>
                  <a:lnTo>
                    <a:pt x="4891189" y="103733"/>
                  </a:lnTo>
                  <a:lnTo>
                    <a:pt x="4892713" y="109918"/>
                  </a:lnTo>
                  <a:lnTo>
                    <a:pt x="4898898" y="114490"/>
                  </a:lnTo>
                  <a:lnTo>
                    <a:pt x="4903470" y="119062"/>
                  </a:lnTo>
                  <a:lnTo>
                    <a:pt x="4911090" y="122110"/>
                  </a:lnTo>
                  <a:lnTo>
                    <a:pt x="4924806" y="122110"/>
                  </a:lnTo>
                  <a:lnTo>
                    <a:pt x="4938522" y="117538"/>
                  </a:lnTo>
                  <a:lnTo>
                    <a:pt x="4943094" y="114490"/>
                  </a:lnTo>
                  <a:lnTo>
                    <a:pt x="4946142" y="109918"/>
                  </a:lnTo>
                  <a:lnTo>
                    <a:pt x="4946142" y="111442"/>
                  </a:lnTo>
                  <a:lnTo>
                    <a:pt x="4947666" y="111442"/>
                  </a:lnTo>
                  <a:lnTo>
                    <a:pt x="4947666" y="116014"/>
                  </a:lnTo>
                  <a:lnTo>
                    <a:pt x="4949190" y="119062"/>
                  </a:lnTo>
                  <a:lnTo>
                    <a:pt x="4949190" y="120586"/>
                  </a:lnTo>
                  <a:lnTo>
                    <a:pt x="4972050" y="120586"/>
                  </a:lnTo>
                  <a:close/>
                </a:path>
                <a:path w="5250180" h="320039">
                  <a:moveTo>
                    <a:pt x="5063591" y="85445"/>
                  </a:moveTo>
                  <a:lnTo>
                    <a:pt x="5062067" y="79349"/>
                  </a:lnTo>
                  <a:lnTo>
                    <a:pt x="5057495" y="76301"/>
                  </a:lnTo>
                  <a:lnTo>
                    <a:pt x="5053228" y="73139"/>
                  </a:lnTo>
                  <a:lnTo>
                    <a:pt x="5011674" y="61061"/>
                  </a:lnTo>
                  <a:lnTo>
                    <a:pt x="5007102" y="56489"/>
                  </a:lnTo>
                  <a:lnTo>
                    <a:pt x="5007102" y="53441"/>
                  </a:lnTo>
                  <a:lnTo>
                    <a:pt x="5008626" y="50393"/>
                  </a:lnTo>
                  <a:lnTo>
                    <a:pt x="5010150" y="50393"/>
                  </a:lnTo>
                  <a:lnTo>
                    <a:pt x="5013198" y="48869"/>
                  </a:lnTo>
                  <a:lnTo>
                    <a:pt x="5017770" y="47345"/>
                  </a:lnTo>
                  <a:lnTo>
                    <a:pt x="5028539" y="47345"/>
                  </a:lnTo>
                  <a:lnTo>
                    <a:pt x="5037683" y="51917"/>
                  </a:lnTo>
                  <a:lnTo>
                    <a:pt x="5039207" y="54965"/>
                  </a:lnTo>
                  <a:lnTo>
                    <a:pt x="5039207" y="58013"/>
                  </a:lnTo>
                  <a:lnTo>
                    <a:pt x="5062067" y="53441"/>
                  </a:lnTo>
                  <a:lnTo>
                    <a:pt x="5031016" y="30886"/>
                  </a:lnTo>
                  <a:lnTo>
                    <a:pt x="5022443" y="30581"/>
                  </a:lnTo>
                  <a:lnTo>
                    <a:pt x="5013820" y="31127"/>
                  </a:lnTo>
                  <a:lnTo>
                    <a:pt x="4985766" y="50393"/>
                  </a:lnTo>
                  <a:lnTo>
                    <a:pt x="4985766" y="65633"/>
                  </a:lnTo>
                  <a:lnTo>
                    <a:pt x="5018989" y="85331"/>
                  </a:lnTo>
                  <a:lnTo>
                    <a:pt x="5031587" y="88493"/>
                  </a:lnTo>
                  <a:lnTo>
                    <a:pt x="5036159" y="90017"/>
                  </a:lnTo>
                  <a:lnTo>
                    <a:pt x="5037683" y="90017"/>
                  </a:lnTo>
                  <a:lnTo>
                    <a:pt x="5040731" y="93065"/>
                  </a:lnTo>
                  <a:lnTo>
                    <a:pt x="5040731" y="100685"/>
                  </a:lnTo>
                  <a:lnTo>
                    <a:pt x="5034635" y="103733"/>
                  </a:lnTo>
                  <a:lnTo>
                    <a:pt x="5030063" y="105257"/>
                  </a:lnTo>
                  <a:lnTo>
                    <a:pt x="5019294" y="105257"/>
                  </a:lnTo>
                  <a:lnTo>
                    <a:pt x="5005578" y="91541"/>
                  </a:lnTo>
                  <a:lnTo>
                    <a:pt x="4982718" y="94589"/>
                  </a:lnTo>
                  <a:lnTo>
                    <a:pt x="5016195" y="121564"/>
                  </a:lnTo>
                  <a:lnTo>
                    <a:pt x="5023967" y="122110"/>
                  </a:lnTo>
                  <a:lnTo>
                    <a:pt x="5033657" y="121539"/>
                  </a:lnTo>
                  <a:lnTo>
                    <a:pt x="5063591" y="100685"/>
                  </a:lnTo>
                  <a:lnTo>
                    <a:pt x="5063591" y="85445"/>
                  </a:lnTo>
                  <a:close/>
                </a:path>
                <a:path w="5250180" h="320039">
                  <a:moveTo>
                    <a:pt x="5159654" y="70446"/>
                  </a:moveTo>
                  <a:lnTo>
                    <a:pt x="5159324" y="68681"/>
                  </a:lnTo>
                  <a:lnTo>
                    <a:pt x="5157698" y="59918"/>
                  </a:lnTo>
                  <a:lnTo>
                    <a:pt x="5154028" y="51104"/>
                  </a:lnTo>
                  <a:lnTo>
                    <a:pt x="5152352" y="48869"/>
                  </a:lnTo>
                  <a:lnTo>
                    <a:pt x="5148935" y="44297"/>
                  </a:lnTo>
                  <a:lnTo>
                    <a:pt x="5142890" y="38290"/>
                  </a:lnTo>
                  <a:lnTo>
                    <a:pt x="5136743" y="34493"/>
                  </a:lnTo>
                  <a:lnTo>
                    <a:pt x="5136743" y="62585"/>
                  </a:lnTo>
                  <a:lnTo>
                    <a:pt x="5136743" y="68681"/>
                  </a:lnTo>
                  <a:lnTo>
                    <a:pt x="5103215" y="68681"/>
                  </a:lnTo>
                  <a:lnTo>
                    <a:pt x="5103215" y="62585"/>
                  </a:lnTo>
                  <a:lnTo>
                    <a:pt x="5104739" y="58013"/>
                  </a:lnTo>
                  <a:lnTo>
                    <a:pt x="5107787" y="53441"/>
                  </a:lnTo>
                  <a:lnTo>
                    <a:pt x="5110835" y="50393"/>
                  </a:lnTo>
                  <a:lnTo>
                    <a:pt x="5115407" y="48869"/>
                  </a:lnTo>
                  <a:lnTo>
                    <a:pt x="5124551" y="48869"/>
                  </a:lnTo>
                  <a:lnTo>
                    <a:pt x="5129123" y="50393"/>
                  </a:lnTo>
                  <a:lnTo>
                    <a:pt x="5135219" y="56489"/>
                  </a:lnTo>
                  <a:lnTo>
                    <a:pt x="5136743" y="62585"/>
                  </a:lnTo>
                  <a:lnTo>
                    <a:pt x="5136743" y="34493"/>
                  </a:lnTo>
                  <a:lnTo>
                    <a:pt x="5135981" y="34010"/>
                  </a:lnTo>
                  <a:lnTo>
                    <a:pt x="5127853" y="31419"/>
                  </a:lnTo>
                  <a:lnTo>
                    <a:pt x="5127676" y="31419"/>
                  </a:lnTo>
                  <a:lnTo>
                    <a:pt x="5118455" y="30581"/>
                  </a:lnTo>
                  <a:lnTo>
                    <a:pt x="5084623" y="49936"/>
                  </a:lnTo>
                  <a:lnTo>
                    <a:pt x="5081270" y="58013"/>
                  </a:lnTo>
                  <a:lnTo>
                    <a:pt x="5079428" y="66560"/>
                  </a:lnTo>
                  <a:lnTo>
                    <a:pt x="5078831" y="76301"/>
                  </a:lnTo>
                  <a:lnTo>
                    <a:pt x="5079403" y="85140"/>
                  </a:lnTo>
                  <a:lnTo>
                    <a:pt x="5081117" y="93256"/>
                  </a:lnTo>
                  <a:lnTo>
                    <a:pt x="5110696" y="121234"/>
                  </a:lnTo>
                  <a:lnTo>
                    <a:pt x="5121503" y="122110"/>
                  </a:lnTo>
                  <a:lnTo>
                    <a:pt x="5130647" y="122110"/>
                  </a:lnTo>
                  <a:lnTo>
                    <a:pt x="5159603" y="96113"/>
                  </a:lnTo>
                  <a:lnTo>
                    <a:pt x="5135219" y="91541"/>
                  </a:lnTo>
                  <a:lnTo>
                    <a:pt x="5135219" y="96113"/>
                  </a:lnTo>
                  <a:lnTo>
                    <a:pt x="5132171" y="99161"/>
                  </a:lnTo>
                  <a:lnTo>
                    <a:pt x="5130647" y="102209"/>
                  </a:lnTo>
                  <a:lnTo>
                    <a:pt x="5124551" y="105257"/>
                  </a:lnTo>
                  <a:lnTo>
                    <a:pt x="5115407" y="105257"/>
                  </a:lnTo>
                  <a:lnTo>
                    <a:pt x="5101691" y="82397"/>
                  </a:lnTo>
                  <a:lnTo>
                    <a:pt x="5159603" y="82397"/>
                  </a:lnTo>
                  <a:lnTo>
                    <a:pt x="5159654" y="70446"/>
                  </a:lnTo>
                  <a:close/>
                </a:path>
                <a:path w="5250180" h="320039">
                  <a:moveTo>
                    <a:pt x="5249621" y="0"/>
                  </a:moveTo>
                  <a:lnTo>
                    <a:pt x="5226761" y="0"/>
                  </a:lnTo>
                  <a:lnTo>
                    <a:pt x="5226761" y="42773"/>
                  </a:lnTo>
                  <a:lnTo>
                    <a:pt x="5226761" y="67157"/>
                  </a:lnTo>
                  <a:lnTo>
                    <a:pt x="5226761" y="85445"/>
                  </a:lnTo>
                  <a:lnTo>
                    <a:pt x="5225237" y="93065"/>
                  </a:lnTo>
                  <a:lnTo>
                    <a:pt x="5217617" y="100685"/>
                  </a:lnTo>
                  <a:lnTo>
                    <a:pt x="5213045" y="103733"/>
                  </a:lnTo>
                  <a:lnTo>
                    <a:pt x="5200751" y="103733"/>
                  </a:lnTo>
                  <a:lnTo>
                    <a:pt x="5194655" y="100685"/>
                  </a:lnTo>
                  <a:lnTo>
                    <a:pt x="5191607" y="94589"/>
                  </a:lnTo>
                  <a:lnTo>
                    <a:pt x="5188559" y="90017"/>
                  </a:lnTo>
                  <a:lnTo>
                    <a:pt x="5187035" y="83921"/>
                  </a:lnTo>
                  <a:lnTo>
                    <a:pt x="5187035" y="65633"/>
                  </a:lnTo>
                  <a:lnTo>
                    <a:pt x="5190083" y="59537"/>
                  </a:lnTo>
                  <a:lnTo>
                    <a:pt x="5193131" y="54965"/>
                  </a:lnTo>
                  <a:lnTo>
                    <a:pt x="5197703" y="50393"/>
                  </a:lnTo>
                  <a:lnTo>
                    <a:pt x="5202275" y="48869"/>
                  </a:lnTo>
                  <a:lnTo>
                    <a:pt x="5213045" y="48869"/>
                  </a:lnTo>
                  <a:lnTo>
                    <a:pt x="5217617" y="50393"/>
                  </a:lnTo>
                  <a:lnTo>
                    <a:pt x="5220665" y="54965"/>
                  </a:lnTo>
                  <a:lnTo>
                    <a:pt x="5225237" y="59537"/>
                  </a:lnTo>
                  <a:lnTo>
                    <a:pt x="5226761" y="67157"/>
                  </a:lnTo>
                  <a:lnTo>
                    <a:pt x="5226761" y="42773"/>
                  </a:lnTo>
                  <a:lnTo>
                    <a:pt x="5220995" y="37655"/>
                  </a:lnTo>
                  <a:lnTo>
                    <a:pt x="5214937" y="33820"/>
                  </a:lnTo>
                  <a:lnTo>
                    <a:pt x="5208282" y="31419"/>
                  </a:lnTo>
                  <a:lnTo>
                    <a:pt x="5200751" y="30581"/>
                  </a:lnTo>
                  <a:lnTo>
                    <a:pt x="5193055" y="31419"/>
                  </a:lnTo>
                  <a:lnTo>
                    <a:pt x="5164785" y="65633"/>
                  </a:lnTo>
                  <a:lnTo>
                    <a:pt x="5164175" y="76301"/>
                  </a:lnTo>
                  <a:lnTo>
                    <a:pt x="5164772" y="86258"/>
                  </a:lnTo>
                  <a:lnTo>
                    <a:pt x="5186654" y="118872"/>
                  </a:lnTo>
                  <a:lnTo>
                    <a:pt x="5200751" y="122110"/>
                  </a:lnTo>
                  <a:lnTo>
                    <a:pt x="5205323" y="122110"/>
                  </a:lnTo>
                  <a:lnTo>
                    <a:pt x="5209895" y="120586"/>
                  </a:lnTo>
                  <a:lnTo>
                    <a:pt x="5216093" y="119062"/>
                  </a:lnTo>
                  <a:lnTo>
                    <a:pt x="5220665" y="116014"/>
                  </a:lnTo>
                  <a:lnTo>
                    <a:pt x="5223713" y="111442"/>
                  </a:lnTo>
                  <a:lnTo>
                    <a:pt x="5228285" y="106781"/>
                  </a:lnTo>
                  <a:lnTo>
                    <a:pt x="5228285" y="120586"/>
                  </a:lnTo>
                  <a:lnTo>
                    <a:pt x="5249621" y="120586"/>
                  </a:lnTo>
                  <a:lnTo>
                    <a:pt x="5249621" y="106781"/>
                  </a:lnTo>
                  <a:lnTo>
                    <a:pt x="5249621" y="103733"/>
                  </a:lnTo>
                  <a:lnTo>
                    <a:pt x="5249621" y="48869"/>
                  </a:lnTo>
                  <a:lnTo>
                    <a:pt x="5249621" y="42773"/>
                  </a:lnTo>
                  <a:lnTo>
                    <a:pt x="5249621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021740" y="1664398"/>
              <a:ext cx="295846" cy="123634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340510" y="1696497"/>
              <a:ext cx="89948" cy="91535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450270" y="1696497"/>
              <a:ext cx="80867" cy="88487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598193" y="1664493"/>
              <a:ext cx="120491" cy="120491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788884" y="1696497"/>
              <a:ext cx="82296" cy="91535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891087" y="1664398"/>
              <a:ext cx="268414" cy="123634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5237226" y="1664207"/>
              <a:ext cx="120014" cy="154305"/>
            </a:xfrm>
            <a:custGeom>
              <a:avLst/>
              <a:gdLst/>
              <a:ahLst/>
              <a:cxnLst/>
              <a:rect l="l" t="t" r="r" b="b"/>
              <a:pathLst>
                <a:path w="120014" h="154305">
                  <a:moveTo>
                    <a:pt x="85432" y="76492"/>
                  </a:moveTo>
                  <a:lnTo>
                    <a:pt x="76822" y="47536"/>
                  </a:lnTo>
                  <a:lnTo>
                    <a:pt x="74764" y="44488"/>
                  </a:lnTo>
                  <a:lnTo>
                    <a:pt x="68783" y="38722"/>
                  </a:lnTo>
                  <a:lnTo>
                    <a:pt x="62382" y="34963"/>
                  </a:lnTo>
                  <a:lnTo>
                    <a:pt x="61048" y="34556"/>
                  </a:lnTo>
                  <a:lnTo>
                    <a:pt x="61048" y="68872"/>
                  </a:lnTo>
                  <a:lnTo>
                    <a:pt x="61048" y="87160"/>
                  </a:lnTo>
                  <a:lnTo>
                    <a:pt x="59524" y="94869"/>
                  </a:lnTo>
                  <a:lnTo>
                    <a:pt x="51904" y="102489"/>
                  </a:lnTo>
                  <a:lnTo>
                    <a:pt x="47332" y="105537"/>
                  </a:lnTo>
                  <a:lnTo>
                    <a:pt x="36664" y="105537"/>
                  </a:lnTo>
                  <a:lnTo>
                    <a:pt x="32092" y="102489"/>
                  </a:lnTo>
                  <a:lnTo>
                    <a:pt x="27520" y="97917"/>
                  </a:lnTo>
                  <a:lnTo>
                    <a:pt x="24472" y="93345"/>
                  </a:lnTo>
                  <a:lnTo>
                    <a:pt x="22948" y="85636"/>
                  </a:lnTo>
                  <a:lnTo>
                    <a:pt x="22948" y="67348"/>
                  </a:lnTo>
                  <a:lnTo>
                    <a:pt x="24472" y="61252"/>
                  </a:lnTo>
                  <a:lnTo>
                    <a:pt x="27520" y="56680"/>
                  </a:lnTo>
                  <a:lnTo>
                    <a:pt x="32092" y="52108"/>
                  </a:lnTo>
                  <a:lnTo>
                    <a:pt x="36664" y="50584"/>
                  </a:lnTo>
                  <a:lnTo>
                    <a:pt x="47332" y="50584"/>
                  </a:lnTo>
                  <a:lnTo>
                    <a:pt x="51904" y="52108"/>
                  </a:lnTo>
                  <a:lnTo>
                    <a:pt x="54952" y="56680"/>
                  </a:lnTo>
                  <a:lnTo>
                    <a:pt x="59524" y="61252"/>
                  </a:lnTo>
                  <a:lnTo>
                    <a:pt x="61048" y="68872"/>
                  </a:lnTo>
                  <a:lnTo>
                    <a:pt x="61048" y="34556"/>
                  </a:lnTo>
                  <a:lnTo>
                    <a:pt x="55689" y="32918"/>
                  </a:lnTo>
                  <a:lnTo>
                    <a:pt x="48856" y="32296"/>
                  </a:lnTo>
                  <a:lnTo>
                    <a:pt x="42760" y="32296"/>
                  </a:lnTo>
                  <a:lnTo>
                    <a:pt x="36664" y="33820"/>
                  </a:lnTo>
                  <a:lnTo>
                    <a:pt x="32092" y="36868"/>
                  </a:lnTo>
                  <a:lnTo>
                    <a:pt x="27520" y="38392"/>
                  </a:lnTo>
                  <a:lnTo>
                    <a:pt x="21424" y="47536"/>
                  </a:lnTo>
                  <a:lnTo>
                    <a:pt x="21424" y="33820"/>
                  </a:lnTo>
                  <a:lnTo>
                    <a:pt x="0" y="33820"/>
                  </a:lnTo>
                  <a:lnTo>
                    <a:pt x="0" y="154305"/>
                  </a:lnTo>
                  <a:lnTo>
                    <a:pt x="22948" y="154305"/>
                  </a:lnTo>
                  <a:lnTo>
                    <a:pt x="22948" y="110109"/>
                  </a:lnTo>
                  <a:lnTo>
                    <a:pt x="27520" y="114681"/>
                  </a:lnTo>
                  <a:lnTo>
                    <a:pt x="30568" y="119253"/>
                  </a:lnTo>
                  <a:lnTo>
                    <a:pt x="39712" y="122301"/>
                  </a:lnTo>
                  <a:lnTo>
                    <a:pt x="42760" y="123825"/>
                  </a:lnTo>
                  <a:lnTo>
                    <a:pt x="48856" y="123825"/>
                  </a:lnTo>
                  <a:lnTo>
                    <a:pt x="55689" y="122999"/>
                  </a:lnTo>
                  <a:lnTo>
                    <a:pt x="78359" y="105537"/>
                  </a:lnTo>
                  <a:lnTo>
                    <a:pt x="79006" y="104444"/>
                  </a:lnTo>
                  <a:lnTo>
                    <a:pt x="82384" y="96393"/>
                  </a:lnTo>
                  <a:lnTo>
                    <a:pt x="84620" y="87160"/>
                  </a:lnTo>
                  <a:lnTo>
                    <a:pt x="84734" y="85636"/>
                  </a:lnTo>
                  <a:lnTo>
                    <a:pt x="85432" y="76492"/>
                  </a:lnTo>
                  <a:close/>
                </a:path>
                <a:path w="120014" h="154305">
                  <a:moveTo>
                    <a:pt x="119634" y="0"/>
                  </a:moveTo>
                  <a:lnTo>
                    <a:pt x="95250" y="0"/>
                  </a:lnTo>
                  <a:lnTo>
                    <a:pt x="95250" y="121920"/>
                  </a:lnTo>
                  <a:lnTo>
                    <a:pt x="119634" y="121920"/>
                  </a:lnTo>
                  <a:lnTo>
                    <a:pt x="119634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377624" y="1696497"/>
              <a:ext cx="352234" cy="91535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5751576" y="1761744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4">
                  <a:moveTo>
                    <a:pt x="24383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24383" y="0"/>
                  </a:lnTo>
                  <a:lnTo>
                    <a:pt x="24383" y="24383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335869" y="1913096"/>
              <a:ext cx="1679257" cy="13887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331297" y="2193798"/>
              <a:ext cx="2652331" cy="162477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447734" y="1945195"/>
              <a:ext cx="402621" cy="106775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4492942" y="1945195"/>
              <a:ext cx="20320" cy="105410"/>
            </a:xfrm>
            <a:custGeom>
              <a:avLst/>
              <a:gdLst/>
              <a:ahLst/>
              <a:cxnLst/>
              <a:rect l="l" t="t" r="r" b="b"/>
              <a:pathLst>
                <a:path w="20320" h="105410">
                  <a:moveTo>
                    <a:pt x="19812" y="28956"/>
                  </a:moveTo>
                  <a:lnTo>
                    <a:pt x="0" y="28956"/>
                  </a:lnTo>
                  <a:lnTo>
                    <a:pt x="0" y="105257"/>
                  </a:lnTo>
                  <a:lnTo>
                    <a:pt x="19812" y="105257"/>
                  </a:lnTo>
                  <a:lnTo>
                    <a:pt x="19812" y="28956"/>
                  </a:lnTo>
                  <a:close/>
                </a:path>
                <a:path w="20320" h="105410">
                  <a:moveTo>
                    <a:pt x="19812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9812" y="1828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534185" y="1972627"/>
              <a:ext cx="70103" cy="7781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659249" y="1972627"/>
              <a:ext cx="112871" cy="7781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796504" y="1945195"/>
              <a:ext cx="192119" cy="106775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2455354" y="1943100"/>
              <a:ext cx="2644616" cy="304133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4974336" y="256641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4">
                  <a:moveTo>
                    <a:pt x="10667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447734" y="2392108"/>
              <a:ext cx="2725483" cy="1508855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4816310" y="701801"/>
              <a:ext cx="86995" cy="20320"/>
            </a:xfrm>
            <a:custGeom>
              <a:avLst/>
              <a:gdLst/>
              <a:ahLst/>
              <a:cxnLst/>
              <a:rect l="l" t="t" r="r" b="b"/>
              <a:pathLst>
                <a:path w="86995" h="20320">
                  <a:moveTo>
                    <a:pt x="19812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19812" y="19812"/>
                  </a:lnTo>
                  <a:lnTo>
                    <a:pt x="19812" y="0"/>
                  </a:lnTo>
                  <a:close/>
                </a:path>
                <a:path w="86995" h="20320">
                  <a:moveTo>
                    <a:pt x="86956" y="0"/>
                  </a:moveTo>
                  <a:lnTo>
                    <a:pt x="65620" y="0"/>
                  </a:lnTo>
                  <a:lnTo>
                    <a:pt x="65620" y="19812"/>
                  </a:lnTo>
                  <a:lnTo>
                    <a:pt x="86956" y="19812"/>
                  </a:lnTo>
                  <a:lnTo>
                    <a:pt x="869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948999" y="576643"/>
              <a:ext cx="3524726" cy="1876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7488" y="7176516"/>
            <a:ext cx="157161" cy="10677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27632" y="388620"/>
            <a:ext cx="455930" cy="185420"/>
            <a:chOff x="1627632" y="388620"/>
            <a:chExt cx="455930" cy="185420"/>
          </a:xfrm>
        </p:grpSpPr>
        <p:sp>
          <p:nvSpPr>
            <p:cNvPr id="4" name="object 4"/>
            <p:cNvSpPr/>
            <p:nvPr/>
          </p:nvSpPr>
          <p:spPr>
            <a:xfrm>
              <a:off x="1627632" y="388620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1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181356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0403" y="389001"/>
              <a:ext cx="251650" cy="1845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75104" y="388619"/>
              <a:ext cx="108585" cy="182245"/>
            </a:xfrm>
            <a:custGeom>
              <a:avLst/>
              <a:gdLst/>
              <a:ahLst/>
              <a:cxnLst/>
              <a:rect l="l" t="t" r="r" b="b"/>
              <a:pathLst>
                <a:path w="108585" h="182245">
                  <a:moveTo>
                    <a:pt x="35039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5039" y="181356"/>
                  </a:lnTo>
                  <a:lnTo>
                    <a:pt x="35039" y="0"/>
                  </a:lnTo>
                  <a:close/>
                </a:path>
                <a:path w="108585" h="182245">
                  <a:moveTo>
                    <a:pt x="108102" y="50774"/>
                  </a:moveTo>
                  <a:lnTo>
                    <a:pt x="73050" y="50774"/>
                  </a:lnTo>
                  <a:lnTo>
                    <a:pt x="73050" y="181927"/>
                  </a:lnTo>
                  <a:lnTo>
                    <a:pt x="108102" y="181927"/>
                  </a:lnTo>
                  <a:lnTo>
                    <a:pt x="108102" y="50774"/>
                  </a:lnTo>
                  <a:close/>
                </a:path>
                <a:path w="108585" h="182245">
                  <a:moveTo>
                    <a:pt x="108102" y="381"/>
                  </a:moveTo>
                  <a:lnTo>
                    <a:pt x="73050" y="381"/>
                  </a:lnTo>
                  <a:lnTo>
                    <a:pt x="73050" y="32486"/>
                  </a:lnTo>
                  <a:lnTo>
                    <a:pt x="108102" y="32486"/>
                  </a:lnTo>
                  <a:lnTo>
                    <a:pt x="108102" y="381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183892" y="388620"/>
            <a:ext cx="351155" cy="185420"/>
            <a:chOff x="2183892" y="388620"/>
            <a:chExt cx="351155" cy="185420"/>
          </a:xfrm>
        </p:grpSpPr>
        <p:sp>
          <p:nvSpPr>
            <p:cNvPr id="8" name="object 8"/>
            <p:cNvSpPr/>
            <p:nvPr/>
          </p:nvSpPr>
          <p:spPr>
            <a:xfrm>
              <a:off x="2183892" y="388620"/>
              <a:ext cx="36830" cy="181610"/>
            </a:xfrm>
            <a:custGeom>
              <a:avLst/>
              <a:gdLst/>
              <a:ahLst/>
              <a:cxnLst/>
              <a:rect l="l" t="t" r="r" b="b"/>
              <a:pathLst>
                <a:path w="36830" h="181609">
                  <a:moveTo>
                    <a:pt x="36575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6575" y="0"/>
                  </a:lnTo>
                  <a:lnTo>
                    <a:pt x="36575" y="181356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9424" y="436340"/>
              <a:ext cx="135731" cy="1372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5730" y="436340"/>
              <a:ext cx="118967" cy="13420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618517" y="389001"/>
            <a:ext cx="802640" cy="184785"/>
            <a:chOff x="2618517" y="389001"/>
            <a:chExt cx="802640" cy="184785"/>
          </a:xfrm>
        </p:grpSpPr>
        <p:sp>
          <p:nvSpPr>
            <p:cNvPr id="12" name="object 12"/>
            <p:cNvSpPr/>
            <p:nvPr/>
          </p:nvSpPr>
          <p:spPr>
            <a:xfrm>
              <a:off x="2618511" y="389000"/>
              <a:ext cx="582930" cy="184785"/>
            </a:xfrm>
            <a:custGeom>
              <a:avLst/>
              <a:gdLst/>
              <a:ahLst/>
              <a:cxnLst/>
              <a:rect l="l" t="t" r="r" b="b"/>
              <a:pathLst>
                <a:path w="582930" h="184784">
                  <a:moveTo>
                    <a:pt x="237934" y="0"/>
                  </a:moveTo>
                  <a:lnTo>
                    <a:pt x="201358" y="0"/>
                  </a:lnTo>
                  <a:lnTo>
                    <a:pt x="172402" y="126682"/>
                  </a:lnTo>
                  <a:lnTo>
                    <a:pt x="141820" y="0"/>
                  </a:lnTo>
                  <a:lnTo>
                    <a:pt x="97624" y="0"/>
                  </a:lnTo>
                  <a:lnTo>
                    <a:pt x="64096" y="125158"/>
                  </a:lnTo>
                  <a:lnTo>
                    <a:pt x="38188" y="0"/>
                  </a:lnTo>
                  <a:lnTo>
                    <a:pt x="0" y="0"/>
                  </a:lnTo>
                  <a:lnTo>
                    <a:pt x="42760" y="181546"/>
                  </a:lnTo>
                  <a:lnTo>
                    <a:pt x="82384" y="181546"/>
                  </a:lnTo>
                  <a:lnTo>
                    <a:pt x="118960" y="45821"/>
                  </a:lnTo>
                  <a:lnTo>
                    <a:pt x="154012" y="181546"/>
                  </a:lnTo>
                  <a:lnTo>
                    <a:pt x="193738" y="181546"/>
                  </a:lnTo>
                  <a:lnTo>
                    <a:pt x="237934" y="0"/>
                  </a:lnTo>
                  <a:close/>
                </a:path>
                <a:path w="582930" h="184784">
                  <a:moveTo>
                    <a:pt x="363004" y="181546"/>
                  </a:moveTo>
                  <a:lnTo>
                    <a:pt x="356908" y="169354"/>
                  </a:lnTo>
                  <a:lnTo>
                    <a:pt x="356908" y="166306"/>
                  </a:lnTo>
                  <a:lnTo>
                    <a:pt x="356908" y="163258"/>
                  </a:lnTo>
                  <a:lnTo>
                    <a:pt x="355892" y="160210"/>
                  </a:lnTo>
                  <a:lnTo>
                    <a:pt x="355384" y="158686"/>
                  </a:lnTo>
                  <a:lnTo>
                    <a:pt x="355384" y="119062"/>
                  </a:lnTo>
                  <a:lnTo>
                    <a:pt x="355333" y="96113"/>
                  </a:lnTo>
                  <a:lnTo>
                    <a:pt x="355092" y="87083"/>
                  </a:lnTo>
                  <a:lnTo>
                    <a:pt x="354241" y="78397"/>
                  </a:lnTo>
                  <a:lnTo>
                    <a:pt x="354114" y="77825"/>
                  </a:lnTo>
                  <a:lnTo>
                    <a:pt x="353136" y="73253"/>
                  </a:lnTo>
                  <a:lnTo>
                    <a:pt x="334048" y="53441"/>
                  </a:lnTo>
                  <a:lnTo>
                    <a:pt x="327736" y="50558"/>
                  </a:lnTo>
                  <a:lnTo>
                    <a:pt x="320141" y="48679"/>
                  </a:lnTo>
                  <a:lnTo>
                    <a:pt x="311111" y="47650"/>
                  </a:lnTo>
                  <a:lnTo>
                    <a:pt x="300520" y="47345"/>
                  </a:lnTo>
                  <a:lnTo>
                    <a:pt x="288544" y="47917"/>
                  </a:lnTo>
                  <a:lnTo>
                    <a:pt x="250888" y="67919"/>
                  </a:lnTo>
                  <a:lnTo>
                    <a:pt x="244030" y="83921"/>
                  </a:lnTo>
                  <a:lnTo>
                    <a:pt x="274510" y="90017"/>
                  </a:lnTo>
                  <a:lnTo>
                    <a:pt x="277558" y="83921"/>
                  </a:lnTo>
                  <a:lnTo>
                    <a:pt x="279082" y="79349"/>
                  </a:lnTo>
                  <a:lnTo>
                    <a:pt x="283756" y="77825"/>
                  </a:lnTo>
                  <a:lnTo>
                    <a:pt x="286804" y="74777"/>
                  </a:lnTo>
                  <a:lnTo>
                    <a:pt x="291376" y="73253"/>
                  </a:lnTo>
                  <a:lnTo>
                    <a:pt x="306616" y="73253"/>
                  </a:lnTo>
                  <a:lnTo>
                    <a:pt x="312712" y="74777"/>
                  </a:lnTo>
                  <a:lnTo>
                    <a:pt x="318808" y="80873"/>
                  </a:lnTo>
                  <a:lnTo>
                    <a:pt x="321856" y="85445"/>
                  </a:lnTo>
                  <a:lnTo>
                    <a:pt x="321856" y="96113"/>
                  </a:lnTo>
                  <a:lnTo>
                    <a:pt x="321856" y="119062"/>
                  </a:lnTo>
                  <a:lnTo>
                    <a:pt x="321856" y="134302"/>
                  </a:lnTo>
                  <a:lnTo>
                    <a:pt x="320332" y="138874"/>
                  </a:lnTo>
                  <a:lnTo>
                    <a:pt x="320332" y="141922"/>
                  </a:lnTo>
                  <a:lnTo>
                    <a:pt x="318808" y="146494"/>
                  </a:lnTo>
                  <a:lnTo>
                    <a:pt x="315760" y="151066"/>
                  </a:lnTo>
                  <a:lnTo>
                    <a:pt x="306616" y="157162"/>
                  </a:lnTo>
                  <a:lnTo>
                    <a:pt x="300520" y="160210"/>
                  </a:lnTo>
                  <a:lnTo>
                    <a:pt x="288328" y="160210"/>
                  </a:lnTo>
                  <a:lnTo>
                    <a:pt x="283756" y="158686"/>
                  </a:lnTo>
                  <a:lnTo>
                    <a:pt x="279082" y="154114"/>
                  </a:lnTo>
                  <a:lnTo>
                    <a:pt x="276034" y="151066"/>
                  </a:lnTo>
                  <a:lnTo>
                    <a:pt x="274510" y="146494"/>
                  </a:lnTo>
                  <a:lnTo>
                    <a:pt x="274510" y="137350"/>
                  </a:lnTo>
                  <a:lnTo>
                    <a:pt x="276034" y="132778"/>
                  </a:lnTo>
                  <a:lnTo>
                    <a:pt x="280606" y="129730"/>
                  </a:lnTo>
                  <a:lnTo>
                    <a:pt x="283756" y="128206"/>
                  </a:lnTo>
                  <a:lnTo>
                    <a:pt x="289852" y="125158"/>
                  </a:lnTo>
                  <a:lnTo>
                    <a:pt x="300520" y="123634"/>
                  </a:lnTo>
                  <a:lnTo>
                    <a:pt x="309664" y="122110"/>
                  </a:lnTo>
                  <a:lnTo>
                    <a:pt x="317284" y="120586"/>
                  </a:lnTo>
                  <a:lnTo>
                    <a:pt x="321856" y="119062"/>
                  </a:lnTo>
                  <a:lnTo>
                    <a:pt x="321856" y="96113"/>
                  </a:lnTo>
                  <a:lnTo>
                    <a:pt x="315518" y="98158"/>
                  </a:lnTo>
                  <a:lnTo>
                    <a:pt x="307759" y="99923"/>
                  </a:lnTo>
                  <a:lnTo>
                    <a:pt x="265277" y="110680"/>
                  </a:lnTo>
                  <a:lnTo>
                    <a:pt x="245554" y="125158"/>
                  </a:lnTo>
                  <a:lnTo>
                    <a:pt x="240982" y="131254"/>
                  </a:lnTo>
                  <a:lnTo>
                    <a:pt x="239458" y="137350"/>
                  </a:lnTo>
                  <a:lnTo>
                    <a:pt x="239458" y="144970"/>
                  </a:lnTo>
                  <a:lnTo>
                    <a:pt x="265379" y="181546"/>
                  </a:lnTo>
                  <a:lnTo>
                    <a:pt x="283756" y="184594"/>
                  </a:lnTo>
                  <a:lnTo>
                    <a:pt x="291376" y="184594"/>
                  </a:lnTo>
                  <a:lnTo>
                    <a:pt x="323380" y="166306"/>
                  </a:lnTo>
                  <a:lnTo>
                    <a:pt x="323380" y="167830"/>
                  </a:lnTo>
                  <a:lnTo>
                    <a:pt x="324904" y="169354"/>
                  </a:lnTo>
                  <a:lnTo>
                    <a:pt x="324904" y="170878"/>
                  </a:lnTo>
                  <a:lnTo>
                    <a:pt x="326428" y="175450"/>
                  </a:lnTo>
                  <a:lnTo>
                    <a:pt x="327952" y="178498"/>
                  </a:lnTo>
                  <a:lnTo>
                    <a:pt x="327952" y="181546"/>
                  </a:lnTo>
                  <a:lnTo>
                    <a:pt x="363004" y="181546"/>
                  </a:lnTo>
                  <a:close/>
                </a:path>
                <a:path w="582930" h="184784">
                  <a:moveTo>
                    <a:pt x="448437" y="178498"/>
                  </a:moveTo>
                  <a:lnTo>
                    <a:pt x="445389" y="152590"/>
                  </a:lnTo>
                  <a:lnTo>
                    <a:pt x="439293" y="154114"/>
                  </a:lnTo>
                  <a:lnTo>
                    <a:pt x="434721" y="155638"/>
                  </a:lnTo>
                  <a:lnTo>
                    <a:pt x="428625" y="155638"/>
                  </a:lnTo>
                  <a:lnTo>
                    <a:pt x="427101" y="154114"/>
                  </a:lnTo>
                  <a:lnTo>
                    <a:pt x="425577" y="154114"/>
                  </a:lnTo>
                  <a:lnTo>
                    <a:pt x="422529" y="151066"/>
                  </a:lnTo>
                  <a:lnTo>
                    <a:pt x="422529" y="77825"/>
                  </a:lnTo>
                  <a:lnTo>
                    <a:pt x="445389" y="77825"/>
                  </a:lnTo>
                  <a:lnTo>
                    <a:pt x="445389" y="50393"/>
                  </a:lnTo>
                  <a:lnTo>
                    <a:pt x="422529" y="50393"/>
                  </a:lnTo>
                  <a:lnTo>
                    <a:pt x="422529" y="4572"/>
                  </a:lnTo>
                  <a:lnTo>
                    <a:pt x="387388" y="24485"/>
                  </a:lnTo>
                  <a:lnTo>
                    <a:pt x="387388" y="50393"/>
                  </a:lnTo>
                  <a:lnTo>
                    <a:pt x="372148" y="50393"/>
                  </a:lnTo>
                  <a:lnTo>
                    <a:pt x="372148" y="77825"/>
                  </a:lnTo>
                  <a:lnTo>
                    <a:pt x="387388" y="77825"/>
                  </a:lnTo>
                  <a:lnTo>
                    <a:pt x="387388" y="155638"/>
                  </a:lnTo>
                  <a:lnTo>
                    <a:pt x="388912" y="158686"/>
                  </a:lnTo>
                  <a:lnTo>
                    <a:pt x="388912" y="164782"/>
                  </a:lnTo>
                  <a:lnTo>
                    <a:pt x="390436" y="169354"/>
                  </a:lnTo>
                  <a:lnTo>
                    <a:pt x="393484" y="172402"/>
                  </a:lnTo>
                  <a:lnTo>
                    <a:pt x="395008" y="175450"/>
                  </a:lnTo>
                  <a:lnTo>
                    <a:pt x="404152" y="181546"/>
                  </a:lnTo>
                  <a:lnTo>
                    <a:pt x="408813" y="183070"/>
                  </a:lnTo>
                  <a:lnTo>
                    <a:pt x="414909" y="184594"/>
                  </a:lnTo>
                  <a:lnTo>
                    <a:pt x="421005" y="184594"/>
                  </a:lnTo>
                  <a:lnTo>
                    <a:pt x="428726" y="184289"/>
                  </a:lnTo>
                  <a:lnTo>
                    <a:pt x="435864" y="183261"/>
                  </a:lnTo>
                  <a:lnTo>
                    <a:pt x="442442" y="181381"/>
                  </a:lnTo>
                  <a:lnTo>
                    <a:pt x="448437" y="178498"/>
                  </a:lnTo>
                  <a:close/>
                </a:path>
                <a:path w="582930" h="184784">
                  <a:moveTo>
                    <a:pt x="582637" y="125158"/>
                  </a:moveTo>
                  <a:lnTo>
                    <a:pt x="572998" y="77711"/>
                  </a:lnTo>
                  <a:lnTo>
                    <a:pt x="569988" y="73253"/>
                  </a:lnTo>
                  <a:lnTo>
                    <a:pt x="565873" y="67157"/>
                  </a:lnTo>
                  <a:lnTo>
                    <a:pt x="556806" y="58280"/>
                  </a:lnTo>
                  <a:lnTo>
                    <a:pt x="547585" y="53086"/>
                  </a:lnTo>
                  <a:lnTo>
                    <a:pt x="547585" y="94589"/>
                  </a:lnTo>
                  <a:lnTo>
                    <a:pt x="547585" y="105257"/>
                  </a:lnTo>
                  <a:lnTo>
                    <a:pt x="495681" y="105257"/>
                  </a:lnTo>
                  <a:lnTo>
                    <a:pt x="495681" y="94589"/>
                  </a:lnTo>
                  <a:lnTo>
                    <a:pt x="498729" y="86969"/>
                  </a:lnTo>
                  <a:lnTo>
                    <a:pt x="503301" y="82397"/>
                  </a:lnTo>
                  <a:lnTo>
                    <a:pt x="507873" y="76301"/>
                  </a:lnTo>
                  <a:lnTo>
                    <a:pt x="513969" y="73253"/>
                  </a:lnTo>
                  <a:lnTo>
                    <a:pt x="529297" y="73253"/>
                  </a:lnTo>
                  <a:lnTo>
                    <a:pt x="535393" y="76301"/>
                  </a:lnTo>
                  <a:lnTo>
                    <a:pt x="539965" y="82397"/>
                  </a:lnTo>
                  <a:lnTo>
                    <a:pt x="544537" y="86969"/>
                  </a:lnTo>
                  <a:lnTo>
                    <a:pt x="547585" y="94589"/>
                  </a:lnTo>
                  <a:lnTo>
                    <a:pt x="547585" y="53086"/>
                  </a:lnTo>
                  <a:lnTo>
                    <a:pt x="545871" y="52108"/>
                  </a:lnTo>
                  <a:lnTo>
                    <a:pt x="533400" y="48488"/>
                  </a:lnTo>
                  <a:lnTo>
                    <a:pt x="533209" y="48488"/>
                  </a:lnTo>
                  <a:lnTo>
                    <a:pt x="520065" y="47345"/>
                  </a:lnTo>
                  <a:lnTo>
                    <a:pt x="477393" y="65633"/>
                  </a:lnTo>
                  <a:lnTo>
                    <a:pt x="460248" y="101460"/>
                  </a:lnTo>
                  <a:lnTo>
                    <a:pt x="459105" y="117538"/>
                  </a:lnTo>
                  <a:lnTo>
                    <a:pt x="459955" y="129806"/>
                  </a:lnTo>
                  <a:lnTo>
                    <a:pt x="481965" y="171742"/>
                  </a:lnTo>
                  <a:lnTo>
                    <a:pt x="523113" y="184594"/>
                  </a:lnTo>
                  <a:lnTo>
                    <a:pt x="533171" y="184010"/>
                  </a:lnTo>
                  <a:lnTo>
                    <a:pt x="571398" y="162306"/>
                  </a:lnTo>
                  <a:lnTo>
                    <a:pt x="579589" y="144970"/>
                  </a:lnTo>
                  <a:lnTo>
                    <a:pt x="546061" y="138874"/>
                  </a:lnTo>
                  <a:lnTo>
                    <a:pt x="545985" y="139065"/>
                  </a:lnTo>
                  <a:lnTo>
                    <a:pt x="543013" y="146494"/>
                  </a:lnTo>
                  <a:lnTo>
                    <a:pt x="541489" y="151066"/>
                  </a:lnTo>
                  <a:lnTo>
                    <a:pt x="536917" y="154114"/>
                  </a:lnTo>
                  <a:lnTo>
                    <a:pt x="533869" y="157162"/>
                  </a:lnTo>
                  <a:lnTo>
                    <a:pt x="529297" y="158686"/>
                  </a:lnTo>
                  <a:lnTo>
                    <a:pt x="515493" y="158686"/>
                  </a:lnTo>
                  <a:lnTo>
                    <a:pt x="495681" y="125158"/>
                  </a:lnTo>
                  <a:lnTo>
                    <a:pt x="582637" y="125158"/>
                  </a:lnTo>
                  <a:close/>
                </a:path>
              </a:pathLst>
            </a:custGeom>
            <a:solidFill>
              <a:srgbClr val="2190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4689" y="389001"/>
              <a:ext cx="186118" cy="18154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516820" y="385952"/>
            <a:ext cx="748030" cy="238125"/>
            <a:chOff x="3516820" y="385952"/>
            <a:chExt cx="748030" cy="23812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6820" y="385952"/>
              <a:ext cx="146494" cy="1876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84650" y="385953"/>
              <a:ext cx="343185" cy="1876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47648" y="393573"/>
              <a:ext cx="216598" cy="230409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4357204" y="389000"/>
            <a:ext cx="514350" cy="184785"/>
          </a:xfrm>
          <a:custGeom>
            <a:avLst/>
            <a:gdLst/>
            <a:ahLst/>
            <a:cxnLst/>
            <a:rect l="l" t="t" r="r" b="b"/>
            <a:pathLst>
              <a:path w="514350" h="184784">
                <a:moveTo>
                  <a:pt x="152590" y="93065"/>
                </a:moveTo>
                <a:lnTo>
                  <a:pt x="146405" y="50393"/>
                </a:lnTo>
                <a:lnTo>
                  <a:pt x="136080" y="30581"/>
                </a:lnTo>
                <a:lnTo>
                  <a:pt x="133540" y="26822"/>
                </a:lnTo>
                <a:lnTo>
                  <a:pt x="128117" y="19913"/>
                </a:lnTo>
                <a:lnTo>
                  <a:pt x="122135" y="14693"/>
                </a:lnTo>
                <a:lnTo>
                  <a:pt x="115735" y="10490"/>
                </a:lnTo>
                <a:lnTo>
                  <a:pt x="114401" y="9829"/>
                </a:lnTo>
                <a:lnTo>
                  <a:pt x="114401" y="91541"/>
                </a:lnTo>
                <a:lnTo>
                  <a:pt x="114350" y="93065"/>
                </a:lnTo>
                <a:lnTo>
                  <a:pt x="114109" y="101269"/>
                </a:lnTo>
                <a:lnTo>
                  <a:pt x="113258" y="109880"/>
                </a:lnTo>
                <a:lnTo>
                  <a:pt x="111823" y="117335"/>
                </a:lnTo>
                <a:lnTo>
                  <a:pt x="109829" y="123634"/>
                </a:lnTo>
                <a:lnTo>
                  <a:pt x="108305" y="132778"/>
                </a:lnTo>
                <a:lnTo>
                  <a:pt x="105257" y="137350"/>
                </a:lnTo>
                <a:lnTo>
                  <a:pt x="97637" y="144970"/>
                </a:lnTo>
                <a:lnTo>
                  <a:pt x="91541" y="148018"/>
                </a:lnTo>
                <a:lnTo>
                  <a:pt x="85445" y="149542"/>
                </a:lnTo>
                <a:lnTo>
                  <a:pt x="82397" y="149542"/>
                </a:lnTo>
                <a:lnTo>
                  <a:pt x="74777" y="151066"/>
                </a:lnTo>
                <a:lnTo>
                  <a:pt x="36677" y="151066"/>
                </a:lnTo>
                <a:lnTo>
                  <a:pt x="36677" y="30581"/>
                </a:lnTo>
                <a:lnTo>
                  <a:pt x="53441" y="30581"/>
                </a:lnTo>
                <a:lnTo>
                  <a:pt x="63766" y="30822"/>
                </a:lnTo>
                <a:lnTo>
                  <a:pt x="72110" y="31343"/>
                </a:lnTo>
                <a:lnTo>
                  <a:pt x="78727" y="31864"/>
                </a:lnTo>
                <a:lnTo>
                  <a:pt x="83921" y="32105"/>
                </a:lnTo>
                <a:lnTo>
                  <a:pt x="109829" y="59537"/>
                </a:lnTo>
                <a:lnTo>
                  <a:pt x="111823" y="64960"/>
                </a:lnTo>
                <a:lnTo>
                  <a:pt x="113258" y="72110"/>
                </a:lnTo>
                <a:lnTo>
                  <a:pt x="114109" y="80962"/>
                </a:lnTo>
                <a:lnTo>
                  <a:pt x="114401" y="91541"/>
                </a:lnTo>
                <a:lnTo>
                  <a:pt x="114401" y="9829"/>
                </a:lnTo>
                <a:lnTo>
                  <a:pt x="67157" y="0"/>
                </a:lnTo>
                <a:lnTo>
                  <a:pt x="0" y="0"/>
                </a:lnTo>
                <a:lnTo>
                  <a:pt x="0" y="181546"/>
                </a:lnTo>
                <a:lnTo>
                  <a:pt x="68681" y="181546"/>
                </a:lnTo>
                <a:lnTo>
                  <a:pt x="109016" y="174409"/>
                </a:lnTo>
                <a:lnTo>
                  <a:pt x="136372" y="151066"/>
                </a:lnTo>
                <a:lnTo>
                  <a:pt x="138214" y="148399"/>
                </a:lnTo>
                <a:lnTo>
                  <a:pt x="152069" y="103365"/>
                </a:lnTo>
                <a:lnTo>
                  <a:pt x="152171" y="101269"/>
                </a:lnTo>
                <a:lnTo>
                  <a:pt x="152590" y="93065"/>
                </a:lnTo>
                <a:close/>
              </a:path>
              <a:path w="514350" h="184784">
                <a:moveTo>
                  <a:pt x="292900" y="181546"/>
                </a:moveTo>
                <a:lnTo>
                  <a:pt x="289852" y="175450"/>
                </a:lnTo>
                <a:lnTo>
                  <a:pt x="287566" y="166306"/>
                </a:lnTo>
                <a:lnTo>
                  <a:pt x="286804" y="163258"/>
                </a:lnTo>
                <a:lnTo>
                  <a:pt x="285788" y="160210"/>
                </a:lnTo>
                <a:lnTo>
                  <a:pt x="285280" y="158686"/>
                </a:lnTo>
                <a:lnTo>
                  <a:pt x="285280" y="119062"/>
                </a:lnTo>
                <a:lnTo>
                  <a:pt x="285229" y="96113"/>
                </a:lnTo>
                <a:lnTo>
                  <a:pt x="284988" y="87083"/>
                </a:lnTo>
                <a:lnTo>
                  <a:pt x="284137" y="78397"/>
                </a:lnTo>
                <a:lnTo>
                  <a:pt x="284010" y="77825"/>
                </a:lnTo>
                <a:lnTo>
                  <a:pt x="283032" y="73253"/>
                </a:lnTo>
                <a:lnTo>
                  <a:pt x="265366" y="53441"/>
                </a:lnTo>
                <a:lnTo>
                  <a:pt x="258813" y="50558"/>
                </a:lnTo>
                <a:lnTo>
                  <a:pt x="250698" y="48679"/>
                </a:lnTo>
                <a:lnTo>
                  <a:pt x="241147" y="47650"/>
                </a:lnTo>
                <a:lnTo>
                  <a:pt x="230314" y="47345"/>
                </a:lnTo>
                <a:lnTo>
                  <a:pt x="218363" y="47917"/>
                </a:lnTo>
                <a:lnTo>
                  <a:pt x="180784" y="67919"/>
                </a:lnTo>
                <a:lnTo>
                  <a:pt x="173926" y="83921"/>
                </a:lnTo>
                <a:lnTo>
                  <a:pt x="204406" y="90017"/>
                </a:lnTo>
                <a:lnTo>
                  <a:pt x="207454" y="83921"/>
                </a:lnTo>
                <a:lnTo>
                  <a:pt x="210502" y="79349"/>
                </a:lnTo>
                <a:lnTo>
                  <a:pt x="213550" y="77825"/>
                </a:lnTo>
                <a:lnTo>
                  <a:pt x="216598" y="74777"/>
                </a:lnTo>
                <a:lnTo>
                  <a:pt x="221170" y="73253"/>
                </a:lnTo>
                <a:lnTo>
                  <a:pt x="236410" y="73253"/>
                </a:lnTo>
                <a:lnTo>
                  <a:pt x="242506" y="74777"/>
                </a:lnTo>
                <a:lnTo>
                  <a:pt x="247078" y="77825"/>
                </a:lnTo>
                <a:lnTo>
                  <a:pt x="250126" y="80873"/>
                </a:lnTo>
                <a:lnTo>
                  <a:pt x="251650" y="85445"/>
                </a:lnTo>
                <a:lnTo>
                  <a:pt x="251650" y="96113"/>
                </a:lnTo>
                <a:lnTo>
                  <a:pt x="251650" y="119062"/>
                </a:lnTo>
                <a:lnTo>
                  <a:pt x="251650" y="138874"/>
                </a:lnTo>
                <a:lnTo>
                  <a:pt x="250126" y="141922"/>
                </a:lnTo>
                <a:lnTo>
                  <a:pt x="248602" y="146494"/>
                </a:lnTo>
                <a:lnTo>
                  <a:pt x="245554" y="151066"/>
                </a:lnTo>
                <a:lnTo>
                  <a:pt x="242506" y="154114"/>
                </a:lnTo>
                <a:lnTo>
                  <a:pt x="230314" y="160210"/>
                </a:lnTo>
                <a:lnTo>
                  <a:pt x="218122" y="160210"/>
                </a:lnTo>
                <a:lnTo>
                  <a:pt x="213550" y="158686"/>
                </a:lnTo>
                <a:lnTo>
                  <a:pt x="210502" y="154114"/>
                </a:lnTo>
                <a:lnTo>
                  <a:pt x="205930" y="151066"/>
                </a:lnTo>
                <a:lnTo>
                  <a:pt x="204406" y="146494"/>
                </a:lnTo>
                <a:lnTo>
                  <a:pt x="204406" y="137350"/>
                </a:lnTo>
                <a:lnTo>
                  <a:pt x="207454" y="132778"/>
                </a:lnTo>
                <a:lnTo>
                  <a:pt x="212026" y="129730"/>
                </a:lnTo>
                <a:lnTo>
                  <a:pt x="221170" y="125158"/>
                </a:lnTo>
                <a:lnTo>
                  <a:pt x="239458" y="122110"/>
                </a:lnTo>
                <a:lnTo>
                  <a:pt x="247078" y="120586"/>
                </a:lnTo>
                <a:lnTo>
                  <a:pt x="251650" y="119062"/>
                </a:lnTo>
                <a:lnTo>
                  <a:pt x="251650" y="96113"/>
                </a:lnTo>
                <a:lnTo>
                  <a:pt x="245986" y="98158"/>
                </a:lnTo>
                <a:lnTo>
                  <a:pt x="238315" y="99923"/>
                </a:lnTo>
                <a:lnTo>
                  <a:pt x="195834" y="110680"/>
                </a:lnTo>
                <a:lnTo>
                  <a:pt x="170878" y="137350"/>
                </a:lnTo>
                <a:lnTo>
                  <a:pt x="170980" y="146494"/>
                </a:lnTo>
                <a:lnTo>
                  <a:pt x="195262" y="181546"/>
                </a:lnTo>
                <a:lnTo>
                  <a:pt x="213550" y="184594"/>
                </a:lnTo>
                <a:lnTo>
                  <a:pt x="221170" y="184594"/>
                </a:lnTo>
                <a:lnTo>
                  <a:pt x="228790" y="183070"/>
                </a:lnTo>
                <a:lnTo>
                  <a:pt x="234886" y="180022"/>
                </a:lnTo>
                <a:lnTo>
                  <a:pt x="242506" y="176974"/>
                </a:lnTo>
                <a:lnTo>
                  <a:pt x="248602" y="172402"/>
                </a:lnTo>
                <a:lnTo>
                  <a:pt x="254698" y="166306"/>
                </a:lnTo>
                <a:lnTo>
                  <a:pt x="254698" y="170878"/>
                </a:lnTo>
                <a:lnTo>
                  <a:pt x="256222" y="175450"/>
                </a:lnTo>
                <a:lnTo>
                  <a:pt x="259270" y="181546"/>
                </a:lnTo>
                <a:lnTo>
                  <a:pt x="292900" y="181546"/>
                </a:lnTo>
                <a:close/>
              </a:path>
              <a:path w="514350" h="184784">
                <a:moveTo>
                  <a:pt x="378244" y="178498"/>
                </a:moveTo>
                <a:lnTo>
                  <a:pt x="375196" y="152590"/>
                </a:lnTo>
                <a:lnTo>
                  <a:pt x="369100" y="154114"/>
                </a:lnTo>
                <a:lnTo>
                  <a:pt x="364528" y="155638"/>
                </a:lnTo>
                <a:lnTo>
                  <a:pt x="359956" y="155638"/>
                </a:lnTo>
                <a:lnTo>
                  <a:pt x="358432" y="154114"/>
                </a:lnTo>
                <a:lnTo>
                  <a:pt x="356908" y="154114"/>
                </a:lnTo>
                <a:lnTo>
                  <a:pt x="353860" y="152590"/>
                </a:lnTo>
                <a:lnTo>
                  <a:pt x="353860" y="151066"/>
                </a:lnTo>
                <a:lnTo>
                  <a:pt x="352336" y="149542"/>
                </a:lnTo>
                <a:lnTo>
                  <a:pt x="352336" y="77825"/>
                </a:lnTo>
                <a:lnTo>
                  <a:pt x="376720" y="77825"/>
                </a:lnTo>
                <a:lnTo>
                  <a:pt x="376720" y="50393"/>
                </a:lnTo>
                <a:lnTo>
                  <a:pt x="352336" y="50393"/>
                </a:lnTo>
                <a:lnTo>
                  <a:pt x="352336" y="4572"/>
                </a:lnTo>
                <a:lnTo>
                  <a:pt x="317284" y="24485"/>
                </a:lnTo>
                <a:lnTo>
                  <a:pt x="317284" y="50393"/>
                </a:lnTo>
                <a:lnTo>
                  <a:pt x="302044" y="50393"/>
                </a:lnTo>
                <a:lnTo>
                  <a:pt x="302044" y="77825"/>
                </a:lnTo>
                <a:lnTo>
                  <a:pt x="317284" y="77825"/>
                </a:lnTo>
                <a:lnTo>
                  <a:pt x="317284" y="148018"/>
                </a:lnTo>
                <a:lnTo>
                  <a:pt x="318808" y="155638"/>
                </a:lnTo>
                <a:lnTo>
                  <a:pt x="318808" y="158686"/>
                </a:lnTo>
                <a:lnTo>
                  <a:pt x="320332" y="164782"/>
                </a:lnTo>
                <a:lnTo>
                  <a:pt x="340144" y="183070"/>
                </a:lnTo>
                <a:lnTo>
                  <a:pt x="344716" y="184594"/>
                </a:lnTo>
                <a:lnTo>
                  <a:pt x="350812" y="184594"/>
                </a:lnTo>
                <a:lnTo>
                  <a:pt x="358521" y="184289"/>
                </a:lnTo>
                <a:lnTo>
                  <a:pt x="365671" y="183261"/>
                </a:lnTo>
                <a:lnTo>
                  <a:pt x="372237" y="181381"/>
                </a:lnTo>
                <a:lnTo>
                  <a:pt x="378244" y="178498"/>
                </a:lnTo>
                <a:close/>
              </a:path>
              <a:path w="514350" h="184784">
                <a:moveTo>
                  <a:pt x="513969" y="181546"/>
                </a:moveTo>
                <a:lnTo>
                  <a:pt x="510921" y="175450"/>
                </a:lnTo>
                <a:lnTo>
                  <a:pt x="508635" y="166306"/>
                </a:lnTo>
                <a:lnTo>
                  <a:pt x="507873" y="163258"/>
                </a:lnTo>
                <a:lnTo>
                  <a:pt x="506857" y="160210"/>
                </a:lnTo>
                <a:lnTo>
                  <a:pt x="506349" y="158686"/>
                </a:lnTo>
                <a:lnTo>
                  <a:pt x="506349" y="119062"/>
                </a:lnTo>
                <a:lnTo>
                  <a:pt x="506310" y="96113"/>
                </a:lnTo>
                <a:lnTo>
                  <a:pt x="506069" y="87083"/>
                </a:lnTo>
                <a:lnTo>
                  <a:pt x="505206" y="78397"/>
                </a:lnTo>
                <a:lnTo>
                  <a:pt x="505079" y="77825"/>
                </a:lnTo>
                <a:lnTo>
                  <a:pt x="504113" y="73253"/>
                </a:lnTo>
                <a:lnTo>
                  <a:pt x="485013" y="53441"/>
                </a:lnTo>
                <a:lnTo>
                  <a:pt x="479348" y="50558"/>
                </a:lnTo>
                <a:lnTo>
                  <a:pt x="471678" y="48679"/>
                </a:lnTo>
                <a:lnTo>
                  <a:pt x="462292" y="47650"/>
                </a:lnTo>
                <a:lnTo>
                  <a:pt x="451485" y="47345"/>
                </a:lnTo>
                <a:lnTo>
                  <a:pt x="439534" y="47917"/>
                </a:lnTo>
                <a:lnTo>
                  <a:pt x="401955" y="67919"/>
                </a:lnTo>
                <a:lnTo>
                  <a:pt x="395097" y="83921"/>
                </a:lnTo>
                <a:lnTo>
                  <a:pt x="425577" y="90017"/>
                </a:lnTo>
                <a:lnTo>
                  <a:pt x="428625" y="83921"/>
                </a:lnTo>
                <a:lnTo>
                  <a:pt x="431673" y="79349"/>
                </a:lnTo>
                <a:lnTo>
                  <a:pt x="434721" y="77825"/>
                </a:lnTo>
                <a:lnTo>
                  <a:pt x="437769" y="74777"/>
                </a:lnTo>
                <a:lnTo>
                  <a:pt x="442341" y="73253"/>
                </a:lnTo>
                <a:lnTo>
                  <a:pt x="457581" y="73253"/>
                </a:lnTo>
                <a:lnTo>
                  <a:pt x="463677" y="74777"/>
                </a:lnTo>
                <a:lnTo>
                  <a:pt x="466725" y="77825"/>
                </a:lnTo>
                <a:lnTo>
                  <a:pt x="471297" y="80873"/>
                </a:lnTo>
                <a:lnTo>
                  <a:pt x="472821" y="85445"/>
                </a:lnTo>
                <a:lnTo>
                  <a:pt x="472821" y="96113"/>
                </a:lnTo>
                <a:lnTo>
                  <a:pt x="472821" y="119062"/>
                </a:lnTo>
                <a:lnTo>
                  <a:pt x="472821" y="134302"/>
                </a:lnTo>
                <a:lnTo>
                  <a:pt x="471297" y="138874"/>
                </a:lnTo>
                <a:lnTo>
                  <a:pt x="471297" y="141922"/>
                </a:lnTo>
                <a:lnTo>
                  <a:pt x="469773" y="146494"/>
                </a:lnTo>
                <a:lnTo>
                  <a:pt x="466725" y="151066"/>
                </a:lnTo>
                <a:lnTo>
                  <a:pt x="457581" y="157162"/>
                </a:lnTo>
                <a:lnTo>
                  <a:pt x="451485" y="160210"/>
                </a:lnTo>
                <a:lnTo>
                  <a:pt x="439293" y="160210"/>
                </a:lnTo>
                <a:lnTo>
                  <a:pt x="434721" y="158686"/>
                </a:lnTo>
                <a:lnTo>
                  <a:pt x="431673" y="154114"/>
                </a:lnTo>
                <a:lnTo>
                  <a:pt x="427101" y="151066"/>
                </a:lnTo>
                <a:lnTo>
                  <a:pt x="425577" y="146494"/>
                </a:lnTo>
                <a:lnTo>
                  <a:pt x="425577" y="137350"/>
                </a:lnTo>
                <a:lnTo>
                  <a:pt x="460629" y="122110"/>
                </a:lnTo>
                <a:lnTo>
                  <a:pt x="468249" y="120586"/>
                </a:lnTo>
                <a:lnTo>
                  <a:pt x="472821" y="119062"/>
                </a:lnTo>
                <a:lnTo>
                  <a:pt x="472821" y="96113"/>
                </a:lnTo>
                <a:lnTo>
                  <a:pt x="467156" y="98158"/>
                </a:lnTo>
                <a:lnTo>
                  <a:pt x="459486" y="99923"/>
                </a:lnTo>
                <a:lnTo>
                  <a:pt x="417004" y="110680"/>
                </a:lnTo>
                <a:lnTo>
                  <a:pt x="411861" y="112966"/>
                </a:lnTo>
                <a:lnTo>
                  <a:pt x="404241" y="116014"/>
                </a:lnTo>
                <a:lnTo>
                  <a:pt x="399669" y="120586"/>
                </a:lnTo>
                <a:lnTo>
                  <a:pt x="396621" y="125158"/>
                </a:lnTo>
                <a:lnTo>
                  <a:pt x="391960" y="131254"/>
                </a:lnTo>
                <a:lnTo>
                  <a:pt x="390436" y="137350"/>
                </a:lnTo>
                <a:lnTo>
                  <a:pt x="390436" y="144970"/>
                </a:lnTo>
                <a:lnTo>
                  <a:pt x="416433" y="181546"/>
                </a:lnTo>
                <a:lnTo>
                  <a:pt x="434721" y="184594"/>
                </a:lnTo>
                <a:lnTo>
                  <a:pt x="442341" y="184594"/>
                </a:lnTo>
                <a:lnTo>
                  <a:pt x="449961" y="183070"/>
                </a:lnTo>
                <a:lnTo>
                  <a:pt x="462153" y="176974"/>
                </a:lnTo>
                <a:lnTo>
                  <a:pt x="469773" y="172402"/>
                </a:lnTo>
                <a:lnTo>
                  <a:pt x="474345" y="166306"/>
                </a:lnTo>
                <a:lnTo>
                  <a:pt x="475869" y="167830"/>
                </a:lnTo>
                <a:lnTo>
                  <a:pt x="475869" y="170878"/>
                </a:lnTo>
                <a:lnTo>
                  <a:pt x="477393" y="175450"/>
                </a:lnTo>
                <a:lnTo>
                  <a:pt x="478917" y="178498"/>
                </a:lnTo>
                <a:lnTo>
                  <a:pt x="478917" y="181546"/>
                </a:lnTo>
                <a:lnTo>
                  <a:pt x="513969" y="1815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959667" y="385952"/>
            <a:ext cx="681990" cy="187960"/>
            <a:chOff x="4959667" y="385952"/>
            <a:chExt cx="681990" cy="187960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59667" y="385952"/>
              <a:ext cx="146399" cy="18764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36642" y="389000"/>
              <a:ext cx="118967" cy="1815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84565" y="436340"/>
              <a:ext cx="259270" cy="13725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63647" y="393573"/>
              <a:ext cx="77819" cy="180022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36638" y="385952"/>
            <a:ext cx="1502378" cy="500443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5722239" y="385953"/>
            <a:ext cx="715645" cy="238125"/>
            <a:chOff x="5722239" y="385953"/>
            <a:chExt cx="715645" cy="238125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22239" y="385953"/>
              <a:ext cx="352329" cy="2380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02000" y="436340"/>
              <a:ext cx="192214" cy="1342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15551" y="436340"/>
              <a:ext cx="122015" cy="137255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38245" y="393573"/>
            <a:ext cx="1331499" cy="225837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7959661" y="436340"/>
            <a:ext cx="363220" cy="137795"/>
            <a:chOff x="7959661" y="436340"/>
            <a:chExt cx="363220" cy="137795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59661" y="436340"/>
              <a:ext cx="123539" cy="13725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04632" y="436340"/>
              <a:ext cx="218027" cy="137255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343757" y="981741"/>
            <a:ext cx="4993640" cy="6014085"/>
            <a:chOff x="343757" y="981741"/>
            <a:chExt cx="4993640" cy="6014085"/>
          </a:xfrm>
        </p:grpSpPr>
        <p:sp>
          <p:nvSpPr>
            <p:cNvPr id="34" name="object 34"/>
            <p:cNvSpPr/>
            <p:nvPr/>
          </p:nvSpPr>
          <p:spPr>
            <a:xfrm>
              <a:off x="346043" y="984027"/>
              <a:ext cx="4989195" cy="6009640"/>
            </a:xfrm>
            <a:custGeom>
              <a:avLst/>
              <a:gdLst/>
              <a:ahLst/>
              <a:cxnLst/>
              <a:rect l="l" t="t" r="r" b="b"/>
              <a:pathLst>
                <a:path w="4989195" h="6009640">
                  <a:moveTo>
                    <a:pt x="0" y="6009417"/>
                  </a:moveTo>
                  <a:lnTo>
                    <a:pt x="4988814" y="6009417"/>
                  </a:lnTo>
                  <a:lnTo>
                    <a:pt x="4988814" y="0"/>
                  </a:lnTo>
                  <a:lnTo>
                    <a:pt x="0" y="0"/>
                  </a:lnTo>
                  <a:lnTo>
                    <a:pt x="0" y="6009417"/>
                  </a:lnTo>
                  <a:close/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923091" y="1125950"/>
              <a:ext cx="12700" cy="29209"/>
            </a:xfrm>
            <a:custGeom>
              <a:avLst/>
              <a:gdLst/>
              <a:ahLst/>
              <a:cxnLst/>
              <a:rect l="l" t="t" r="r" b="b"/>
              <a:pathLst>
                <a:path w="12700" h="29209">
                  <a:moveTo>
                    <a:pt x="3048" y="28955"/>
                  </a:moveTo>
                  <a:lnTo>
                    <a:pt x="0" y="24383"/>
                  </a:lnTo>
                  <a:lnTo>
                    <a:pt x="6096" y="18287"/>
                  </a:lnTo>
                  <a:lnTo>
                    <a:pt x="6096" y="12191"/>
                  </a:lnTo>
                  <a:lnTo>
                    <a:pt x="0" y="12191"/>
                  </a:lnTo>
                  <a:lnTo>
                    <a:pt x="0" y="0"/>
                  </a:lnTo>
                  <a:lnTo>
                    <a:pt x="12192" y="0"/>
                  </a:lnTo>
                  <a:lnTo>
                    <a:pt x="12192" y="16763"/>
                  </a:lnTo>
                  <a:lnTo>
                    <a:pt x="7620" y="25907"/>
                  </a:lnTo>
                  <a:lnTo>
                    <a:pt x="6096" y="27431"/>
                  </a:lnTo>
                  <a:lnTo>
                    <a:pt x="3048" y="28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79479" y="1054226"/>
              <a:ext cx="166306" cy="8543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170170" y="1054226"/>
              <a:ext cx="55244" cy="85725"/>
            </a:xfrm>
            <a:custGeom>
              <a:avLst/>
              <a:gdLst/>
              <a:ahLst/>
              <a:cxnLst/>
              <a:rect l="l" t="t" r="r" b="b"/>
              <a:pathLst>
                <a:path w="55245" h="85725">
                  <a:moveTo>
                    <a:pt x="28956" y="56388"/>
                  </a:moveTo>
                  <a:lnTo>
                    <a:pt x="18288" y="56388"/>
                  </a:lnTo>
                  <a:lnTo>
                    <a:pt x="12192" y="53340"/>
                  </a:lnTo>
                  <a:lnTo>
                    <a:pt x="7620" y="48768"/>
                  </a:lnTo>
                  <a:lnTo>
                    <a:pt x="3048" y="42672"/>
                  </a:lnTo>
                  <a:lnTo>
                    <a:pt x="0" y="36576"/>
                  </a:lnTo>
                  <a:lnTo>
                    <a:pt x="0" y="19812"/>
                  </a:lnTo>
                  <a:lnTo>
                    <a:pt x="3048" y="13716"/>
                  </a:lnTo>
                  <a:lnTo>
                    <a:pt x="7620" y="9144"/>
                  </a:lnTo>
                  <a:lnTo>
                    <a:pt x="12192" y="3048"/>
                  </a:lnTo>
                  <a:lnTo>
                    <a:pt x="18288" y="0"/>
                  </a:lnTo>
                  <a:lnTo>
                    <a:pt x="32004" y="0"/>
                  </a:lnTo>
                  <a:lnTo>
                    <a:pt x="36576" y="1524"/>
                  </a:lnTo>
                  <a:lnTo>
                    <a:pt x="45720" y="7620"/>
                  </a:lnTo>
                  <a:lnTo>
                    <a:pt x="46736" y="9144"/>
                  </a:lnTo>
                  <a:lnTo>
                    <a:pt x="22860" y="9144"/>
                  </a:lnTo>
                  <a:lnTo>
                    <a:pt x="18288" y="10668"/>
                  </a:lnTo>
                  <a:lnTo>
                    <a:pt x="15240" y="15240"/>
                  </a:lnTo>
                  <a:lnTo>
                    <a:pt x="12192" y="18288"/>
                  </a:lnTo>
                  <a:lnTo>
                    <a:pt x="10668" y="22860"/>
                  </a:lnTo>
                  <a:lnTo>
                    <a:pt x="10668" y="35052"/>
                  </a:lnTo>
                  <a:lnTo>
                    <a:pt x="12192" y="38100"/>
                  </a:lnTo>
                  <a:lnTo>
                    <a:pt x="15240" y="41148"/>
                  </a:lnTo>
                  <a:lnTo>
                    <a:pt x="18288" y="45720"/>
                  </a:lnTo>
                  <a:lnTo>
                    <a:pt x="22860" y="47244"/>
                  </a:lnTo>
                  <a:lnTo>
                    <a:pt x="43180" y="47244"/>
                  </a:lnTo>
                  <a:lnTo>
                    <a:pt x="42672" y="48768"/>
                  </a:lnTo>
                  <a:lnTo>
                    <a:pt x="39624" y="50292"/>
                  </a:lnTo>
                  <a:lnTo>
                    <a:pt x="36576" y="53340"/>
                  </a:lnTo>
                  <a:lnTo>
                    <a:pt x="32004" y="54864"/>
                  </a:lnTo>
                  <a:lnTo>
                    <a:pt x="28956" y="56388"/>
                  </a:lnTo>
                  <a:close/>
                </a:path>
                <a:path w="55245" h="85725">
                  <a:moveTo>
                    <a:pt x="43180" y="47244"/>
                  </a:moveTo>
                  <a:lnTo>
                    <a:pt x="32004" y="47244"/>
                  </a:lnTo>
                  <a:lnTo>
                    <a:pt x="35052" y="45720"/>
                  </a:lnTo>
                  <a:lnTo>
                    <a:pt x="38100" y="41148"/>
                  </a:lnTo>
                  <a:lnTo>
                    <a:pt x="41148" y="38100"/>
                  </a:lnTo>
                  <a:lnTo>
                    <a:pt x="42672" y="33528"/>
                  </a:lnTo>
                  <a:lnTo>
                    <a:pt x="42672" y="22860"/>
                  </a:lnTo>
                  <a:lnTo>
                    <a:pt x="41148" y="18288"/>
                  </a:lnTo>
                  <a:lnTo>
                    <a:pt x="38100" y="13716"/>
                  </a:lnTo>
                  <a:lnTo>
                    <a:pt x="35052" y="10668"/>
                  </a:lnTo>
                  <a:lnTo>
                    <a:pt x="32004" y="9144"/>
                  </a:lnTo>
                  <a:lnTo>
                    <a:pt x="46736" y="9144"/>
                  </a:lnTo>
                  <a:lnTo>
                    <a:pt x="51816" y="16764"/>
                  </a:lnTo>
                  <a:lnTo>
                    <a:pt x="53340" y="22860"/>
                  </a:lnTo>
                  <a:lnTo>
                    <a:pt x="54864" y="30480"/>
                  </a:lnTo>
                  <a:lnTo>
                    <a:pt x="54864" y="44196"/>
                  </a:lnTo>
                  <a:lnTo>
                    <a:pt x="44196" y="44196"/>
                  </a:lnTo>
                  <a:lnTo>
                    <a:pt x="43180" y="47244"/>
                  </a:lnTo>
                  <a:close/>
                </a:path>
                <a:path w="55245" h="85725">
                  <a:moveTo>
                    <a:pt x="45720" y="77819"/>
                  </a:moveTo>
                  <a:lnTo>
                    <a:pt x="28956" y="77819"/>
                  </a:lnTo>
                  <a:lnTo>
                    <a:pt x="30480" y="76295"/>
                  </a:lnTo>
                  <a:lnTo>
                    <a:pt x="33528" y="74771"/>
                  </a:lnTo>
                  <a:lnTo>
                    <a:pt x="35052" y="73247"/>
                  </a:lnTo>
                  <a:lnTo>
                    <a:pt x="38100" y="71723"/>
                  </a:lnTo>
                  <a:lnTo>
                    <a:pt x="39624" y="68580"/>
                  </a:lnTo>
                  <a:lnTo>
                    <a:pt x="41148" y="67056"/>
                  </a:lnTo>
                  <a:lnTo>
                    <a:pt x="41148" y="64008"/>
                  </a:lnTo>
                  <a:lnTo>
                    <a:pt x="44196" y="54864"/>
                  </a:lnTo>
                  <a:lnTo>
                    <a:pt x="44196" y="44196"/>
                  </a:lnTo>
                  <a:lnTo>
                    <a:pt x="54864" y="44196"/>
                  </a:lnTo>
                  <a:lnTo>
                    <a:pt x="54864" y="51816"/>
                  </a:lnTo>
                  <a:lnTo>
                    <a:pt x="53340" y="59436"/>
                  </a:lnTo>
                  <a:lnTo>
                    <a:pt x="51816" y="65532"/>
                  </a:lnTo>
                  <a:lnTo>
                    <a:pt x="48768" y="71723"/>
                  </a:lnTo>
                  <a:lnTo>
                    <a:pt x="45720" y="77819"/>
                  </a:lnTo>
                  <a:close/>
                </a:path>
                <a:path w="55245" h="85725">
                  <a:moveTo>
                    <a:pt x="30480" y="85439"/>
                  </a:moveTo>
                  <a:lnTo>
                    <a:pt x="18288" y="85439"/>
                  </a:lnTo>
                  <a:lnTo>
                    <a:pt x="13716" y="83915"/>
                  </a:lnTo>
                  <a:lnTo>
                    <a:pt x="9144" y="79343"/>
                  </a:lnTo>
                  <a:lnTo>
                    <a:pt x="4572" y="76295"/>
                  </a:lnTo>
                  <a:lnTo>
                    <a:pt x="3048" y="71723"/>
                  </a:lnTo>
                  <a:lnTo>
                    <a:pt x="1524" y="65532"/>
                  </a:lnTo>
                  <a:lnTo>
                    <a:pt x="10668" y="64008"/>
                  </a:lnTo>
                  <a:lnTo>
                    <a:pt x="12192" y="68580"/>
                  </a:lnTo>
                  <a:lnTo>
                    <a:pt x="13716" y="71723"/>
                  </a:lnTo>
                  <a:lnTo>
                    <a:pt x="16764" y="73247"/>
                  </a:lnTo>
                  <a:lnTo>
                    <a:pt x="18288" y="76295"/>
                  </a:lnTo>
                  <a:lnTo>
                    <a:pt x="21336" y="77819"/>
                  </a:lnTo>
                  <a:lnTo>
                    <a:pt x="45720" y="77819"/>
                  </a:lnTo>
                  <a:lnTo>
                    <a:pt x="36576" y="83915"/>
                  </a:lnTo>
                  <a:lnTo>
                    <a:pt x="30480" y="854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9102" y="1055750"/>
              <a:ext cx="4647152" cy="5829299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5446966" y="981741"/>
            <a:ext cx="4857750" cy="6581140"/>
            <a:chOff x="5446966" y="981741"/>
            <a:chExt cx="4857750" cy="6581140"/>
          </a:xfrm>
        </p:grpSpPr>
        <p:sp>
          <p:nvSpPr>
            <p:cNvPr id="40" name="object 40"/>
            <p:cNvSpPr/>
            <p:nvPr/>
          </p:nvSpPr>
          <p:spPr>
            <a:xfrm>
              <a:off x="5449252" y="984027"/>
              <a:ext cx="4853305" cy="6576695"/>
            </a:xfrm>
            <a:custGeom>
              <a:avLst/>
              <a:gdLst/>
              <a:ahLst/>
              <a:cxnLst/>
              <a:rect l="l" t="t" r="r" b="b"/>
              <a:pathLst>
                <a:path w="4853305" h="6576695">
                  <a:moveTo>
                    <a:pt x="4853082" y="6576536"/>
                  </a:moveTo>
                  <a:lnTo>
                    <a:pt x="4853082" y="0"/>
                  </a:lnTo>
                  <a:lnTo>
                    <a:pt x="0" y="0"/>
                  </a:lnTo>
                  <a:lnTo>
                    <a:pt x="0" y="6576536"/>
                  </a:lnTo>
                </a:path>
              </a:pathLst>
            </a:custGeom>
            <a:ln w="457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48407" y="1054226"/>
              <a:ext cx="4659438" cy="6241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5417" y="578167"/>
            <a:ext cx="755650" cy="210820"/>
            <a:chOff x="675417" y="578167"/>
            <a:chExt cx="755650" cy="210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417" y="578167"/>
              <a:ext cx="166306" cy="2105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252" y="581215"/>
              <a:ext cx="170783" cy="2029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8134" y="578167"/>
              <a:ext cx="190595" cy="2105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1590" y="634650"/>
              <a:ext cx="138874" cy="15259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535620" y="580993"/>
            <a:ext cx="630555" cy="206375"/>
            <a:chOff x="1535620" y="580993"/>
            <a:chExt cx="630555" cy="206375"/>
          </a:xfrm>
        </p:grpSpPr>
        <p:sp>
          <p:nvSpPr>
            <p:cNvPr id="8" name="object 8"/>
            <p:cNvSpPr/>
            <p:nvPr/>
          </p:nvSpPr>
          <p:spPr>
            <a:xfrm>
              <a:off x="1535620" y="580999"/>
              <a:ext cx="319405" cy="203200"/>
            </a:xfrm>
            <a:custGeom>
              <a:avLst/>
              <a:gdLst/>
              <a:ahLst/>
              <a:cxnLst/>
              <a:rect l="l" t="t" r="r" b="b"/>
              <a:pathLst>
                <a:path w="319405" h="203200">
                  <a:moveTo>
                    <a:pt x="148018" y="74993"/>
                  </a:moveTo>
                  <a:lnTo>
                    <a:pt x="114388" y="94894"/>
                  </a:lnTo>
                  <a:lnTo>
                    <a:pt x="109816" y="94894"/>
                  </a:lnTo>
                  <a:lnTo>
                    <a:pt x="105549" y="94551"/>
                  </a:lnTo>
                  <a:lnTo>
                    <a:pt x="99720" y="93332"/>
                  </a:lnTo>
                  <a:lnTo>
                    <a:pt x="92456" y="90957"/>
                  </a:lnTo>
                  <a:lnTo>
                    <a:pt x="83908" y="87185"/>
                  </a:lnTo>
                  <a:lnTo>
                    <a:pt x="75361" y="84035"/>
                  </a:lnTo>
                  <a:lnTo>
                    <a:pt x="58000" y="78041"/>
                  </a:lnTo>
                  <a:lnTo>
                    <a:pt x="51904" y="76517"/>
                  </a:lnTo>
                  <a:lnTo>
                    <a:pt x="41236" y="76517"/>
                  </a:lnTo>
                  <a:lnTo>
                    <a:pt x="30086" y="77685"/>
                  </a:lnTo>
                  <a:lnTo>
                    <a:pt x="19507" y="81292"/>
                  </a:lnTo>
                  <a:lnTo>
                    <a:pt x="9474" y="87490"/>
                  </a:lnTo>
                  <a:lnTo>
                    <a:pt x="0" y="96418"/>
                  </a:lnTo>
                  <a:lnTo>
                    <a:pt x="0" y="131470"/>
                  </a:lnTo>
                  <a:lnTo>
                    <a:pt x="9436" y="123240"/>
                  </a:lnTo>
                  <a:lnTo>
                    <a:pt x="19126" y="116992"/>
                  </a:lnTo>
                  <a:lnTo>
                    <a:pt x="28803" y="113042"/>
                  </a:lnTo>
                  <a:lnTo>
                    <a:pt x="38188" y="111658"/>
                  </a:lnTo>
                  <a:lnTo>
                    <a:pt x="44716" y="112255"/>
                  </a:lnTo>
                  <a:lnTo>
                    <a:pt x="52666" y="114134"/>
                  </a:lnTo>
                  <a:lnTo>
                    <a:pt x="61760" y="117449"/>
                  </a:lnTo>
                  <a:lnTo>
                    <a:pt x="71716" y="122326"/>
                  </a:lnTo>
                  <a:lnTo>
                    <a:pt x="80860" y="125374"/>
                  </a:lnTo>
                  <a:lnTo>
                    <a:pt x="88480" y="128422"/>
                  </a:lnTo>
                  <a:lnTo>
                    <a:pt x="93052" y="129946"/>
                  </a:lnTo>
                  <a:lnTo>
                    <a:pt x="97624" y="129946"/>
                  </a:lnTo>
                  <a:lnTo>
                    <a:pt x="102196" y="131470"/>
                  </a:lnTo>
                  <a:lnTo>
                    <a:pt x="114388" y="131470"/>
                  </a:lnTo>
                  <a:lnTo>
                    <a:pt x="122008" y="129946"/>
                  </a:lnTo>
                  <a:lnTo>
                    <a:pt x="137350" y="120802"/>
                  </a:lnTo>
                  <a:lnTo>
                    <a:pt x="143446" y="117754"/>
                  </a:lnTo>
                  <a:lnTo>
                    <a:pt x="148018" y="113182"/>
                  </a:lnTo>
                  <a:lnTo>
                    <a:pt x="148018" y="74993"/>
                  </a:lnTo>
                  <a:close/>
                </a:path>
                <a:path w="319405" h="203200">
                  <a:moveTo>
                    <a:pt x="318795" y="0"/>
                  </a:moveTo>
                  <a:lnTo>
                    <a:pt x="180009" y="0"/>
                  </a:lnTo>
                  <a:lnTo>
                    <a:pt x="180009" y="35560"/>
                  </a:lnTo>
                  <a:lnTo>
                    <a:pt x="180009" y="82550"/>
                  </a:lnTo>
                  <a:lnTo>
                    <a:pt x="180009" y="118110"/>
                  </a:lnTo>
                  <a:lnTo>
                    <a:pt x="180009" y="203200"/>
                  </a:lnTo>
                  <a:lnTo>
                    <a:pt x="221157" y="203200"/>
                  </a:lnTo>
                  <a:lnTo>
                    <a:pt x="221157" y="118110"/>
                  </a:lnTo>
                  <a:lnTo>
                    <a:pt x="305079" y="118110"/>
                  </a:lnTo>
                  <a:lnTo>
                    <a:pt x="305079" y="82550"/>
                  </a:lnTo>
                  <a:lnTo>
                    <a:pt x="221157" y="82550"/>
                  </a:lnTo>
                  <a:lnTo>
                    <a:pt x="221157" y="35560"/>
                  </a:lnTo>
                  <a:lnTo>
                    <a:pt x="318795" y="35560"/>
                  </a:lnTo>
                  <a:lnTo>
                    <a:pt x="318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4902" y="634650"/>
              <a:ext cx="150971" cy="1525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9496" y="634650"/>
              <a:ext cx="96107" cy="14954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244851" y="581215"/>
            <a:ext cx="415290" cy="206375"/>
            <a:chOff x="2244851" y="581215"/>
            <a:chExt cx="415290" cy="20637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44851" y="585882"/>
              <a:ext cx="86963" cy="2013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54675" y="581215"/>
              <a:ext cx="134207" cy="2029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22410" y="634650"/>
              <a:ext cx="137350" cy="15259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2757297" y="578167"/>
            <a:ext cx="795020" cy="209550"/>
            <a:chOff x="2757297" y="578167"/>
            <a:chExt cx="795020" cy="209550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7297" y="578167"/>
              <a:ext cx="350805" cy="20907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41630" y="637698"/>
              <a:ext cx="132778" cy="1495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07937" y="634650"/>
              <a:ext cx="244030" cy="15259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657219" y="578167"/>
            <a:ext cx="259270" cy="20907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009453" y="581215"/>
            <a:ext cx="1325880" cy="206375"/>
            <a:chOff x="4009453" y="581215"/>
            <a:chExt cx="1325880" cy="206375"/>
          </a:xfrm>
        </p:grpSpPr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65771" y="634650"/>
              <a:ext cx="137255" cy="15259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09453" y="634650"/>
              <a:ext cx="216598" cy="14954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33506" y="634650"/>
              <a:ext cx="134207" cy="14954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99717" y="581215"/>
              <a:ext cx="135731" cy="20297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769065" y="581215"/>
              <a:ext cx="38100" cy="203200"/>
            </a:xfrm>
            <a:custGeom>
              <a:avLst/>
              <a:gdLst/>
              <a:ahLst/>
              <a:cxnLst/>
              <a:rect l="l" t="t" r="r" b="b"/>
              <a:pathLst>
                <a:path w="38100" h="203200">
                  <a:moveTo>
                    <a:pt x="38100" y="56489"/>
                  </a:moveTo>
                  <a:lnTo>
                    <a:pt x="0" y="56489"/>
                  </a:lnTo>
                  <a:lnTo>
                    <a:pt x="0" y="202984"/>
                  </a:lnTo>
                  <a:lnTo>
                    <a:pt x="38100" y="202984"/>
                  </a:lnTo>
                  <a:lnTo>
                    <a:pt x="38100" y="56489"/>
                  </a:lnTo>
                  <a:close/>
                </a:path>
                <a:path w="38100" h="203200">
                  <a:moveTo>
                    <a:pt x="38100" y="0"/>
                  </a:moveTo>
                  <a:lnTo>
                    <a:pt x="0" y="0"/>
                  </a:lnTo>
                  <a:lnTo>
                    <a:pt x="0" y="36677"/>
                  </a:lnTo>
                  <a:lnTo>
                    <a:pt x="38100" y="36677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42224" y="634650"/>
              <a:ext cx="134207" cy="14954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11578" y="581215"/>
              <a:ext cx="144875" cy="20602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188457" y="655986"/>
              <a:ext cx="146685" cy="56515"/>
            </a:xfrm>
            <a:custGeom>
              <a:avLst/>
              <a:gdLst/>
              <a:ahLst/>
              <a:cxnLst/>
              <a:rect l="l" t="t" r="r" b="b"/>
              <a:pathLst>
                <a:path w="146685" h="56515">
                  <a:moveTo>
                    <a:pt x="112871" y="56483"/>
                  </a:moveTo>
                  <a:lnTo>
                    <a:pt x="100679" y="56483"/>
                  </a:lnTo>
                  <a:lnTo>
                    <a:pt x="96107" y="54959"/>
                  </a:lnTo>
                  <a:lnTo>
                    <a:pt x="91535" y="54959"/>
                  </a:lnTo>
                  <a:lnTo>
                    <a:pt x="86963" y="53435"/>
                  </a:lnTo>
                  <a:lnTo>
                    <a:pt x="80867" y="50387"/>
                  </a:lnTo>
                  <a:lnTo>
                    <a:pt x="70199" y="47339"/>
                  </a:lnTo>
                  <a:lnTo>
                    <a:pt x="60445" y="42457"/>
                  </a:lnTo>
                  <a:lnTo>
                    <a:pt x="51673" y="39147"/>
                  </a:lnTo>
                  <a:lnTo>
                    <a:pt x="43758" y="37266"/>
                  </a:lnTo>
                  <a:lnTo>
                    <a:pt x="36576" y="36671"/>
                  </a:lnTo>
                  <a:lnTo>
                    <a:pt x="27432" y="38052"/>
                  </a:lnTo>
                  <a:lnTo>
                    <a:pt x="18288" y="42005"/>
                  </a:lnTo>
                  <a:lnTo>
                    <a:pt x="9144" y="48244"/>
                  </a:lnTo>
                  <a:lnTo>
                    <a:pt x="0" y="56483"/>
                  </a:lnTo>
                  <a:lnTo>
                    <a:pt x="0" y="21431"/>
                  </a:lnTo>
                  <a:lnTo>
                    <a:pt x="8572" y="12494"/>
                  </a:lnTo>
                  <a:lnTo>
                    <a:pt x="18288" y="6298"/>
                  </a:lnTo>
                  <a:lnTo>
                    <a:pt x="29146" y="2692"/>
                  </a:lnTo>
                  <a:lnTo>
                    <a:pt x="41148" y="1523"/>
                  </a:lnTo>
                  <a:lnTo>
                    <a:pt x="51816" y="1523"/>
                  </a:lnTo>
                  <a:lnTo>
                    <a:pt x="73842" y="9048"/>
                  </a:lnTo>
                  <a:lnTo>
                    <a:pt x="82391" y="12191"/>
                  </a:lnTo>
                  <a:lnTo>
                    <a:pt x="91582" y="15969"/>
                  </a:lnTo>
                  <a:lnTo>
                    <a:pt x="98774" y="18335"/>
                  </a:lnTo>
                  <a:lnTo>
                    <a:pt x="104251" y="19558"/>
                  </a:lnTo>
                  <a:lnTo>
                    <a:pt x="108299" y="19907"/>
                  </a:lnTo>
                  <a:lnTo>
                    <a:pt x="114395" y="19907"/>
                  </a:lnTo>
                  <a:lnTo>
                    <a:pt x="120491" y="18287"/>
                  </a:lnTo>
                  <a:lnTo>
                    <a:pt x="126587" y="15239"/>
                  </a:lnTo>
                  <a:lnTo>
                    <a:pt x="134207" y="12191"/>
                  </a:lnTo>
                  <a:lnTo>
                    <a:pt x="140303" y="7619"/>
                  </a:lnTo>
                  <a:lnTo>
                    <a:pt x="146399" y="0"/>
                  </a:lnTo>
                  <a:lnTo>
                    <a:pt x="146399" y="38195"/>
                  </a:lnTo>
                  <a:lnTo>
                    <a:pt x="141827" y="42767"/>
                  </a:lnTo>
                  <a:lnTo>
                    <a:pt x="135731" y="45815"/>
                  </a:lnTo>
                  <a:lnTo>
                    <a:pt x="120491" y="54959"/>
                  </a:lnTo>
                  <a:lnTo>
                    <a:pt x="112871" y="564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75417" y="1086230"/>
            <a:ext cx="543560" cy="163830"/>
            <a:chOff x="675417" y="1086230"/>
            <a:chExt cx="543560" cy="163830"/>
          </a:xfrm>
        </p:grpSpPr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5417" y="1086230"/>
              <a:ext cx="315182" cy="16325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5555" y="1089279"/>
              <a:ext cx="202882" cy="158686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282445" y="1130427"/>
            <a:ext cx="566420" cy="160655"/>
            <a:chOff x="1282445" y="1130427"/>
            <a:chExt cx="566420" cy="160655"/>
          </a:xfrm>
        </p:grpSpPr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82445" y="1130522"/>
              <a:ext cx="221170" cy="16011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25045" y="1130427"/>
              <a:ext cx="323280" cy="11906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929193" y="1130522"/>
            <a:ext cx="226060" cy="160655"/>
            <a:chOff x="1929193" y="1130522"/>
            <a:chExt cx="226060" cy="160655"/>
          </a:xfrm>
        </p:grpSpPr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29193" y="1133570"/>
              <a:ext cx="92963" cy="1159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55780" y="1130522"/>
              <a:ext cx="99060" cy="160115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279904" y="1130522"/>
            <a:ext cx="105251" cy="118967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2464498" y="1089183"/>
            <a:ext cx="527685" cy="205104"/>
            <a:chOff x="2464498" y="1089183"/>
            <a:chExt cx="527685" cy="205104"/>
          </a:xfrm>
        </p:grpSpPr>
        <p:pic>
          <p:nvPicPr>
            <p:cNvPr id="40" name="object 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464498" y="1089279"/>
              <a:ext cx="99155" cy="16021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589561" y="1089183"/>
              <a:ext cx="208978" cy="20450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821400" y="1089279"/>
              <a:ext cx="93059" cy="15868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935795" y="1093851"/>
              <a:ext cx="56515" cy="156210"/>
            </a:xfrm>
            <a:custGeom>
              <a:avLst/>
              <a:gdLst/>
              <a:ahLst/>
              <a:cxnLst/>
              <a:rect l="l" t="t" r="r" b="b"/>
              <a:pathLst>
                <a:path w="56514" h="156209">
                  <a:moveTo>
                    <a:pt x="45719" y="155638"/>
                  </a:moveTo>
                  <a:lnTo>
                    <a:pt x="35051" y="155638"/>
                  </a:lnTo>
                  <a:lnTo>
                    <a:pt x="28955" y="154114"/>
                  </a:lnTo>
                  <a:lnTo>
                    <a:pt x="25907" y="151066"/>
                  </a:lnTo>
                  <a:lnTo>
                    <a:pt x="21335" y="149542"/>
                  </a:lnTo>
                  <a:lnTo>
                    <a:pt x="18287" y="146494"/>
                  </a:lnTo>
                  <a:lnTo>
                    <a:pt x="16763" y="143446"/>
                  </a:lnTo>
                  <a:lnTo>
                    <a:pt x="15239" y="138874"/>
                  </a:lnTo>
                  <a:lnTo>
                    <a:pt x="15239" y="54959"/>
                  </a:lnTo>
                  <a:lnTo>
                    <a:pt x="0" y="54959"/>
                  </a:lnTo>
                  <a:lnTo>
                    <a:pt x="0" y="39719"/>
                  </a:lnTo>
                  <a:lnTo>
                    <a:pt x="15239" y="39719"/>
                  </a:lnTo>
                  <a:lnTo>
                    <a:pt x="15239" y="10667"/>
                  </a:lnTo>
                  <a:lnTo>
                    <a:pt x="33527" y="0"/>
                  </a:lnTo>
                  <a:lnTo>
                    <a:pt x="33527" y="39719"/>
                  </a:lnTo>
                  <a:lnTo>
                    <a:pt x="53339" y="39719"/>
                  </a:lnTo>
                  <a:lnTo>
                    <a:pt x="53339" y="54959"/>
                  </a:lnTo>
                  <a:lnTo>
                    <a:pt x="33527" y="54959"/>
                  </a:lnTo>
                  <a:lnTo>
                    <a:pt x="33527" y="126682"/>
                  </a:lnTo>
                  <a:lnTo>
                    <a:pt x="35051" y="129730"/>
                  </a:lnTo>
                  <a:lnTo>
                    <a:pt x="35051" y="131254"/>
                  </a:lnTo>
                  <a:lnTo>
                    <a:pt x="36575" y="132778"/>
                  </a:lnTo>
                  <a:lnTo>
                    <a:pt x="36575" y="134302"/>
                  </a:lnTo>
                  <a:lnTo>
                    <a:pt x="39623" y="137350"/>
                  </a:lnTo>
                  <a:lnTo>
                    <a:pt x="50291" y="137350"/>
                  </a:lnTo>
                  <a:lnTo>
                    <a:pt x="53339" y="135826"/>
                  </a:lnTo>
                  <a:lnTo>
                    <a:pt x="56387" y="154114"/>
                  </a:lnTo>
                  <a:lnTo>
                    <a:pt x="50291" y="154114"/>
                  </a:lnTo>
                  <a:lnTo>
                    <a:pt x="45719" y="15563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3050190" y="1086231"/>
            <a:ext cx="541655" cy="163830"/>
            <a:chOff x="3050190" y="1086231"/>
            <a:chExt cx="541655" cy="163830"/>
          </a:xfrm>
        </p:grpSpPr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50190" y="1086231"/>
              <a:ext cx="346138" cy="16325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19284" y="1130427"/>
              <a:ext cx="172307" cy="119062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658742" y="1086231"/>
            <a:ext cx="253079" cy="163258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3969829" y="1089279"/>
            <a:ext cx="738505" cy="160655"/>
            <a:chOff x="3969829" y="1089279"/>
            <a:chExt cx="738505" cy="160655"/>
          </a:xfrm>
        </p:grpSpPr>
        <p:pic>
          <p:nvPicPr>
            <p:cNvPr id="49" name="object 4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969829" y="1130522"/>
              <a:ext cx="99155" cy="11896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090320" y="1089279"/>
              <a:ext cx="93059" cy="15868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206240" y="1089278"/>
              <a:ext cx="186690" cy="160655"/>
            </a:xfrm>
            <a:custGeom>
              <a:avLst/>
              <a:gdLst/>
              <a:ahLst/>
              <a:cxnLst/>
              <a:rect l="l" t="t" r="r" b="b"/>
              <a:pathLst>
                <a:path w="186689" h="160655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186689" h="160655">
                  <a:moveTo>
                    <a:pt x="19812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9812" y="22860"/>
                  </a:lnTo>
                  <a:lnTo>
                    <a:pt x="19812" y="0"/>
                  </a:lnTo>
                  <a:close/>
                </a:path>
                <a:path w="186689" h="160655">
                  <a:moveTo>
                    <a:pt x="71615" y="381"/>
                  </a:moveTo>
                  <a:lnTo>
                    <a:pt x="51816" y="381"/>
                  </a:lnTo>
                  <a:lnTo>
                    <a:pt x="51816" y="158877"/>
                  </a:lnTo>
                  <a:lnTo>
                    <a:pt x="71615" y="158877"/>
                  </a:lnTo>
                  <a:lnTo>
                    <a:pt x="71615" y="381"/>
                  </a:lnTo>
                  <a:close/>
                </a:path>
                <a:path w="186689" h="160655">
                  <a:moveTo>
                    <a:pt x="186105" y="0"/>
                  </a:moveTo>
                  <a:lnTo>
                    <a:pt x="169252" y="0"/>
                  </a:lnTo>
                  <a:lnTo>
                    <a:pt x="169252" y="102209"/>
                  </a:lnTo>
                  <a:lnTo>
                    <a:pt x="168681" y="112801"/>
                  </a:lnTo>
                  <a:lnTo>
                    <a:pt x="146392" y="144970"/>
                  </a:lnTo>
                  <a:lnTo>
                    <a:pt x="129628" y="144970"/>
                  </a:lnTo>
                  <a:lnTo>
                    <a:pt x="107340" y="111302"/>
                  </a:lnTo>
                  <a:lnTo>
                    <a:pt x="107251" y="109550"/>
                  </a:lnTo>
                  <a:lnTo>
                    <a:pt x="106768" y="100685"/>
                  </a:lnTo>
                  <a:lnTo>
                    <a:pt x="122008" y="61061"/>
                  </a:lnTo>
                  <a:lnTo>
                    <a:pt x="129628" y="58013"/>
                  </a:lnTo>
                  <a:lnTo>
                    <a:pt x="146392" y="58013"/>
                  </a:lnTo>
                  <a:lnTo>
                    <a:pt x="168681" y="91617"/>
                  </a:lnTo>
                  <a:lnTo>
                    <a:pt x="169252" y="102209"/>
                  </a:lnTo>
                  <a:lnTo>
                    <a:pt x="169252" y="0"/>
                  </a:lnTo>
                  <a:lnTo>
                    <a:pt x="167728" y="0"/>
                  </a:lnTo>
                  <a:lnTo>
                    <a:pt x="167728" y="56489"/>
                  </a:lnTo>
                  <a:lnTo>
                    <a:pt x="160108" y="48869"/>
                  </a:lnTo>
                  <a:lnTo>
                    <a:pt x="153911" y="45745"/>
                  </a:lnTo>
                  <a:lnTo>
                    <a:pt x="149440" y="42773"/>
                  </a:lnTo>
                  <a:lnTo>
                    <a:pt x="143344" y="41249"/>
                  </a:lnTo>
                  <a:lnTo>
                    <a:pt x="135724" y="41249"/>
                  </a:lnTo>
                  <a:lnTo>
                    <a:pt x="128892" y="41795"/>
                  </a:lnTo>
                  <a:lnTo>
                    <a:pt x="96532" y="63652"/>
                  </a:lnTo>
                  <a:lnTo>
                    <a:pt x="86956" y="100685"/>
                  </a:lnTo>
                  <a:lnTo>
                    <a:pt x="87045" y="102209"/>
                  </a:lnTo>
                  <a:lnTo>
                    <a:pt x="96761" y="139090"/>
                  </a:lnTo>
                  <a:lnTo>
                    <a:pt x="130416" y="159880"/>
                  </a:lnTo>
                  <a:lnTo>
                    <a:pt x="137248" y="160210"/>
                  </a:lnTo>
                  <a:lnTo>
                    <a:pt x="146964" y="159308"/>
                  </a:lnTo>
                  <a:lnTo>
                    <a:pt x="155600" y="156362"/>
                  </a:lnTo>
                  <a:lnTo>
                    <a:pt x="162966" y="151218"/>
                  </a:lnTo>
                  <a:lnTo>
                    <a:pt x="168021" y="144970"/>
                  </a:lnTo>
                  <a:lnTo>
                    <a:pt x="169252" y="143446"/>
                  </a:lnTo>
                  <a:lnTo>
                    <a:pt x="169252" y="158686"/>
                  </a:lnTo>
                  <a:lnTo>
                    <a:pt x="186105" y="158686"/>
                  </a:lnTo>
                  <a:lnTo>
                    <a:pt x="186105" y="143446"/>
                  </a:lnTo>
                  <a:lnTo>
                    <a:pt x="186105" y="58013"/>
                  </a:lnTo>
                  <a:lnTo>
                    <a:pt x="186105" y="56489"/>
                  </a:lnTo>
                  <a:lnTo>
                    <a:pt x="18610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416742" y="1130522"/>
              <a:ext cx="172307" cy="11896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614957" y="1130522"/>
              <a:ext cx="93059" cy="117443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10017150" y="7148995"/>
            <a:ext cx="179070" cy="123825"/>
          </a:xfrm>
          <a:custGeom>
            <a:avLst/>
            <a:gdLst/>
            <a:ahLst/>
            <a:cxnLst/>
            <a:rect l="l" t="t" r="r" b="b"/>
            <a:pathLst>
              <a:path w="179070" h="123825">
                <a:moveTo>
                  <a:pt x="82384" y="79438"/>
                </a:moveTo>
                <a:lnTo>
                  <a:pt x="67144" y="79438"/>
                </a:lnTo>
                <a:lnTo>
                  <a:pt x="67144" y="24472"/>
                </a:lnTo>
                <a:lnTo>
                  <a:pt x="67144" y="1612"/>
                </a:lnTo>
                <a:lnTo>
                  <a:pt x="54952" y="1612"/>
                </a:lnTo>
                <a:lnTo>
                  <a:pt x="51904" y="5930"/>
                </a:lnTo>
                <a:lnTo>
                  <a:pt x="51904" y="24472"/>
                </a:lnTo>
                <a:lnTo>
                  <a:pt x="51904" y="79438"/>
                </a:lnTo>
                <a:lnTo>
                  <a:pt x="13716" y="79438"/>
                </a:lnTo>
                <a:lnTo>
                  <a:pt x="51904" y="24472"/>
                </a:lnTo>
                <a:lnTo>
                  <a:pt x="51904" y="5930"/>
                </a:lnTo>
                <a:lnTo>
                  <a:pt x="0" y="79438"/>
                </a:lnTo>
                <a:lnTo>
                  <a:pt x="0" y="93154"/>
                </a:lnTo>
                <a:lnTo>
                  <a:pt x="51904" y="93154"/>
                </a:lnTo>
                <a:lnTo>
                  <a:pt x="51904" y="122110"/>
                </a:lnTo>
                <a:lnTo>
                  <a:pt x="67144" y="122110"/>
                </a:lnTo>
                <a:lnTo>
                  <a:pt x="67144" y="93154"/>
                </a:lnTo>
                <a:lnTo>
                  <a:pt x="82384" y="93154"/>
                </a:lnTo>
                <a:lnTo>
                  <a:pt x="82384" y="79438"/>
                </a:lnTo>
                <a:close/>
              </a:path>
              <a:path w="179070" h="123825">
                <a:moveTo>
                  <a:pt x="178498" y="77812"/>
                </a:moveTo>
                <a:lnTo>
                  <a:pt x="176974" y="71716"/>
                </a:lnTo>
                <a:lnTo>
                  <a:pt x="172402" y="67144"/>
                </a:lnTo>
                <a:lnTo>
                  <a:pt x="169354" y="61048"/>
                </a:lnTo>
                <a:lnTo>
                  <a:pt x="163156" y="58000"/>
                </a:lnTo>
                <a:lnTo>
                  <a:pt x="155536" y="56476"/>
                </a:lnTo>
                <a:lnTo>
                  <a:pt x="161632" y="53428"/>
                </a:lnTo>
                <a:lnTo>
                  <a:pt x="166306" y="50380"/>
                </a:lnTo>
                <a:lnTo>
                  <a:pt x="167830" y="45808"/>
                </a:lnTo>
                <a:lnTo>
                  <a:pt x="170878" y="41236"/>
                </a:lnTo>
                <a:lnTo>
                  <a:pt x="172402" y="36664"/>
                </a:lnTo>
                <a:lnTo>
                  <a:pt x="172402" y="25996"/>
                </a:lnTo>
                <a:lnTo>
                  <a:pt x="170878" y="21424"/>
                </a:lnTo>
                <a:lnTo>
                  <a:pt x="161632" y="7708"/>
                </a:lnTo>
                <a:lnTo>
                  <a:pt x="149440" y="1524"/>
                </a:lnTo>
                <a:lnTo>
                  <a:pt x="143344" y="0"/>
                </a:lnTo>
                <a:lnTo>
                  <a:pt x="137248" y="0"/>
                </a:lnTo>
                <a:lnTo>
                  <a:pt x="102374" y="24663"/>
                </a:lnTo>
                <a:lnTo>
                  <a:pt x="100672" y="32092"/>
                </a:lnTo>
                <a:lnTo>
                  <a:pt x="115912" y="35140"/>
                </a:lnTo>
                <a:lnTo>
                  <a:pt x="117436" y="27520"/>
                </a:lnTo>
                <a:lnTo>
                  <a:pt x="118960" y="21424"/>
                </a:lnTo>
                <a:lnTo>
                  <a:pt x="123532" y="18376"/>
                </a:lnTo>
                <a:lnTo>
                  <a:pt x="126580" y="15328"/>
                </a:lnTo>
                <a:lnTo>
                  <a:pt x="131152" y="12280"/>
                </a:lnTo>
                <a:lnTo>
                  <a:pt x="143344" y="12280"/>
                </a:lnTo>
                <a:lnTo>
                  <a:pt x="152488" y="18376"/>
                </a:lnTo>
                <a:lnTo>
                  <a:pt x="155536" y="21424"/>
                </a:lnTo>
                <a:lnTo>
                  <a:pt x="157060" y="25996"/>
                </a:lnTo>
                <a:lnTo>
                  <a:pt x="157060" y="38188"/>
                </a:lnTo>
                <a:lnTo>
                  <a:pt x="154012" y="44284"/>
                </a:lnTo>
                <a:lnTo>
                  <a:pt x="144868" y="50380"/>
                </a:lnTo>
                <a:lnTo>
                  <a:pt x="138772" y="51904"/>
                </a:lnTo>
                <a:lnTo>
                  <a:pt x="129628" y="51904"/>
                </a:lnTo>
                <a:lnTo>
                  <a:pt x="128104" y="64096"/>
                </a:lnTo>
                <a:lnTo>
                  <a:pt x="132676" y="64096"/>
                </a:lnTo>
                <a:lnTo>
                  <a:pt x="135724" y="62572"/>
                </a:lnTo>
                <a:lnTo>
                  <a:pt x="146392" y="62572"/>
                </a:lnTo>
                <a:lnTo>
                  <a:pt x="150964" y="65620"/>
                </a:lnTo>
                <a:lnTo>
                  <a:pt x="155536" y="70192"/>
                </a:lnTo>
                <a:lnTo>
                  <a:pt x="160108" y="73240"/>
                </a:lnTo>
                <a:lnTo>
                  <a:pt x="163156" y="79336"/>
                </a:lnTo>
                <a:lnTo>
                  <a:pt x="163156" y="93052"/>
                </a:lnTo>
                <a:lnTo>
                  <a:pt x="160108" y="99250"/>
                </a:lnTo>
                <a:lnTo>
                  <a:pt x="155536" y="103822"/>
                </a:lnTo>
                <a:lnTo>
                  <a:pt x="150964" y="109918"/>
                </a:lnTo>
                <a:lnTo>
                  <a:pt x="144868" y="111442"/>
                </a:lnTo>
                <a:lnTo>
                  <a:pt x="132676" y="111442"/>
                </a:lnTo>
                <a:lnTo>
                  <a:pt x="126580" y="109918"/>
                </a:lnTo>
                <a:lnTo>
                  <a:pt x="123532" y="105346"/>
                </a:lnTo>
                <a:lnTo>
                  <a:pt x="118960" y="102298"/>
                </a:lnTo>
                <a:lnTo>
                  <a:pt x="115912" y="96100"/>
                </a:lnTo>
                <a:lnTo>
                  <a:pt x="114388" y="88480"/>
                </a:lnTo>
                <a:lnTo>
                  <a:pt x="99148" y="90004"/>
                </a:lnTo>
                <a:lnTo>
                  <a:pt x="123151" y="121348"/>
                </a:lnTo>
                <a:lnTo>
                  <a:pt x="137248" y="123634"/>
                </a:lnTo>
                <a:lnTo>
                  <a:pt x="145846" y="123037"/>
                </a:lnTo>
                <a:lnTo>
                  <a:pt x="177876" y="93167"/>
                </a:lnTo>
                <a:lnTo>
                  <a:pt x="178498" y="85432"/>
                </a:lnTo>
                <a:lnTo>
                  <a:pt x="178498" y="77812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48639" y="1356360"/>
            <a:ext cx="4308348" cy="5779007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4991100" y="2195716"/>
            <a:ext cx="4971415" cy="5000625"/>
            <a:chOff x="4991100" y="2195716"/>
            <a:chExt cx="4971415" cy="5000625"/>
          </a:xfrm>
        </p:grpSpPr>
        <p:pic>
          <p:nvPicPr>
            <p:cNvPr id="57" name="object 5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991100" y="2195716"/>
              <a:ext cx="4971287" cy="500032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161787" y="2741485"/>
              <a:ext cx="423195" cy="39185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57978" y="3337560"/>
              <a:ext cx="335565" cy="125539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156453" y="3952875"/>
              <a:ext cx="393477" cy="8267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157978" y="4533900"/>
              <a:ext cx="366045" cy="17868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174742" y="5222176"/>
              <a:ext cx="344709" cy="9153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200650" y="5974270"/>
              <a:ext cx="353853" cy="13277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196078" y="6685216"/>
              <a:ext cx="343185" cy="82391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1858994" y="1612423"/>
            <a:ext cx="704850" cy="122555"/>
            <a:chOff x="1858994" y="1612423"/>
            <a:chExt cx="704850" cy="122555"/>
          </a:xfrm>
        </p:grpSpPr>
        <p:pic>
          <p:nvPicPr>
            <p:cNvPr id="67" name="object 6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58994" y="1612423"/>
              <a:ext cx="259270" cy="12065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141124" y="1612582"/>
              <a:ext cx="294417" cy="12096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61450" y="1612582"/>
              <a:ext cx="102203" cy="122015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616993" y="1609534"/>
            <a:ext cx="449960" cy="125063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135534" y="1612582"/>
            <a:ext cx="103727" cy="120491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3310985" y="1609534"/>
            <a:ext cx="427355" cy="125095"/>
            <a:chOff x="3310985" y="1609534"/>
            <a:chExt cx="427355" cy="125095"/>
          </a:xfrm>
        </p:grpSpPr>
        <p:pic>
          <p:nvPicPr>
            <p:cNvPr id="73" name="object 7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310985" y="1609534"/>
              <a:ext cx="210502" cy="12506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542823" y="1609534"/>
              <a:ext cx="195167" cy="125063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1971865" y="1968055"/>
            <a:ext cx="848360" cy="210820"/>
            <a:chOff x="1971865" y="1968055"/>
            <a:chExt cx="848360" cy="210820"/>
          </a:xfrm>
        </p:grpSpPr>
        <p:pic>
          <p:nvPicPr>
            <p:cNvPr id="76" name="object 7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71865" y="1968055"/>
              <a:ext cx="176879" cy="21050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177796" y="2024443"/>
              <a:ext cx="242506" cy="15259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441638" y="1975675"/>
              <a:ext cx="378237" cy="201358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2905315" y="1975675"/>
            <a:ext cx="744855" cy="201930"/>
            <a:chOff x="2905315" y="1975675"/>
            <a:chExt cx="744855" cy="201930"/>
          </a:xfrm>
        </p:grpSpPr>
        <p:sp>
          <p:nvSpPr>
            <p:cNvPr id="80" name="object 80"/>
            <p:cNvSpPr/>
            <p:nvPr/>
          </p:nvSpPr>
          <p:spPr>
            <a:xfrm>
              <a:off x="2905315" y="1975675"/>
              <a:ext cx="619760" cy="201930"/>
            </a:xfrm>
            <a:custGeom>
              <a:avLst/>
              <a:gdLst/>
              <a:ahLst/>
              <a:cxnLst/>
              <a:rect l="l" t="t" r="r" b="b"/>
              <a:pathLst>
                <a:path w="619760" h="201930">
                  <a:moveTo>
                    <a:pt x="219544" y="51917"/>
                  </a:moveTo>
                  <a:lnTo>
                    <a:pt x="181444" y="51917"/>
                  </a:lnTo>
                  <a:lnTo>
                    <a:pt x="154012" y="148018"/>
                  </a:lnTo>
                  <a:lnTo>
                    <a:pt x="129628" y="51917"/>
                  </a:lnTo>
                  <a:lnTo>
                    <a:pt x="91440" y="51917"/>
                  </a:lnTo>
                  <a:lnTo>
                    <a:pt x="65532" y="148018"/>
                  </a:lnTo>
                  <a:lnTo>
                    <a:pt x="38100" y="51917"/>
                  </a:lnTo>
                  <a:lnTo>
                    <a:pt x="0" y="51917"/>
                  </a:lnTo>
                  <a:lnTo>
                    <a:pt x="47244" y="198310"/>
                  </a:lnTo>
                  <a:lnTo>
                    <a:pt x="85344" y="198310"/>
                  </a:lnTo>
                  <a:lnTo>
                    <a:pt x="109728" y="103733"/>
                  </a:lnTo>
                  <a:lnTo>
                    <a:pt x="135724" y="198310"/>
                  </a:lnTo>
                  <a:lnTo>
                    <a:pt x="172300" y="198310"/>
                  </a:lnTo>
                  <a:lnTo>
                    <a:pt x="219544" y="51917"/>
                  </a:lnTo>
                  <a:close/>
                </a:path>
                <a:path w="619760" h="201930">
                  <a:moveTo>
                    <a:pt x="369087" y="198310"/>
                  </a:moveTo>
                  <a:lnTo>
                    <a:pt x="364413" y="192214"/>
                  </a:lnTo>
                  <a:lnTo>
                    <a:pt x="362889" y="184594"/>
                  </a:lnTo>
                  <a:lnTo>
                    <a:pt x="362508" y="183070"/>
                  </a:lnTo>
                  <a:lnTo>
                    <a:pt x="362470" y="182905"/>
                  </a:lnTo>
                  <a:lnTo>
                    <a:pt x="361365" y="178498"/>
                  </a:lnTo>
                  <a:lnTo>
                    <a:pt x="360591" y="173926"/>
                  </a:lnTo>
                  <a:lnTo>
                    <a:pt x="360489" y="173355"/>
                  </a:lnTo>
                  <a:lnTo>
                    <a:pt x="360426" y="172402"/>
                  </a:lnTo>
                  <a:lnTo>
                    <a:pt x="360095" y="167830"/>
                  </a:lnTo>
                  <a:lnTo>
                    <a:pt x="359981" y="164782"/>
                  </a:lnTo>
                  <a:lnTo>
                    <a:pt x="359879" y="160210"/>
                  </a:lnTo>
                  <a:lnTo>
                    <a:pt x="359854" y="128117"/>
                  </a:lnTo>
                  <a:lnTo>
                    <a:pt x="359778" y="102209"/>
                  </a:lnTo>
                  <a:lnTo>
                    <a:pt x="352221" y="64109"/>
                  </a:lnTo>
                  <a:lnTo>
                    <a:pt x="336981" y="54965"/>
                  </a:lnTo>
                  <a:lnTo>
                    <a:pt x="329539" y="52070"/>
                  </a:lnTo>
                  <a:lnTo>
                    <a:pt x="320789" y="50152"/>
                  </a:lnTo>
                  <a:lnTo>
                    <a:pt x="310629" y="49098"/>
                  </a:lnTo>
                  <a:lnTo>
                    <a:pt x="298881" y="48768"/>
                  </a:lnTo>
                  <a:lnTo>
                    <a:pt x="285127" y="49364"/>
                  </a:lnTo>
                  <a:lnTo>
                    <a:pt x="248158" y="64300"/>
                  </a:lnTo>
                  <a:lnTo>
                    <a:pt x="234784" y="90017"/>
                  </a:lnTo>
                  <a:lnTo>
                    <a:pt x="269925" y="96113"/>
                  </a:lnTo>
                  <a:lnTo>
                    <a:pt x="272973" y="90017"/>
                  </a:lnTo>
                  <a:lnTo>
                    <a:pt x="276021" y="85445"/>
                  </a:lnTo>
                  <a:lnTo>
                    <a:pt x="279069" y="82397"/>
                  </a:lnTo>
                  <a:lnTo>
                    <a:pt x="283641" y="79349"/>
                  </a:lnTo>
                  <a:lnTo>
                    <a:pt x="288213" y="77825"/>
                  </a:lnTo>
                  <a:lnTo>
                    <a:pt x="304977" y="77825"/>
                  </a:lnTo>
                  <a:lnTo>
                    <a:pt x="312597" y="79349"/>
                  </a:lnTo>
                  <a:lnTo>
                    <a:pt x="315645" y="82397"/>
                  </a:lnTo>
                  <a:lnTo>
                    <a:pt x="320217" y="85445"/>
                  </a:lnTo>
                  <a:lnTo>
                    <a:pt x="321741" y="91541"/>
                  </a:lnTo>
                  <a:lnTo>
                    <a:pt x="321741" y="102209"/>
                  </a:lnTo>
                  <a:lnTo>
                    <a:pt x="321741" y="128117"/>
                  </a:lnTo>
                  <a:lnTo>
                    <a:pt x="321741" y="151066"/>
                  </a:lnTo>
                  <a:lnTo>
                    <a:pt x="320217" y="154114"/>
                  </a:lnTo>
                  <a:lnTo>
                    <a:pt x="318693" y="160210"/>
                  </a:lnTo>
                  <a:lnTo>
                    <a:pt x="315645" y="164782"/>
                  </a:lnTo>
                  <a:lnTo>
                    <a:pt x="311073" y="167830"/>
                  </a:lnTo>
                  <a:lnTo>
                    <a:pt x="304977" y="172402"/>
                  </a:lnTo>
                  <a:lnTo>
                    <a:pt x="297357" y="173926"/>
                  </a:lnTo>
                  <a:lnTo>
                    <a:pt x="285165" y="173926"/>
                  </a:lnTo>
                  <a:lnTo>
                    <a:pt x="279069" y="172402"/>
                  </a:lnTo>
                  <a:lnTo>
                    <a:pt x="271449" y="164782"/>
                  </a:lnTo>
                  <a:lnTo>
                    <a:pt x="269925" y="160210"/>
                  </a:lnTo>
                  <a:lnTo>
                    <a:pt x="269925" y="149542"/>
                  </a:lnTo>
                  <a:lnTo>
                    <a:pt x="298881" y="134213"/>
                  </a:lnTo>
                  <a:lnTo>
                    <a:pt x="309549" y="131165"/>
                  </a:lnTo>
                  <a:lnTo>
                    <a:pt x="317169" y="129641"/>
                  </a:lnTo>
                  <a:lnTo>
                    <a:pt x="321741" y="128117"/>
                  </a:lnTo>
                  <a:lnTo>
                    <a:pt x="321741" y="102209"/>
                  </a:lnTo>
                  <a:lnTo>
                    <a:pt x="315150" y="104521"/>
                  </a:lnTo>
                  <a:lnTo>
                    <a:pt x="306692" y="106972"/>
                  </a:lnTo>
                  <a:lnTo>
                    <a:pt x="296240" y="109715"/>
                  </a:lnTo>
                  <a:lnTo>
                    <a:pt x="283641" y="112877"/>
                  </a:lnTo>
                  <a:lnTo>
                    <a:pt x="274167" y="114287"/>
                  </a:lnTo>
                  <a:lnTo>
                    <a:pt x="266115" y="116116"/>
                  </a:lnTo>
                  <a:lnTo>
                    <a:pt x="231736" y="143446"/>
                  </a:lnTo>
                  <a:lnTo>
                    <a:pt x="230212" y="149542"/>
                  </a:lnTo>
                  <a:lnTo>
                    <a:pt x="230301" y="159639"/>
                  </a:lnTo>
                  <a:lnTo>
                    <a:pt x="230365" y="160210"/>
                  </a:lnTo>
                  <a:lnTo>
                    <a:pt x="231076" y="167525"/>
                  </a:lnTo>
                  <a:lnTo>
                    <a:pt x="258686" y="198691"/>
                  </a:lnTo>
                  <a:lnTo>
                    <a:pt x="279069" y="201358"/>
                  </a:lnTo>
                  <a:lnTo>
                    <a:pt x="288213" y="201358"/>
                  </a:lnTo>
                  <a:lnTo>
                    <a:pt x="295833" y="199834"/>
                  </a:lnTo>
                  <a:lnTo>
                    <a:pt x="311073" y="193738"/>
                  </a:lnTo>
                  <a:lnTo>
                    <a:pt x="318693" y="189166"/>
                  </a:lnTo>
                  <a:lnTo>
                    <a:pt x="324789" y="183070"/>
                  </a:lnTo>
                  <a:lnTo>
                    <a:pt x="326313" y="184594"/>
                  </a:lnTo>
                  <a:lnTo>
                    <a:pt x="326313" y="187642"/>
                  </a:lnTo>
                  <a:lnTo>
                    <a:pt x="329361" y="196786"/>
                  </a:lnTo>
                  <a:lnTo>
                    <a:pt x="329361" y="198310"/>
                  </a:lnTo>
                  <a:lnTo>
                    <a:pt x="369087" y="198310"/>
                  </a:lnTo>
                  <a:close/>
                </a:path>
                <a:path w="619760" h="201930">
                  <a:moveTo>
                    <a:pt x="469671" y="196786"/>
                  </a:moveTo>
                  <a:lnTo>
                    <a:pt x="466623" y="166306"/>
                  </a:lnTo>
                  <a:lnTo>
                    <a:pt x="459003" y="167830"/>
                  </a:lnTo>
                  <a:lnTo>
                    <a:pt x="454431" y="169354"/>
                  </a:lnTo>
                  <a:lnTo>
                    <a:pt x="445287" y="169354"/>
                  </a:lnTo>
                  <a:lnTo>
                    <a:pt x="440715" y="164782"/>
                  </a:lnTo>
                  <a:lnTo>
                    <a:pt x="440715" y="163258"/>
                  </a:lnTo>
                  <a:lnTo>
                    <a:pt x="439191" y="160210"/>
                  </a:lnTo>
                  <a:lnTo>
                    <a:pt x="439191" y="82397"/>
                  </a:lnTo>
                  <a:lnTo>
                    <a:pt x="466623" y="82397"/>
                  </a:lnTo>
                  <a:lnTo>
                    <a:pt x="466623" y="51917"/>
                  </a:lnTo>
                  <a:lnTo>
                    <a:pt x="439191" y="51917"/>
                  </a:lnTo>
                  <a:lnTo>
                    <a:pt x="439191" y="0"/>
                  </a:lnTo>
                  <a:lnTo>
                    <a:pt x="401091" y="22860"/>
                  </a:lnTo>
                  <a:lnTo>
                    <a:pt x="401091" y="51917"/>
                  </a:lnTo>
                  <a:lnTo>
                    <a:pt x="382803" y="51917"/>
                  </a:lnTo>
                  <a:lnTo>
                    <a:pt x="382803" y="82397"/>
                  </a:lnTo>
                  <a:lnTo>
                    <a:pt x="401091" y="82397"/>
                  </a:lnTo>
                  <a:lnTo>
                    <a:pt x="401091" y="173926"/>
                  </a:lnTo>
                  <a:lnTo>
                    <a:pt x="404139" y="186118"/>
                  </a:lnTo>
                  <a:lnTo>
                    <a:pt x="407187" y="189166"/>
                  </a:lnTo>
                  <a:lnTo>
                    <a:pt x="410235" y="193738"/>
                  </a:lnTo>
                  <a:lnTo>
                    <a:pt x="413283" y="196786"/>
                  </a:lnTo>
                  <a:lnTo>
                    <a:pt x="419379" y="198310"/>
                  </a:lnTo>
                  <a:lnTo>
                    <a:pt x="425475" y="201358"/>
                  </a:lnTo>
                  <a:lnTo>
                    <a:pt x="439191" y="201358"/>
                  </a:lnTo>
                  <a:lnTo>
                    <a:pt x="447167" y="201079"/>
                  </a:lnTo>
                  <a:lnTo>
                    <a:pt x="455002" y="200215"/>
                  </a:lnTo>
                  <a:lnTo>
                    <a:pt x="462546" y="198793"/>
                  </a:lnTo>
                  <a:lnTo>
                    <a:pt x="469671" y="196786"/>
                  </a:lnTo>
                  <a:close/>
                </a:path>
                <a:path w="619760" h="201930">
                  <a:moveTo>
                    <a:pt x="619213" y="135737"/>
                  </a:moveTo>
                  <a:lnTo>
                    <a:pt x="614629" y="97256"/>
                  </a:lnTo>
                  <a:lnTo>
                    <a:pt x="605967" y="77825"/>
                  </a:lnTo>
                  <a:lnTo>
                    <a:pt x="600837" y="70205"/>
                  </a:lnTo>
                  <a:lnTo>
                    <a:pt x="590804" y="60426"/>
                  </a:lnTo>
                  <a:lnTo>
                    <a:pt x="581025" y="54952"/>
                  </a:lnTo>
                  <a:lnTo>
                    <a:pt x="581025" y="112877"/>
                  </a:lnTo>
                  <a:lnTo>
                    <a:pt x="523113" y="112877"/>
                  </a:lnTo>
                  <a:lnTo>
                    <a:pt x="522795" y="105181"/>
                  </a:lnTo>
                  <a:lnTo>
                    <a:pt x="522909" y="104546"/>
                  </a:lnTo>
                  <a:lnTo>
                    <a:pt x="524065" y="98209"/>
                  </a:lnTo>
                  <a:lnTo>
                    <a:pt x="526745" y="92087"/>
                  </a:lnTo>
                  <a:lnTo>
                    <a:pt x="530733" y="86969"/>
                  </a:lnTo>
                  <a:lnTo>
                    <a:pt x="536829" y="80873"/>
                  </a:lnTo>
                  <a:lnTo>
                    <a:pt x="542925" y="77825"/>
                  </a:lnTo>
                  <a:lnTo>
                    <a:pt x="559689" y="77825"/>
                  </a:lnTo>
                  <a:lnTo>
                    <a:pt x="565785" y="80873"/>
                  </a:lnTo>
                  <a:lnTo>
                    <a:pt x="571881" y="86969"/>
                  </a:lnTo>
                  <a:lnTo>
                    <a:pt x="575881" y="91871"/>
                  </a:lnTo>
                  <a:lnTo>
                    <a:pt x="575983" y="92087"/>
                  </a:lnTo>
                  <a:lnTo>
                    <a:pt x="578739" y="97637"/>
                  </a:lnTo>
                  <a:lnTo>
                    <a:pt x="580453" y="104546"/>
                  </a:lnTo>
                  <a:lnTo>
                    <a:pt x="580491" y="105181"/>
                  </a:lnTo>
                  <a:lnTo>
                    <a:pt x="581025" y="112877"/>
                  </a:lnTo>
                  <a:lnTo>
                    <a:pt x="581025" y="54952"/>
                  </a:lnTo>
                  <a:lnTo>
                    <a:pt x="578929" y="53771"/>
                  </a:lnTo>
                  <a:lnTo>
                    <a:pt x="564959" y="49961"/>
                  </a:lnTo>
                  <a:lnTo>
                    <a:pt x="564718" y="49961"/>
                  </a:lnTo>
                  <a:lnTo>
                    <a:pt x="549021" y="48768"/>
                  </a:lnTo>
                  <a:lnTo>
                    <a:pt x="510870" y="59778"/>
                  </a:lnTo>
                  <a:lnTo>
                    <a:pt x="486448" y="93637"/>
                  </a:lnTo>
                  <a:lnTo>
                    <a:pt x="481863" y="126593"/>
                  </a:lnTo>
                  <a:lnTo>
                    <a:pt x="482727" y="140931"/>
                  </a:lnTo>
                  <a:lnTo>
                    <a:pt x="495681" y="176974"/>
                  </a:lnTo>
                  <a:lnTo>
                    <a:pt x="535533" y="199910"/>
                  </a:lnTo>
                  <a:lnTo>
                    <a:pt x="553593" y="201358"/>
                  </a:lnTo>
                  <a:lnTo>
                    <a:pt x="564705" y="200774"/>
                  </a:lnTo>
                  <a:lnTo>
                    <a:pt x="575119" y="198882"/>
                  </a:lnTo>
                  <a:lnTo>
                    <a:pt x="585000" y="195453"/>
                  </a:lnTo>
                  <a:lnTo>
                    <a:pt x="584873" y="195453"/>
                  </a:lnTo>
                  <a:lnTo>
                    <a:pt x="593217" y="190690"/>
                  </a:lnTo>
                  <a:lnTo>
                    <a:pt x="617689" y="158686"/>
                  </a:lnTo>
                  <a:lnTo>
                    <a:pt x="577977" y="152590"/>
                  </a:lnTo>
                  <a:lnTo>
                    <a:pt x="576453" y="158686"/>
                  </a:lnTo>
                  <a:lnTo>
                    <a:pt x="573405" y="164782"/>
                  </a:lnTo>
                  <a:lnTo>
                    <a:pt x="564261" y="170878"/>
                  </a:lnTo>
                  <a:lnTo>
                    <a:pt x="559689" y="172402"/>
                  </a:lnTo>
                  <a:lnTo>
                    <a:pt x="544449" y="172402"/>
                  </a:lnTo>
                  <a:lnTo>
                    <a:pt x="521589" y="135737"/>
                  </a:lnTo>
                  <a:lnTo>
                    <a:pt x="619213" y="1357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555015" y="2024443"/>
              <a:ext cx="94583" cy="149542"/>
            </a:xfrm>
            <a:prstGeom prst="rect">
              <a:avLst/>
            </a:prstGeom>
          </p:spPr>
        </p:pic>
      </p:grpSp>
      <p:sp>
        <p:nvSpPr>
          <p:cNvPr id="82" name="object 82"/>
          <p:cNvSpPr/>
          <p:nvPr/>
        </p:nvSpPr>
        <p:spPr>
          <a:xfrm>
            <a:off x="1724787" y="4476750"/>
            <a:ext cx="56515" cy="91440"/>
          </a:xfrm>
          <a:custGeom>
            <a:avLst/>
            <a:gdLst/>
            <a:ahLst/>
            <a:cxnLst/>
            <a:rect l="l" t="t" r="r" b="b"/>
            <a:pathLst>
              <a:path w="56514" h="91439">
                <a:moveTo>
                  <a:pt x="56388" y="80010"/>
                </a:moveTo>
                <a:lnTo>
                  <a:pt x="10655" y="80010"/>
                </a:lnTo>
                <a:lnTo>
                  <a:pt x="10655" y="0"/>
                </a:lnTo>
                <a:lnTo>
                  <a:pt x="0" y="0"/>
                </a:lnTo>
                <a:lnTo>
                  <a:pt x="0" y="80010"/>
                </a:lnTo>
                <a:lnTo>
                  <a:pt x="0" y="91440"/>
                </a:lnTo>
                <a:lnTo>
                  <a:pt x="56388" y="91440"/>
                </a:lnTo>
                <a:lnTo>
                  <a:pt x="56388" y="80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" name="object 83"/>
          <p:cNvGrpSpPr/>
          <p:nvPr/>
        </p:nvGrpSpPr>
        <p:grpSpPr>
          <a:xfrm>
            <a:off x="977455" y="4474654"/>
            <a:ext cx="3451860" cy="413384"/>
            <a:chOff x="977455" y="4474654"/>
            <a:chExt cx="3451860" cy="413384"/>
          </a:xfrm>
        </p:grpSpPr>
        <p:sp>
          <p:nvSpPr>
            <p:cNvPr id="84" name="object 84"/>
            <p:cNvSpPr/>
            <p:nvPr/>
          </p:nvSpPr>
          <p:spPr>
            <a:xfrm>
              <a:off x="4393691" y="4527803"/>
              <a:ext cx="35560" cy="12700"/>
            </a:xfrm>
            <a:custGeom>
              <a:avLst/>
              <a:gdLst/>
              <a:ahLst/>
              <a:cxnLst/>
              <a:rect l="l" t="t" r="r" b="b"/>
              <a:pathLst>
                <a:path w="35560" h="12700">
                  <a:moveTo>
                    <a:pt x="35051" y="12192"/>
                  </a:moveTo>
                  <a:lnTo>
                    <a:pt x="0" y="12192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77455" y="4474654"/>
              <a:ext cx="3446906" cy="413385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557557" y="5588222"/>
            <a:ext cx="2302954" cy="489870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2556033" y="6176771"/>
            <a:ext cx="2304573" cy="741902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2557557" y="7017829"/>
            <a:ext cx="2296858" cy="306609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705993" y="6226016"/>
            <a:ext cx="1503806" cy="48863"/>
          </a:xfrm>
          <a:prstGeom prst="rect">
            <a:avLst/>
          </a:prstGeom>
        </p:spPr>
      </p:pic>
      <p:grpSp>
        <p:nvGrpSpPr>
          <p:cNvPr id="90" name="object 90"/>
          <p:cNvGrpSpPr/>
          <p:nvPr/>
        </p:nvGrpSpPr>
        <p:grpSpPr>
          <a:xfrm>
            <a:off x="5761958" y="1411223"/>
            <a:ext cx="948690" cy="155575"/>
            <a:chOff x="5761958" y="1411223"/>
            <a:chExt cx="948690" cy="155575"/>
          </a:xfrm>
        </p:grpSpPr>
        <p:pic>
          <p:nvPicPr>
            <p:cNvPr id="91" name="object 9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761958" y="1411223"/>
              <a:ext cx="132683" cy="15554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915977" y="1452372"/>
              <a:ext cx="102203" cy="11439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037992" y="1414271"/>
              <a:ext cx="260794" cy="15097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332315" y="1414271"/>
              <a:ext cx="94499" cy="152495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446710" y="1417320"/>
              <a:ext cx="263842" cy="149447"/>
            </a:xfrm>
            <a:prstGeom prst="rect">
              <a:avLst/>
            </a:prstGeom>
          </p:spPr>
        </p:pic>
      </p:grpSp>
      <p:pic>
        <p:nvPicPr>
          <p:cNvPr id="96" name="object 96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783799" y="1417320"/>
            <a:ext cx="169259" cy="149447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7020211" y="1411223"/>
            <a:ext cx="550545" cy="155575"/>
            <a:chOff x="7020211" y="1411223"/>
            <a:chExt cx="550545" cy="155575"/>
          </a:xfrm>
        </p:grpSpPr>
        <p:pic>
          <p:nvPicPr>
            <p:cNvPr id="98" name="object 9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020211" y="1411224"/>
              <a:ext cx="120491" cy="15554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174230" y="1411223"/>
              <a:ext cx="282130" cy="15554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479315" y="1452371"/>
              <a:ext cx="91440" cy="114395"/>
            </a:xfrm>
            <a:prstGeom prst="rect">
              <a:avLst/>
            </a:prstGeom>
          </p:spPr>
        </p:pic>
      </p:grpSp>
      <p:grpSp>
        <p:nvGrpSpPr>
          <p:cNvPr id="101" name="object 101"/>
          <p:cNvGrpSpPr/>
          <p:nvPr/>
        </p:nvGrpSpPr>
        <p:grpSpPr>
          <a:xfrm>
            <a:off x="7634859" y="1414272"/>
            <a:ext cx="697230" cy="195580"/>
            <a:chOff x="7634859" y="1414272"/>
            <a:chExt cx="697230" cy="195580"/>
          </a:xfrm>
        </p:grpSpPr>
        <p:sp>
          <p:nvSpPr>
            <p:cNvPr id="102" name="object 102"/>
            <p:cNvSpPr/>
            <p:nvPr/>
          </p:nvSpPr>
          <p:spPr>
            <a:xfrm>
              <a:off x="7634859" y="1417320"/>
              <a:ext cx="53340" cy="147955"/>
            </a:xfrm>
            <a:custGeom>
              <a:avLst/>
              <a:gdLst/>
              <a:ahLst/>
              <a:cxnLst/>
              <a:rect l="l" t="t" r="r" b="b"/>
              <a:pathLst>
                <a:path w="53340" h="147955">
                  <a:moveTo>
                    <a:pt x="47244" y="147923"/>
                  </a:moveTo>
                  <a:lnTo>
                    <a:pt x="27432" y="147923"/>
                  </a:lnTo>
                  <a:lnTo>
                    <a:pt x="22860" y="144875"/>
                  </a:lnTo>
                  <a:lnTo>
                    <a:pt x="19812" y="143351"/>
                  </a:lnTo>
                  <a:lnTo>
                    <a:pt x="16764" y="140303"/>
                  </a:lnTo>
                  <a:lnTo>
                    <a:pt x="13716" y="134207"/>
                  </a:lnTo>
                  <a:lnTo>
                    <a:pt x="13716" y="51815"/>
                  </a:lnTo>
                  <a:lnTo>
                    <a:pt x="0" y="51815"/>
                  </a:lnTo>
                  <a:lnTo>
                    <a:pt x="0" y="38099"/>
                  </a:lnTo>
                  <a:lnTo>
                    <a:pt x="13716" y="38099"/>
                  </a:lnTo>
                  <a:lnTo>
                    <a:pt x="13716" y="10667"/>
                  </a:lnTo>
                  <a:lnTo>
                    <a:pt x="32004" y="0"/>
                  </a:lnTo>
                  <a:lnTo>
                    <a:pt x="32004" y="38099"/>
                  </a:lnTo>
                  <a:lnTo>
                    <a:pt x="50292" y="38099"/>
                  </a:lnTo>
                  <a:lnTo>
                    <a:pt x="50292" y="51815"/>
                  </a:lnTo>
                  <a:lnTo>
                    <a:pt x="32004" y="51815"/>
                  </a:lnTo>
                  <a:lnTo>
                    <a:pt x="32004" y="126587"/>
                  </a:lnTo>
                  <a:lnTo>
                    <a:pt x="33528" y="128111"/>
                  </a:lnTo>
                  <a:lnTo>
                    <a:pt x="33528" y="129635"/>
                  </a:lnTo>
                  <a:lnTo>
                    <a:pt x="35052" y="129635"/>
                  </a:lnTo>
                  <a:lnTo>
                    <a:pt x="36576" y="131159"/>
                  </a:lnTo>
                  <a:lnTo>
                    <a:pt x="50292" y="131159"/>
                  </a:lnTo>
                  <a:lnTo>
                    <a:pt x="53340" y="146399"/>
                  </a:lnTo>
                  <a:lnTo>
                    <a:pt x="47244" y="147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708011" y="1414272"/>
              <a:ext cx="88487" cy="14944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822406" y="1452372"/>
              <a:ext cx="158686" cy="11439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011573" y="1455420"/>
              <a:ext cx="88487" cy="11134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119872" y="1452372"/>
              <a:ext cx="96107" cy="15716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243411" y="1414272"/>
              <a:ext cx="88487" cy="149447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8421814" y="1414272"/>
            <a:ext cx="1028065" cy="153035"/>
            <a:chOff x="8421814" y="1414272"/>
            <a:chExt cx="1028065" cy="153035"/>
          </a:xfrm>
        </p:grpSpPr>
        <p:pic>
          <p:nvPicPr>
            <p:cNvPr id="109" name="object 10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421814" y="1414272"/>
              <a:ext cx="94499" cy="15249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536209" y="1455420"/>
              <a:ext cx="88487" cy="11134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644509" y="1452372"/>
              <a:ext cx="91535" cy="114395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8757374" y="1414271"/>
              <a:ext cx="18415" cy="149860"/>
            </a:xfrm>
            <a:custGeom>
              <a:avLst/>
              <a:gdLst/>
              <a:ahLst/>
              <a:cxnLst/>
              <a:rect l="l" t="t" r="r" b="b"/>
              <a:pathLst>
                <a:path w="18415" h="149859">
                  <a:moveTo>
                    <a:pt x="18288" y="41148"/>
                  </a:moveTo>
                  <a:lnTo>
                    <a:pt x="0" y="41148"/>
                  </a:lnTo>
                  <a:lnTo>
                    <a:pt x="0" y="149453"/>
                  </a:lnTo>
                  <a:lnTo>
                    <a:pt x="18288" y="149453"/>
                  </a:lnTo>
                  <a:lnTo>
                    <a:pt x="18288" y="41148"/>
                  </a:lnTo>
                  <a:close/>
                </a:path>
                <a:path w="18415" h="14985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800052" y="1452372"/>
              <a:ext cx="88487" cy="111347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8919007" y="1452371"/>
              <a:ext cx="530860" cy="114935"/>
            </a:xfrm>
            <a:custGeom>
              <a:avLst/>
              <a:gdLst/>
              <a:ahLst/>
              <a:cxnLst/>
              <a:rect l="l" t="t" r="r" b="b"/>
              <a:pathLst>
                <a:path w="530859" h="114934">
                  <a:moveTo>
                    <a:pt x="100685" y="58013"/>
                  </a:moveTo>
                  <a:lnTo>
                    <a:pt x="86969" y="15240"/>
                  </a:lnTo>
                  <a:lnTo>
                    <a:pt x="80873" y="10109"/>
                  </a:lnTo>
                  <a:lnTo>
                    <a:pt x="80873" y="38201"/>
                  </a:lnTo>
                  <a:lnTo>
                    <a:pt x="80873" y="47345"/>
                  </a:lnTo>
                  <a:lnTo>
                    <a:pt x="19812" y="47345"/>
                  </a:lnTo>
                  <a:lnTo>
                    <a:pt x="21336" y="38201"/>
                  </a:lnTo>
                  <a:lnTo>
                    <a:pt x="24384" y="30480"/>
                  </a:lnTo>
                  <a:lnTo>
                    <a:pt x="30581" y="24384"/>
                  </a:lnTo>
                  <a:lnTo>
                    <a:pt x="35153" y="18288"/>
                  </a:lnTo>
                  <a:lnTo>
                    <a:pt x="42773" y="15240"/>
                  </a:lnTo>
                  <a:lnTo>
                    <a:pt x="61061" y="15240"/>
                  </a:lnTo>
                  <a:lnTo>
                    <a:pt x="68681" y="19812"/>
                  </a:lnTo>
                  <a:lnTo>
                    <a:pt x="74777" y="25908"/>
                  </a:lnTo>
                  <a:lnTo>
                    <a:pt x="77825" y="30480"/>
                  </a:lnTo>
                  <a:lnTo>
                    <a:pt x="80873" y="38201"/>
                  </a:lnTo>
                  <a:lnTo>
                    <a:pt x="80873" y="10109"/>
                  </a:lnTo>
                  <a:lnTo>
                    <a:pt x="79565" y="9004"/>
                  </a:lnTo>
                  <a:lnTo>
                    <a:pt x="71158" y="4191"/>
                  </a:lnTo>
                  <a:lnTo>
                    <a:pt x="61899" y="1104"/>
                  </a:lnTo>
                  <a:lnTo>
                    <a:pt x="51917" y="0"/>
                  </a:lnTo>
                  <a:lnTo>
                    <a:pt x="41021" y="1104"/>
                  </a:lnTo>
                  <a:lnTo>
                    <a:pt x="7721" y="23863"/>
                  </a:lnTo>
                  <a:lnTo>
                    <a:pt x="0" y="58013"/>
                  </a:lnTo>
                  <a:lnTo>
                    <a:pt x="863" y="70866"/>
                  </a:lnTo>
                  <a:lnTo>
                    <a:pt x="21399" y="106045"/>
                  </a:lnTo>
                  <a:lnTo>
                    <a:pt x="51917" y="114401"/>
                  </a:lnTo>
                  <a:lnTo>
                    <a:pt x="60769" y="113830"/>
                  </a:lnTo>
                  <a:lnTo>
                    <a:pt x="94018" y="94018"/>
                  </a:lnTo>
                  <a:lnTo>
                    <a:pt x="100685" y="79349"/>
                  </a:lnTo>
                  <a:lnTo>
                    <a:pt x="80873" y="76301"/>
                  </a:lnTo>
                  <a:lnTo>
                    <a:pt x="77825" y="85445"/>
                  </a:lnTo>
                  <a:lnTo>
                    <a:pt x="74777" y="90017"/>
                  </a:lnTo>
                  <a:lnTo>
                    <a:pt x="70205" y="94589"/>
                  </a:lnTo>
                  <a:lnTo>
                    <a:pt x="64109" y="97637"/>
                  </a:lnTo>
                  <a:lnTo>
                    <a:pt x="59537" y="99161"/>
                  </a:lnTo>
                  <a:lnTo>
                    <a:pt x="42773" y="99161"/>
                  </a:lnTo>
                  <a:lnTo>
                    <a:pt x="19812" y="62585"/>
                  </a:lnTo>
                  <a:lnTo>
                    <a:pt x="100685" y="62585"/>
                  </a:lnTo>
                  <a:lnTo>
                    <a:pt x="100685" y="58013"/>
                  </a:lnTo>
                  <a:close/>
                </a:path>
                <a:path w="530859" h="114934">
                  <a:moveTo>
                    <a:pt x="204419" y="73253"/>
                  </a:moveTo>
                  <a:lnTo>
                    <a:pt x="201371" y="64109"/>
                  </a:lnTo>
                  <a:lnTo>
                    <a:pt x="198323" y="59537"/>
                  </a:lnTo>
                  <a:lnTo>
                    <a:pt x="193751" y="56489"/>
                  </a:lnTo>
                  <a:lnTo>
                    <a:pt x="189179" y="54965"/>
                  </a:lnTo>
                  <a:lnTo>
                    <a:pt x="184035" y="52679"/>
                  </a:lnTo>
                  <a:lnTo>
                    <a:pt x="177749" y="50393"/>
                  </a:lnTo>
                  <a:lnTo>
                    <a:pt x="170319" y="48107"/>
                  </a:lnTo>
                  <a:lnTo>
                    <a:pt x="161747" y="45821"/>
                  </a:lnTo>
                  <a:lnTo>
                    <a:pt x="152603" y="42773"/>
                  </a:lnTo>
                  <a:lnTo>
                    <a:pt x="146405" y="41249"/>
                  </a:lnTo>
                  <a:lnTo>
                    <a:pt x="144881" y="41249"/>
                  </a:lnTo>
                  <a:lnTo>
                    <a:pt x="138785" y="38201"/>
                  </a:lnTo>
                  <a:lnTo>
                    <a:pt x="137261" y="36677"/>
                  </a:lnTo>
                  <a:lnTo>
                    <a:pt x="135737" y="33629"/>
                  </a:lnTo>
                  <a:lnTo>
                    <a:pt x="135737" y="25908"/>
                  </a:lnTo>
                  <a:lnTo>
                    <a:pt x="137261" y="22860"/>
                  </a:lnTo>
                  <a:lnTo>
                    <a:pt x="140309" y="19812"/>
                  </a:lnTo>
                  <a:lnTo>
                    <a:pt x="144881" y="16764"/>
                  </a:lnTo>
                  <a:lnTo>
                    <a:pt x="150977" y="15240"/>
                  </a:lnTo>
                  <a:lnTo>
                    <a:pt x="166319" y="15240"/>
                  </a:lnTo>
                  <a:lnTo>
                    <a:pt x="172415" y="16764"/>
                  </a:lnTo>
                  <a:lnTo>
                    <a:pt x="175463" y="19812"/>
                  </a:lnTo>
                  <a:lnTo>
                    <a:pt x="180035" y="22860"/>
                  </a:lnTo>
                  <a:lnTo>
                    <a:pt x="181559" y="27432"/>
                  </a:lnTo>
                  <a:lnTo>
                    <a:pt x="183083" y="33629"/>
                  </a:lnTo>
                  <a:lnTo>
                    <a:pt x="201371" y="30480"/>
                  </a:lnTo>
                  <a:lnTo>
                    <a:pt x="180035" y="4572"/>
                  </a:lnTo>
                  <a:lnTo>
                    <a:pt x="173939" y="1524"/>
                  </a:lnTo>
                  <a:lnTo>
                    <a:pt x="166319" y="0"/>
                  </a:lnTo>
                  <a:lnTo>
                    <a:pt x="152603" y="0"/>
                  </a:lnTo>
                  <a:lnTo>
                    <a:pt x="117449" y="27432"/>
                  </a:lnTo>
                  <a:lnTo>
                    <a:pt x="117449" y="36677"/>
                  </a:lnTo>
                  <a:lnTo>
                    <a:pt x="118973" y="42773"/>
                  </a:lnTo>
                  <a:lnTo>
                    <a:pt x="122021" y="47345"/>
                  </a:lnTo>
                  <a:lnTo>
                    <a:pt x="123545" y="50393"/>
                  </a:lnTo>
                  <a:lnTo>
                    <a:pt x="128117" y="54965"/>
                  </a:lnTo>
                  <a:lnTo>
                    <a:pt x="134213" y="56489"/>
                  </a:lnTo>
                  <a:lnTo>
                    <a:pt x="138506" y="58775"/>
                  </a:lnTo>
                  <a:lnTo>
                    <a:pt x="144513" y="61061"/>
                  </a:lnTo>
                  <a:lnTo>
                    <a:pt x="152260" y="63347"/>
                  </a:lnTo>
                  <a:lnTo>
                    <a:pt x="161747" y="65633"/>
                  </a:lnTo>
                  <a:lnTo>
                    <a:pt x="172415" y="68681"/>
                  </a:lnTo>
                  <a:lnTo>
                    <a:pt x="178511" y="70205"/>
                  </a:lnTo>
                  <a:lnTo>
                    <a:pt x="180035" y="71729"/>
                  </a:lnTo>
                  <a:lnTo>
                    <a:pt x="184607" y="74777"/>
                  </a:lnTo>
                  <a:lnTo>
                    <a:pt x="186131" y="77825"/>
                  </a:lnTo>
                  <a:lnTo>
                    <a:pt x="186131" y="86969"/>
                  </a:lnTo>
                  <a:lnTo>
                    <a:pt x="184607" y="90017"/>
                  </a:lnTo>
                  <a:lnTo>
                    <a:pt x="180035" y="94589"/>
                  </a:lnTo>
                  <a:lnTo>
                    <a:pt x="175463" y="97637"/>
                  </a:lnTo>
                  <a:lnTo>
                    <a:pt x="169367" y="99161"/>
                  </a:lnTo>
                  <a:lnTo>
                    <a:pt x="152603" y="99161"/>
                  </a:lnTo>
                  <a:lnTo>
                    <a:pt x="146405" y="97637"/>
                  </a:lnTo>
                  <a:lnTo>
                    <a:pt x="141833" y="93065"/>
                  </a:lnTo>
                  <a:lnTo>
                    <a:pt x="137261" y="90017"/>
                  </a:lnTo>
                  <a:lnTo>
                    <a:pt x="134213" y="83921"/>
                  </a:lnTo>
                  <a:lnTo>
                    <a:pt x="132689" y="76301"/>
                  </a:lnTo>
                  <a:lnTo>
                    <a:pt x="114401" y="79349"/>
                  </a:lnTo>
                  <a:lnTo>
                    <a:pt x="142036" y="112115"/>
                  </a:lnTo>
                  <a:lnTo>
                    <a:pt x="161747" y="114401"/>
                  </a:lnTo>
                  <a:lnTo>
                    <a:pt x="169367" y="114401"/>
                  </a:lnTo>
                  <a:lnTo>
                    <a:pt x="202895" y="91541"/>
                  </a:lnTo>
                  <a:lnTo>
                    <a:pt x="204419" y="85445"/>
                  </a:lnTo>
                  <a:lnTo>
                    <a:pt x="204419" y="73253"/>
                  </a:lnTo>
                  <a:close/>
                </a:path>
                <a:path w="530859" h="114934">
                  <a:moveTo>
                    <a:pt x="309664" y="73253"/>
                  </a:moveTo>
                  <a:lnTo>
                    <a:pt x="306616" y="64109"/>
                  </a:lnTo>
                  <a:lnTo>
                    <a:pt x="303568" y="59537"/>
                  </a:lnTo>
                  <a:lnTo>
                    <a:pt x="298996" y="56489"/>
                  </a:lnTo>
                  <a:lnTo>
                    <a:pt x="294424" y="54965"/>
                  </a:lnTo>
                  <a:lnTo>
                    <a:pt x="289280" y="52679"/>
                  </a:lnTo>
                  <a:lnTo>
                    <a:pt x="282981" y="50393"/>
                  </a:lnTo>
                  <a:lnTo>
                    <a:pt x="275526" y="48107"/>
                  </a:lnTo>
                  <a:lnTo>
                    <a:pt x="266903" y="45821"/>
                  </a:lnTo>
                  <a:lnTo>
                    <a:pt x="257759" y="42773"/>
                  </a:lnTo>
                  <a:lnTo>
                    <a:pt x="251663" y="41249"/>
                  </a:lnTo>
                  <a:lnTo>
                    <a:pt x="250139" y="41249"/>
                  </a:lnTo>
                  <a:lnTo>
                    <a:pt x="244043" y="38201"/>
                  </a:lnTo>
                  <a:lnTo>
                    <a:pt x="242519" y="36677"/>
                  </a:lnTo>
                  <a:lnTo>
                    <a:pt x="240995" y="33629"/>
                  </a:lnTo>
                  <a:lnTo>
                    <a:pt x="240995" y="25908"/>
                  </a:lnTo>
                  <a:lnTo>
                    <a:pt x="242519" y="22860"/>
                  </a:lnTo>
                  <a:lnTo>
                    <a:pt x="245567" y="19812"/>
                  </a:lnTo>
                  <a:lnTo>
                    <a:pt x="250139" y="16764"/>
                  </a:lnTo>
                  <a:lnTo>
                    <a:pt x="256235" y="15240"/>
                  </a:lnTo>
                  <a:lnTo>
                    <a:pt x="271475" y="15240"/>
                  </a:lnTo>
                  <a:lnTo>
                    <a:pt x="277660" y="16764"/>
                  </a:lnTo>
                  <a:lnTo>
                    <a:pt x="280708" y="19812"/>
                  </a:lnTo>
                  <a:lnTo>
                    <a:pt x="285280" y="22860"/>
                  </a:lnTo>
                  <a:lnTo>
                    <a:pt x="286804" y="27432"/>
                  </a:lnTo>
                  <a:lnTo>
                    <a:pt x="288328" y="33629"/>
                  </a:lnTo>
                  <a:lnTo>
                    <a:pt x="306616" y="30480"/>
                  </a:lnTo>
                  <a:lnTo>
                    <a:pt x="285280" y="4572"/>
                  </a:lnTo>
                  <a:lnTo>
                    <a:pt x="279184" y="1524"/>
                  </a:lnTo>
                  <a:lnTo>
                    <a:pt x="271475" y="0"/>
                  </a:lnTo>
                  <a:lnTo>
                    <a:pt x="257759" y="0"/>
                  </a:lnTo>
                  <a:lnTo>
                    <a:pt x="222707" y="27432"/>
                  </a:lnTo>
                  <a:lnTo>
                    <a:pt x="222707" y="36677"/>
                  </a:lnTo>
                  <a:lnTo>
                    <a:pt x="224231" y="42773"/>
                  </a:lnTo>
                  <a:lnTo>
                    <a:pt x="227279" y="47345"/>
                  </a:lnTo>
                  <a:lnTo>
                    <a:pt x="228803" y="50393"/>
                  </a:lnTo>
                  <a:lnTo>
                    <a:pt x="233375" y="54965"/>
                  </a:lnTo>
                  <a:lnTo>
                    <a:pt x="237947" y="56489"/>
                  </a:lnTo>
                  <a:lnTo>
                    <a:pt x="243103" y="58775"/>
                  </a:lnTo>
                  <a:lnTo>
                    <a:pt x="249567" y="61061"/>
                  </a:lnTo>
                  <a:lnTo>
                    <a:pt x="257441" y="63347"/>
                  </a:lnTo>
                  <a:lnTo>
                    <a:pt x="266903" y="65633"/>
                  </a:lnTo>
                  <a:lnTo>
                    <a:pt x="277660" y="68681"/>
                  </a:lnTo>
                  <a:lnTo>
                    <a:pt x="283756" y="70205"/>
                  </a:lnTo>
                  <a:lnTo>
                    <a:pt x="285280" y="71729"/>
                  </a:lnTo>
                  <a:lnTo>
                    <a:pt x="289852" y="74777"/>
                  </a:lnTo>
                  <a:lnTo>
                    <a:pt x="291376" y="77825"/>
                  </a:lnTo>
                  <a:lnTo>
                    <a:pt x="291376" y="86969"/>
                  </a:lnTo>
                  <a:lnTo>
                    <a:pt x="289852" y="90017"/>
                  </a:lnTo>
                  <a:lnTo>
                    <a:pt x="285280" y="94589"/>
                  </a:lnTo>
                  <a:lnTo>
                    <a:pt x="280708" y="97637"/>
                  </a:lnTo>
                  <a:lnTo>
                    <a:pt x="274523" y="99161"/>
                  </a:lnTo>
                  <a:lnTo>
                    <a:pt x="257759" y="99161"/>
                  </a:lnTo>
                  <a:lnTo>
                    <a:pt x="251663" y="97637"/>
                  </a:lnTo>
                  <a:lnTo>
                    <a:pt x="247091" y="93065"/>
                  </a:lnTo>
                  <a:lnTo>
                    <a:pt x="242519" y="90017"/>
                  </a:lnTo>
                  <a:lnTo>
                    <a:pt x="239471" y="83921"/>
                  </a:lnTo>
                  <a:lnTo>
                    <a:pt x="237947" y="76301"/>
                  </a:lnTo>
                  <a:lnTo>
                    <a:pt x="219659" y="79349"/>
                  </a:lnTo>
                  <a:lnTo>
                    <a:pt x="247281" y="112115"/>
                  </a:lnTo>
                  <a:lnTo>
                    <a:pt x="266903" y="114401"/>
                  </a:lnTo>
                  <a:lnTo>
                    <a:pt x="274523" y="114401"/>
                  </a:lnTo>
                  <a:lnTo>
                    <a:pt x="308140" y="91541"/>
                  </a:lnTo>
                  <a:lnTo>
                    <a:pt x="309664" y="85445"/>
                  </a:lnTo>
                  <a:lnTo>
                    <a:pt x="309664" y="73253"/>
                  </a:lnTo>
                  <a:close/>
                </a:path>
                <a:path w="530859" h="114934">
                  <a:moveTo>
                    <a:pt x="427113" y="58013"/>
                  </a:moveTo>
                  <a:lnTo>
                    <a:pt x="413397" y="15240"/>
                  </a:lnTo>
                  <a:lnTo>
                    <a:pt x="407301" y="10134"/>
                  </a:lnTo>
                  <a:lnTo>
                    <a:pt x="407301" y="47345"/>
                  </a:lnTo>
                  <a:lnTo>
                    <a:pt x="346341" y="47345"/>
                  </a:lnTo>
                  <a:lnTo>
                    <a:pt x="346341" y="38201"/>
                  </a:lnTo>
                  <a:lnTo>
                    <a:pt x="349389" y="30480"/>
                  </a:lnTo>
                  <a:lnTo>
                    <a:pt x="361581" y="18288"/>
                  </a:lnTo>
                  <a:lnTo>
                    <a:pt x="369201" y="15240"/>
                  </a:lnTo>
                  <a:lnTo>
                    <a:pt x="385965" y="15240"/>
                  </a:lnTo>
                  <a:lnTo>
                    <a:pt x="393585" y="19812"/>
                  </a:lnTo>
                  <a:lnTo>
                    <a:pt x="404253" y="30480"/>
                  </a:lnTo>
                  <a:lnTo>
                    <a:pt x="405777" y="38201"/>
                  </a:lnTo>
                  <a:lnTo>
                    <a:pt x="407301" y="47345"/>
                  </a:lnTo>
                  <a:lnTo>
                    <a:pt x="407301" y="10134"/>
                  </a:lnTo>
                  <a:lnTo>
                    <a:pt x="405968" y="9004"/>
                  </a:lnTo>
                  <a:lnTo>
                    <a:pt x="397395" y="4191"/>
                  </a:lnTo>
                  <a:lnTo>
                    <a:pt x="387680" y="1104"/>
                  </a:lnTo>
                  <a:lnTo>
                    <a:pt x="376821" y="0"/>
                  </a:lnTo>
                  <a:lnTo>
                    <a:pt x="365963" y="1104"/>
                  </a:lnTo>
                  <a:lnTo>
                    <a:pt x="334238" y="23863"/>
                  </a:lnTo>
                  <a:lnTo>
                    <a:pt x="326529" y="58013"/>
                  </a:lnTo>
                  <a:lnTo>
                    <a:pt x="327380" y="70866"/>
                  </a:lnTo>
                  <a:lnTo>
                    <a:pt x="347687" y="106045"/>
                  </a:lnTo>
                  <a:lnTo>
                    <a:pt x="378345" y="114401"/>
                  </a:lnTo>
                  <a:lnTo>
                    <a:pt x="387172" y="113830"/>
                  </a:lnTo>
                  <a:lnTo>
                    <a:pt x="415607" y="99161"/>
                  </a:lnTo>
                  <a:lnTo>
                    <a:pt x="419493" y="94018"/>
                  </a:lnTo>
                  <a:lnTo>
                    <a:pt x="422960" y="87045"/>
                  </a:lnTo>
                  <a:lnTo>
                    <a:pt x="425589" y="79349"/>
                  </a:lnTo>
                  <a:lnTo>
                    <a:pt x="407301" y="76301"/>
                  </a:lnTo>
                  <a:lnTo>
                    <a:pt x="404253" y="85445"/>
                  </a:lnTo>
                  <a:lnTo>
                    <a:pt x="395109" y="94589"/>
                  </a:lnTo>
                  <a:lnTo>
                    <a:pt x="390537" y="97637"/>
                  </a:lnTo>
                  <a:lnTo>
                    <a:pt x="384441" y="99161"/>
                  </a:lnTo>
                  <a:lnTo>
                    <a:pt x="369201" y="99161"/>
                  </a:lnTo>
                  <a:lnTo>
                    <a:pt x="344817" y="62585"/>
                  </a:lnTo>
                  <a:lnTo>
                    <a:pt x="427113" y="62585"/>
                  </a:lnTo>
                  <a:lnTo>
                    <a:pt x="427113" y="58013"/>
                  </a:lnTo>
                  <a:close/>
                </a:path>
                <a:path w="530859" h="114934">
                  <a:moveTo>
                    <a:pt x="530834" y="73253"/>
                  </a:moveTo>
                  <a:lnTo>
                    <a:pt x="529310" y="68681"/>
                  </a:lnTo>
                  <a:lnTo>
                    <a:pt x="523214" y="59537"/>
                  </a:lnTo>
                  <a:lnTo>
                    <a:pt x="518553" y="56489"/>
                  </a:lnTo>
                  <a:lnTo>
                    <a:pt x="513981" y="54965"/>
                  </a:lnTo>
                  <a:lnTo>
                    <a:pt x="509689" y="52679"/>
                  </a:lnTo>
                  <a:lnTo>
                    <a:pt x="503694" y="50393"/>
                  </a:lnTo>
                  <a:lnTo>
                    <a:pt x="495973" y="48107"/>
                  </a:lnTo>
                  <a:lnTo>
                    <a:pt x="486549" y="45821"/>
                  </a:lnTo>
                  <a:lnTo>
                    <a:pt x="472833" y="41249"/>
                  </a:lnTo>
                  <a:lnTo>
                    <a:pt x="469785" y="41249"/>
                  </a:lnTo>
                  <a:lnTo>
                    <a:pt x="466737" y="39725"/>
                  </a:lnTo>
                  <a:lnTo>
                    <a:pt x="463689" y="36677"/>
                  </a:lnTo>
                  <a:lnTo>
                    <a:pt x="462165" y="33629"/>
                  </a:lnTo>
                  <a:lnTo>
                    <a:pt x="460641" y="32004"/>
                  </a:lnTo>
                  <a:lnTo>
                    <a:pt x="460641" y="25908"/>
                  </a:lnTo>
                  <a:lnTo>
                    <a:pt x="462165" y="22860"/>
                  </a:lnTo>
                  <a:lnTo>
                    <a:pt x="466737" y="19812"/>
                  </a:lnTo>
                  <a:lnTo>
                    <a:pt x="469785" y="16764"/>
                  </a:lnTo>
                  <a:lnTo>
                    <a:pt x="475881" y="15240"/>
                  </a:lnTo>
                  <a:lnTo>
                    <a:pt x="491121" y="15240"/>
                  </a:lnTo>
                  <a:lnTo>
                    <a:pt x="497217" y="16764"/>
                  </a:lnTo>
                  <a:lnTo>
                    <a:pt x="501789" y="19812"/>
                  </a:lnTo>
                  <a:lnTo>
                    <a:pt x="504837" y="22860"/>
                  </a:lnTo>
                  <a:lnTo>
                    <a:pt x="507885" y="27432"/>
                  </a:lnTo>
                  <a:lnTo>
                    <a:pt x="507885" y="33629"/>
                  </a:lnTo>
                  <a:lnTo>
                    <a:pt x="526262" y="30480"/>
                  </a:lnTo>
                  <a:lnTo>
                    <a:pt x="523214" y="18288"/>
                  </a:lnTo>
                  <a:lnTo>
                    <a:pt x="520077" y="13716"/>
                  </a:lnTo>
                  <a:lnTo>
                    <a:pt x="512457" y="6096"/>
                  </a:lnTo>
                  <a:lnTo>
                    <a:pt x="506361" y="4572"/>
                  </a:lnTo>
                  <a:lnTo>
                    <a:pt x="498741" y="1524"/>
                  </a:lnTo>
                  <a:lnTo>
                    <a:pt x="491121" y="0"/>
                  </a:lnTo>
                  <a:lnTo>
                    <a:pt x="477405" y="0"/>
                  </a:lnTo>
                  <a:lnTo>
                    <a:pt x="472833" y="1524"/>
                  </a:lnTo>
                  <a:lnTo>
                    <a:pt x="466737" y="3048"/>
                  </a:lnTo>
                  <a:lnTo>
                    <a:pt x="457593" y="6096"/>
                  </a:lnTo>
                  <a:lnTo>
                    <a:pt x="456069" y="7620"/>
                  </a:lnTo>
                  <a:lnTo>
                    <a:pt x="451497" y="10668"/>
                  </a:lnTo>
                  <a:lnTo>
                    <a:pt x="448449" y="13716"/>
                  </a:lnTo>
                  <a:lnTo>
                    <a:pt x="446925" y="18288"/>
                  </a:lnTo>
                  <a:lnTo>
                    <a:pt x="443877" y="22860"/>
                  </a:lnTo>
                  <a:lnTo>
                    <a:pt x="442353" y="27432"/>
                  </a:lnTo>
                  <a:lnTo>
                    <a:pt x="442353" y="36677"/>
                  </a:lnTo>
                  <a:lnTo>
                    <a:pt x="443877" y="42773"/>
                  </a:lnTo>
                  <a:lnTo>
                    <a:pt x="446925" y="47345"/>
                  </a:lnTo>
                  <a:lnTo>
                    <a:pt x="449973" y="50393"/>
                  </a:lnTo>
                  <a:lnTo>
                    <a:pt x="453021" y="54965"/>
                  </a:lnTo>
                  <a:lnTo>
                    <a:pt x="459117" y="56489"/>
                  </a:lnTo>
                  <a:lnTo>
                    <a:pt x="463613" y="58775"/>
                  </a:lnTo>
                  <a:lnTo>
                    <a:pt x="469976" y="61061"/>
                  </a:lnTo>
                  <a:lnTo>
                    <a:pt x="477761" y="63347"/>
                  </a:lnTo>
                  <a:lnTo>
                    <a:pt x="486549" y="65633"/>
                  </a:lnTo>
                  <a:lnTo>
                    <a:pt x="497217" y="68681"/>
                  </a:lnTo>
                  <a:lnTo>
                    <a:pt x="503313" y="70205"/>
                  </a:lnTo>
                  <a:lnTo>
                    <a:pt x="506361" y="71729"/>
                  </a:lnTo>
                  <a:lnTo>
                    <a:pt x="509409" y="74777"/>
                  </a:lnTo>
                  <a:lnTo>
                    <a:pt x="510933" y="77825"/>
                  </a:lnTo>
                  <a:lnTo>
                    <a:pt x="510933" y="86969"/>
                  </a:lnTo>
                  <a:lnTo>
                    <a:pt x="509409" y="90017"/>
                  </a:lnTo>
                  <a:lnTo>
                    <a:pt x="501789" y="97637"/>
                  </a:lnTo>
                  <a:lnTo>
                    <a:pt x="495693" y="99161"/>
                  </a:lnTo>
                  <a:lnTo>
                    <a:pt x="477405" y="99161"/>
                  </a:lnTo>
                  <a:lnTo>
                    <a:pt x="471309" y="97637"/>
                  </a:lnTo>
                  <a:lnTo>
                    <a:pt x="466737" y="93065"/>
                  </a:lnTo>
                  <a:lnTo>
                    <a:pt x="462165" y="90017"/>
                  </a:lnTo>
                  <a:lnTo>
                    <a:pt x="459117" y="83921"/>
                  </a:lnTo>
                  <a:lnTo>
                    <a:pt x="457593" y="76301"/>
                  </a:lnTo>
                  <a:lnTo>
                    <a:pt x="439305" y="79349"/>
                  </a:lnTo>
                  <a:lnTo>
                    <a:pt x="468261" y="112115"/>
                  </a:lnTo>
                  <a:lnTo>
                    <a:pt x="486549" y="114401"/>
                  </a:lnTo>
                  <a:lnTo>
                    <a:pt x="495693" y="114401"/>
                  </a:lnTo>
                  <a:lnTo>
                    <a:pt x="503313" y="112877"/>
                  </a:lnTo>
                  <a:lnTo>
                    <a:pt x="509409" y="109829"/>
                  </a:lnTo>
                  <a:lnTo>
                    <a:pt x="517029" y="106781"/>
                  </a:lnTo>
                  <a:lnTo>
                    <a:pt x="521601" y="102209"/>
                  </a:lnTo>
                  <a:lnTo>
                    <a:pt x="524738" y="97637"/>
                  </a:lnTo>
                  <a:lnTo>
                    <a:pt x="529310" y="91541"/>
                  </a:lnTo>
                  <a:lnTo>
                    <a:pt x="530834" y="85445"/>
                  </a:lnTo>
                  <a:lnTo>
                    <a:pt x="530834" y="73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5" name="object 115"/>
          <p:cNvGrpSpPr/>
          <p:nvPr/>
        </p:nvGrpSpPr>
        <p:grpSpPr>
          <a:xfrm>
            <a:off x="4923091" y="1778889"/>
            <a:ext cx="5370195" cy="436880"/>
            <a:chOff x="4923091" y="1778889"/>
            <a:chExt cx="5370195" cy="436880"/>
          </a:xfrm>
        </p:grpSpPr>
        <p:sp>
          <p:nvSpPr>
            <p:cNvPr id="116" name="object 116"/>
            <p:cNvSpPr/>
            <p:nvPr/>
          </p:nvSpPr>
          <p:spPr>
            <a:xfrm>
              <a:off x="10189464" y="1837944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4">
                  <a:moveTo>
                    <a:pt x="10667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923091" y="1778889"/>
              <a:ext cx="5327427" cy="436340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0267188" y="1933956"/>
              <a:ext cx="26034" cy="9525"/>
            </a:xfrm>
            <a:custGeom>
              <a:avLst/>
              <a:gdLst/>
              <a:ahLst/>
              <a:cxnLst/>
              <a:rect l="l" t="t" r="r" b="b"/>
              <a:pathLst>
                <a:path w="26034" h="9525">
                  <a:moveTo>
                    <a:pt x="25907" y="9144"/>
                  </a:moveTo>
                  <a:lnTo>
                    <a:pt x="0" y="9144"/>
                  </a:lnTo>
                  <a:lnTo>
                    <a:pt x="0" y="0"/>
                  </a:lnTo>
                  <a:lnTo>
                    <a:pt x="25907" y="0"/>
                  </a:lnTo>
                  <a:lnTo>
                    <a:pt x="25907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9" name="object 119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5652135" y="2662237"/>
            <a:ext cx="4596860" cy="1086230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5641466" y="3823715"/>
            <a:ext cx="4599908" cy="35556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0084" y="491204"/>
            <a:ext cx="2040889" cy="210820"/>
            <a:chOff x="680084" y="491204"/>
            <a:chExt cx="2040889" cy="210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0084" y="491204"/>
              <a:ext cx="1328356" cy="2105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29777" y="495871"/>
              <a:ext cx="40005" cy="203200"/>
            </a:xfrm>
            <a:custGeom>
              <a:avLst/>
              <a:gdLst/>
              <a:ahLst/>
              <a:cxnLst/>
              <a:rect l="l" t="t" r="r" b="b"/>
              <a:pathLst>
                <a:path w="40005" h="203200">
                  <a:moveTo>
                    <a:pt x="39712" y="54864"/>
                  </a:moveTo>
                  <a:lnTo>
                    <a:pt x="0" y="54864"/>
                  </a:lnTo>
                  <a:lnTo>
                    <a:pt x="0" y="202882"/>
                  </a:lnTo>
                  <a:lnTo>
                    <a:pt x="39712" y="202882"/>
                  </a:lnTo>
                  <a:lnTo>
                    <a:pt x="39712" y="54864"/>
                  </a:lnTo>
                  <a:close/>
                </a:path>
                <a:path w="40005" h="203200">
                  <a:moveTo>
                    <a:pt x="39712" y="0"/>
                  </a:moveTo>
                  <a:lnTo>
                    <a:pt x="0" y="0"/>
                  </a:lnTo>
                  <a:lnTo>
                    <a:pt x="0" y="35052"/>
                  </a:lnTo>
                  <a:lnTo>
                    <a:pt x="39712" y="35052"/>
                  </a:lnTo>
                  <a:lnTo>
                    <a:pt x="397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9308" y="498919"/>
              <a:ext cx="242506" cy="2028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65336" y="495871"/>
              <a:ext cx="40005" cy="203200"/>
            </a:xfrm>
            <a:custGeom>
              <a:avLst/>
              <a:gdLst/>
              <a:ahLst/>
              <a:cxnLst/>
              <a:rect l="l" t="t" r="r" b="b"/>
              <a:pathLst>
                <a:path w="40005" h="203200">
                  <a:moveTo>
                    <a:pt x="39725" y="54864"/>
                  </a:moveTo>
                  <a:lnTo>
                    <a:pt x="0" y="54864"/>
                  </a:lnTo>
                  <a:lnTo>
                    <a:pt x="0" y="202882"/>
                  </a:lnTo>
                  <a:lnTo>
                    <a:pt x="39725" y="202882"/>
                  </a:lnTo>
                  <a:lnTo>
                    <a:pt x="39725" y="54864"/>
                  </a:lnTo>
                  <a:close/>
                </a:path>
                <a:path w="40005" h="203200">
                  <a:moveTo>
                    <a:pt x="39725" y="0"/>
                  </a:moveTo>
                  <a:lnTo>
                    <a:pt x="0" y="0"/>
                  </a:lnTo>
                  <a:lnTo>
                    <a:pt x="0" y="35052"/>
                  </a:lnTo>
                  <a:lnTo>
                    <a:pt x="39725" y="35052"/>
                  </a:lnTo>
                  <a:lnTo>
                    <a:pt x="397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0970" y="547687"/>
              <a:ext cx="289750" cy="15411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29020" y="491204"/>
            <a:ext cx="269938" cy="21059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184398" y="491204"/>
            <a:ext cx="802640" cy="210820"/>
            <a:chOff x="3184398" y="491204"/>
            <a:chExt cx="802640" cy="21082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4398" y="491204"/>
              <a:ext cx="382809" cy="2105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93579" y="493775"/>
              <a:ext cx="393065" cy="205740"/>
            </a:xfrm>
            <a:custGeom>
              <a:avLst/>
              <a:gdLst/>
              <a:ahLst/>
              <a:cxnLst/>
              <a:rect l="l" t="t" r="r" b="b"/>
              <a:pathLst>
                <a:path w="393064" h="205740">
                  <a:moveTo>
                    <a:pt x="41160" y="0"/>
                  </a:moveTo>
                  <a:lnTo>
                    <a:pt x="0" y="0"/>
                  </a:lnTo>
                  <a:lnTo>
                    <a:pt x="0" y="205740"/>
                  </a:lnTo>
                  <a:lnTo>
                    <a:pt x="41160" y="205740"/>
                  </a:lnTo>
                  <a:lnTo>
                    <a:pt x="41160" y="0"/>
                  </a:lnTo>
                  <a:close/>
                </a:path>
                <a:path w="393064" h="205740">
                  <a:moveTo>
                    <a:pt x="321373" y="2095"/>
                  </a:moveTo>
                  <a:lnTo>
                    <a:pt x="280136" y="2095"/>
                  </a:lnTo>
                  <a:lnTo>
                    <a:pt x="248132" y="143929"/>
                  </a:lnTo>
                  <a:lnTo>
                    <a:pt x="213080" y="2095"/>
                  </a:lnTo>
                  <a:lnTo>
                    <a:pt x="164211" y="2095"/>
                  </a:lnTo>
                  <a:lnTo>
                    <a:pt x="126111" y="140881"/>
                  </a:lnTo>
                  <a:lnTo>
                    <a:pt x="95631" y="2095"/>
                  </a:lnTo>
                  <a:lnTo>
                    <a:pt x="54483" y="2095"/>
                  </a:lnTo>
                  <a:lnTo>
                    <a:pt x="103251" y="204978"/>
                  </a:lnTo>
                  <a:lnTo>
                    <a:pt x="147447" y="204978"/>
                  </a:lnTo>
                  <a:lnTo>
                    <a:pt x="187172" y="52387"/>
                  </a:lnTo>
                  <a:lnTo>
                    <a:pt x="228320" y="204978"/>
                  </a:lnTo>
                  <a:lnTo>
                    <a:pt x="270992" y="204978"/>
                  </a:lnTo>
                  <a:lnTo>
                    <a:pt x="321373" y="2095"/>
                  </a:lnTo>
                  <a:close/>
                </a:path>
                <a:path w="393064" h="205740">
                  <a:moveTo>
                    <a:pt x="393014" y="165265"/>
                  </a:moveTo>
                  <a:lnTo>
                    <a:pt x="353390" y="165265"/>
                  </a:lnTo>
                  <a:lnTo>
                    <a:pt x="353390" y="204978"/>
                  </a:lnTo>
                  <a:lnTo>
                    <a:pt x="393014" y="204978"/>
                  </a:lnTo>
                  <a:lnTo>
                    <a:pt x="393014" y="165265"/>
                  </a:lnTo>
                  <a:close/>
                </a:path>
                <a:path w="393064" h="205740">
                  <a:moveTo>
                    <a:pt x="393014" y="56959"/>
                  </a:moveTo>
                  <a:lnTo>
                    <a:pt x="353390" y="56959"/>
                  </a:lnTo>
                  <a:lnTo>
                    <a:pt x="353390" y="96685"/>
                  </a:lnTo>
                  <a:lnTo>
                    <a:pt x="393014" y="96685"/>
                  </a:lnTo>
                  <a:lnTo>
                    <a:pt x="393014" y="56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102508" y="460719"/>
            <a:ext cx="273050" cy="271780"/>
            <a:chOff x="4102508" y="460719"/>
            <a:chExt cx="273050" cy="271780"/>
          </a:xfrm>
        </p:grpSpPr>
        <p:sp>
          <p:nvSpPr>
            <p:cNvPr id="13" name="object 13"/>
            <p:cNvSpPr/>
            <p:nvPr/>
          </p:nvSpPr>
          <p:spPr>
            <a:xfrm>
              <a:off x="4107084" y="465296"/>
              <a:ext cx="264160" cy="262890"/>
            </a:xfrm>
            <a:custGeom>
              <a:avLst/>
              <a:gdLst/>
              <a:ahLst/>
              <a:cxnLst/>
              <a:rect l="l" t="t" r="r" b="b"/>
              <a:pathLst>
                <a:path w="264160" h="262890">
                  <a:moveTo>
                    <a:pt x="138779" y="262413"/>
                  </a:moveTo>
                  <a:lnTo>
                    <a:pt x="86010" y="255174"/>
                  </a:lnTo>
                  <a:lnTo>
                    <a:pt x="41243" y="227361"/>
                  </a:lnTo>
                  <a:lnTo>
                    <a:pt x="10298" y="184987"/>
                  </a:lnTo>
                  <a:lnTo>
                    <a:pt x="0" y="135826"/>
                  </a:lnTo>
                  <a:lnTo>
                    <a:pt x="1739" y="110625"/>
                  </a:lnTo>
                  <a:lnTo>
                    <a:pt x="16113" y="67152"/>
                  </a:lnTo>
                  <a:lnTo>
                    <a:pt x="43029" y="33377"/>
                  </a:lnTo>
                  <a:lnTo>
                    <a:pt x="86963" y="7619"/>
                  </a:lnTo>
                  <a:lnTo>
                    <a:pt x="124481" y="309"/>
                  </a:lnTo>
                  <a:lnTo>
                    <a:pt x="124964" y="309"/>
                  </a:lnTo>
                  <a:lnTo>
                    <a:pt x="134207" y="0"/>
                  </a:lnTo>
                  <a:lnTo>
                    <a:pt x="176974" y="6095"/>
                  </a:lnTo>
                  <a:lnTo>
                    <a:pt x="181114" y="7619"/>
                  </a:lnTo>
                  <a:lnTo>
                    <a:pt x="129635" y="7619"/>
                  </a:lnTo>
                  <a:lnTo>
                    <a:pt x="104727" y="10788"/>
                  </a:lnTo>
                  <a:lnTo>
                    <a:pt x="62341" y="29734"/>
                  </a:lnTo>
                  <a:lnTo>
                    <a:pt x="28472" y="65604"/>
                  </a:lnTo>
                  <a:lnTo>
                    <a:pt x="17638" y="86213"/>
                  </a:lnTo>
                  <a:lnTo>
                    <a:pt x="17537" y="86403"/>
                  </a:lnTo>
                  <a:lnTo>
                    <a:pt x="11193" y="108648"/>
                  </a:lnTo>
                  <a:lnTo>
                    <a:pt x="9144" y="132778"/>
                  </a:lnTo>
                  <a:lnTo>
                    <a:pt x="11764" y="155878"/>
                  </a:lnTo>
                  <a:lnTo>
                    <a:pt x="26757" y="195826"/>
                  </a:lnTo>
                  <a:lnTo>
                    <a:pt x="54292" y="226409"/>
                  </a:lnTo>
                  <a:lnTo>
                    <a:pt x="94583" y="248697"/>
                  </a:lnTo>
                  <a:lnTo>
                    <a:pt x="131159" y="254793"/>
                  </a:lnTo>
                  <a:lnTo>
                    <a:pt x="177068" y="254793"/>
                  </a:lnTo>
                  <a:lnTo>
                    <a:pt x="165956" y="258365"/>
                  </a:lnTo>
                  <a:lnTo>
                    <a:pt x="138779" y="262413"/>
                  </a:lnTo>
                  <a:close/>
                </a:path>
                <a:path w="264160" h="262890">
                  <a:moveTo>
                    <a:pt x="177068" y="254793"/>
                  </a:moveTo>
                  <a:lnTo>
                    <a:pt x="131159" y="254793"/>
                  </a:lnTo>
                  <a:lnTo>
                    <a:pt x="141794" y="254222"/>
                  </a:lnTo>
                  <a:lnTo>
                    <a:pt x="153304" y="252507"/>
                  </a:lnTo>
                  <a:lnTo>
                    <a:pt x="193476" y="239623"/>
                  </a:lnTo>
                  <a:lnTo>
                    <a:pt x="231838" y="202882"/>
                  </a:lnTo>
                  <a:lnTo>
                    <a:pt x="248793" y="166496"/>
                  </a:lnTo>
                  <a:lnTo>
                    <a:pt x="253174" y="122110"/>
                  </a:lnTo>
                  <a:lnTo>
                    <a:pt x="250007" y="98909"/>
                  </a:lnTo>
                  <a:lnTo>
                    <a:pt x="231100" y="57722"/>
                  </a:lnTo>
                  <a:lnTo>
                    <a:pt x="196165" y="24805"/>
                  </a:lnTo>
                  <a:lnTo>
                    <a:pt x="153740" y="8764"/>
                  </a:lnTo>
                  <a:lnTo>
                    <a:pt x="129635" y="7619"/>
                  </a:lnTo>
                  <a:lnTo>
                    <a:pt x="181114" y="7619"/>
                  </a:lnTo>
                  <a:lnTo>
                    <a:pt x="220051" y="31853"/>
                  </a:lnTo>
                  <a:lnTo>
                    <a:pt x="247752" y="65604"/>
                  </a:lnTo>
                  <a:lnTo>
                    <a:pt x="261999" y="108648"/>
                  </a:lnTo>
                  <a:lnTo>
                    <a:pt x="263737" y="132778"/>
                  </a:lnTo>
                  <a:lnTo>
                    <a:pt x="263842" y="134302"/>
                  </a:lnTo>
                  <a:lnTo>
                    <a:pt x="254317" y="181939"/>
                  </a:lnTo>
                  <a:lnTo>
                    <a:pt x="228790" y="222789"/>
                  </a:lnTo>
                  <a:lnTo>
                    <a:pt x="190107" y="250602"/>
                  </a:lnTo>
                  <a:lnTo>
                    <a:pt x="177068" y="254793"/>
                  </a:lnTo>
                  <a:close/>
                </a:path>
                <a:path w="264160" h="262890">
                  <a:moveTo>
                    <a:pt x="156196" y="202882"/>
                  </a:moveTo>
                  <a:lnTo>
                    <a:pt x="107044" y="202882"/>
                  </a:lnTo>
                  <a:lnTo>
                    <a:pt x="115919" y="200977"/>
                  </a:lnTo>
                  <a:lnTo>
                    <a:pt x="121586" y="197310"/>
                  </a:lnTo>
                  <a:lnTo>
                    <a:pt x="123539" y="192214"/>
                  </a:lnTo>
                  <a:lnTo>
                    <a:pt x="123539" y="83915"/>
                  </a:lnTo>
                  <a:lnTo>
                    <a:pt x="121586" y="79033"/>
                  </a:lnTo>
                  <a:lnTo>
                    <a:pt x="115919" y="75723"/>
                  </a:lnTo>
                  <a:lnTo>
                    <a:pt x="106822" y="73842"/>
                  </a:lnTo>
                  <a:lnTo>
                    <a:pt x="94583" y="73247"/>
                  </a:lnTo>
                  <a:lnTo>
                    <a:pt x="94583" y="68675"/>
                  </a:lnTo>
                  <a:lnTo>
                    <a:pt x="105727" y="67579"/>
                  </a:lnTo>
                  <a:lnTo>
                    <a:pt x="116300" y="64484"/>
                  </a:lnTo>
                  <a:lnTo>
                    <a:pt x="126301" y="59674"/>
                  </a:lnTo>
                  <a:lnTo>
                    <a:pt x="135731" y="53435"/>
                  </a:lnTo>
                  <a:lnTo>
                    <a:pt x="140303" y="53435"/>
                  </a:lnTo>
                  <a:lnTo>
                    <a:pt x="140303" y="192214"/>
                  </a:lnTo>
                  <a:lnTo>
                    <a:pt x="142043" y="197310"/>
                  </a:lnTo>
                  <a:lnTo>
                    <a:pt x="147363" y="200977"/>
                  </a:lnTo>
                  <a:lnTo>
                    <a:pt x="156196" y="202882"/>
                  </a:lnTo>
                  <a:close/>
                </a:path>
                <a:path w="264160" h="262890">
                  <a:moveTo>
                    <a:pt x="169354" y="210597"/>
                  </a:moveTo>
                  <a:lnTo>
                    <a:pt x="94583" y="210597"/>
                  </a:lnTo>
                  <a:lnTo>
                    <a:pt x="94583" y="202882"/>
                  </a:lnTo>
                  <a:lnTo>
                    <a:pt x="169354" y="202882"/>
                  </a:lnTo>
                  <a:lnTo>
                    <a:pt x="169354" y="2105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7091" y="514154"/>
              <a:ext cx="83924" cy="166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07084" y="465296"/>
              <a:ext cx="264160" cy="262890"/>
            </a:xfrm>
            <a:custGeom>
              <a:avLst/>
              <a:gdLst/>
              <a:ahLst/>
              <a:cxnLst/>
              <a:rect l="l" t="t" r="r" b="b"/>
              <a:pathLst>
                <a:path w="264160" h="262890">
                  <a:moveTo>
                    <a:pt x="228790" y="222789"/>
                  </a:moveTo>
                  <a:lnTo>
                    <a:pt x="211096" y="238839"/>
                  </a:lnTo>
                  <a:lnTo>
                    <a:pt x="190107" y="250602"/>
                  </a:lnTo>
                  <a:lnTo>
                    <a:pt x="165956" y="258365"/>
                  </a:lnTo>
                  <a:lnTo>
                    <a:pt x="138779" y="262413"/>
                  </a:lnTo>
                  <a:lnTo>
                    <a:pt x="111323" y="261223"/>
                  </a:lnTo>
                  <a:lnTo>
                    <a:pt x="62698" y="243982"/>
                  </a:lnTo>
                  <a:lnTo>
                    <a:pt x="23185" y="207018"/>
                  </a:lnTo>
                  <a:lnTo>
                    <a:pt x="2573" y="161259"/>
                  </a:lnTo>
                  <a:lnTo>
                    <a:pt x="0" y="135826"/>
                  </a:lnTo>
                  <a:lnTo>
                    <a:pt x="1739" y="110625"/>
                  </a:lnTo>
                  <a:lnTo>
                    <a:pt x="16113" y="67152"/>
                  </a:lnTo>
                  <a:lnTo>
                    <a:pt x="43029" y="33377"/>
                  </a:lnTo>
                  <a:lnTo>
                    <a:pt x="86963" y="7619"/>
                  </a:lnTo>
                  <a:lnTo>
                    <a:pt x="134207" y="0"/>
                  </a:lnTo>
                  <a:lnTo>
                    <a:pt x="143032" y="309"/>
                  </a:lnTo>
                  <a:lnTo>
                    <a:pt x="190952" y="11240"/>
                  </a:lnTo>
                  <a:lnTo>
                    <a:pt x="234886" y="47339"/>
                  </a:lnTo>
                  <a:lnTo>
                    <a:pt x="256793" y="86213"/>
                  </a:lnTo>
                  <a:lnTo>
                    <a:pt x="263842" y="134302"/>
                  </a:lnTo>
                  <a:lnTo>
                    <a:pt x="260937" y="158830"/>
                  </a:lnTo>
                  <a:lnTo>
                    <a:pt x="254317" y="181939"/>
                  </a:lnTo>
                  <a:lnTo>
                    <a:pt x="243697" y="203351"/>
                  </a:lnTo>
                  <a:lnTo>
                    <a:pt x="228790" y="222789"/>
                  </a:lnTo>
                  <a:close/>
                </a:path>
                <a:path w="264160" h="262890">
                  <a:moveTo>
                    <a:pt x="180022" y="245649"/>
                  </a:moveTo>
                  <a:lnTo>
                    <a:pt x="219241" y="218391"/>
                  </a:lnTo>
                  <a:lnTo>
                    <a:pt x="241815" y="185761"/>
                  </a:lnTo>
                  <a:lnTo>
                    <a:pt x="252626" y="145232"/>
                  </a:lnTo>
                  <a:lnTo>
                    <a:pt x="253174" y="122110"/>
                  </a:lnTo>
                  <a:lnTo>
                    <a:pt x="250007" y="98909"/>
                  </a:lnTo>
                  <a:lnTo>
                    <a:pt x="231100" y="57722"/>
                  </a:lnTo>
                  <a:lnTo>
                    <a:pt x="196165" y="24805"/>
                  </a:lnTo>
                  <a:lnTo>
                    <a:pt x="153740" y="8764"/>
                  </a:lnTo>
                  <a:lnTo>
                    <a:pt x="129635" y="7619"/>
                  </a:lnTo>
                  <a:lnTo>
                    <a:pt x="104727" y="10788"/>
                  </a:lnTo>
                  <a:lnTo>
                    <a:pt x="62341" y="29734"/>
                  </a:lnTo>
                  <a:lnTo>
                    <a:pt x="28472" y="65604"/>
                  </a:lnTo>
                  <a:lnTo>
                    <a:pt x="11193" y="108648"/>
                  </a:lnTo>
                  <a:lnTo>
                    <a:pt x="9143" y="132778"/>
                  </a:lnTo>
                  <a:lnTo>
                    <a:pt x="11764" y="155878"/>
                  </a:lnTo>
                  <a:lnTo>
                    <a:pt x="26757" y="195826"/>
                  </a:lnTo>
                  <a:lnTo>
                    <a:pt x="54292" y="226409"/>
                  </a:lnTo>
                  <a:lnTo>
                    <a:pt x="94583" y="248697"/>
                  </a:lnTo>
                  <a:lnTo>
                    <a:pt x="131159" y="254793"/>
                  </a:lnTo>
                  <a:lnTo>
                    <a:pt x="141794" y="254222"/>
                  </a:lnTo>
                  <a:lnTo>
                    <a:pt x="153304" y="252507"/>
                  </a:lnTo>
                  <a:lnTo>
                    <a:pt x="165958" y="249650"/>
                  </a:lnTo>
                  <a:lnTo>
                    <a:pt x="180022" y="245649"/>
                  </a:lnTo>
                  <a:close/>
                </a:path>
              </a:pathLst>
            </a:custGeom>
            <a:ln w="91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485322" y="491204"/>
            <a:ext cx="1111885" cy="267335"/>
            <a:chOff x="4485322" y="491204"/>
            <a:chExt cx="1111885" cy="26733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5322" y="492728"/>
              <a:ext cx="106775" cy="854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4101" y="491204"/>
              <a:ext cx="164782" cy="21059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813261" y="491210"/>
              <a:ext cx="784225" cy="267335"/>
            </a:xfrm>
            <a:custGeom>
              <a:avLst/>
              <a:gdLst/>
              <a:ahLst/>
              <a:cxnLst/>
              <a:rect l="l" t="t" r="r" b="b"/>
              <a:pathLst>
                <a:path w="784225" h="267334">
                  <a:moveTo>
                    <a:pt x="137248" y="207543"/>
                  </a:moveTo>
                  <a:lnTo>
                    <a:pt x="137172" y="207352"/>
                  </a:lnTo>
                  <a:lnTo>
                    <a:pt x="134200" y="199923"/>
                  </a:lnTo>
                  <a:lnTo>
                    <a:pt x="131914" y="190779"/>
                  </a:lnTo>
                  <a:lnTo>
                    <a:pt x="131152" y="187731"/>
                  </a:lnTo>
                  <a:lnTo>
                    <a:pt x="130162" y="183070"/>
                  </a:lnTo>
                  <a:lnTo>
                    <a:pt x="130035" y="182511"/>
                  </a:lnTo>
                  <a:lnTo>
                    <a:pt x="129057" y="176034"/>
                  </a:lnTo>
                  <a:lnTo>
                    <a:pt x="128473" y="169354"/>
                  </a:lnTo>
                  <a:lnTo>
                    <a:pt x="128562" y="144970"/>
                  </a:lnTo>
                  <a:lnTo>
                    <a:pt x="128612" y="143446"/>
                  </a:lnTo>
                  <a:lnTo>
                    <a:pt x="128714" y="140398"/>
                  </a:lnTo>
                  <a:lnTo>
                    <a:pt x="128816" y="137350"/>
                  </a:lnTo>
                  <a:lnTo>
                    <a:pt x="129527" y="116014"/>
                  </a:lnTo>
                  <a:lnTo>
                    <a:pt x="129590" y="111442"/>
                  </a:lnTo>
                  <a:lnTo>
                    <a:pt x="123532" y="79336"/>
                  </a:lnTo>
                  <a:lnTo>
                    <a:pt x="120484" y="71716"/>
                  </a:lnTo>
                  <a:lnTo>
                    <a:pt x="79133" y="57010"/>
                  </a:lnTo>
                  <a:lnTo>
                    <a:pt x="67144" y="56476"/>
                  </a:lnTo>
                  <a:lnTo>
                    <a:pt x="54000" y="57289"/>
                  </a:lnTo>
                  <a:lnTo>
                    <a:pt x="17195" y="72580"/>
                  </a:lnTo>
                  <a:lnTo>
                    <a:pt x="3048" y="99250"/>
                  </a:lnTo>
                  <a:lnTo>
                    <a:pt x="38100" y="105346"/>
                  </a:lnTo>
                  <a:lnTo>
                    <a:pt x="41148" y="97726"/>
                  </a:lnTo>
                  <a:lnTo>
                    <a:pt x="44196" y="93052"/>
                  </a:lnTo>
                  <a:lnTo>
                    <a:pt x="48768" y="90004"/>
                  </a:lnTo>
                  <a:lnTo>
                    <a:pt x="51816" y="88480"/>
                  </a:lnTo>
                  <a:lnTo>
                    <a:pt x="57912" y="86956"/>
                  </a:lnTo>
                  <a:lnTo>
                    <a:pt x="74764" y="86956"/>
                  </a:lnTo>
                  <a:lnTo>
                    <a:pt x="82384" y="88480"/>
                  </a:lnTo>
                  <a:lnTo>
                    <a:pt x="85432" y="91528"/>
                  </a:lnTo>
                  <a:lnTo>
                    <a:pt x="88480" y="94678"/>
                  </a:lnTo>
                  <a:lnTo>
                    <a:pt x="91528" y="100774"/>
                  </a:lnTo>
                  <a:lnTo>
                    <a:pt x="91528" y="111442"/>
                  </a:lnTo>
                  <a:lnTo>
                    <a:pt x="91528" y="137350"/>
                  </a:lnTo>
                  <a:lnTo>
                    <a:pt x="91528" y="154114"/>
                  </a:lnTo>
                  <a:lnTo>
                    <a:pt x="90004" y="160210"/>
                  </a:lnTo>
                  <a:lnTo>
                    <a:pt x="90004" y="163258"/>
                  </a:lnTo>
                  <a:lnTo>
                    <a:pt x="88480" y="169354"/>
                  </a:lnTo>
                  <a:lnTo>
                    <a:pt x="80860" y="176974"/>
                  </a:lnTo>
                  <a:lnTo>
                    <a:pt x="73240" y="181546"/>
                  </a:lnTo>
                  <a:lnTo>
                    <a:pt x="67144" y="183070"/>
                  </a:lnTo>
                  <a:lnTo>
                    <a:pt x="53340" y="183070"/>
                  </a:lnTo>
                  <a:lnTo>
                    <a:pt x="48768" y="181546"/>
                  </a:lnTo>
                  <a:lnTo>
                    <a:pt x="41148" y="173926"/>
                  </a:lnTo>
                  <a:lnTo>
                    <a:pt x="38100" y="169354"/>
                  </a:lnTo>
                  <a:lnTo>
                    <a:pt x="38100" y="157162"/>
                  </a:lnTo>
                  <a:lnTo>
                    <a:pt x="67144" y="143446"/>
                  </a:lnTo>
                  <a:lnTo>
                    <a:pt x="77812" y="140398"/>
                  </a:lnTo>
                  <a:lnTo>
                    <a:pt x="85432" y="138874"/>
                  </a:lnTo>
                  <a:lnTo>
                    <a:pt x="91528" y="137350"/>
                  </a:lnTo>
                  <a:lnTo>
                    <a:pt x="91528" y="111442"/>
                  </a:lnTo>
                  <a:lnTo>
                    <a:pt x="84937" y="113728"/>
                  </a:lnTo>
                  <a:lnTo>
                    <a:pt x="76479" y="116014"/>
                  </a:lnTo>
                  <a:lnTo>
                    <a:pt x="65989" y="118300"/>
                  </a:lnTo>
                  <a:lnTo>
                    <a:pt x="53340" y="120586"/>
                  </a:lnTo>
                  <a:lnTo>
                    <a:pt x="43649" y="122872"/>
                  </a:lnTo>
                  <a:lnTo>
                    <a:pt x="35242" y="125158"/>
                  </a:lnTo>
                  <a:lnTo>
                    <a:pt x="28270" y="127444"/>
                  </a:lnTo>
                  <a:lnTo>
                    <a:pt x="22860" y="129730"/>
                  </a:lnTo>
                  <a:lnTo>
                    <a:pt x="15240" y="132778"/>
                  </a:lnTo>
                  <a:lnTo>
                    <a:pt x="9144" y="138874"/>
                  </a:lnTo>
                  <a:lnTo>
                    <a:pt x="6096" y="144970"/>
                  </a:lnTo>
                  <a:lnTo>
                    <a:pt x="1524" y="151066"/>
                  </a:lnTo>
                  <a:lnTo>
                    <a:pt x="0" y="158686"/>
                  </a:lnTo>
                  <a:lnTo>
                    <a:pt x="25" y="168135"/>
                  </a:lnTo>
                  <a:lnTo>
                    <a:pt x="139" y="169354"/>
                  </a:lnTo>
                  <a:lnTo>
                    <a:pt x="19481" y="203428"/>
                  </a:lnTo>
                  <a:lnTo>
                    <a:pt x="48768" y="210591"/>
                  </a:lnTo>
                  <a:lnTo>
                    <a:pt x="56388" y="210591"/>
                  </a:lnTo>
                  <a:lnTo>
                    <a:pt x="94576" y="190779"/>
                  </a:lnTo>
                  <a:lnTo>
                    <a:pt x="94576" y="193827"/>
                  </a:lnTo>
                  <a:lnTo>
                    <a:pt x="96100" y="195351"/>
                  </a:lnTo>
                  <a:lnTo>
                    <a:pt x="97624" y="201447"/>
                  </a:lnTo>
                  <a:lnTo>
                    <a:pt x="97624" y="204495"/>
                  </a:lnTo>
                  <a:lnTo>
                    <a:pt x="99148" y="207543"/>
                  </a:lnTo>
                  <a:lnTo>
                    <a:pt x="137248" y="207543"/>
                  </a:lnTo>
                  <a:close/>
                </a:path>
                <a:path w="784225" h="267334">
                  <a:moveTo>
                    <a:pt x="250126" y="6184"/>
                  </a:moveTo>
                  <a:lnTo>
                    <a:pt x="242125" y="3898"/>
                  </a:lnTo>
                  <a:lnTo>
                    <a:pt x="234124" y="1917"/>
                  </a:lnTo>
                  <a:lnTo>
                    <a:pt x="226123" y="520"/>
                  </a:lnTo>
                  <a:lnTo>
                    <a:pt x="218122" y="0"/>
                  </a:lnTo>
                  <a:lnTo>
                    <a:pt x="210400" y="520"/>
                  </a:lnTo>
                  <a:lnTo>
                    <a:pt x="176872" y="21424"/>
                  </a:lnTo>
                  <a:lnTo>
                    <a:pt x="174879" y="26568"/>
                  </a:lnTo>
                  <a:lnTo>
                    <a:pt x="173443" y="32854"/>
                  </a:lnTo>
                  <a:lnTo>
                    <a:pt x="172593" y="40284"/>
                  </a:lnTo>
                  <a:lnTo>
                    <a:pt x="172300" y="48856"/>
                  </a:lnTo>
                  <a:lnTo>
                    <a:pt x="172300" y="59524"/>
                  </a:lnTo>
                  <a:lnTo>
                    <a:pt x="150964" y="59524"/>
                  </a:lnTo>
                  <a:lnTo>
                    <a:pt x="150964" y="91528"/>
                  </a:lnTo>
                  <a:lnTo>
                    <a:pt x="172300" y="91528"/>
                  </a:lnTo>
                  <a:lnTo>
                    <a:pt x="172300" y="207543"/>
                  </a:lnTo>
                  <a:lnTo>
                    <a:pt x="210502" y="207543"/>
                  </a:lnTo>
                  <a:lnTo>
                    <a:pt x="210502" y="91528"/>
                  </a:lnTo>
                  <a:lnTo>
                    <a:pt x="240982" y="91528"/>
                  </a:lnTo>
                  <a:lnTo>
                    <a:pt x="240982" y="59524"/>
                  </a:lnTo>
                  <a:lnTo>
                    <a:pt x="210502" y="59524"/>
                  </a:lnTo>
                  <a:lnTo>
                    <a:pt x="210502" y="42760"/>
                  </a:lnTo>
                  <a:lnTo>
                    <a:pt x="212026" y="36664"/>
                  </a:lnTo>
                  <a:lnTo>
                    <a:pt x="215074" y="35140"/>
                  </a:lnTo>
                  <a:lnTo>
                    <a:pt x="218122" y="32092"/>
                  </a:lnTo>
                  <a:lnTo>
                    <a:pt x="221170" y="30568"/>
                  </a:lnTo>
                  <a:lnTo>
                    <a:pt x="233362" y="30568"/>
                  </a:lnTo>
                  <a:lnTo>
                    <a:pt x="237934" y="32092"/>
                  </a:lnTo>
                  <a:lnTo>
                    <a:pt x="245554" y="33616"/>
                  </a:lnTo>
                  <a:lnTo>
                    <a:pt x="250126" y="6184"/>
                  </a:lnTo>
                  <a:close/>
                </a:path>
                <a:path w="784225" h="267334">
                  <a:moveTo>
                    <a:pt x="388912" y="144970"/>
                  </a:moveTo>
                  <a:lnTo>
                    <a:pt x="387769" y="123761"/>
                  </a:lnTo>
                  <a:lnTo>
                    <a:pt x="387159" y="120586"/>
                  </a:lnTo>
                  <a:lnTo>
                    <a:pt x="384340" y="105676"/>
                  </a:lnTo>
                  <a:lnTo>
                    <a:pt x="378625" y="90449"/>
                  </a:lnTo>
                  <a:lnTo>
                    <a:pt x="376402" y="86956"/>
                  </a:lnTo>
                  <a:lnTo>
                    <a:pt x="370624" y="77812"/>
                  </a:lnTo>
                  <a:lnTo>
                    <a:pt x="359740" y="68694"/>
                  </a:lnTo>
                  <a:lnTo>
                    <a:pt x="349288" y="62953"/>
                  </a:lnTo>
                  <a:lnTo>
                    <a:pt x="349288" y="120586"/>
                  </a:lnTo>
                  <a:lnTo>
                    <a:pt x="291274" y="120586"/>
                  </a:lnTo>
                  <a:lnTo>
                    <a:pt x="312712" y="86956"/>
                  </a:lnTo>
                  <a:lnTo>
                    <a:pt x="327952" y="86956"/>
                  </a:lnTo>
                  <a:lnTo>
                    <a:pt x="349288" y="120586"/>
                  </a:lnTo>
                  <a:lnTo>
                    <a:pt x="349288" y="62953"/>
                  </a:lnTo>
                  <a:lnTo>
                    <a:pt x="347573" y="62001"/>
                  </a:lnTo>
                  <a:lnTo>
                    <a:pt x="333971" y="57886"/>
                  </a:lnTo>
                  <a:lnTo>
                    <a:pt x="318808" y="56476"/>
                  </a:lnTo>
                  <a:lnTo>
                    <a:pt x="304482" y="57886"/>
                  </a:lnTo>
                  <a:lnTo>
                    <a:pt x="269938" y="77812"/>
                  </a:lnTo>
                  <a:lnTo>
                    <a:pt x="251510" y="117119"/>
                  </a:lnTo>
                  <a:lnTo>
                    <a:pt x="250126" y="134302"/>
                  </a:lnTo>
                  <a:lnTo>
                    <a:pt x="251218" y="149466"/>
                  </a:lnTo>
                  <a:lnTo>
                    <a:pt x="265341" y="186169"/>
                  </a:lnTo>
                  <a:lnTo>
                    <a:pt x="303771" y="209143"/>
                  </a:lnTo>
                  <a:lnTo>
                    <a:pt x="321856" y="210591"/>
                  </a:lnTo>
                  <a:lnTo>
                    <a:pt x="333857" y="210007"/>
                  </a:lnTo>
                  <a:lnTo>
                    <a:pt x="344716" y="208114"/>
                  </a:lnTo>
                  <a:lnTo>
                    <a:pt x="354774" y="204685"/>
                  </a:lnTo>
                  <a:lnTo>
                    <a:pt x="354634" y="204685"/>
                  </a:lnTo>
                  <a:lnTo>
                    <a:pt x="363004" y="199923"/>
                  </a:lnTo>
                  <a:lnTo>
                    <a:pt x="370433" y="193624"/>
                  </a:lnTo>
                  <a:lnTo>
                    <a:pt x="376720" y="186169"/>
                  </a:lnTo>
                  <a:lnTo>
                    <a:pt x="379476" y="181546"/>
                  </a:lnTo>
                  <a:lnTo>
                    <a:pt x="381863" y="177558"/>
                  </a:lnTo>
                  <a:lnTo>
                    <a:pt x="385864" y="167830"/>
                  </a:lnTo>
                  <a:lnTo>
                    <a:pt x="347764" y="160210"/>
                  </a:lnTo>
                  <a:lnTo>
                    <a:pt x="344716" y="167830"/>
                  </a:lnTo>
                  <a:lnTo>
                    <a:pt x="341668" y="173926"/>
                  </a:lnTo>
                  <a:lnTo>
                    <a:pt x="338620" y="176974"/>
                  </a:lnTo>
                  <a:lnTo>
                    <a:pt x="334048" y="180022"/>
                  </a:lnTo>
                  <a:lnTo>
                    <a:pt x="329476" y="181546"/>
                  </a:lnTo>
                  <a:lnTo>
                    <a:pt x="314236" y="181546"/>
                  </a:lnTo>
                  <a:lnTo>
                    <a:pt x="291274" y="144970"/>
                  </a:lnTo>
                  <a:lnTo>
                    <a:pt x="388912" y="144970"/>
                  </a:lnTo>
                  <a:close/>
                </a:path>
                <a:path w="784225" h="267334">
                  <a:moveTo>
                    <a:pt x="491109" y="204495"/>
                  </a:moveTo>
                  <a:lnTo>
                    <a:pt x="488061" y="175450"/>
                  </a:lnTo>
                  <a:lnTo>
                    <a:pt x="480441" y="176974"/>
                  </a:lnTo>
                  <a:lnTo>
                    <a:pt x="475869" y="178498"/>
                  </a:lnTo>
                  <a:lnTo>
                    <a:pt x="466725" y="178498"/>
                  </a:lnTo>
                  <a:lnTo>
                    <a:pt x="462153" y="173926"/>
                  </a:lnTo>
                  <a:lnTo>
                    <a:pt x="462153" y="170878"/>
                  </a:lnTo>
                  <a:lnTo>
                    <a:pt x="460629" y="169354"/>
                  </a:lnTo>
                  <a:lnTo>
                    <a:pt x="460629" y="91528"/>
                  </a:lnTo>
                  <a:lnTo>
                    <a:pt x="488061" y="91528"/>
                  </a:lnTo>
                  <a:lnTo>
                    <a:pt x="488061" y="59524"/>
                  </a:lnTo>
                  <a:lnTo>
                    <a:pt x="460629" y="59524"/>
                  </a:lnTo>
                  <a:lnTo>
                    <a:pt x="460629" y="7708"/>
                  </a:lnTo>
                  <a:lnTo>
                    <a:pt x="422440" y="30568"/>
                  </a:lnTo>
                  <a:lnTo>
                    <a:pt x="422440" y="59524"/>
                  </a:lnTo>
                  <a:lnTo>
                    <a:pt x="404152" y="59524"/>
                  </a:lnTo>
                  <a:lnTo>
                    <a:pt x="404152" y="91528"/>
                  </a:lnTo>
                  <a:lnTo>
                    <a:pt x="422440" y="91528"/>
                  </a:lnTo>
                  <a:lnTo>
                    <a:pt x="422440" y="183070"/>
                  </a:lnTo>
                  <a:lnTo>
                    <a:pt x="423964" y="189255"/>
                  </a:lnTo>
                  <a:lnTo>
                    <a:pt x="453009" y="210591"/>
                  </a:lnTo>
                  <a:lnTo>
                    <a:pt x="460629" y="210591"/>
                  </a:lnTo>
                  <a:lnTo>
                    <a:pt x="468604" y="210286"/>
                  </a:lnTo>
                  <a:lnTo>
                    <a:pt x="476440" y="209257"/>
                  </a:lnTo>
                  <a:lnTo>
                    <a:pt x="483984" y="207378"/>
                  </a:lnTo>
                  <a:lnTo>
                    <a:pt x="491109" y="204495"/>
                  </a:lnTo>
                  <a:close/>
                </a:path>
                <a:path w="784225" h="267334">
                  <a:moveTo>
                    <a:pt x="657313" y="59524"/>
                  </a:moveTo>
                  <a:lnTo>
                    <a:pt x="616165" y="59524"/>
                  </a:lnTo>
                  <a:lnTo>
                    <a:pt x="582637" y="164782"/>
                  </a:lnTo>
                  <a:lnTo>
                    <a:pt x="547497" y="59524"/>
                  </a:lnTo>
                  <a:lnTo>
                    <a:pt x="506349" y="59524"/>
                  </a:lnTo>
                  <a:lnTo>
                    <a:pt x="561301" y="207543"/>
                  </a:lnTo>
                  <a:lnTo>
                    <a:pt x="559777" y="216687"/>
                  </a:lnTo>
                  <a:lnTo>
                    <a:pt x="556729" y="222783"/>
                  </a:lnTo>
                  <a:lnTo>
                    <a:pt x="552069" y="228879"/>
                  </a:lnTo>
                  <a:lnTo>
                    <a:pt x="547497" y="233451"/>
                  </a:lnTo>
                  <a:lnTo>
                    <a:pt x="541401" y="236499"/>
                  </a:lnTo>
                  <a:lnTo>
                    <a:pt x="526161" y="236499"/>
                  </a:lnTo>
                  <a:lnTo>
                    <a:pt x="521589" y="234975"/>
                  </a:lnTo>
                  <a:lnTo>
                    <a:pt x="515493" y="234975"/>
                  </a:lnTo>
                  <a:lnTo>
                    <a:pt x="518541" y="265455"/>
                  </a:lnTo>
                  <a:lnTo>
                    <a:pt x="526161" y="266979"/>
                  </a:lnTo>
                  <a:lnTo>
                    <a:pt x="555205" y="266979"/>
                  </a:lnTo>
                  <a:lnTo>
                    <a:pt x="561301" y="265455"/>
                  </a:lnTo>
                  <a:lnTo>
                    <a:pt x="565873" y="263931"/>
                  </a:lnTo>
                  <a:lnTo>
                    <a:pt x="571969" y="260883"/>
                  </a:lnTo>
                  <a:lnTo>
                    <a:pt x="575017" y="257835"/>
                  </a:lnTo>
                  <a:lnTo>
                    <a:pt x="579589" y="254787"/>
                  </a:lnTo>
                  <a:lnTo>
                    <a:pt x="582637" y="251739"/>
                  </a:lnTo>
                  <a:lnTo>
                    <a:pt x="588733" y="242595"/>
                  </a:lnTo>
                  <a:lnTo>
                    <a:pt x="596353" y="227355"/>
                  </a:lnTo>
                  <a:lnTo>
                    <a:pt x="605497" y="201447"/>
                  </a:lnTo>
                  <a:lnTo>
                    <a:pt x="657313" y="59524"/>
                  </a:lnTo>
                  <a:close/>
                </a:path>
                <a:path w="784225" h="267334">
                  <a:moveTo>
                    <a:pt x="718375" y="4660"/>
                  </a:moveTo>
                  <a:lnTo>
                    <a:pt x="680275" y="4660"/>
                  </a:lnTo>
                  <a:lnTo>
                    <a:pt x="680275" y="42760"/>
                  </a:lnTo>
                  <a:lnTo>
                    <a:pt x="698563" y="42760"/>
                  </a:lnTo>
                  <a:lnTo>
                    <a:pt x="698563" y="50380"/>
                  </a:lnTo>
                  <a:lnTo>
                    <a:pt x="697039" y="56476"/>
                  </a:lnTo>
                  <a:lnTo>
                    <a:pt x="692467" y="61048"/>
                  </a:lnTo>
                  <a:lnTo>
                    <a:pt x="689419" y="65620"/>
                  </a:lnTo>
                  <a:lnTo>
                    <a:pt x="684847" y="70192"/>
                  </a:lnTo>
                  <a:lnTo>
                    <a:pt x="675601" y="71716"/>
                  </a:lnTo>
                  <a:lnTo>
                    <a:pt x="683323" y="88480"/>
                  </a:lnTo>
                  <a:lnTo>
                    <a:pt x="713803" y="65620"/>
                  </a:lnTo>
                  <a:lnTo>
                    <a:pt x="718375" y="32092"/>
                  </a:lnTo>
                  <a:lnTo>
                    <a:pt x="718375" y="4660"/>
                  </a:lnTo>
                  <a:close/>
                </a:path>
                <a:path w="784225" h="267334">
                  <a:moveTo>
                    <a:pt x="783907" y="4660"/>
                  </a:moveTo>
                  <a:lnTo>
                    <a:pt x="744283" y="4660"/>
                  </a:lnTo>
                  <a:lnTo>
                    <a:pt x="744283" y="42760"/>
                  </a:lnTo>
                  <a:lnTo>
                    <a:pt x="764095" y="42760"/>
                  </a:lnTo>
                  <a:lnTo>
                    <a:pt x="764095" y="50380"/>
                  </a:lnTo>
                  <a:lnTo>
                    <a:pt x="761047" y="56476"/>
                  </a:lnTo>
                  <a:lnTo>
                    <a:pt x="754951" y="65620"/>
                  </a:lnTo>
                  <a:lnTo>
                    <a:pt x="748855" y="70192"/>
                  </a:lnTo>
                  <a:lnTo>
                    <a:pt x="741235" y="71716"/>
                  </a:lnTo>
                  <a:lnTo>
                    <a:pt x="748855" y="88480"/>
                  </a:lnTo>
                  <a:lnTo>
                    <a:pt x="779335" y="65620"/>
                  </a:lnTo>
                  <a:lnTo>
                    <a:pt x="783907" y="32092"/>
                  </a:lnTo>
                  <a:lnTo>
                    <a:pt x="783907" y="46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95402" y="7171944"/>
            <a:ext cx="79248" cy="120491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664463" y="1345691"/>
            <a:ext cx="6630034" cy="5653405"/>
            <a:chOff x="664463" y="1345691"/>
            <a:chExt cx="6630034" cy="565340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6235" y="1345691"/>
              <a:ext cx="5626607" cy="42199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40991" y="2058924"/>
              <a:ext cx="4207763" cy="28011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88819" y="2206751"/>
              <a:ext cx="3913631" cy="25069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59196" y="2449068"/>
              <a:ext cx="1525523" cy="209092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754338" y="2444019"/>
              <a:ext cx="1534795" cy="2101215"/>
            </a:xfrm>
            <a:custGeom>
              <a:avLst/>
              <a:gdLst/>
              <a:ahLst/>
              <a:cxnLst/>
              <a:rect l="l" t="t" r="r" b="b"/>
              <a:pathLst>
                <a:path w="1534795" h="2101215">
                  <a:moveTo>
                    <a:pt x="0" y="2100738"/>
                  </a:moveTo>
                  <a:lnTo>
                    <a:pt x="1534287" y="2100738"/>
                  </a:lnTo>
                  <a:lnTo>
                    <a:pt x="1534287" y="0"/>
                  </a:lnTo>
                  <a:lnTo>
                    <a:pt x="0" y="0"/>
                  </a:lnTo>
                  <a:lnTo>
                    <a:pt x="0" y="2100738"/>
                  </a:lnTo>
                  <a:close/>
                </a:path>
              </a:pathLst>
            </a:custGeom>
            <a:ln w="10677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8472" y="4738115"/>
              <a:ext cx="1597151" cy="22509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24280" y="4734020"/>
              <a:ext cx="1606550" cy="2259965"/>
            </a:xfrm>
            <a:custGeom>
              <a:avLst/>
              <a:gdLst/>
              <a:ahLst/>
              <a:cxnLst/>
              <a:rect l="l" t="t" r="r" b="b"/>
              <a:pathLst>
                <a:path w="1606550" h="2259965">
                  <a:moveTo>
                    <a:pt x="0" y="2259424"/>
                  </a:moveTo>
                  <a:lnTo>
                    <a:pt x="1606010" y="2259424"/>
                  </a:lnTo>
                  <a:lnTo>
                    <a:pt x="1606010" y="0"/>
                  </a:lnTo>
                  <a:lnTo>
                    <a:pt x="0" y="0"/>
                  </a:lnTo>
                  <a:lnTo>
                    <a:pt x="0" y="2259424"/>
                  </a:lnTo>
                  <a:close/>
                </a:path>
              </a:pathLst>
            </a:custGeom>
            <a:ln w="10677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4463" y="1818132"/>
              <a:ext cx="469391" cy="4907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9344" y="1981771"/>
              <a:ext cx="103727" cy="1037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7447" y="1786128"/>
              <a:ext cx="4239767" cy="5333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13186" y="1968055"/>
              <a:ext cx="210502" cy="1311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48073" y="1972627"/>
              <a:ext cx="225742" cy="12658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599717" y="1969579"/>
              <a:ext cx="15240" cy="128270"/>
            </a:xfrm>
            <a:custGeom>
              <a:avLst/>
              <a:gdLst/>
              <a:ahLst/>
              <a:cxnLst/>
              <a:rect l="l" t="t" r="r" b="b"/>
              <a:pathLst>
                <a:path w="15240" h="128269">
                  <a:moveTo>
                    <a:pt x="15240" y="35052"/>
                  </a:moveTo>
                  <a:lnTo>
                    <a:pt x="0" y="35052"/>
                  </a:lnTo>
                  <a:lnTo>
                    <a:pt x="0" y="128117"/>
                  </a:lnTo>
                  <a:lnTo>
                    <a:pt x="15240" y="128117"/>
                  </a:lnTo>
                  <a:lnTo>
                    <a:pt x="15240" y="35052"/>
                  </a:lnTo>
                  <a:close/>
                </a:path>
                <a:path w="15240" h="128269">
                  <a:moveTo>
                    <a:pt x="1524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5240" y="18288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40871" y="2003107"/>
              <a:ext cx="74771" cy="9458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35442" y="1969579"/>
              <a:ext cx="15240" cy="128270"/>
            </a:xfrm>
            <a:custGeom>
              <a:avLst/>
              <a:gdLst/>
              <a:ahLst/>
              <a:cxnLst/>
              <a:rect l="l" t="t" r="r" b="b"/>
              <a:pathLst>
                <a:path w="15239" h="128269">
                  <a:moveTo>
                    <a:pt x="15240" y="35052"/>
                  </a:moveTo>
                  <a:lnTo>
                    <a:pt x="0" y="35052"/>
                  </a:lnTo>
                  <a:lnTo>
                    <a:pt x="0" y="128117"/>
                  </a:lnTo>
                  <a:lnTo>
                    <a:pt x="15240" y="128117"/>
                  </a:lnTo>
                  <a:lnTo>
                    <a:pt x="15240" y="35052"/>
                  </a:lnTo>
                  <a:close/>
                </a:path>
                <a:path w="15239" h="128269">
                  <a:moveTo>
                    <a:pt x="1524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5240" y="18288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76602" y="2003107"/>
              <a:ext cx="170878" cy="13277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25205" y="1969579"/>
              <a:ext cx="178411" cy="12963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232659" y="2078736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8" y="18287"/>
                  </a:moveTo>
                  <a:lnTo>
                    <a:pt x="0" y="18287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75331" y="1969579"/>
              <a:ext cx="180022" cy="12963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78214" y="1968055"/>
              <a:ext cx="137255" cy="13420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84144" y="1968055"/>
              <a:ext cx="144875" cy="13115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88456" y="2003107"/>
              <a:ext cx="169354" cy="12973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88290" y="2003107"/>
              <a:ext cx="132683" cy="9610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86601" y="1972627"/>
              <a:ext cx="364521" cy="1265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675506" y="2003107"/>
              <a:ext cx="74675" cy="12058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23430" y="1969579"/>
              <a:ext cx="77819" cy="12963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969816" y="1969579"/>
              <a:ext cx="15240" cy="128270"/>
            </a:xfrm>
            <a:custGeom>
              <a:avLst/>
              <a:gdLst/>
              <a:ahLst/>
              <a:cxnLst/>
              <a:rect l="l" t="t" r="r" b="b"/>
              <a:pathLst>
                <a:path w="15239" h="128269">
                  <a:moveTo>
                    <a:pt x="15240" y="35052"/>
                  </a:moveTo>
                  <a:lnTo>
                    <a:pt x="0" y="35052"/>
                  </a:lnTo>
                  <a:lnTo>
                    <a:pt x="0" y="128117"/>
                  </a:lnTo>
                  <a:lnTo>
                    <a:pt x="15240" y="128117"/>
                  </a:lnTo>
                  <a:lnTo>
                    <a:pt x="15240" y="35052"/>
                  </a:lnTo>
                  <a:close/>
                </a:path>
                <a:path w="15239" h="128269">
                  <a:moveTo>
                    <a:pt x="1524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5240" y="18288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004881" y="2003107"/>
              <a:ext cx="77819" cy="961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148327" y="1969579"/>
              <a:ext cx="809815" cy="16630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64463" y="2080259"/>
              <a:ext cx="469391" cy="49072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49344" y="2244185"/>
              <a:ext cx="103727" cy="10372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17447" y="2048255"/>
              <a:ext cx="4482083" cy="53339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20127" y="2232659"/>
              <a:ext cx="85090" cy="129539"/>
            </a:xfrm>
            <a:custGeom>
              <a:avLst/>
              <a:gdLst/>
              <a:ahLst/>
              <a:cxnLst/>
              <a:rect l="l" t="t" r="r" b="b"/>
              <a:pathLst>
                <a:path w="85090" h="129539">
                  <a:moveTo>
                    <a:pt x="18288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18288" y="128016"/>
                  </a:lnTo>
                  <a:lnTo>
                    <a:pt x="18288" y="0"/>
                  </a:lnTo>
                  <a:close/>
                </a:path>
                <a:path w="85090" h="129539">
                  <a:moveTo>
                    <a:pt x="84594" y="127444"/>
                  </a:moveTo>
                  <a:lnTo>
                    <a:pt x="83070" y="113728"/>
                  </a:lnTo>
                  <a:lnTo>
                    <a:pt x="80022" y="113728"/>
                  </a:lnTo>
                  <a:lnTo>
                    <a:pt x="78498" y="115252"/>
                  </a:lnTo>
                  <a:lnTo>
                    <a:pt x="73926" y="115252"/>
                  </a:lnTo>
                  <a:lnTo>
                    <a:pt x="72402" y="113728"/>
                  </a:lnTo>
                  <a:lnTo>
                    <a:pt x="70878" y="113728"/>
                  </a:lnTo>
                  <a:lnTo>
                    <a:pt x="69354" y="112204"/>
                  </a:lnTo>
                  <a:lnTo>
                    <a:pt x="67830" y="112204"/>
                  </a:lnTo>
                  <a:lnTo>
                    <a:pt x="67830" y="48107"/>
                  </a:lnTo>
                  <a:lnTo>
                    <a:pt x="83070" y="48107"/>
                  </a:lnTo>
                  <a:lnTo>
                    <a:pt x="83070" y="35915"/>
                  </a:lnTo>
                  <a:lnTo>
                    <a:pt x="67830" y="35915"/>
                  </a:lnTo>
                  <a:lnTo>
                    <a:pt x="67830" y="2387"/>
                  </a:lnTo>
                  <a:lnTo>
                    <a:pt x="50965" y="11531"/>
                  </a:lnTo>
                  <a:lnTo>
                    <a:pt x="50965" y="35915"/>
                  </a:lnTo>
                  <a:lnTo>
                    <a:pt x="40297" y="35915"/>
                  </a:lnTo>
                  <a:lnTo>
                    <a:pt x="40297" y="48107"/>
                  </a:lnTo>
                  <a:lnTo>
                    <a:pt x="50965" y="48107"/>
                  </a:lnTo>
                  <a:lnTo>
                    <a:pt x="50965" y="110680"/>
                  </a:lnTo>
                  <a:lnTo>
                    <a:pt x="52590" y="116776"/>
                  </a:lnTo>
                  <a:lnTo>
                    <a:pt x="54114" y="119824"/>
                  </a:lnTo>
                  <a:lnTo>
                    <a:pt x="54114" y="122872"/>
                  </a:lnTo>
                  <a:lnTo>
                    <a:pt x="60210" y="125920"/>
                  </a:lnTo>
                  <a:lnTo>
                    <a:pt x="63258" y="128968"/>
                  </a:lnTo>
                  <a:lnTo>
                    <a:pt x="81546" y="128968"/>
                  </a:lnTo>
                  <a:lnTo>
                    <a:pt x="84594" y="127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73301" y="2231993"/>
              <a:ext cx="102203" cy="1311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41132" y="2230469"/>
              <a:ext cx="2130647" cy="13268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38835" y="2231993"/>
              <a:ext cx="1491710" cy="16630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5143500" y="2232659"/>
              <a:ext cx="59690" cy="128270"/>
            </a:xfrm>
            <a:custGeom>
              <a:avLst/>
              <a:gdLst/>
              <a:ahLst/>
              <a:cxnLst/>
              <a:rect l="l" t="t" r="r" b="b"/>
              <a:pathLst>
                <a:path w="59689" h="128269">
                  <a:moveTo>
                    <a:pt x="16764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16764" y="128016"/>
                  </a:lnTo>
                  <a:lnTo>
                    <a:pt x="16764" y="0"/>
                  </a:lnTo>
                  <a:close/>
                </a:path>
                <a:path w="59689" h="128269">
                  <a:moveTo>
                    <a:pt x="59436" y="0"/>
                  </a:moveTo>
                  <a:lnTo>
                    <a:pt x="42659" y="0"/>
                  </a:lnTo>
                  <a:lnTo>
                    <a:pt x="42659" y="128016"/>
                  </a:lnTo>
                  <a:lnTo>
                    <a:pt x="59436" y="128016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4463" y="2616708"/>
              <a:ext cx="469391" cy="48920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49344" y="2781109"/>
              <a:ext cx="103727" cy="10372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17447" y="2584703"/>
              <a:ext cx="3713987" cy="53187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19282" y="2768854"/>
              <a:ext cx="391953" cy="12979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35620" y="2769012"/>
              <a:ext cx="138874" cy="12963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40026" y="2802540"/>
              <a:ext cx="175450" cy="9610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39861" y="2769012"/>
              <a:ext cx="80772" cy="12963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086260" y="2802540"/>
              <a:ext cx="1712785" cy="132778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817328" y="2804070"/>
              <a:ext cx="18415" cy="93345"/>
            </a:xfrm>
            <a:custGeom>
              <a:avLst/>
              <a:gdLst/>
              <a:ahLst/>
              <a:cxnLst/>
              <a:rect l="l" t="t" r="r" b="b"/>
              <a:pathLst>
                <a:path w="18414" h="93344">
                  <a:moveTo>
                    <a:pt x="18288" y="74764"/>
                  </a:moveTo>
                  <a:lnTo>
                    <a:pt x="0" y="74764"/>
                  </a:lnTo>
                  <a:lnTo>
                    <a:pt x="0" y="93052"/>
                  </a:lnTo>
                  <a:lnTo>
                    <a:pt x="18288" y="93052"/>
                  </a:lnTo>
                  <a:lnTo>
                    <a:pt x="18288" y="74764"/>
                  </a:lnTo>
                  <a:close/>
                </a:path>
                <a:path w="18414" h="93344">
                  <a:moveTo>
                    <a:pt x="18288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8288" y="1828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914965" y="2767488"/>
              <a:ext cx="213455" cy="13268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4149852" y="2772060"/>
              <a:ext cx="45720" cy="127000"/>
            </a:xfrm>
            <a:custGeom>
              <a:avLst/>
              <a:gdLst/>
              <a:ahLst/>
              <a:cxnLst/>
              <a:rect l="l" t="t" r="r" b="b"/>
              <a:pathLst>
                <a:path w="45720" h="127000">
                  <a:moveTo>
                    <a:pt x="27432" y="32004"/>
                  </a:moveTo>
                  <a:lnTo>
                    <a:pt x="12192" y="32004"/>
                  </a:lnTo>
                  <a:lnTo>
                    <a:pt x="12192" y="9144"/>
                  </a:lnTo>
                  <a:lnTo>
                    <a:pt x="27432" y="0"/>
                  </a:lnTo>
                  <a:lnTo>
                    <a:pt x="27432" y="32004"/>
                  </a:lnTo>
                  <a:close/>
                </a:path>
                <a:path w="45720" h="127000">
                  <a:moveTo>
                    <a:pt x="44196" y="44196"/>
                  </a:moveTo>
                  <a:lnTo>
                    <a:pt x="0" y="44196"/>
                  </a:lnTo>
                  <a:lnTo>
                    <a:pt x="0" y="32004"/>
                  </a:lnTo>
                  <a:lnTo>
                    <a:pt x="44196" y="32004"/>
                  </a:lnTo>
                  <a:lnTo>
                    <a:pt x="44196" y="44196"/>
                  </a:lnTo>
                  <a:close/>
                </a:path>
                <a:path w="45720" h="127000">
                  <a:moveTo>
                    <a:pt x="41148" y="126587"/>
                  </a:moveTo>
                  <a:lnTo>
                    <a:pt x="28956" y="126587"/>
                  </a:lnTo>
                  <a:lnTo>
                    <a:pt x="24384" y="125063"/>
                  </a:lnTo>
                  <a:lnTo>
                    <a:pt x="21336" y="123539"/>
                  </a:lnTo>
                  <a:lnTo>
                    <a:pt x="16764" y="122015"/>
                  </a:lnTo>
                  <a:lnTo>
                    <a:pt x="13716" y="115919"/>
                  </a:lnTo>
                  <a:lnTo>
                    <a:pt x="12192" y="114395"/>
                  </a:lnTo>
                  <a:lnTo>
                    <a:pt x="12192" y="44196"/>
                  </a:lnTo>
                  <a:lnTo>
                    <a:pt x="27432" y="44196"/>
                  </a:lnTo>
                  <a:lnTo>
                    <a:pt x="27432" y="106775"/>
                  </a:lnTo>
                  <a:lnTo>
                    <a:pt x="32004" y="111347"/>
                  </a:lnTo>
                  <a:lnTo>
                    <a:pt x="44196" y="111347"/>
                  </a:lnTo>
                  <a:lnTo>
                    <a:pt x="45720" y="125063"/>
                  </a:lnTo>
                  <a:lnTo>
                    <a:pt x="41148" y="1265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247387" y="2767488"/>
              <a:ext cx="155638" cy="13115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17447" y="2848356"/>
              <a:ext cx="2234183" cy="53035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11662" y="3029902"/>
              <a:ext cx="1043178" cy="15554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237231" y="3068002"/>
              <a:ext cx="76295" cy="9458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333339" y="3064954"/>
              <a:ext cx="74771" cy="9458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437066" y="3064954"/>
              <a:ext cx="132683" cy="9763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593847" y="3031235"/>
              <a:ext cx="17145" cy="128270"/>
            </a:xfrm>
            <a:custGeom>
              <a:avLst/>
              <a:gdLst/>
              <a:ahLst/>
              <a:cxnLst/>
              <a:rect l="l" t="t" r="r" b="b"/>
              <a:pathLst>
                <a:path w="17144" h="128269">
                  <a:moveTo>
                    <a:pt x="16763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16763" y="0"/>
                  </a:lnTo>
                  <a:lnTo>
                    <a:pt x="16763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30709" y="3031426"/>
              <a:ext cx="332517" cy="13115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64463" y="3151631"/>
              <a:ext cx="469391" cy="49072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49344" y="3316700"/>
              <a:ext cx="103727" cy="10372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17447" y="3121152"/>
              <a:ext cx="2506979" cy="53187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05566" y="3302984"/>
              <a:ext cx="245554" cy="13268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375505" y="3302984"/>
              <a:ext cx="112871" cy="13268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508188" y="3415855"/>
              <a:ext cx="18415" cy="43180"/>
            </a:xfrm>
            <a:custGeom>
              <a:avLst/>
              <a:gdLst/>
              <a:ahLst/>
              <a:cxnLst/>
              <a:rect l="l" t="t" r="r" b="b"/>
              <a:pathLst>
                <a:path w="18415" h="43179">
                  <a:moveTo>
                    <a:pt x="4572" y="42671"/>
                  </a:moveTo>
                  <a:lnTo>
                    <a:pt x="0" y="36575"/>
                  </a:lnTo>
                  <a:lnTo>
                    <a:pt x="6096" y="33527"/>
                  </a:lnTo>
                  <a:lnTo>
                    <a:pt x="9144" y="27431"/>
                  </a:lnTo>
                  <a:lnTo>
                    <a:pt x="9144" y="18287"/>
                  </a:lnTo>
                  <a:lnTo>
                    <a:pt x="1524" y="18287"/>
                  </a:lnTo>
                  <a:lnTo>
                    <a:pt x="1524" y="0"/>
                  </a:lnTo>
                  <a:lnTo>
                    <a:pt x="18288" y="0"/>
                  </a:lnTo>
                  <a:lnTo>
                    <a:pt x="18288" y="30479"/>
                  </a:lnTo>
                  <a:lnTo>
                    <a:pt x="15240" y="33527"/>
                  </a:lnTo>
                  <a:lnTo>
                    <a:pt x="12192" y="38099"/>
                  </a:lnTo>
                  <a:lnTo>
                    <a:pt x="9144" y="41147"/>
                  </a:lnTo>
                  <a:lnTo>
                    <a:pt x="4572" y="426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07343" y="3302984"/>
              <a:ext cx="373665" cy="13268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2060448" y="3305555"/>
              <a:ext cx="48895" cy="128905"/>
            </a:xfrm>
            <a:custGeom>
              <a:avLst/>
              <a:gdLst/>
              <a:ahLst/>
              <a:cxnLst/>
              <a:rect l="l" t="t" r="r" b="b"/>
              <a:pathLst>
                <a:path w="48894" h="128904">
                  <a:moveTo>
                    <a:pt x="16764" y="0"/>
                  </a:moveTo>
                  <a:lnTo>
                    <a:pt x="0" y="0"/>
                  </a:lnTo>
                  <a:lnTo>
                    <a:pt x="0" y="128028"/>
                  </a:lnTo>
                  <a:lnTo>
                    <a:pt x="16764" y="128028"/>
                  </a:lnTo>
                  <a:lnTo>
                    <a:pt x="16764" y="0"/>
                  </a:lnTo>
                  <a:close/>
                </a:path>
                <a:path w="48894" h="128904">
                  <a:moveTo>
                    <a:pt x="48666" y="35534"/>
                  </a:moveTo>
                  <a:lnTo>
                    <a:pt x="31902" y="35534"/>
                  </a:lnTo>
                  <a:lnTo>
                    <a:pt x="31902" y="128600"/>
                  </a:lnTo>
                  <a:lnTo>
                    <a:pt x="48666" y="128600"/>
                  </a:lnTo>
                  <a:lnTo>
                    <a:pt x="48666" y="35534"/>
                  </a:lnTo>
                  <a:close/>
                </a:path>
                <a:path w="48894" h="128904">
                  <a:moveTo>
                    <a:pt x="48666" y="482"/>
                  </a:moveTo>
                  <a:lnTo>
                    <a:pt x="31902" y="482"/>
                  </a:lnTo>
                  <a:lnTo>
                    <a:pt x="31902" y="18770"/>
                  </a:lnTo>
                  <a:lnTo>
                    <a:pt x="48666" y="18770"/>
                  </a:lnTo>
                  <a:lnTo>
                    <a:pt x="48666" y="4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135028" y="3339560"/>
              <a:ext cx="125063" cy="9458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281427" y="3306032"/>
              <a:ext cx="77819" cy="129635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2380577" y="3341090"/>
              <a:ext cx="17145" cy="93345"/>
            </a:xfrm>
            <a:custGeom>
              <a:avLst/>
              <a:gdLst/>
              <a:ahLst/>
              <a:cxnLst/>
              <a:rect l="l" t="t" r="r" b="b"/>
              <a:pathLst>
                <a:path w="17144" h="93345">
                  <a:moveTo>
                    <a:pt x="16764" y="74764"/>
                  </a:moveTo>
                  <a:lnTo>
                    <a:pt x="0" y="74764"/>
                  </a:lnTo>
                  <a:lnTo>
                    <a:pt x="0" y="93052"/>
                  </a:lnTo>
                  <a:lnTo>
                    <a:pt x="16764" y="93052"/>
                  </a:lnTo>
                  <a:lnTo>
                    <a:pt x="16764" y="74764"/>
                  </a:lnTo>
                  <a:close/>
                </a:path>
                <a:path w="17144" h="93345">
                  <a:moveTo>
                    <a:pt x="16764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6764" y="18288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482786" y="3306032"/>
              <a:ext cx="100679" cy="12963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606325" y="3339560"/>
              <a:ext cx="76295" cy="9458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711576" y="3339560"/>
              <a:ext cx="132683" cy="96107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868167" y="3305556"/>
              <a:ext cx="17145" cy="128270"/>
            </a:xfrm>
            <a:custGeom>
              <a:avLst/>
              <a:gdLst/>
              <a:ahLst/>
              <a:cxnLst/>
              <a:rect l="l" t="t" r="r" b="b"/>
              <a:pathLst>
                <a:path w="17144" h="128270">
                  <a:moveTo>
                    <a:pt x="16764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905315" y="3306032"/>
              <a:ext cx="321754" cy="12963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64463" y="3413759"/>
              <a:ext cx="469391" cy="49225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49344" y="3580637"/>
              <a:ext cx="103727" cy="10372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17447" y="3383280"/>
              <a:ext cx="2852927" cy="53339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117758" y="3569969"/>
              <a:ext cx="430149" cy="12963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621059" y="3571493"/>
              <a:ext cx="276034" cy="12811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959673" y="3601974"/>
              <a:ext cx="85439" cy="9763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071020" y="3569969"/>
              <a:ext cx="169259" cy="12963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305907" y="3601973"/>
              <a:ext cx="274510" cy="97631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604515" y="3569208"/>
              <a:ext cx="17145" cy="128270"/>
            </a:xfrm>
            <a:custGeom>
              <a:avLst/>
              <a:gdLst/>
              <a:ahLst/>
              <a:cxnLst/>
              <a:rect l="l" t="t" r="r" b="b"/>
              <a:pathLst>
                <a:path w="17144" h="128270">
                  <a:moveTo>
                    <a:pt x="16764" y="128016"/>
                  </a:moveTo>
                  <a:lnTo>
                    <a:pt x="0" y="128016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128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647473" y="3569969"/>
              <a:ext cx="362997" cy="12963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034950" y="3601974"/>
              <a:ext cx="74675" cy="94583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3134004" y="3605021"/>
              <a:ext cx="18415" cy="92075"/>
            </a:xfrm>
            <a:custGeom>
              <a:avLst/>
              <a:gdLst/>
              <a:ahLst/>
              <a:cxnLst/>
              <a:rect l="l" t="t" r="r" b="b"/>
              <a:pathLst>
                <a:path w="18414" h="92075">
                  <a:moveTo>
                    <a:pt x="18376" y="74777"/>
                  </a:moveTo>
                  <a:lnTo>
                    <a:pt x="0" y="74777"/>
                  </a:lnTo>
                  <a:lnTo>
                    <a:pt x="0" y="91541"/>
                  </a:lnTo>
                  <a:lnTo>
                    <a:pt x="18376" y="91541"/>
                  </a:lnTo>
                  <a:lnTo>
                    <a:pt x="18376" y="74777"/>
                  </a:lnTo>
                  <a:close/>
                </a:path>
                <a:path w="18414" h="92075">
                  <a:moveTo>
                    <a:pt x="1837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8376" y="16764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230117" y="3566921"/>
              <a:ext cx="356901" cy="13268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64463" y="3678935"/>
              <a:ext cx="469391" cy="48920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49344" y="3844575"/>
              <a:ext cx="103727" cy="102203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17447" y="3646931"/>
              <a:ext cx="4165091" cy="53187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13186" y="3829335"/>
              <a:ext cx="1095089" cy="132683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273808" y="3829335"/>
              <a:ext cx="689419" cy="132683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034950" y="3832383"/>
              <a:ext cx="796099" cy="163163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905821" y="3832383"/>
              <a:ext cx="262413" cy="164687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187952" y="3832383"/>
              <a:ext cx="268414" cy="12963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476178" y="3832383"/>
              <a:ext cx="180022" cy="129635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4723257" y="3832390"/>
              <a:ext cx="15240" cy="128270"/>
            </a:xfrm>
            <a:custGeom>
              <a:avLst/>
              <a:gdLst/>
              <a:ahLst/>
              <a:cxnLst/>
              <a:rect l="l" t="t" r="r" b="b"/>
              <a:pathLst>
                <a:path w="15239" h="128270">
                  <a:moveTo>
                    <a:pt x="15240" y="35052"/>
                  </a:moveTo>
                  <a:lnTo>
                    <a:pt x="0" y="35052"/>
                  </a:lnTo>
                  <a:lnTo>
                    <a:pt x="0" y="128104"/>
                  </a:lnTo>
                  <a:lnTo>
                    <a:pt x="15240" y="128104"/>
                  </a:lnTo>
                  <a:lnTo>
                    <a:pt x="15240" y="35052"/>
                  </a:lnTo>
                  <a:close/>
                </a:path>
                <a:path w="15239" h="128270">
                  <a:moveTo>
                    <a:pt x="1524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5240" y="18288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758404" y="3865911"/>
              <a:ext cx="76200" cy="9610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17447" y="3930396"/>
              <a:ext cx="931164" cy="531875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11662" y="4116133"/>
              <a:ext cx="83915" cy="129635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226820" y="4116133"/>
              <a:ext cx="90805" cy="128270"/>
            </a:xfrm>
            <a:custGeom>
              <a:avLst/>
              <a:gdLst/>
              <a:ahLst/>
              <a:cxnLst/>
              <a:rect l="l" t="t" r="r" b="b"/>
              <a:pathLst>
                <a:path w="90805" h="128270">
                  <a:moveTo>
                    <a:pt x="18288" y="109918"/>
                  </a:moveTo>
                  <a:lnTo>
                    <a:pt x="0" y="109918"/>
                  </a:lnTo>
                  <a:lnTo>
                    <a:pt x="0" y="128206"/>
                  </a:lnTo>
                  <a:lnTo>
                    <a:pt x="18288" y="128206"/>
                  </a:lnTo>
                  <a:lnTo>
                    <a:pt x="18288" y="109918"/>
                  </a:lnTo>
                  <a:close/>
                </a:path>
                <a:path w="90805" h="128270">
                  <a:moveTo>
                    <a:pt x="90766" y="0"/>
                  </a:moveTo>
                  <a:lnTo>
                    <a:pt x="81622" y="0"/>
                  </a:lnTo>
                  <a:lnTo>
                    <a:pt x="78574" y="4572"/>
                  </a:lnTo>
                  <a:lnTo>
                    <a:pt x="74002" y="10668"/>
                  </a:lnTo>
                  <a:lnTo>
                    <a:pt x="66294" y="16764"/>
                  </a:lnTo>
                  <a:lnTo>
                    <a:pt x="61429" y="21082"/>
                  </a:lnTo>
                  <a:lnTo>
                    <a:pt x="56007" y="24955"/>
                  </a:lnTo>
                  <a:lnTo>
                    <a:pt x="49999" y="28562"/>
                  </a:lnTo>
                  <a:lnTo>
                    <a:pt x="43434" y="32004"/>
                  </a:lnTo>
                  <a:lnTo>
                    <a:pt x="43434" y="47244"/>
                  </a:lnTo>
                  <a:lnTo>
                    <a:pt x="49530" y="44196"/>
                  </a:lnTo>
                  <a:lnTo>
                    <a:pt x="54102" y="42672"/>
                  </a:lnTo>
                  <a:lnTo>
                    <a:pt x="60198" y="38100"/>
                  </a:lnTo>
                  <a:lnTo>
                    <a:pt x="66294" y="35052"/>
                  </a:lnTo>
                  <a:lnTo>
                    <a:pt x="70954" y="32004"/>
                  </a:lnTo>
                  <a:lnTo>
                    <a:pt x="75526" y="27432"/>
                  </a:lnTo>
                  <a:lnTo>
                    <a:pt x="75526" y="128117"/>
                  </a:lnTo>
                  <a:lnTo>
                    <a:pt x="90766" y="128117"/>
                  </a:lnTo>
                  <a:lnTo>
                    <a:pt x="907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364837" y="4114609"/>
              <a:ext cx="233362" cy="134207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53439" y="4235196"/>
              <a:ext cx="679704" cy="435863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1024699" y="4389221"/>
              <a:ext cx="351155" cy="139065"/>
            </a:xfrm>
            <a:custGeom>
              <a:avLst/>
              <a:gdLst/>
              <a:ahLst/>
              <a:cxnLst/>
              <a:rect l="l" t="t" r="r" b="b"/>
              <a:pathLst>
                <a:path w="351155" h="139064">
                  <a:moveTo>
                    <a:pt x="33616" y="0"/>
                  </a:moveTo>
                  <a:lnTo>
                    <a:pt x="24472" y="0"/>
                  </a:lnTo>
                  <a:lnTo>
                    <a:pt x="18110" y="9144"/>
                  </a:lnTo>
                  <a:lnTo>
                    <a:pt x="2565" y="44577"/>
                  </a:lnTo>
                  <a:lnTo>
                    <a:pt x="0" y="68668"/>
                  </a:lnTo>
                  <a:lnTo>
                    <a:pt x="330" y="78701"/>
                  </a:lnTo>
                  <a:lnTo>
                    <a:pt x="11303" y="115633"/>
                  </a:lnTo>
                  <a:lnTo>
                    <a:pt x="24472" y="138772"/>
                  </a:lnTo>
                  <a:lnTo>
                    <a:pt x="33616" y="138772"/>
                  </a:lnTo>
                  <a:lnTo>
                    <a:pt x="24447" y="121399"/>
                  </a:lnTo>
                  <a:lnTo>
                    <a:pt x="17716" y="103720"/>
                  </a:lnTo>
                  <a:lnTo>
                    <a:pt x="13589" y="86055"/>
                  </a:lnTo>
                  <a:lnTo>
                    <a:pt x="12192" y="68668"/>
                  </a:lnTo>
                  <a:lnTo>
                    <a:pt x="12446" y="62001"/>
                  </a:lnTo>
                  <a:lnTo>
                    <a:pt x="22860" y="21336"/>
                  </a:lnTo>
                  <a:lnTo>
                    <a:pt x="24472" y="16764"/>
                  </a:lnTo>
                  <a:lnTo>
                    <a:pt x="29044" y="10668"/>
                  </a:lnTo>
                  <a:lnTo>
                    <a:pt x="33616" y="0"/>
                  </a:lnTo>
                  <a:close/>
                </a:path>
                <a:path w="351155" h="139064">
                  <a:moveTo>
                    <a:pt x="71056" y="1422"/>
                  </a:moveTo>
                  <a:lnTo>
                    <a:pt x="55816" y="1422"/>
                  </a:lnTo>
                  <a:lnTo>
                    <a:pt x="55816" y="108102"/>
                  </a:lnTo>
                  <a:lnTo>
                    <a:pt x="71056" y="108102"/>
                  </a:lnTo>
                  <a:lnTo>
                    <a:pt x="71056" y="1422"/>
                  </a:lnTo>
                  <a:close/>
                </a:path>
                <a:path w="351155" h="139064">
                  <a:moveTo>
                    <a:pt x="164782" y="71716"/>
                  </a:moveTo>
                  <a:lnTo>
                    <a:pt x="141820" y="50292"/>
                  </a:lnTo>
                  <a:lnTo>
                    <a:pt x="134200" y="47244"/>
                  </a:lnTo>
                  <a:lnTo>
                    <a:pt x="99148" y="35052"/>
                  </a:lnTo>
                  <a:lnTo>
                    <a:pt x="99148" y="24384"/>
                  </a:lnTo>
                  <a:lnTo>
                    <a:pt x="100672" y="19812"/>
                  </a:lnTo>
                  <a:lnTo>
                    <a:pt x="103720" y="16764"/>
                  </a:lnTo>
                  <a:lnTo>
                    <a:pt x="108292" y="13716"/>
                  </a:lnTo>
                  <a:lnTo>
                    <a:pt x="114388" y="12192"/>
                  </a:lnTo>
                  <a:lnTo>
                    <a:pt x="131152" y="12192"/>
                  </a:lnTo>
                  <a:lnTo>
                    <a:pt x="137248" y="13716"/>
                  </a:lnTo>
                  <a:lnTo>
                    <a:pt x="140296" y="18288"/>
                  </a:lnTo>
                  <a:lnTo>
                    <a:pt x="144868" y="21336"/>
                  </a:lnTo>
                  <a:lnTo>
                    <a:pt x="148018" y="25908"/>
                  </a:lnTo>
                  <a:lnTo>
                    <a:pt x="148018" y="32004"/>
                  </a:lnTo>
                  <a:lnTo>
                    <a:pt x="161734" y="32004"/>
                  </a:lnTo>
                  <a:lnTo>
                    <a:pt x="161734" y="25908"/>
                  </a:lnTo>
                  <a:lnTo>
                    <a:pt x="160210" y="19812"/>
                  </a:lnTo>
                  <a:lnTo>
                    <a:pt x="157162" y="15240"/>
                  </a:lnTo>
                  <a:lnTo>
                    <a:pt x="148018" y="6096"/>
                  </a:lnTo>
                  <a:lnTo>
                    <a:pt x="143344" y="4572"/>
                  </a:lnTo>
                  <a:lnTo>
                    <a:pt x="137248" y="1524"/>
                  </a:lnTo>
                  <a:lnTo>
                    <a:pt x="129628" y="0"/>
                  </a:lnTo>
                  <a:lnTo>
                    <a:pt x="114388" y="0"/>
                  </a:lnTo>
                  <a:lnTo>
                    <a:pt x="108292" y="1524"/>
                  </a:lnTo>
                  <a:lnTo>
                    <a:pt x="102196" y="4572"/>
                  </a:lnTo>
                  <a:lnTo>
                    <a:pt x="97624" y="6096"/>
                  </a:lnTo>
                  <a:lnTo>
                    <a:pt x="93052" y="9144"/>
                  </a:lnTo>
                  <a:lnTo>
                    <a:pt x="86956" y="18288"/>
                  </a:lnTo>
                  <a:lnTo>
                    <a:pt x="85432" y="24384"/>
                  </a:lnTo>
                  <a:lnTo>
                    <a:pt x="85432" y="33528"/>
                  </a:lnTo>
                  <a:lnTo>
                    <a:pt x="88480" y="42672"/>
                  </a:lnTo>
                  <a:lnTo>
                    <a:pt x="94576" y="48768"/>
                  </a:lnTo>
                  <a:lnTo>
                    <a:pt x="100672" y="51816"/>
                  </a:lnTo>
                  <a:lnTo>
                    <a:pt x="103720" y="54864"/>
                  </a:lnTo>
                  <a:lnTo>
                    <a:pt x="111340" y="56388"/>
                  </a:lnTo>
                  <a:lnTo>
                    <a:pt x="120484" y="57912"/>
                  </a:lnTo>
                  <a:lnTo>
                    <a:pt x="129628" y="60960"/>
                  </a:lnTo>
                  <a:lnTo>
                    <a:pt x="135724" y="62484"/>
                  </a:lnTo>
                  <a:lnTo>
                    <a:pt x="138772" y="64008"/>
                  </a:lnTo>
                  <a:lnTo>
                    <a:pt x="143344" y="65532"/>
                  </a:lnTo>
                  <a:lnTo>
                    <a:pt x="146392" y="67144"/>
                  </a:lnTo>
                  <a:lnTo>
                    <a:pt x="148018" y="70192"/>
                  </a:lnTo>
                  <a:lnTo>
                    <a:pt x="151066" y="73240"/>
                  </a:lnTo>
                  <a:lnTo>
                    <a:pt x="151066" y="85432"/>
                  </a:lnTo>
                  <a:lnTo>
                    <a:pt x="143344" y="93052"/>
                  </a:lnTo>
                  <a:lnTo>
                    <a:pt x="138772" y="94576"/>
                  </a:lnTo>
                  <a:lnTo>
                    <a:pt x="135724" y="96100"/>
                  </a:lnTo>
                  <a:lnTo>
                    <a:pt x="114388" y="96100"/>
                  </a:lnTo>
                  <a:lnTo>
                    <a:pt x="109816" y="93052"/>
                  </a:lnTo>
                  <a:lnTo>
                    <a:pt x="103720" y="91528"/>
                  </a:lnTo>
                  <a:lnTo>
                    <a:pt x="100672" y="88480"/>
                  </a:lnTo>
                  <a:lnTo>
                    <a:pt x="99148" y="85432"/>
                  </a:lnTo>
                  <a:lnTo>
                    <a:pt x="96100" y="82384"/>
                  </a:lnTo>
                  <a:lnTo>
                    <a:pt x="94576" y="77812"/>
                  </a:lnTo>
                  <a:lnTo>
                    <a:pt x="94576" y="71716"/>
                  </a:lnTo>
                  <a:lnTo>
                    <a:pt x="80860" y="73240"/>
                  </a:lnTo>
                  <a:lnTo>
                    <a:pt x="80860" y="80860"/>
                  </a:lnTo>
                  <a:lnTo>
                    <a:pt x="82384" y="86956"/>
                  </a:lnTo>
                  <a:lnTo>
                    <a:pt x="86956" y="93052"/>
                  </a:lnTo>
                  <a:lnTo>
                    <a:pt x="90004" y="97624"/>
                  </a:lnTo>
                  <a:lnTo>
                    <a:pt x="96100" y="102196"/>
                  </a:lnTo>
                  <a:lnTo>
                    <a:pt x="108292" y="108292"/>
                  </a:lnTo>
                  <a:lnTo>
                    <a:pt x="115912" y="109816"/>
                  </a:lnTo>
                  <a:lnTo>
                    <a:pt x="132676" y="109816"/>
                  </a:lnTo>
                  <a:lnTo>
                    <a:pt x="164782" y="83908"/>
                  </a:lnTo>
                  <a:lnTo>
                    <a:pt x="164782" y="71716"/>
                  </a:lnTo>
                  <a:close/>
                </a:path>
                <a:path w="351155" h="139064">
                  <a:moveTo>
                    <a:pt x="273075" y="1358"/>
                  </a:moveTo>
                  <a:lnTo>
                    <a:pt x="259257" y="1358"/>
                  </a:lnTo>
                  <a:lnTo>
                    <a:pt x="259257" y="45808"/>
                  </a:lnTo>
                  <a:lnTo>
                    <a:pt x="204393" y="45808"/>
                  </a:lnTo>
                  <a:lnTo>
                    <a:pt x="204393" y="1358"/>
                  </a:lnTo>
                  <a:lnTo>
                    <a:pt x="190677" y="1358"/>
                  </a:lnTo>
                  <a:lnTo>
                    <a:pt x="190677" y="45808"/>
                  </a:lnTo>
                  <a:lnTo>
                    <a:pt x="190677" y="58508"/>
                  </a:lnTo>
                  <a:lnTo>
                    <a:pt x="190677" y="106768"/>
                  </a:lnTo>
                  <a:lnTo>
                    <a:pt x="204393" y="106768"/>
                  </a:lnTo>
                  <a:lnTo>
                    <a:pt x="204393" y="58508"/>
                  </a:lnTo>
                  <a:lnTo>
                    <a:pt x="259257" y="58508"/>
                  </a:lnTo>
                  <a:lnTo>
                    <a:pt x="259257" y="106768"/>
                  </a:lnTo>
                  <a:lnTo>
                    <a:pt x="273075" y="106768"/>
                  </a:lnTo>
                  <a:lnTo>
                    <a:pt x="273075" y="58508"/>
                  </a:lnTo>
                  <a:lnTo>
                    <a:pt x="273075" y="45808"/>
                  </a:lnTo>
                  <a:lnTo>
                    <a:pt x="273075" y="1358"/>
                  </a:lnTo>
                  <a:close/>
                </a:path>
                <a:path w="351155" h="139064">
                  <a:moveTo>
                    <a:pt x="350799" y="95148"/>
                  </a:moveTo>
                  <a:lnTo>
                    <a:pt x="298983" y="95148"/>
                  </a:lnTo>
                  <a:lnTo>
                    <a:pt x="298983" y="1168"/>
                  </a:lnTo>
                  <a:lnTo>
                    <a:pt x="285267" y="1168"/>
                  </a:lnTo>
                  <a:lnTo>
                    <a:pt x="285267" y="95148"/>
                  </a:lnTo>
                  <a:lnTo>
                    <a:pt x="285267" y="106578"/>
                  </a:lnTo>
                  <a:lnTo>
                    <a:pt x="350799" y="106578"/>
                  </a:lnTo>
                  <a:lnTo>
                    <a:pt x="350799" y="951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222248" y="4235196"/>
              <a:ext cx="2926079" cy="435863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396841" y="4390643"/>
              <a:ext cx="2457069" cy="108394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3927157" y="4390739"/>
              <a:ext cx="38100" cy="105410"/>
            </a:xfrm>
            <a:custGeom>
              <a:avLst/>
              <a:gdLst/>
              <a:ahLst/>
              <a:cxnLst/>
              <a:rect l="l" t="t" r="r" b="b"/>
              <a:pathLst>
                <a:path w="38100" h="105410">
                  <a:moveTo>
                    <a:pt x="38100" y="105251"/>
                  </a:moveTo>
                  <a:lnTo>
                    <a:pt x="24384" y="105251"/>
                  </a:lnTo>
                  <a:lnTo>
                    <a:pt x="24384" y="22860"/>
                  </a:lnTo>
                  <a:lnTo>
                    <a:pt x="18288" y="28956"/>
                  </a:lnTo>
                  <a:lnTo>
                    <a:pt x="12192" y="32004"/>
                  </a:lnTo>
                  <a:lnTo>
                    <a:pt x="3047" y="38100"/>
                  </a:lnTo>
                  <a:lnTo>
                    <a:pt x="0" y="39624"/>
                  </a:lnTo>
                  <a:lnTo>
                    <a:pt x="0" y="25908"/>
                  </a:lnTo>
                  <a:lnTo>
                    <a:pt x="6096" y="22860"/>
                  </a:lnTo>
                  <a:lnTo>
                    <a:pt x="18288" y="13716"/>
                  </a:lnTo>
                  <a:lnTo>
                    <a:pt x="27432" y="4572"/>
                  </a:lnTo>
                  <a:lnTo>
                    <a:pt x="28956" y="0"/>
                  </a:lnTo>
                  <a:lnTo>
                    <a:pt x="38100" y="0"/>
                  </a:lnTo>
                  <a:lnTo>
                    <a:pt x="38100" y="105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837431" y="4235196"/>
              <a:ext cx="521207" cy="435863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006405" y="4389215"/>
              <a:ext cx="161734" cy="138779"/>
            </a:xfrm>
            <a:prstGeom prst="rect">
              <a:avLst/>
            </a:prstGeom>
          </p:spPr>
        </p:pic>
      </p:grpSp>
      <p:pic>
        <p:nvPicPr>
          <p:cNvPr id="129" name="object 129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7527035" y="6536435"/>
            <a:ext cx="772667" cy="557783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8374380" y="6472428"/>
            <a:ext cx="831012" cy="621791"/>
          </a:xfrm>
          <a:prstGeom prst="rect">
            <a:avLst/>
          </a:prstGeom>
        </p:spPr>
      </p:pic>
      <p:grpSp>
        <p:nvGrpSpPr>
          <p:cNvPr id="131" name="object 131"/>
          <p:cNvGrpSpPr/>
          <p:nvPr/>
        </p:nvGrpSpPr>
        <p:grpSpPr>
          <a:xfrm>
            <a:off x="9088364" y="6408420"/>
            <a:ext cx="988694" cy="706120"/>
            <a:chOff x="9088364" y="6408420"/>
            <a:chExt cx="988694" cy="706120"/>
          </a:xfrm>
        </p:grpSpPr>
        <p:pic>
          <p:nvPicPr>
            <p:cNvPr id="132" name="object 132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9361931" y="6408420"/>
              <a:ext cx="714755" cy="705612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9099042" y="6473189"/>
              <a:ext cx="415290" cy="590550"/>
            </a:xfrm>
            <a:custGeom>
              <a:avLst/>
              <a:gdLst/>
              <a:ahLst/>
              <a:cxnLst/>
              <a:rect l="l" t="t" r="r" b="b"/>
              <a:pathLst>
                <a:path w="415290" h="590550">
                  <a:moveTo>
                    <a:pt x="414813" y="175450"/>
                  </a:moveTo>
                  <a:lnTo>
                    <a:pt x="0" y="0"/>
                  </a:lnTo>
                </a:path>
                <a:path w="415290" h="590550">
                  <a:moveTo>
                    <a:pt x="402621" y="408813"/>
                  </a:moveTo>
                  <a:lnTo>
                    <a:pt x="42671" y="590359"/>
                  </a:lnTo>
                </a:path>
              </a:pathLst>
            </a:custGeom>
            <a:ln w="21355">
              <a:solidFill>
                <a:srgbClr val="FF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4" name="object 134"/>
          <p:cNvGrpSpPr/>
          <p:nvPr/>
        </p:nvGrpSpPr>
        <p:grpSpPr>
          <a:xfrm>
            <a:off x="5778717" y="4799547"/>
            <a:ext cx="1548130" cy="2296160"/>
            <a:chOff x="5778717" y="4799547"/>
            <a:chExt cx="1548130" cy="2296160"/>
          </a:xfrm>
        </p:grpSpPr>
        <p:pic>
          <p:nvPicPr>
            <p:cNvPr id="135" name="object 13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811012" y="4927092"/>
              <a:ext cx="1504187" cy="167182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009037" y="4872799"/>
              <a:ext cx="1124045" cy="154114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5786342" y="4807172"/>
              <a:ext cx="1532890" cy="2280920"/>
            </a:xfrm>
            <a:custGeom>
              <a:avLst/>
              <a:gdLst/>
              <a:ahLst/>
              <a:cxnLst/>
              <a:rect l="l" t="t" r="r" b="b"/>
              <a:pathLst>
                <a:path w="1532890" h="2280920">
                  <a:moveTo>
                    <a:pt x="0" y="2280856"/>
                  </a:moveTo>
                  <a:lnTo>
                    <a:pt x="1532762" y="2280856"/>
                  </a:lnTo>
                  <a:lnTo>
                    <a:pt x="1532762" y="0"/>
                  </a:lnTo>
                  <a:lnTo>
                    <a:pt x="0" y="0"/>
                  </a:lnTo>
                  <a:lnTo>
                    <a:pt x="0" y="2280856"/>
                  </a:lnTo>
                  <a:close/>
                </a:path>
              </a:pathLst>
            </a:custGeom>
            <a:ln w="15249">
              <a:solidFill>
                <a:srgbClr val="08509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816822" y="6549484"/>
              <a:ext cx="1313211" cy="533971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6724269" y="6968972"/>
              <a:ext cx="242570" cy="61594"/>
            </a:xfrm>
            <a:custGeom>
              <a:avLst/>
              <a:gdLst/>
              <a:ahLst/>
              <a:cxnLst/>
              <a:rect l="l" t="t" r="r" b="b"/>
              <a:pathLst>
                <a:path w="242570" h="61595">
                  <a:moveTo>
                    <a:pt x="22860" y="18376"/>
                  </a:moveTo>
                  <a:lnTo>
                    <a:pt x="21336" y="16852"/>
                  </a:lnTo>
                  <a:lnTo>
                    <a:pt x="18288" y="15328"/>
                  </a:lnTo>
                  <a:lnTo>
                    <a:pt x="13716" y="15328"/>
                  </a:lnTo>
                  <a:lnTo>
                    <a:pt x="12192" y="16852"/>
                  </a:lnTo>
                  <a:lnTo>
                    <a:pt x="10668" y="16852"/>
                  </a:lnTo>
                  <a:lnTo>
                    <a:pt x="7620" y="19900"/>
                  </a:lnTo>
                  <a:lnTo>
                    <a:pt x="6096" y="22948"/>
                  </a:lnTo>
                  <a:lnTo>
                    <a:pt x="6096" y="16852"/>
                  </a:lnTo>
                  <a:lnTo>
                    <a:pt x="0" y="16852"/>
                  </a:lnTo>
                  <a:lnTo>
                    <a:pt x="0" y="61048"/>
                  </a:lnTo>
                  <a:lnTo>
                    <a:pt x="7620" y="61048"/>
                  </a:lnTo>
                  <a:lnTo>
                    <a:pt x="7620" y="32092"/>
                  </a:lnTo>
                  <a:lnTo>
                    <a:pt x="9144" y="29044"/>
                  </a:lnTo>
                  <a:lnTo>
                    <a:pt x="9144" y="27520"/>
                  </a:lnTo>
                  <a:lnTo>
                    <a:pt x="10668" y="25996"/>
                  </a:lnTo>
                  <a:lnTo>
                    <a:pt x="10668" y="24472"/>
                  </a:lnTo>
                  <a:lnTo>
                    <a:pt x="12192" y="24472"/>
                  </a:lnTo>
                  <a:lnTo>
                    <a:pt x="13716" y="22948"/>
                  </a:lnTo>
                  <a:lnTo>
                    <a:pt x="16764" y="22948"/>
                  </a:lnTo>
                  <a:lnTo>
                    <a:pt x="19812" y="24472"/>
                  </a:lnTo>
                  <a:lnTo>
                    <a:pt x="21336" y="24472"/>
                  </a:lnTo>
                  <a:lnTo>
                    <a:pt x="22860" y="18376"/>
                  </a:lnTo>
                  <a:close/>
                </a:path>
                <a:path w="242570" h="61595">
                  <a:moveTo>
                    <a:pt x="93052" y="24472"/>
                  </a:moveTo>
                  <a:lnTo>
                    <a:pt x="91528" y="25996"/>
                  </a:lnTo>
                  <a:lnTo>
                    <a:pt x="88480" y="27520"/>
                  </a:lnTo>
                  <a:lnTo>
                    <a:pt x="86956" y="27520"/>
                  </a:lnTo>
                  <a:lnTo>
                    <a:pt x="85432" y="29044"/>
                  </a:lnTo>
                  <a:lnTo>
                    <a:pt x="76288" y="29044"/>
                  </a:lnTo>
                  <a:lnTo>
                    <a:pt x="74764" y="27520"/>
                  </a:lnTo>
                  <a:lnTo>
                    <a:pt x="71716" y="25996"/>
                  </a:lnTo>
                  <a:lnTo>
                    <a:pt x="68668" y="25996"/>
                  </a:lnTo>
                  <a:lnTo>
                    <a:pt x="67144" y="24472"/>
                  </a:lnTo>
                  <a:lnTo>
                    <a:pt x="56476" y="24472"/>
                  </a:lnTo>
                  <a:lnTo>
                    <a:pt x="53428" y="25996"/>
                  </a:lnTo>
                  <a:lnTo>
                    <a:pt x="50380" y="29044"/>
                  </a:lnTo>
                  <a:lnTo>
                    <a:pt x="50380" y="38188"/>
                  </a:lnTo>
                  <a:lnTo>
                    <a:pt x="54952" y="33616"/>
                  </a:lnTo>
                  <a:lnTo>
                    <a:pt x="56476" y="33616"/>
                  </a:lnTo>
                  <a:lnTo>
                    <a:pt x="58000" y="32092"/>
                  </a:lnTo>
                  <a:lnTo>
                    <a:pt x="65620" y="32092"/>
                  </a:lnTo>
                  <a:lnTo>
                    <a:pt x="74764" y="36664"/>
                  </a:lnTo>
                  <a:lnTo>
                    <a:pt x="77812" y="36664"/>
                  </a:lnTo>
                  <a:lnTo>
                    <a:pt x="79336" y="38188"/>
                  </a:lnTo>
                  <a:lnTo>
                    <a:pt x="83908" y="38188"/>
                  </a:lnTo>
                  <a:lnTo>
                    <a:pt x="85432" y="36664"/>
                  </a:lnTo>
                  <a:lnTo>
                    <a:pt x="86956" y="36664"/>
                  </a:lnTo>
                  <a:lnTo>
                    <a:pt x="88480" y="35140"/>
                  </a:lnTo>
                  <a:lnTo>
                    <a:pt x="90004" y="35140"/>
                  </a:lnTo>
                  <a:lnTo>
                    <a:pt x="93052" y="32092"/>
                  </a:lnTo>
                  <a:lnTo>
                    <a:pt x="93052" y="24472"/>
                  </a:lnTo>
                  <a:close/>
                </a:path>
                <a:path w="242570" h="61595">
                  <a:moveTo>
                    <a:pt x="141909" y="0"/>
                  </a:moveTo>
                  <a:lnTo>
                    <a:pt x="135813" y="0"/>
                  </a:lnTo>
                  <a:lnTo>
                    <a:pt x="135813" y="3048"/>
                  </a:lnTo>
                  <a:lnTo>
                    <a:pt x="132765" y="4572"/>
                  </a:lnTo>
                  <a:lnTo>
                    <a:pt x="129717" y="7708"/>
                  </a:lnTo>
                  <a:lnTo>
                    <a:pt x="123532" y="13804"/>
                  </a:lnTo>
                  <a:lnTo>
                    <a:pt x="118960" y="15328"/>
                  </a:lnTo>
                  <a:lnTo>
                    <a:pt x="118960" y="22948"/>
                  </a:lnTo>
                  <a:lnTo>
                    <a:pt x="122008" y="21424"/>
                  </a:lnTo>
                  <a:lnTo>
                    <a:pt x="123532" y="19900"/>
                  </a:lnTo>
                  <a:lnTo>
                    <a:pt x="132765" y="15328"/>
                  </a:lnTo>
                  <a:lnTo>
                    <a:pt x="134289" y="13804"/>
                  </a:lnTo>
                  <a:lnTo>
                    <a:pt x="134289" y="61048"/>
                  </a:lnTo>
                  <a:lnTo>
                    <a:pt x="141909" y="61048"/>
                  </a:lnTo>
                  <a:lnTo>
                    <a:pt x="141909" y="0"/>
                  </a:lnTo>
                  <a:close/>
                </a:path>
                <a:path w="242570" h="61595">
                  <a:moveTo>
                    <a:pt x="205917" y="33616"/>
                  </a:moveTo>
                  <a:lnTo>
                    <a:pt x="204393" y="29044"/>
                  </a:lnTo>
                  <a:lnTo>
                    <a:pt x="199821" y="25996"/>
                  </a:lnTo>
                  <a:lnTo>
                    <a:pt x="196773" y="22948"/>
                  </a:lnTo>
                  <a:lnTo>
                    <a:pt x="192201" y="19900"/>
                  </a:lnTo>
                  <a:lnTo>
                    <a:pt x="183057" y="19900"/>
                  </a:lnTo>
                  <a:lnTo>
                    <a:pt x="178485" y="21424"/>
                  </a:lnTo>
                  <a:lnTo>
                    <a:pt x="175437" y="24472"/>
                  </a:lnTo>
                  <a:lnTo>
                    <a:pt x="178485" y="7708"/>
                  </a:lnTo>
                  <a:lnTo>
                    <a:pt x="202869" y="7708"/>
                  </a:lnTo>
                  <a:lnTo>
                    <a:pt x="202869" y="1524"/>
                  </a:lnTo>
                  <a:lnTo>
                    <a:pt x="172389" y="1524"/>
                  </a:lnTo>
                  <a:lnTo>
                    <a:pt x="167817" y="32092"/>
                  </a:lnTo>
                  <a:lnTo>
                    <a:pt x="173913" y="33616"/>
                  </a:lnTo>
                  <a:lnTo>
                    <a:pt x="175437" y="30568"/>
                  </a:lnTo>
                  <a:lnTo>
                    <a:pt x="176961" y="29044"/>
                  </a:lnTo>
                  <a:lnTo>
                    <a:pt x="178485" y="29044"/>
                  </a:lnTo>
                  <a:lnTo>
                    <a:pt x="180009" y="27520"/>
                  </a:lnTo>
                  <a:lnTo>
                    <a:pt x="189153" y="27520"/>
                  </a:lnTo>
                  <a:lnTo>
                    <a:pt x="192201" y="29044"/>
                  </a:lnTo>
                  <a:lnTo>
                    <a:pt x="196773" y="33616"/>
                  </a:lnTo>
                  <a:lnTo>
                    <a:pt x="198297" y="36664"/>
                  </a:lnTo>
                  <a:lnTo>
                    <a:pt x="198297" y="45808"/>
                  </a:lnTo>
                  <a:lnTo>
                    <a:pt x="196773" y="48856"/>
                  </a:lnTo>
                  <a:lnTo>
                    <a:pt x="192201" y="53428"/>
                  </a:lnTo>
                  <a:lnTo>
                    <a:pt x="189153" y="54952"/>
                  </a:lnTo>
                  <a:lnTo>
                    <a:pt x="180009" y="54952"/>
                  </a:lnTo>
                  <a:lnTo>
                    <a:pt x="175437" y="50380"/>
                  </a:lnTo>
                  <a:lnTo>
                    <a:pt x="173913" y="47332"/>
                  </a:lnTo>
                  <a:lnTo>
                    <a:pt x="173913" y="44284"/>
                  </a:lnTo>
                  <a:lnTo>
                    <a:pt x="166293" y="44284"/>
                  </a:lnTo>
                  <a:lnTo>
                    <a:pt x="166293" y="50380"/>
                  </a:lnTo>
                  <a:lnTo>
                    <a:pt x="167817" y="53428"/>
                  </a:lnTo>
                  <a:lnTo>
                    <a:pt x="172389" y="56476"/>
                  </a:lnTo>
                  <a:lnTo>
                    <a:pt x="175437" y="59524"/>
                  </a:lnTo>
                  <a:lnTo>
                    <a:pt x="180009" y="61048"/>
                  </a:lnTo>
                  <a:lnTo>
                    <a:pt x="192201" y="61048"/>
                  </a:lnTo>
                  <a:lnTo>
                    <a:pt x="196773" y="59524"/>
                  </a:lnTo>
                  <a:lnTo>
                    <a:pt x="201345" y="53428"/>
                  </a:lnTo>
                  <a:lnTo>
                    <a:pt x="204393" y="50380"/>
                  </a:lnTo>
                  <a:lnTo>
                    <a:pt x="205917" y="45808"/>
                  </a:lnTo>
                  <a:lnTo>
                    <a:pt x="205917" y="33616"/>
                  </a:lnTo>
                  <a:close/>
                </a:path>
                <a:path w="242570" h="61595">
                  <a:moveTo>
                    <a:pt x="242493" y="42760"/>
                  </a:moveTo>
                  <a:lnTo>
                    <a:pt x="237921" y="38188"/>
                  </a:lnTo>
                  <a:lnTo>
                    <a:pt x="236397" y="38188"/>
                  </a:lnTo>
                  <a:lnTo>
                    <a:pt x="234873" y="36664"/>
                  </a:lnTo>
                  <a:lnTo>
                    <a:pt x="225729" y="33616"/>
                  </a:lnTo>
                  <a:lnTo>
                    <a:pt x="221157" y="33616"/>
                  </a:lnTo>
                  <a:lnTo>
                    <a:pt x="219633" y="32092"/>
                  </a:lnTo>
                  <a:lnTo>
                    <a:pt x="218109" y="32092"/>
                  </a:lnTo>
                  <a:lnTo>
                    <a:pt x="215061" y="29044"/>
                  </a:lnTo>
                  <a:lnTo>
                    <a:pt x="215061" y="25996"/>
                  </a:lnTo>
                  <a:lnTo>
                    <a:pt x="218109" y="22948"/>
                  </a:lnTo>
                  <a:lnTo>
                    <a:pt x="221157" y="21424"/>
                  </a:lnTo>
                  <a:lnTo>
                    <a:pt x="227253" y="21424"/>
                  </a:lnTo>
                  <a:lnTo>
                    <a:pt x="230301" y="22948"/>
                  </a:lnTo>
                  <a:lnTo>
                    <a:pt x="231825" y="24472"/>
                  </a:lnTo>
                  <a:lnTo>
                    <a:pt x="233349" y="24472"/>
                  </a:lnTo>
                  <a:lnTo>
                    <a:pt x="233349" y="27520"/>
                  </a:lnTo>
                  <a:lnTo>
                    <a:pt x="234873" y="29044"/>
                  </a:lnTo>
                  <a:lnTo>
                    <a:pt x="240969" y="27520"/>
                  </a:lnTo>
                  <a:lnTo>
                    <a:pt x="240969" y="25996"/>
                  </a:lnTo>
                  <a:lnTo>
                    <a:pt x="239445" y="22948"/>
                  </a:lnTo>
                  <a:lnTo>
                    <a:pt x="239445" y="21424"/>
                  </a:lnTo>
                  <a:lnTo>
                    <a:pt x="236397" y="18376"/>
                  </a:lnTo>
                  <a:lnTo>
                    <a:pt x="233349" y="16852"/>
                  </a:lnTo>
                  <a:lnTo>
                    <a:pt x="230301" y="16852"/>
                  </a:lnTo>
                  <a:lnTo>
                    <a:pt x="227253" y="15328"/>
                  </a:lnTo>
                  <a:lnTo>
                    <a:pt x="221157" y="15328"/>
                  </a:lnTo>
                  <a:lnTo>
                    <a:pt x="219633" y="16852"/>
                  </a:lnTo>
                  <a:lnTo>
                    <a:pt x="215061" y="16852"/>
                  </a:lnTo>
                  <a:lnTo>
                    <a:pt x="208965" y="22948"/>
                  </a:lnTo>
                  <a:lnTo>
                    <a:pt x="208965" y="24472"/>
                  </a:lnTo>
                  <a:lnTo>
                    <a:pt x="207441" y="25996"/>
                  </a:lnTo>
                  <a:lnTo>
                    <a:pt x="207441" y="30568"/>
                  </a:lnTo>
                  <a:lnTo>
                    <a:pt x="208965" y="32092"/>
                  </a:lnTo>
                  <a:lnTo>
                    <a:pt x="208965" y="33616"/>
                  </a:lnTo>
                  <a:lnTo>
                    <a:pt x="210489" y="36664"/>
                  </a:lnTo>
                  <a:lnTo>
                    <a:pt x="212013" y="38188"/>
                  </a:lnTo>
                  <a:lnTo>
                    <a:pt x="215061" y="38188"/>
                  </a:lnTo>
                  <a:lnTo>
                    <a:pt x="216585" y="39712"/>
                  </a:lnTo>
                  <a:lnTo>
                    <a:pt x="219633" y="41236"/>
                  </a:lnTo>
                  <a:lnTo>
                    <a:pt x="225729" y="41236"/>
                  </a:lnTo>
                  <a:lnTo>
                    <a:pt x="230301" y="42760"/>
                  </a:lnTo>
                  <a:lnTo>
                    <a:pt x="231825" y="44284"/>
                  </a:lnTo>
                  <a:lnTo>
                    <a:pt x="233349" y="44284"/>
                  </a:lnTo>
                  <a:lnTo>
                    <a:pt x="234873" y="45808"/>
                  </a:lnTo>
                  <a:lnTo>
                    <a:pt x="234873" y="51904"/>
                  </a:lnTo>
                  <a:lnTo>
                    <a:pt x="231825" y="54952"/>
                  </a:lnTo>
                  <a:lnTo>
                    <a:pt x="219633" y="54952"/>
                  </a:lnTo>
                  <a:lnTo>
                    <a:pt x="218109" y="53428"/>
                  </a:lnTo>
                  <a:lnTo>
                    <a:pt x="215061" y="51904"/>
                  </a:lnTo>
                  <a:lnTo>
                    <a:pt x="215061" y="48856"/>
                  </a:lnTo>
                  <a:lnTo>
                    <a:pt x="213537" y="45808"/>
                  </a:lnTo>
                  <a:lnTo>
                    <a:pt x="207441" y="47332"/>
                  </a:lnTo>
                  <a:lnTo>
                    <a:pt x="207441" y="51904"/>
                  </a:lnTo>
                  <a:lnTo>
                    <a:pt x="208965" y="54952"/>
                  </a:lnTo>
                  <a:lnTo>
                    <a:pt x="212013" y="58000"/>
                  </a:lnTo>
                  <a:lnTo>
                    <a:pt x="215061" y="59524"/>
                  </a:lnTo>
                  <a:lnTo>
                    <a:pt x="219633" y="61048"/>
                  </a:lnTo>
                  <a:lnTo>
                    <a:pt x="231825" y="61048"/>
                  </a:lnTo>
                  <a:lnTo>
                    <a:pt x="237921" y="58000"/>
                  </a:lnTo>
                  <a:lnTo>
                    <a:pt x="240969" y="54952"/>
                  </a:lnTo>
                  <a:lnTo>
                    <a:pt x="242493" y="51904"/>
                  </a:lnTo>
                  <a:lnTo>
                    <a:pt x="242493" y="42760"/>
                  </a:lnTo>
                  <a:close/>
                </a:path>
              </a:pathLst>
            </a:custGeom>
            <a:solidFill>
              <a:srgbClr val="954D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139177" y="4985670"/>
              <a:ext cx="117461" cy="11599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925579" y="6219920"/>
              <a:ext cx="106822" cy="106775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666504" y="6216871"/>
              <a:ext cx="97483" cy="97631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138671" y="6219920"/>
              <a:ext cx="108299" cy="106775"/>
            </a:xfrm>
            <a:prstGeom prst="rect">
              <a:avLst/>
            </a:prstGeom>
          </p:spPr>
        </p:pic>
      </p:grpSp>
      <p:pic>
        <p:nvPicPr>
          <p:cNvPr id="144" name="object 144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8301228" y="6483096"/>
            <a:ext cx="547116" cy="641603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709040" y="1037462"/>
            <a:ext cx="9279159" cy="697134"/>
          </a:xfrm>
          <a:prstGeom prst="rect">
            <a:avLst/>
          </a:prstGeom>
        </p:spPr>
      </p:pic>
      <p:grpSp>
        <p:nvGrpSpPr>
          <p:cNvPr id="146" name="object 146"/>
          <p:cNvGrpSpPr/>
          <p:nvPr/>
        </p:nvGrpSpPr>
        <p:grpSpPr>
          <a:xfrm>
            <a:off x="2382107" y="4811744"/>
            <a:ext cx="294640" cy="108585"/>
            <a:chOff x="2382107" y="4811744"/>
            <a:chExt cx="294640" cy="108585"/>
          </a:xfrm>
        </p:grpSpPr>
        <p:pic>
          <p:nvPicPr>
            <p:cNvPr id="147" name="object 147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382107" y="4811744"/>
              <a:ext cx="204406" cy="108394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607849" y="4840795"/>
              <a:ext cx="68675" cy="77819"/>
            </a:xfrm>
            <a:prstGeom prst="rect">
              <a:avLst/>
            </a:prstGeom>
          </p:spPr>
        </p:pic>
      </p:grpSp>
      <p:pic>
        <p:nvPicPr>
          <p:cNvPr id="149" name="object 149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2737485" y="4813268"/>
            <a:ext cx="881538" cy="106870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2385060" y="5049773"/>
            <a:ext cx="2460212" cy="88487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912423" y="5049773"/>
            <a:ext cx="657320" cy="70199"/>
          </a:xfrm>
          <a:prstGeom prst="rect">
            <a:avLst/>
          </a:prstGeom>
        </p:spPr>
      </p:pic>
      <p:grpSp>
        <p:nvGrpSpPr>
          <p:cNvPr id="152" name="object 152"/>
          <p:cNvGrpSpPr/>
          <p:nvPr/>
        </p:nvGrpSpPr>
        <p:grpSpPr>
          <a:xfrm>
            <a:off x="2379059" y="5228272"/>
            <a:ext cx="835660" cy="70485"/>
            <a:chOff x="2379059" y="5228272"/>
            <a:chExt cx="835660" cy="70485"/>
          </a:xfrm>
        </p:grpSpPr>
        <p:pic>
          <p:nvPicPr>
            <p:cNvPr id="153" name="object 15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379059" y="5228272"/>
              <a:ext cx="806862" cy="70199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3203447" y="5286755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5">
                  <a:moveTo>
                    <a:pt x="10667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5" name="object 155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2379059" y="5595937"/>
            <a:ext cx="2068163" cy="88487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2380583" y="5774436"/>
            <a:ext cx="1009745" cy="70199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3795998" y="5774436"/>
            <a:ext cx="1047750" cy="88487"/>
          </a:xfrm>
          <a:prstGeom prst="rect">
            <a:avLst/>
          </a:prstGeom>
        </p:spPr>
      </p:pic>
      <p:grpSp>
        <p:nvGrpSpPr>
          <p:cNvPr id="158" name="object 158"/>
          <p:cNvGrpSpPr/>
          <p:nvPr/>
        </p:nvGrpSpPr>
        <p:grpSpPr>
          <a:xfrm>
            <a:off x="2385060" y="6143244"/>
            <a:ext cx="2792730" cy="87630"/>
            <a:chOff x="2385060" y="6143244"/>
            <a:chExt cx="2792730" cy="87630"/>
          </a:xfrm>
        </p:grpSpPr>
        <p:pic>
          <p:nvPicPr>
            <p:cNvPr id="159" name="object 15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385060" y="6143244"/>
              <a:ext cx="2768250" cy="87344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5167122" y="6203156"/>
              <a:ext cx="10795" cy="22860"/>
            </a:xfrm>
            <a:custGeom>
              <a:avLst/>
              <a:gdLst/>
              <a:ahLst/>
              <a:cxnLst/>
              <a:rect l="l" t="t" r="r" b="b"/>
              <a:pathLst>
                <a:path w="10795" h="22860">
                  <a:moveTo>
                    <a:pt x="3048" y="22859"/>
                  </a:moveTo>
                  <a:lnTo>
                    <a:pt x="0" y="18287"/>
                  </a:lnTo>
                  <a:lnTo>
                    <a:pt x="1524" y="18287"/>
                  </a:lnTo>
                  <a:lnTo>
                    <a:pt x="4572" y="15239"/>
                  </a:lnTo>
                  <a:lnTo>
                    <a:pt x="4572" y="13715"/>
                  </a:lnTo>
                  <a:lnTo>
                    <a:pt x="6096" y="12191"/>
                  </a:lnTo>
                  <a:lnTo>
                    <a:pt x="6096" y="9143"/>
                  </a:lnTo>
                  <a:lnTo>
                    <a:pt x="1524" y="9143"/>
                  </a:lnTo>
                  <a:lnTo>
                    <a:pt x="1524" y="0"/>
                  </a:lnTo>
                  <a:lnTo>
                    <a:pt x="10668" y="0"/>
                  </a:lnTo>
                  <a:lnTo>
                    <a:pt x="10668" y="12191"/>
                  </a:lnTo>
                  <a:lnTo>
                    <a:pt x="9144" y="15239"/>
                  </a:lnTo>
                  <a:lnTo>
                    <a:pt x="9144" y="16763"/>
                  </a:lnTo>
                  <a:lnTo>
                    <a:pt x="7620" y="19811"/>
                  </a:lnTo>
                  <a:lnTo>
                    <a:pt x="6096" y="21335"/>
                  </a:lnTo>
                  <a:lnTo>
                    <a:pt x="3048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1" name="object 161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5231129" y="6143625"/>
            <a:ext cx="131159" cy="70199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5408104" y="6143625"/>
            <a:ext cx="158591" cy="70199"/>
          </a:xfrm>
          <a:prstGeom prst="rect">
            <a:avLst/>
          </a:prstGeom>
        </p:spPr>
      </p:pic>
      <p:pic>
        <p:nvPicPr>
          <p:cNvPr id="163" name="object 163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2382107" y="6323647"/>
            <a:ext cx="334041" cy="68675"/>
          </a:xfrm>
          <a:prstGeom prst="rect">
            <a:avLst/>
          </a:prstGeom>
        </p:spPr>
      </p:pic>
      <p:grpSp>
        <p:nvGrpSpPr>
          <p:cNvPr id="164" name="object 164"/>
          <p:cNvGrpSpPr/>
          <p:nvPr/>
        </p:nvGrpSpPr>
        <p:grpSpPr>
          <a:xfrm>
            <a:off x="2780252" y="6322123"/>
            <a:ext cx="1487170" cy="88900"/>
            <a:chOff x="2780252" y="6322123"/>
            <a:chExt cx="1487170" cy="88900"/>
          </a:xfrm>
        </p:grpSpPr>
        <p:pic>
          <p:nvPicPr>
            <p:cNvPr id="165" name="object 16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780252" y="6322123"/>
              <a:ext cx="1465611" cy="88487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4256531" y="6381655"/>
              <a:ext cx="10795" cy="22860"/>
            </a:xfrm>
            <a:custGeom>
              <a:avLst/>
              <a:gdLst/>
              <a:ahLst/>
              <a:cxnLst/>
              <a:rect l="l" t="t" r="r" b="b"/>
              <a:pathLst>
                <a:path w="10795" h="22860">
                  <a:moveTo>
                    <a:pt x="3143" y="22859"/>
                  </a:moveTo>
                  <a:lnTo>
                    <a:pt x="0" y="19811"/>
                  </a:lnTo>
                  <a:lnTo>
                    <a:pt x="1619" y="18287"/>
                  </a:lnTo>
                  <a:lnTo>
                    <a:pt x="4667" y="15239"/>
                  </a:lnTo>
                  <a:lnTo>
                    <a:pt x="4667" y="13715"/>
                  </a:lnTo>
                  <a:lnTo>
                    <a:pt x="6191" y="12191"/>
                  </a:lnTo>
                  <a:lnTo>
                    <a:pt x="6191" y="9143"/>
                  </a:lnTo>
                  <a:lnTo>
                    <a:pt x="1619" y="9143"/>
                  </a:lnTo>
                  <a:lnTo>
                    <a:pt x="1619" y="0"/>
                  </a:lnTo>
                  <a:lnTo>
                    <a:pt x="10763" y="0"/>
                  </a:lnTo>
                  <a:lnTo>
                    <a:pt x="10763" y="12191"/>
                  </a:lnTo>
                  <a:lnTo>
                    <a:pt x="9239" y="15239"/>
                  </a:lnTo>
                  <a:lnTo>
                    <a:pt x="9239" y="18287"/>
                  </a:lnTo>
                  <a:lnTo>
                    <a:pt x="6191" y="21335"/>
                  </a:lnTo>
                  <a:lnTo>
                    <a:pt x="3143" y="228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7" name="object 167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4328255" y="6323647"/>
            <a:ext cx="146399" cy="68675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4538757" y="6321552"/>
            <a:ext cx="1027938" cy="89058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2382107" y="6511290"/>
            <a:ext cx="1050290" cy="86995"/>
            <a:chOff x="2382107" y="6511290"/>
            <a:chExt cx="1050290" cy="86995"/>
          </a:xfrm>
        </p:grpSpPr>
        <p:pic>
          <p:nvPicPr>
            <p:cNvPr id="170" name="object 17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382107" y="6511290"/>
              <a:ext cx="1024985" cy="86963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3421380" y="6569964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5">
                  <a:moveTo>
                    <a:pt x="10667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2" name="object 172"/>
          <p:cNvGrpSpPr/>
          <p:nvPr/>
        </p:nvGrpSpPr>
        <p:grpSpPr>
          <a:xfrm>
            <a:off x="2379059" y="6691312"/>
            <a:ext cx="908050" cy="69215"/>
            <a:chOff x="2379059" y="6691312"/>
            <a:chExt cx="908050" cy="69215"/>
          </a:xfrm>
        </p:grpSpPr>
        <p:pic>
          <p:nvPicPr>
            <p:cNvPr id="173" name="object 17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379059" y="6691312"/>
              <a:ext cx="190690" cy="68675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601753" y="6691312"/>
              <a:ext cx="135350" cy="69151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2758821" y="6691884"/>
              <a:ext cx="62230" cy="69215"/>
            </a:xfrm>
            <a:custGeom>
              <a:avLst/>
              <a:gdLst/>
              <a:ahLst/>
              <a:cxnLst/>
              <a:rect l="l" t="t" r="r" b="b"/>
              <a:pathLst>
                <a:path w="62230" h="69215">
                  <a:moveTo>
                    <a:pt x="10668" y="57543"/>
                  </a:moveTo>
                  <a:lnTo>
                    <a:pt x="0" y="57543"/>
                  </a:lnTo>
                  <a:lnTo>
                    <a:pt x="0" y="66687"/>
                  </a:lnTo>
                  <a:lnTo>
                    <a:pt x="10668" y="66687"/>
                  </a:lnTo>
                  <a:lnTo>
                    <a:pt x="10668" y="57543"/>
                  </a:lnTo>
                  <a:close/>
                </a:path>
                <a:path w="62230" h="69215">
                  <a:moveTo>
                    <a:pt x="10668" y="17818"/>
                  </a:moveTo>
                  <a:lnTo>
                    <a:pt x="0" y="17818"/>
                  </a:lnTo>
                  <a:lnTo>
                    <a:pt x="0" y="26962"/>
                  </a:lnTo>
                  <a:lnTo>
                    <a:pt x="10668" y="26962"/>
                  </a:lnTo>
                  <a:lnTo>
                    <a:pt x="10668" y="17818"/>
                  </a:lnTo>
                  <a:close/>
                </a:path>
                <a:path w="62230" h="69215">
                  <a:moveTo>
                    <a:pt x="62103" y="0"/>
                  </a:moveTo>
                  <a:lnTo>
                    <a:pt x="52959" y="0"/>
                  </a:lnTo>
                  <a:lnTo>
                    <a:pt x="52959" y="68592"/>
                  </a:lnTo>
                  <a:lnTo>
                    <a:pt x="62103" y="68592"/>
                  </a:lnTo>
                  <a:lnTo>
                    <a:pt x="621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842736" y="6691312"/>
              <a:ext cx="443865" cy="68675"/>
            </a:xfrm>
            <a:prstGeom prst="rect">
              <a:avLst/>
            </a:prstGeom>
          </p:spPr>
        </p:pic>
      </p:grpSp>
      <p:grpSp>
        <p:nvGrpSpPr>
          <p:cNvPr id="177" name="object 177"/>
          <p:cNvGrpSpPr/>
          <p:nvPr/>
        </p:nvGrpSpPr>
        <p:grpSpPr>
          <a:xfrm>
            <a:off x="2379059" y="6869810"/>
            <a:ext cx="1887220" cy="86995"/>
            <a:chOff x="2379059" y="6869810"/>
            <a:chExt cx="1887220" cy="86995"/>
          </a:xfrm>
        </p:grpSpPr>
        <p:pic>
          <p:nvPicPr>
            <p:cNvPr id="178" name="object 178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379059" y="6869810"/>
              <a:ext cx="857154" cy="86963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3265169" y="6869810"/>
              <a:ext cx="719899" cy="80867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4001833" y="6927818"/>
              <a:ext cx="9525" cy="22860"/>
            </a:xfrm>
            <a:custGeom>
              <a:avLst/>
              <a:gdLst/>
              <a:ahLst/>
              <a:cxnLst/>
              <a:rect l="l" t="t" r="r" b="b"/>
              <a:pathLst>
                <a:path w="9525" h="22859">
                  <a:moveTo>
                    <a:pt x="4572" y="22860"/>
                  </a:moveTo>
                  <a:lnTo>
                    <a:pt x="1524" y="22860"/>
                  </a:lnTo>
                  <a:lnTo>
                    <a:pt x="0" y="19812"/>
                  </a:lnTo>
                  <a:lnTo>
                    <a:pt x="1524" y="19812"/>
                  </a:lnTo>
                  <a:lnTo>
                    <a:pt x="3048" y="18288"/>
                  </a:lnTo>
                  <a:lnTo>
                    <a:pt x="3048" y="16764"/>
                  </a:lnTo>
                  <a:lnTo>
                    <a:pt x="4572" y="15240"/>
                  </a:lnTo>
                  <a:lnTo>
                    <a:pt x="4572" y="10668"/>
                  </a:lnTo>
                  <a:lnTo>
                    <a:pt x="0" y="10668"/>
                  </a:lnTo>
                  <a:lnTo>
                    <a:pt x="0" y="0"/>
                  </a:lnTo>
                  <a:lnTo>
                    <a:pt x="9239" y="0"/>
                  </a:lnTo>
                  <a:lnTo>
                    <a:pt x="9239" y="16764"/>
                  </a:lnTo>
                  <a:lnTo>
                    <a:pt x="7620" y="18288"/>
                  </a:lnTo>
                  <a:lnTo>
                    <a:pt x="6096" y="21336"/>
                  </a:lnTo>
                  <a:lnTo>
                    <a:pt x="4572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052220" y="6869810"/>
              <a:ext cx="137255" cy="68675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4221480" y="6869810"/>
              <a:ext cx="44450" cy="69215"/>
            </a:xfrm>
            <a:custGeom>
              <a:avLst/>
              <a:gdLst/>
              <a:ahLst/>
              <a:cxnLst/>
              <a:rect l="l" t="t" r="r" b="b"/>
              <a:pathLst>
                <a:path w="44450" h="69215">
                  <a:moveTo>
                    <a:pt x="30480" y="68675"/>
                  </a:moveTo>
                  <a:lnTo>
                    <a:pt x="15240" y="68675"/>
                  </a:lnTo>
                  <a:lnTo>
                    <a:pt x="10668" y="67151"/>
                  </a:lnTo>
                  <a:lnTo>
                    <a:pt x="0" y="35147"/>
                  </a:lnTo>
                  <a:lnTo>
                    <a:pt x="0" y="27527"/>
                  </a:lnTo>
                  <a:lnTo>
                    <a:pt x="1524" y="19907"/>
                  </a:lnTo>
                  <a:lnTo>
                    <a:pt x="3048" y="15240"/>
                  </a:lnTo>
                  <a:lnTo>
                    <a:pt x="6096" y="6096"/>
                  </a:lnTo>
                  <a:lnTo>
                    <a:pt x="9144" y="4572"/>
                  </a:lnTo>
                  <a:lnTo>
                    <a:pt x="13716" y="1524"/>
                  </a:lnTo>
                  <a:lnTo>
                    <a:pt x="16764" y="0"/>
                  </a:lnTo>
                  <a:lnTo>
                    <a:pt x="25908" y="0"/>
                  </a:lnTo>
                  <a:lnTo>
                    <a:pt x="35052" y="4572"/>
                  </a:lnTo>
                  <a:lnTo>
                    <a:pt x="36671" y="6096"/>
                  </a:lnTo>
                  <a:lnTo>
                    <a:pt x="37433" y="7620"/>
                  </a:lnTo>
                  <a:lnTo>
                    <a:pt x="18288" y="7620"/>
                  </a:lnTo>
                  <a:lnTo>
                    <a:pt x="15240" y="9144"/>
                  </a:lnTo>
                  <a:lnTo>
                    <a:pt x="12192" y="12192"/>
                  </a:lnTo>
                  <a:lnTo>
                    <a:pt x="10668" y="16859"/>
                  </a:lnTo>
                  <a:lnTo>
                    <a:pt x="9144" y="22955"/>
                  </a:lnTo>
                  <a:lnTo>
                    <a:pt x="9144" y="53435"/>
                  </a:lnTo>
                  <a:lnTo>
                    <a:pt x="12192" y="56483"/>
                  </a:lnTo>
                  <a:lnTo>
                    <a:pt x="15240" y="61055"/>
                  </a:lnTo>
                  <a:lnTo>
                    <a:pt x="18288" y="62579"/>
                  </a:lnTo>
                  <a:lnTo>
                    <a:pt x="38195" y="62579"/>
                  </a:lnTo>
                  <a:lnTo>
                    <a:pt x="35052" y="65627"/>
                  </a:lnTo>
                  <a:lnTo>
                    <a:pt x="30480" y="68675"/>
                  </a:lnTo>
                  <a:close/>
                </a:path>
                <a:path w="44450" h="69215">
                  <a:moveTo>
                    <a:pt x="38195" y="62579"/>
                  </a:moveTo>
                  <a:lnTo>
                    <a:pt x="25908" y="62579"/>
                  </a:lnTo>
                  <a:lnTo>
                    <a:pt x="28956" y="61055"/>
                  </a:lnTo>
                  <a:lnTo>
                    <a:pt x="32004" y="56483"/>
                  </a:lnTo>
                  <a:lnTo>
                    <a:pt x="33528" y="53435"/>
                  </a:lnTo>
                  <a:lnTo>
                    <a:pt x="35052" y="45815"/>
                  </a:lnTo>
                  <a:lnTo>
                    <a:pt x="35052" y="22955"/>
                  </a:lnTo>
                  <a:lnTo>
                    <a:pt x="33528" y="16859"/>
                  </a:lnTo>
                  <a:lnTo>
                    <a:pt x="32004" y="12192"/>
                  </a:lnTo>
                  <a:lnTo>
                    <a:pt x="28956" y="9144"/>
                  </a:lnTo>
                  <a:lnTo>
                    <a:pt x="25908" y="7620"/>
                  </a:lnTo>
                  <a:lnTo>
                    <a:pt x="37433" y="7620"/>
                  </a:lnTo>
                  <a:lnTo>
                    <a:pt x="41243" y="15240"/>
                  </a:lnTo>
                  <a:lnTo>
                    <a:pt x="42767" y="18383"/>
                  </a:lnTo>
                  <a:lnTo>
                    <a:pt x="44291" y="22955"/>
                  </a:lnTo>
                  <a:lnTo>
                    <a:pt x="44291" y="42767"/>
                  </a:lnTo>
                  <a:lnTo>
                    <a:pt x="42767" y="48863"/>
                  </a:lnTo>
                  <a:lnTo>
                    <a:pt x="41243" y="53435"/>
                  </a:lnTo>
                  <a:lnTo>
                    <a:pt x="39719" y="59531"/>
                  </a:lnTo>
                  <a:lnTo>
                    <a:pt x="38195" y="625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3" name="object 183"/>
          <p:cNvGrpSpPr/>
          <p:nvPr/>
        </p:nvGrpSpPr>
        <p:grpSpPr>
          <a:xfrm>
            <a:off x="2380583" y="7057452"/>
            <a:ext cx="2768600" cy="90170"/>
            <a:chOff x="2380583" y="7057452"/>
            <a:chExt cx="2768600" cy="90170"/>
          </a:xfrm>
        </p:grpSpPr>
        <p:pic>
          <p:nvPicPr>
            <p:cNvPr id="184" name="object 184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2380583" y="7057452"/>
              <a:ext cx="2360961" cy="90011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4783835" y="7059167"/>
              <a:ext cx="9525" cy="68580"/>
            </a:xfrm>
            <a:custGeom>
              <a:avLst/>
              <a:gdLst/>
              <a:ahLst/>
              <a:cxnLst/>
              <a:rect l="l" t="t" r="r" b="b"/>
              <a:pathLst>
                <a:path w="9525" h="68579">
                  <a:moveTo>
                    <a:pt x="9144" y="68580"/>
                  </a:moveTo>
                  <a:lnTo>
                    <a:pt x="0" y="68580"/>
                  </a:lnTo>
                  <a:lnTo>
                    <a:pt x="0" y="0"/>
                  </a:lnTo>
                  <a:lnTo>
                    <a:pt x="9144" y="0"/>
                  </a:lnTo>
                  <a:lnTo>
                    <a:pt x="9144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813268" y="7057453"/>
              <a:ext cx="335566" cy="90011"/>
            </a:xfrm>
            <a:prstGeom prst="rect">
              <a:avLst/>
            </a:prstGeom>
          </p:spPr>
        </p:pic>
      </p:grpSp>
      <p:pic>
        <p:nvPicPr>
          <p:cNvPr id="187" name="object 187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7398448" y="2343340"/>
            <a:ext cx="1679257" cy="138874"/>
          </a:xfrm>
          <a:prstGeom prst="rect">
            <a:avLst/>
          </a:prstGeom>
        </p:spPr>
      </p:pic>
      <p:grpSp>
        <p:nvGrpSpPr>
          <p:cNvPr id="188" name="object 188"/>
          <p:cNvGrpSpPr/>
          <p:nvPr/>
        </p:nvGrpSpPr>
        <p:grpSpPr>
          <a:xfrm>
            <a:off x="7398448" y="2582798"/>
            <a:ext cx="2079625" cy="88900"/>
            <a:chOff x="7398448" y="2582798"/>
            <a:chExt cx="2079625" cy="88900"/>
          </a:xfrm>
        </p:grpSpPr>
        <p:pic>
          <p:nvPicPr>
            <p:cNvPr id="189" name="object 189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7398448" y="2582798"/>
              <a:ext cx="2059018" cy="88582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9467087" y="264109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4">
                  <a:moveTo>
                    <a:pt x="10667" y="10667"/>
                  </a:moveTo>
                  <a:lnTo>
                    <a:pt x="0" y="10667"/>
                  </a:lnTo>
                  <a:lnTo>
                    <a:pt x="0" y="0"/>
                  </a:lnTo>
                  <a:lnTo>
                    <a:pt x="10667" y="0"/>
                  </a:lnTo>
                  <a:lnTo>
                    <a:pt x="10667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1" name="object 191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7395400" y="2761392"/>
            <a:ext cx="2412778" cy="88487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7398448" y="2950464"/>
            <a:ext cx="783907" cy="70294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7399972" y="3130296"/>
            <a:ext cx="590264" cy="68960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7431976" y="3308603"/>
            <a:ext cx="892206" cy="88963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8755856" y="3308603"/>
            <a:ext cx="872394" cy="69151"/>
          </a:xfrm>
          <a:prstGeom prst="rect">
            <a:avLst/>
          </a:prstGeom>
        </p:spPr>
      </p:pic>
      <p:grpSp>
        <p:nvGrpSpPr>
          <p:cNvPr id="196" name="object 196"/>
          <p:cNvGrpSpPr/>
          <p:nvPr/>
        </p:nvGrpSpPr>
        <p:grpSpPr>
          <a:xfrm>
            <a:off x="7431976" y="3496722"/>
            <a:ext cx="2303145" cy="90170"/>
            <a:chOff x="7431976" y="3496722"/>
            <a:chExt cx="2303145" cy="90170"/>
          </a:xfrm>
        </p:grpSpPr>
        <p:pic>
          <p:nvPicPr>
            <p:cNvPr id="197" name="object 197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431976" y="3496722"/>
              <a:ext cx="1110328" cy="90011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8556021" y="3496722"/>
              <a:ext cx="1179004" cy="90011"/>
            </a:xfrm>
            <a:prstGeom prst="rect">
              <a:avLst/>
            </a:prstGeom>
          </p:spPr>
        </p:pic>
      </p:grpSp>
      <p:pic>
        <p:nvPicPr>
          <p:cNvPr id="199" name="object 199"/>
          <p:cNvPicPr/>
          <p:nvPr/>
        </p:nvPicPr>
        <p:blipFill>
          <a:blip r:embed="rId142" cstate="print"/>
          <a:stretch>
            <a:fillRect/>
          </a:stretch>
        </p:blipFill>
        <p:spPr>
          <a:xfrm>
            <a:off x="7431976" y="3676745"/>
            <a:ext cx="1238440" cy="70199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8981599" y="3676745"/>
            <a:ext cx="873918" cy="70199"/>
          </a:xfrm>
          <a:prstGeom prst="rect">
            <a:avLst/>
          </a:prstGeom>
        </p:spPr>
      </p:pic>
      <p:grpSp>
        <p:nvGrpSpPr>
          <p:cNvPr id="201" name="object 201"/>
          <p:cNvGrpSpPr/>
          <p:nvPr/>
        </p:nvGrpSpPr>
        <p:grpSpPr>
          <a:xfrm>
            <a:off x="7431976" y="3855243"/>
            <a:ext cx="1677670" cy="88900"/>
            <a:chOff x="7431976" y="3855243"/>
            <a:chExt cx="1677670" cy="88900"/>
          </a:xfrm>
        </p:grpSpPr>
        <p:pic>
          <p:nvPicPr>
            <p:cNvPr id="202" name="object 202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431976" y="3855243"/>
              <a:ext cx="1090517" cy="88487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8539257" y="3914679"/>
              <a:ext cx="10795" cy="23495"/>
            </a:xfrm>
            <a:custGeom>
              <a:avLst/>
              <a:gdLst/>
              <a:ahLst/>
              <a:cxnLst/>
              <a:rect l="l" t="t" r="r" b="b"/>
              <a:pathLst>
                <a:path w="10795" h="23495">
                  <a:moveTo>
                    <a:pt x="3048" y="22955"/>
                  </a:moveTo>
                  <a:lnTo>
                    <a:pt x="0" y="19907"/>
                  </a:lnTo>
                  <a:lnTo>
                    <a:pt x="4572" y="15335"/>
                  </a:lnTo>
                  <a:lnTo>
                    <a:pt x="4572" y="12287"/>
                  </a:lnTo>
                  <a:lnTo>
                    <a:pt x="6096" y="9239"/>
                  </a:lnTo>
                  <a:lnTo>
                    <a:pt x="0" y="9239"/>
                  </a:lnTo>
                  <a:lnTo>
                    <a:pt x="0" y="0"/>
                  </a:lnTo>
                  <a:lnTo>
                    <a:pt x="10668" y="0"/>
                  </a:lnTo>
                  <a:lnTo>
                    <a:pt x="10668" y="13811"/>
                  </a:lnTo>
                  <a:lnTo>
                    <a:pt x="9144" y="15335"/>
                  </a:lnTo>
                  <a:lnTo>
                    <a:pt x="7620" y="18383"/>
                  </a:lnTo>
                  <a:lnTo>
                    <a:pt x="7620" y="19907"/>
                  </a:lnTo>
                  <a:lnTo>
                    <a:pt x="4572" y="21431"/>
                  </a:lnTo>
                  <a:lnTo>
                    <a:pt x="3048" y="22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8588120" y="3873531"/>
              <a:ext cx="149447" cy="70199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8775668" y="3856767"/>
              <a:ext cx="333946" cy="68675"/>
            </a:xfrm>
            <a:prstGeom prst="rect">
              <a:avLst/>
            </a:prstGeom>
          </p:spPr>
        </p:pic>
      </p:grpSp>
      <p:pic>
        <p:nvPicPr>
          <p:cNvPr id="206" name="object 206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9182861" y="3855243"/>
            <a:ext cx="873918" cy="70580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148" cstate="print"/>
          <a:stretch>
            <a:fillRect/>
          </a:stretch>
        </p:blipFill>
        <p:spPr>
          <a:xfrm>
            <a:off x="7431976" y="4045934"/>
            <a:ext cx="1337595" cy="88487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149" cstate="print"/>
          <a:stretch>
            <a:fillRect/>
          </a:stretch>
        </p:blipFill>
        <p:spPr>
          <a:xfrm>
            <a:off x="9376600" y="4044410"/>
            <a:ext cx="872394" cy="70389"/>
          </a:xfrm>
          <a:prstGeom prst="rect">
            <a:avLst/>
          </a:prstGeom>
        </p:spPr>
      </p:pic>
      <p:grpSp>
        <p:nvGrpSpPr>
          <p:cNvPr id="209" name="object 209"/>
          <p:cNvGrpSpPr/>
          <p:nvPr/>
        </p:nvGrpSpPr>
        <p:grpSpPr>
          <a:xfrm>
            <a:off x="7399972" y="4224432"/>
            <a:ext cx="933450" cy="69215"/>
            <a:chOff x="7399972" y="4224432"/>
            <a:chExt cx="933450" cy="69215"/>
          </a:xfrm>
        </p:grpSpPr>
        <p:pic>
          <p:nvPicPr>
            <p:cNvPr id="210" name="object 210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7399972" y="4224432"/>
              <a:ext cx="312610" cy="68675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7735531" y="4241203"/>
              <a:ext cx="116205" cy="52069"/>
            </a:xfrm>
            <a:custGeom>
              <a:avLst/>
              <a:gdLst/>
              <a:ahLst/>
              <a:cxnLst/>
              <a:rect l="l" t="t" r="r" b="b"/>
              <a:pathLst>
                <a:path w="116204" h="52070">
                  <a:moveTo>
                    <a:pt x="67056" y="12192"/>
                  </a:moveTo>
                  <a:lnTo>
                    <a:pt x="65532" y="7620"/>
                  </a:lnTo>
                  <a:lnTo>
                    <a:pt x="59436" y="1524"/>
                  </a:lnTo>
                  <a:lnTo>
                    <a:pt x="56388" y="0"/>
                  </a:lnTo>
                  <a:lnTo>
                    <a:pt x="44196" y="0"/>
                  </a:lnTo>
                  <a:lnTo>
                    <a:pt x="39624" y="3048"/>
                  </a:lnTo>
                  <a:lnTo>
                    <a:pt x="36576" y="9144"/>
                  </a:lnTo>
                  <a:lnTo>
                    <a:pt x="35052" y="6096"/>
                  </a:lnTo>
                  <a:lnTo>
                    <a:pt x="33528" y="4572"/>
                  </a:lnTo>
                  <a:lnTo>
                    <a:pt x="30480" y="3048"/>
                  </a:lnTo>
                  <a:lnTo>
                    <a:pt x="28956" y="1524"/>
                  </a:lnTo>
                  <a:lnTo>
                    <a:pt x="25908" y="0"/>
                  </a:lnTo>
                  <a:lnTo>
                    <a:pt x="18288" y="0"/>
                  </a:lnTo>
                  <a:lnTo>
                    <a:pt x="15240" y="1524"/>
                  </a:lnTo>
                  <a:lnTo>
                    <a:pt x="13716" y="3048"/>
                  </a:lnTo>
                  <a:lnTo>
                    <a:pt x="10668" y="4572"/>
                  </a:lnTo>
                  <a:lnTo>
                    <a:pt x="9144" y="6096"/>
                  </a:lnTo>
                  <a:lnTo>
                    <a:pt x="7620" y="9144"/>
                  </a:lnTo>
                  <a:lnTo>
                    <a:pt x="7620" y="1524"/>
                  </a:lnTo>
                  <a:lnTo>
                    <a:pt x="0" y="1524"/>
                  </a:lnTo>
                  <a:lnTo>
                    <a:pt x="0" y="50380"/>
                  </a:lnTo>
                  <a:lnTo>
                    <a:pt x="7620" y="50380"/>
                  </a:lnTo>
                  <a:lnTo>
                    <a:pt x="7620" y="21336"/>
                  </a:lnTo>
                  <a:lnTo>
                    <a:pt x="9144" y="18288"/>
                  </a:lnTo>
                  <a:lnTo>
                    <a:pt x="9144" y="15240"/>
                  </a:lnTo>
                  <a:lnTo>
                    <a:pt x="10668" y="12192"/>
                  </a:lnTo>
                  <a:lnTo>
                    <a:pt x="13716" y="9144"/>
                  </a:lnTo>
                  <a:lnTo>
                    <a:pt x="15240" y="9144"/>
                  </a:lnTo>
                  <a:lnTo>
                    <a:pt x="18288" y="7620"/>
                  </a:lnTo>
                  <a:lnTo>
                    <a:pt x="22860" y="7620"/>
                  </a:lnTo>
                  <a:lnTo>
                    <a:pt x="25908" y="9144"/>
                  </a:lnTo>
                  <a:lnTo>
                    <a:pt x="28956" y="12192"/>
                  </a:lnTo>
                  <a:lnTo>
                    <a:pt x="28956" y="50380"/>
                  </a:lnTo>
                  <a:lnTo>
                    <a:pt x="36576" y="50380"/>
                  </a:lnTo>
                  <a:lnTo>
                    <a:pt x="36576" y="16764"/>
                  </a:lnTo>
                  <a:lnTo>
                    <a:pt x="38100" y="13716"/>
                  </a:lnTo>
                  <a:lnTo>
                    <a:pt x="42672" y="9144"/>
                  </a:lnTo>
                  <a:lnTo>
                    <a:pt x="45720" y="7620"/>
                  </a:lnTo>
                  <a:lnTo>
                    <a:pt x="51816" y="7620"/>
                  </a:lnTo>
                  <a:lnTo>
                    <a:pt x="53340" y="9144"/>
                  </a:lnTo>
                  <a:lnTo>
                    <a:pt x="54864" y="9144"/>
                  </a:lnTo>
                  <a:lnTo>
                    <a:pt x="57912" y="12192"/>
                  </a:lnTo>
                  <a:lnTo>
                    <a:pt x="57912" y="50380"/>
                  </a:lnTo>
                  <a:lnTo>
                    <a:pt x="67056" y="50380"/>
                  </a:lnTo>
                  <a:lnTo>
                    <a:pt x="67056" y="12192"/>
                  </a:lnTo>
                  <a:close/>
                </a:path>
                <a:path w="116204" h="52070">
                  <a:moveTo>
                    <a:pt x="115925" y="18288"/>
                  </a:moveTo>
                  <a:lnTo>
                    <a:pt x="114401" y="12192"/>
                  </a:lnTo>
                  <a:lnTo>
                    <a:pt x="109829" y="7620"/>
                  </a:lnTo>
                  <a:lnTo>
                    <a:pt x="106781" y="4572"/>
                  </a:lnTo>
                  <a:lnTo>
                    <a:pt x="106781" y="18288"/>
                  </a:lnTo>
                  <a:lnTo>
                    <a:pt x="106781" y="21336"/>
                  </a:lnTo>
                  <a:lnTo>
                    <a:pt x="79248" y="21336"/>
                  </a:lnTo>
                  <a:lnTo>
                    <a:pt x="79248" y="16764"/>
                  </a:lnTo>
                  <a:lnTo>
                    <a:pt x="80772" y="13716"/>
                  </a:lnTo>
                  <a:lnTo>
                    <a:pt x="83820" y="12192"/>
                  </a:lnTo>
                  <a:lnTo>
                    <a:pt x="86868" y="9144"/>
                  </a:lnTo>
                  <a:lnTo>
                    <a:pt x="89916" y="7620"/>
                  </a:lnTo>
                  <a:lnTo>
                    <a:pt x="97536" y="7620"/>
                  </a:lnTo>
                  <a:lnTo>
                    <a:pt x="100584" y="9144"/>
                  </a:lnTo>
                  <a:lnTo>
                    <a:pt x="103733" y="12192"/>
                  </a:lnTo>
                  <a:lnTo>
                    <a:pt x="106781" y="18288"/>
                  </a:lnTo>
                  <a:lnTo>
                    <a:pt x="106781" y="4572"/>
                  </a:lnTo>
                  <a:lnTo>
                    <a:pt x="105257" y="3048"/>
                  </a:lnTo>
                  <a:lnTo>
                    <a:pt x="100584" y="0"/>
                  </a:lnTo>
                  <a:lnTo>
                    <a:pt x="86868" y="0"/>
                  </a:lnTo>
                  <a:lnTo>
                    <a:pt x="80772" y="3048"/>
                  </a:lnTo>
                  <a:lnTo>
                    <a:pt x="76200" y="7620"/>
                  </a:lnTo>
                  <a:lnTo>
                    <a:pt x="73152" y="12192"/>
                  </a:lnTo>
                  <a:lnTo>
                    <a:pt x="70104" y="18288"/>
                  </a:lnTo>
                  <a:lnTo>
                    <a:pt x="70104" y="35140"/>
                  </a:lnTo>
                  <a:lnTo>
                    <a:pt x="73152" y="41236"/>
                  </a:lnTo>
                  <a:lnTo>
                    <a:pt x="76200" y="45808"/>
                  </a:lnTo>
                  <a:lnTo>
                    <a:pt x="80772" y="50380"/>
                  </a:lnTo>
                  <a:lnTo>
                    <a:pt x="86868" y="51904"/>
                  </a:lnTo>
                  <a:lnTo>
                    <a:pt x="99060" y="51904"/>
                  </a:lnTo>
                  <a:lnTo>
                    <a:pt x="103733" y="50380"/>
                  </a:lnTo>
                  <a:lnTo>
                    <a:pt x="108305" y="47332"/>
                  </a:lnTo>
                  <a:lnTo>
                    <a:pt x="111353" y="45808"/>
                  </a:lnTo>
                  <a:lnTo>
                    <a:pt x="114401" y="41236"/>
                  </a:lnTo>
                  <a:lnTo>
                    <a:pt x="115925" y="36664"/>
                  </a:lnTo>
                  <a:lnTo>
                    <a:pt x="106781" y="35140"/>
                  </a:lnTo>
                  <a:lnTo>
                    <a:pt x="103733" y="41236"/>
                  </a:lnTo>
                  <a:lnTo>
                    <a:pt x="102209" y="42760"/>
                  </a:lnTo>
                  <a:lnTo>
                    <a:pt x="99060" y="44284"/>
                  </a:lnTo>
                  <a:lnTo>
                    <a:pt x="97536" y="45808"/>
                  </a:lnTo>
                  <a:lnTo>
                    <a:pt x="89916" y="45808"/>
                  </a:lnTo>
                  <a:lnTo>
                    <a:pt x="86868" y="44284"/>
                  </a:lnTo>
                  <a:lnTo>
                    <a:pt x="80772" y="38188"/>
                  </a:lnTo>
                  <a:lnTo>
                    <a:pt x="79248" y="33528"/>
                  </a:lnTo>
                  <a:lnTo>
                    <a:pt x="79248" y="28956"/>
                  </a:lnTo>
                  <a:lnTo>
                    <a:pt x="115925" y="28956"/>
                  </a:lnTo>
                  <a:lnTo>
                    <a:pt x="115925" y="21336"/>
                  </a:lnTo>
                  <a:lnTo>
                    <a:pt x="115925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871269" y="4225956"/>
              <a:ext cx="115919" cy="67151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8007095" y="4224528"/>
              <a:ext cx="9525" cy="68580"/>
            </a:xfrm>
            <a:custGeom>
              <a:avLst/>
              <a:gdLst/>
              <a:ahLst/>
              <a:cxnLst/>
              <a:rect l="l" t="t" r="r" b="b"/>
              <a:pathLst>
                <a:path w="9525" h="68579">
                  <a:moveTo>
                    <a:pt x="9143" y="68580"/>
                  </a:moveTo>
                  <a:lnTo>
                    <a:pt x="0" y="68580"/>
                  </a:lnTo>
                  <a:lnTo>
                    <a:pt x="0" y="0"/>
                  </a:lnTo>
                  <a:lnTo>
                    <a:pt x="9143" y="0"/>
                  </a:lnTo>
                  <a:lnTo>
                    <a:pt x="9143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8052720" y="4224432"/>
              <a:ext cx="280702" cy="68675"/>
            </a:xfrm>
            <a:prstGeom prst="rect">
              <a:avLst/>
            </a:prstGeom>
          </p:spPr>
        </p:pic>
      </p:grpSp>
      <p:pic>
        <p:nvPicPr>
          <p:cNvPr id="215" name="object 215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7431976" y="4402931"/>
            <a:ext cx="1659445" cy="86963"/>
          </a:xfrm>
          <a:prstGeom prst="rect">
            <a:avLst/>
          </a:prstGeom>
        </p:spPr>
      </p:pic>
      <p:pic>
        <p:nvPicPr>
          <p:cNvPr id="216" name="object 216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9393364" y="4402835"/>
            <a:ext cx="872394" cy="70294"/>
          </a:xfrm>
          <a:prstGeom prst="rect">
            <a:avLst/>
          </a:prstGeom>
        </p:spPr>
      </p:pic>
      <p:pic>
        <p:nvPicPr>
          <p:cNvPr id="217" name="object 217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7393876" y="4593621"/>
            <a:ext cx="1008126" cy="86963"/>
          </a:xfrm>
          <a:prstGeom prst="rect">
            <a:avLst/>
          </a:prstGeom>
        </p:spPr>
      </p:pic>
      <p:sp>
        <p:nvSpPr>
          <p:cNvPr id="218" name="object 218"/>
          <p:cNvSpPr/>
          <p:nvPr/>
        </p:nvSpPr>
        <p:spPr>
          <a:xfrm>
            <a:off x="9202769" y="4611909"/>
            <a:ext cx="9525" cy="48895"/>
          </a:xfrm>
          <a:custGeom>
            <a:avLst/>
            <a:gdLst/>
            <a:ahLst/>
            <a:cxnLst/>
            <a:rect l="l" t="t" r="r" b="b"/>
            <a:pathLst>
              <a:path w="9525" h="48895">
                <a:moveTo>
                  <a:pt x="9144" y="9144"/>
                </a:moveTo>
                <a:lnTo>
                  <a:pt x="0" y="9144"/>
                </a:lnTo>
                <a:lnTo>
                  <a:pt x="0" y="0"/>
                </a:lnTo>
                <a:lnTo>
                  <a:pt x="9144" y="0"/>
                </a:lnTo>
                <a:lnTo>
                  <a:pt x="9144" y="9144"/>
                </a:lnTo>
                <a:close/>
              </a:path>
              <a:path w="9525" h="48895">
                <a:moveTo>
                  <a:pt x="9144" y="48863"/>
                </a:moveTo>
                <a:lnTo>
                  <a:pt x="0" y="48863"/>
                </a:lnTo>
                <a:lnTo>
                  <a:pt x="0" y="39719"/>
                </a:lnTo>
                <a:lnTo>
                  <a:pt x="9144" y="39719"/>
                </a:lnTo>
                <a:lnTo>
                  <a:pt x="9144" y="488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9" name="object 219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9257633" y="4593621"/>
            <a:ext cx="129635" cy="67151"/>
          </a:xfrm>
          <a:prstGeom prst="rect">
            <a:avLst/>
          </a:prstGeom>
        </p:spPr>
      </p:pic>
      <p:grpSp>
        <p:nvGrpSpPr>
          <p:cNvPr id="220" name="object 220"/>
          <p:cNvGrpSpPr/>
          <p:nvPr/>
        </p:nvGrpSpPr>
        <p:grpSpPr>
          <a:xfrm>
            <a:off x="7413688" y="4814792"/>
            <a:ext cx="257175" cy="110489"/>
            <a:chOff x="7413688" y="4814792"/>
            <a:chExt cx="257175" cy="110489"/>
          </a:xfrm>
        </p:grpSpPr>
        <p:pic>
          <p:nvPicPr>
            <p:cNvPr id="221" name="object 221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413688" y="4814792"/>
              <a:ext cx="174117" cy="109918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7607795" y="4815852"/>
              <a:ext cx="62865" cy="106680"/>
            </a:xfrm>
            <a:custGeom>
              <a:avLst/>
              <a:gdLst/>
              <a:ahLst/>
              <a:cxnLst/>
              <a:rect l="l" t="t" r="r" b="b"/>
              <a:pathLst>
                <a:path w="62865" h="106679">
                  <a:moveTo>
                    <a:pt x="21348" y="0"/>
                  </a:moveTo>
                  <a:lnTo>
                    <a:pt x="0" y="0"/>
                  </a:lnTo>
                  <a:lnTo>
                    <a:pt x="0" y="106667"/>
                  </a:lnTo>
                  <a:lnTo>
                    <a:pt x="21348" y="106667"/>
                  </a:lnTo>
                  <a:lnTo>
                    <a:pt x="21348" y="0"/>
                  </a:lnTo>
                  <a:close/>
                </a:path>
                <a:path w="62865" h="106679">
                  <a:moveTo>
                    <a:pt x="62496" y="0"/>
                  </a:moveTo>
                  <a:lnTo>
                    <a:pt x="41160" y="0"/>
                  </a:lnTo>
                  <a:lnTo>
                    <a:pt x="41160" y="106667"/>
                  </a:lnTo>
                  <a:lnTo>
                    <a:pt x="62496" y="106667"/>
                  </a:lnTo>
                  <a:lnTo>
                    <a:pt x="62496" y="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3" name="object 223"/>
          <p:cNvGrpSpPr/>
          <p:nvPr/>
        </p:nvGrpSpPr>
        <p:grpSpPr>
          <a:xfrm>
            <a:off x="7720298" y="4815840"/>
            <a:ext cx="1931035" cy="109220"/>
            <a:chOff x="7720298" y="4815840"/>
            <a:chExt cx="1931035" cy="109220"/>
          </a:xfrm>
        </p:grpSpPr>
        <p:pic>
          <p:nvPicPr>
            <p:cNvPr id="224" name="object 224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7720298" y="4845367"/>
              <a:ext cx="71627" cy="79343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7811732" y="4817846"/>
              <a:ext cx="413384" cy="107314"/>
            </a:xfrm>
            <a:custGeom>
              <a:avLst/>
              <a:gdLst/>
              <a:ahLst/>
              <a:cxnLst/>
              <a:rect l="l" t="t" r="r" b="b"/>
              <a:pathLst>
                <a:path w="413384" h="107314">
                  <a:moveTo>
                    <a:pt x="68668" y="29044"/>
                  </a:moveTo>
                  <a:lnTo>
                    <a:pt x="48856" y="29044"/>
                  </a:lnTo>
                  <a:lnTo>
                    <a:pt x="48856" y="77812"/>
                  </a:lnTo>
                  <a:lnTo>
                    <a:pt x="44284" y="86956"/>
                  </a:lnTo>
                  <a:lnTo>
                    <a:pt x="41236" y="88582"/>
                  </a:lnTo>
                  <a:lnTo>
                    <a:pt x="39712" y="90106"/>
                  </a:lnTo>
                  <a:lnTo>
                    <a:pt x="36664" y="91630"/>
                  </a:lnTo>
                  <a:lnTo>
                    <a:pt x="29044" y="91630"/>
                  </a:lnTo>
                  <a:lnTo>
                    <a:pt x="27520" y="90106"/>
                  </a:lnTo>
                  <a:lnTo>
                    <a:pt x="24384" y="88582"/>
                  </a:lnTo>
                  <a:lnTo>
                    <a:pt x="21336" y="85432"/>
                  </a:lnTo>
                  <a:lnTo>
                    <a:pt x="21336" y="83908"/>
                  </a:lnTo>
                  <a:lnTo>
                    <a:pt x="19812" y="80860"/>
                  </a:lnTo>
                  <a:lnTo>
                    <a:pt x="19812" y="29044"/>
                  </a:lnTo>
                  <a:lnTo>
                    <a:pt x="0" y="29044"/>
                  </a:lnTo>
                  <a:lnTo>
                    <a:pt x="0" y="90106"/>
                  </a:lnTo>
                  <a:lnTo>
                    <a:pt x="3048" y="93154"/>
                  </a:lnTo>
                  <a:lnTo>
                    <a:pt x="4572" y="97726"/>
                  </a:lnTo>
                  <a:lnTo>
                    <a:pt x="10668" y="103822"/>
                  </a:lnTo>
                  <a:lnTo>
                    <a:pt x="19812" y="106870"/>
                  </a:lnTo>
                  <a:lnTo>
                    <a:pt x="30568" y="106870"/>
                  </a:lnTo>
                  <a:lnTo>
                    <a:pt x="35140" y="105346"/>
                  </a:lnTo>
                  <a:lnTo>
                    <a:pt x="39712" y="102298"/>
                  </a:lnTo>
                  <a:lnTo>
                    <a:pt x="44284" y="100774"/>
                  </a:lnTo>
                  <a:lnTo>
                    <a:pt x="47332" y="97726"/>
                  </a:lnTo>
                  <a:lnTo>
                    <a:pt x="50380" y="93154"/>
                  </a:lnTo>
                  <a:lnTo>
                    <a:pt x="50380" y="105346"/>
                  </a:lnTo>
                  <a:lnTo>
                    <a:pt x="68668" y="105346"/>
                  </a:lnTo>
                  <a:lnTo>
                    <a:pt x="68668" y="29044"/>
                  </a:lnTo>
                  <a:close/>
                </a:path>
                <a:path w="413384" h="107314">
                  <a:moveTo>
                    <a:pt x="132689" y="30568"/>
                  </a:moveTo>
                  <a:lnTo>
                    <a:pt x="128117" y="27520"/>
                  </a:lnTo>
                  <a:lnTo>
                    <a:pt x="114401" y="27520"/>
                  </a:lnTo>
                  <a:lnTo>
                    <a:pt x="108305" y="30568"/>
                  </a:lnTo>
                  <a:lnTo>
                    <a:pt x="105257" y="33616"/>
                  </a:lnTo>
                  <a:lnTo>
                    <a:pt x="102209" y="39712"/>
                  </a:lnTo>
                  <a:lnTo>
                    <a:pt x="102209" y="29044"/>
                  </a:lnTo>
                  <a:lnTo>
                    <a:pt x="83921" y="29044"/>
                  </a:lnTo>
                  <a:lnTo>
                    <a:pt x="83921" y="105346"/>
                  </a:lnTo>
                  <a:lnTo>
                    <a:pt x="103733" y="105346"/>
                  </a:lnTo>
                  <a:lnTo>
                    <a:pt x="103733" y="80860"/>
                  </a:lnTo>
                  <a:lnTo>
                    <a:pt x="103962" y="72313"/>
                  </a:lnTo>
                  <a:lnTo>
                    <a:pt x="105016" y="59220"/>
                  </a:lnTo>
                  <a:lnTo>
                    <a:pt x="105257" y="54952"/>
                  </a:lnTo>
                  <a:lnTo>
                    <a:pt x="108305" y="48856"/>
                  </a:lnTo>
                  <a:lnTo>
                    <a:pt x="109829" y="47332"/>
                  </a:lnTo>
                  <a:lnTo>
                    <a:pt x="112877" y="45808"/>
                  </a:lnTo>
                  <a:lnTo>
                    <a:pt x="114401" y="44284"/>
                  </a:lnTo>
                  <a:lnTo>
                    <a:pt x="120497" y="44284"/>
                  </a:lnTo>
                  <a:lnTo>
                    <a:pt x="123545" y="45808"/>
                  </a:lnTo>
                  <a:lnTo>
                    <a:pt x="126593" y="48856"/>
                  </a:lnTo>
                  <a:lnTo>
                    <a:pt x="132689" y="30568"/>
                  </a:lnTo>
                  <a:close/>
                </a:path>
                <a:path w="413384" h="107314">
                  <a:moveTo>
                    <a:pt x="216598" y="29044"/>
                  </a:moveTo>
                  <a:lnTo>
                    <a:pt x="196786" y="29044"/>
                  </a:lnTo>
                  <a:lnTo>
                    <a:pt x="181546" y="67144"/>
                  </a:lnTo>
                  <a:lnTo>
                    <a:pt x="181546" y="70192"/>
                  </a:lnTo>
                  <a:lnTo>
                    <a:pt x="180022" y="71716"/>
                  </a:lnTo>
                  <a:lnTo>
                    <a:pt x="180022" y="74764"/>
                  </a:lnTo>
                  <a:lnTo>
                    <a:pt x="178498" y="77812"/>
                  </a:lnTo>
                  <a:lnTo>
                    <a:pt x="178498" y="80860"/>
                  </a:lnTo>
                  <a:lnTo>
                    <a:pt x="173926" y="67144"/>
                  </a:lnTo>
                  <a:lnTo>
                    <a:pt x="158686" y="29044"/>
                  </a:lnTo>
                  <a:lnTo>
                    <a:pt x="138772" y="29044"/>
                  </a:lnTo>
                  <a:lnTo>
                    <a:pt x="169354" y="105346"/>
                  </a:lnTo>
                  <a:lnTo>
                    <a:pt x="187642" y="105346"/>
                  </a:lnTo>
                  <a:lnTo>
                    <a:pt x="216598" y="29044"/>
                  </a:lnTo>
                  <a:close/>
                </a:path>
                <a:path w="413384" h="107314">
                  <a:moveTo>
                    <a:pt x="251650" y="29044"/>
                  </a:moveTo>
                  <a:lnTo>
                    <a:pt x="231838" y="29044"/>
                  </a:lnTo>
                  <a:lnTo>
                    <a:pt x="231838" y="105346"/>
                  </a:lnTo>
                  <a:lnTo>
                    <a:pt x="251650" y="105346"/>
                  </a:lnTo>
                  <a:lnTo>
                    <a:pt x="251650" y="29044"/>
                  </a:lnTo>
                  <a:close/>
                </a:path>
                <a:path w="413384" h="107314">
                  <a:moveTo>
                    <a:pt x="251650" y="0"/>
                  </a:moveTo>
                  <a:lnTo>
                    <a:pt x="231838" y="0"/>
                  </a:lnTo>
                  <a:lnTo>
                    <a:pt x="231838" y="18376"/>
                  </a:lnTo>
                  <a:lnTo>
                    <a:pt x="251650" y="18376"/>
                  </a:lnTo>
                  <a:lnTo>
                    <a:pt x="251650" y="0"/>
                  </a:lnTo>
                  <a:close/>
                </a:path>
                <a:path w="413384" h="107314">
                  <a:moveTo>
                    <a:pt x="343179" y="29044"/>
                  </a:moveTo>
                  <a:lnTo>
                    <a:pt x="323367" y="29044"/>
                  </a:lnTo>
                  <a:lnTo>
                    <a:pt x="308127" y="67144"/>
                  </a:lnTo>
                  <a:lnTo>
                    <a:pt x="308127" y="70192"/>
                  </a:lnTo>
                  <a:lnTo>
                    <a:pt x="306603" y="71716"/>
                  </a:lnTo>
                  <a:lnTo>
                    <a:pt x="306603" y="73240"/>
                  </a:lnTo>
                  <a:lnTo>
                    <a:pt x="305079" y="74764"/>
                  </a:lnTo>
                  <a:lnTo>
                    <a:pt x="305079" y="77812"/>
                  </a:lnTo>
                  <a:lnTo>
                    <a:pt x="303555" y="80860"/>
                  </a:lnTo>
                  <a:lnTo>
                    <a:pt x="300507" y="67144"/>
                  </a:lnTo>
                  <a:lnTo>
                    <a:pt x="285267" y="29044"/>
                  </a:lnTo>
                  <a:lnTo>
                    <a:pt x="263842" y="29044"/>
                  </a:lnTo>
                  <a:lnTo>
                    <a:pt x="294411" y="105346"/>
                  </a:lnTo>
                  <a:lnTo>
                    <a:pt x="312699" y="105346"/>
                  </a:lnTo>
                  <a:lnTo>
                    <a:pt x="343179" y="29044"/>
                  </a:lnTo>
                  <a:close/>
                </a:path>
                <a:path w="413384" h="107314">
                  <a:moveTo>
                    <a:pt x="413385" y="105346"/>
                  </a:moveTo>
                  <a:lnTo>
                    <a:pt x="411861" y="100774"/>
                  </a:lnTo>
                  <a:lnTo>
                    <a:pt x="411861" y="97726"/>
                  </a:lnTo>
                  <a:lnTo>
                    <a:pt x="411099" y="96202"/>
                  </a:lnTo>
                  <a:lnTo>
                    <a:pt x="410337" y="94678"/>
                  </a:lnTo>
                  <a:lnTo>
                    <a:pt x="410337" y="91630"/>
                  </a:lnTo>
                  <a:lnTo>
                    <a:pt x="408813" y="86969"/>
                  </a:lnTo>
                  <a:lnTo>
                    <a:pt x="408813" y="79349"/>
                  </a:lnTo>
                  <a:lnTo>
                    <a:pt x="409524" y="68681"/>
                  </a:lnTo>
                  <a:lnTo>
                    <a:pt x="409625" y="67157"/>
                  </a:lnTo>
                  <a:lnTo>
                    <a:pt x="410235" y="58013"/>
                  </a:lnTo>
                  <a:lnTo>
                    <a:pt x="410337" y="47345"/>
                  </a:lnTo>
                  <a:lnTo>
                    <a:pt x="409194" y="42773"/>
                  </a:lnTo>
                  <a:lnTo>
                    <a:pt x="408813" y="41249"/>
                  </a:lnTo>
                  <a:lnTo>
                    <a:pt x="405765" y="35153"/>
                  </a:lnTo>
                  <a:lnTo>
                    <a:pt x="402717" y="32105"/>
                  </a:lnTo>
                  <a:lnTo>
                    <a:pt x="398145" y="30581"/>
                  </a:lnTo>
                  <a:lnTo>
                    <a:pt x="393471" y="27533"/>
                  </a:lnTo>
                  <a:lnTo>
                    <a:pt x="367563" y="27533"/>
                  </a:lnTo>
                  <a:lnTo>
                    <a:pt x="359943" y="29057"/>
                  </a:lnTo>
                  <a:lnTo>
                    <a:pt x="350799" y="35153"/>
                  </a:lnTo>
                  <a:lnTo>
                    <a:pt x="346227" y="41249"/>
                  </a:lnTo>
                  <a:lnTo>
                    <a:pt x="344703" y="48869"/>
                  </a:lnTo>
                  <a:lnTo>
                    <a:pt x="362991" y="51917"/>
                  </a:lnTo>
                  <a:lnTo>
                    <a:pt x="366039" y="45821"/>
                  </a:lnTo>
                  <a:lnTo>
                    <a:pt x="369087" y="42773"/>
                  </a:lnTo>
                  <a:lnTo>
                    <a:pt x="385851" y="42773"/>
                  </a:lnTo>
                  <a:lnTo>
                    <a:pt x="388899" y="45821"/>
                  </a:lnTo>
                  <a:lnTo>
                    <a:pt x="390423" y="48869"/>
                  </a:lnTo>
                  <a:lnTo>
                    <a:pt x="390423" y="54965"/>
                  </a:lnTo>
                  <a:lnTo>
                    <a:pt x="390423" y="68681"/>
                  </a:lnTo>
                  <a:lnTo>
                    <a:pt x="390423" y="76301"/>
                  </a:lnTo>
                  <a:lnTo>
                    <a:pt x="388899" y="80873"/>
                  </a:lnTo>
                  <a:lnTo>
                    <a:pt x="388899" y="83921"/>
                  </a:lnTo>
                  <a:lnTo>
                    <a:pt x="387375" y="86969"/>
                  </a:lnTo>
                  <a:lnTo>
                    <a:pt x="384327" y="88582"/>
                  </a:lnTo>
                  <a:lnTo>
                    <a:pt x="381279" y="91630"/>
                  </a:lnTo>
                  <a:lnTo>
                    <a:pt x="367563" y="91630"/>
                  </a:lnTo>
                  <a:lnTo>
                    <a:pt x="366039" y="88582"/>
                  </a:lnTo>
                  <a:lnTo>
                    <a:pt x="362991" y="86969"/>
                  </a:lnTo>
                  <a:lnTo>
                    <a:pt x="362991" y="79349"/>
                  </a:lnTo>
                  <a:lnTo>
                    <a:pt x="364515" y="76301"/>
                  </a:lnTo>
                  <a:lnTo>
                    <a:pt x="366039" y="74777"/>
                  </a:lnTo>
                  <a:lnTo>
                    <a:pt x="372135" y="71729"/>
                  </a:lnTo>
                  <a:lnTo>
                    <a:pt x="378231" y="71729"/>
                  </a:lnTo>
                  <a:lnTo>
                    <a:pt x="387375" y="68681"/>
                  </a:lnTo>
                  <a:lnTo>
                    <a:pt x="390423" y="68681"/>
                  </a:lnTo>
                  <a:lnTo>
                    <a:pt x="390423" y="54965"/>
                  </a:lnTo>
                  <a:lnTo>
                    <a:pt x="385851" y="56489"/>
                  </a:lnTo>
                  <a:lnTo>
                    <a:pt x="379755" y="58013"/>
                  </a:lnTo>
                  <a:lnTo>
                    <a:pt x="370611" y="59537"/>
                  </a:lnTo>
                  <a:lnTo>
                    <a:pt x="362991" y="61061"/>
                  </a:lnTo>
                  <a:lnTo>
                    <a:pt x="353847" y="64109"/>
                  </a:lnTo>
                  <a:lnTo>
                    <a:pt x="350799" y="67157"/>
                  </a:lnTo>
                  <a:lnTo>
                    <a:pt x="347751" y="68681"/>
                  </a:lnTo>
                  <a:lnTo>
                    <a:pt x="346227" y="71729"/>
                  </a:lnTo>
                  <a:lnTo>
                    <a:pt x="343179" y="76301"/>
                  </a:lnTo>
                  <a:lnTo>
                    <a:pt x="343179" y="90106"/>
                  </a:lnTo>
                  <a:lnTo>
                    <a:pt x="344703" y="96202"/>
                  </a:lnTo>
                  <a:lnTo>
                    <a:pt x="349275" y="100774"/>
                  </a:lnTo>
                  <a:lnTo>
                    <a:pt x="353847" y="103822"/>
                  </a:lnTo>
                  <a:lnTo>
                    <a:pt x="359943" y="106870"/>
                  </a:lnTo>
                  <a:lnTo>
                    <a:pt x="372135" y="106870"/>
                  </a:lnTo>
                  <a:lnTo>
                    <a:pt x="376707" y="105346"/>
                  </a:lnTo>
                  <a:lnTo>
                    <a:pt x="379755" y="103822"/>
                  </a:lnTo>
                  <a:lnTo>
                    <a:pt x="384327" y="102298"/>
                  </a:lnTo>
                  <a:lnTo>
                    <a:pt x="387375" y="99250"/>
                  </a:lnTo>
                  <a:lnTo>
                    <a:pt x="391947" y="96202"/>
                  </a:lnTo>
                  <a:lnTo>
                    <a:pt x="391947" y="99250"/>
                  </a:lnTo>
                  <a:lnTo>
                    <a:pt x="393471" y="100774"/>
                  </a:lnTo>
                  <a:lnTo>
                    <a:pt x="393471" y="105346"/>
                  </a:lnTo>
                  <a:lnTo>
                    <a:pt x="413385" y="105346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243316" y="4815840"/>
              <a:ext cx="1407795" cy="108870"/>
            </a:xfrm>
            <a:prstGeom prst="rect">
              <a:avLst/>
            </a:prstGeom>
          </p:spPr>
        </p:pic>
      </p:grpSp>
      <p:pic>
        <p:nvPicPr>
          <p:cNvPr id="227" name="object 227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7409116" y="5158073"/>
            <a:ext cx="2684335" cy="11411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8465" y="524827"/>
            <a:ext cx="1795780" cy="187960"/>
            <a:chOff x="678465" y="524827"/>
            <a:chExt cx="1795780" cy="187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465" y="524827"/>
              <a:ext cx="1169860" cy="18764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58987" y="527875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0049" y="532447"/>
              <a:ext cx="211931" cy="1800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3310" y="527875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8944" y="575119"/>
              <a:ext cx="254698" cy="13735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65177" y="524827"/>
            <a:ext cx="237934" cy="18764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876264" y="524827"/>
            <a:ext cx="648335" cy="187960"/>
            <a:chOff x="2876264" y="524827"/>
            <a:chExt cx="648335" cy="18796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6264" y="524827"/>
              <a:ext cx="392715" cy="1876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88125" y="527875"/>
              <a:ext cx="236410" cy="18154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99969" y="496628"/>
            <a:ext cx="242516" cy="24099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936301" y="524827"/>
            <a:ext cx="1162685" cy="236854"/>
            <a:chOff x="3936301" y="524827"/>
            <a:chExt cx="1162685" cy="236854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6301" y="526351"/>
              <a:ext cx="94583" cy="747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58316" y="524827"/>
              <a:ext cx="157067" cy="18764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42816" y="527304"/>
              <a:ext cx="35560" cy="182880"/>
            </a:xfrm>
            <a:custGeom>
              <a:avLst/>
              <a:gdLst/>
              <a:ahLst/>
              <a:cxnLst/>
              <a:rect l="l" t="t" r="r" b="b"/>
              <a:pathLst>
                <a:path w="35560" h="182879">
                  <a:moveTo>
                    <a:pt x="35051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182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05395" y="575119"/>
              <a:ext cx="260794" cy="1373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99717" y="575119"/>
              <a:ext cx="118967" cy="13430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47641" y="527875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09">
                  <a:moveTo>
                    <a:pt x="35052" y="50292"/>
                  </a:moveTo>
                  <a:lnTo>
                    <a:pt x="0" y="50292"/>
                  </a:lnTo>
                  <a:lnTo>
                    <a:pt x="0" y="181546"/>
                  </a:lnTo>
                  <a:lnTo>
                    <a:pt x="35052" y="181546"/>
                  </a:lnTo>
                  <a:lnTo>
                    <a:pt x="35052" y="50292"/>
                  </a:lnTo>
                  <a:close/>
                </a:path>
                <a:path w="35560" h="181609">
                  <a:moveTo>
                    <a:pt x="35052" y="0"/>
                  </a:moveTo>
                  <a:lnTo>
                    <a:pt x="0" y="0"/>
                  </a:lnTo>
                  <a:lnTo>
                    <a:pt x="0" y="32004"/>
                  </a:lnTo>
                  <a:lnTo>
                    <a:pt x="35052" y="32004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20888" y="575119"/>
              <a:ext cx="118967" cy="13430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70335" y="575119"/>
              <a:ext cx="128111" cy="186070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97602" y="524827"/>
            <a:ext cx="1616678" cy="23336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85972" y="5180076"/>
            <a:ext cx="6376416" cy="2144267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893540" y="1183544"/>
            <a:ext cx="370840" cy="160655"/>
            <a:chOff x="893540" y="1183544"/>
            <a:chExt cx="370840" cy="160655"/>
          </a:xfrm>
        </p:grpSpPr>
        <p:sp>
          <p:nvSpPr>
            <p:cNvPr id="25" name="object 25"/>
            <p:cNvSpPr/>
            <p:nvPr/>
          </p:nvSpPr>
          <p:spPr>
            <a:xfrm>
              <a:off x="893533" y="1183550"/>
              <a:ext cx="125095" cy="157480"/>
            </a:xfrm>
            <a:custGeom>
              <a:avLst/>
              <a:gdLst/>
              <a:ahLst/>
              <a:cxnLst/>
              <a:rect l="l" t="t" r="r" b="b"/>
              <a:pathLst>
                <a:path w="125094" h="157480">
                  <a:moveTo>
                    <a:pt x="125069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51917" y="19050"/>
                  </a:lnTo>
                  <a:lnTo>
                    <a:pt x="51917" y="157480"/>
                  </a:lnTo>
                  <a:lnTo>
                    <a:pt x="73253" y="157480"/>
                  </a:lnTo>
                  <a:lnTo>
                    <a:pt x="73253" y="19050"/>
                  </a:lnTo>
                  <a:lnTo>
                    <a:pt x="125069" y="19050"/>
                  </a:lnTo>
                  <a:lnTo>
                    <a:pt x="125069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38415" y="1183862"/>
              <a:ext cx="94583" cy="1571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8906" y="1223581"/>
              <a:ext cx="105251" cy="120491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349597" y="1180814"/>
            <a:ext cx="553720" cy="163830"/>
            <a:chOff x="1349597" y="1180814"/>
            <a:chExt cx="553720" cy="163830"/>
          </a:xfrm>
        </p:grpSpPr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49597" y="1180814"/>
              <a:ext cx="285178" cy="16325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55063" y="1182624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6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58495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00402" y="1183862"/>
              <a:ext cx="202787" cy="15716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984057" y="1183862"/>
            <a:ext cx="140335" cy="160655"/>
            <a:chOff x="1984057" y="1183862"/>
            <a:chExt cx="140335" cy="160655"/>
          </a:xfrm>
        </p:grpSpPr>
        <p:sp>
          <p:nvSpPr>
            <p:cNvPr id="33" name="object 33"/>
            <p:cNvSpPr/>
            <p:nvPr/>
          </p:nvSpPr>
          <p:spPr>
            <a:xfrm>
              <a:off x="1984057" y="118386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29777" y="1223581"/>
              <a:ext cx="94583" cy="120491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205227" y="1183862"/>
            <a:ext cx="288226" cy="160210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2575845" y="1186910"/>
            <a:ext cx="605790" cy="201930"/>
            <a:chOff x="2575845" y="1186910"/>
            <a:chExt cx="605790" cy="201930"/>
          </a:xfrm>
        </p:grpSpPr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75845" y="1186910"/>
              <a:ext cx="359949" cy="15716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61703" y="1223581"/>
              <a:ext cx="93059" cy="11744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80670" y="1223581"/>
              <a:ext cx="100679" cy="164687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3269741" y="1182624"/>
            <a:ext cx="737235" cy="161925"/>
            <a:chOff x="3269741" y="1182624"/>
            <a:chExt cx="737235" cy="161925"/>
          </a:xfrm>
        </p:grpSpPr>
        <p:sp>
          <p:nvSpPr>
            <p:cNvPr id="41" name="object 41"/>
            <p:cNvSpPr/>
            <p:nvPr/>
          </p:nvSpPr>
          <p:spPr>
            <a:xfrm>
              <a:off x="3269729" y="1182623"/>
              <a:ext cx="142875" cy="161925"/>
            </a:xfrm>
            <a:custGeom>
              <a:avLst/>
              <a:gdLst/>
              <a:ahLst/>
              <a:cxnLst/>
              <a:rect l="l" t="t" r="r" b="b"/>
              <a:pathLst>
                <a:path w="142875" h="161925">
                  <a:moveTo>
                    <a:pt x="105257" y="158407"/>
                  </a:moveTo>
                  <a:lnTo>
                    <a:pt x="102209" y="153835"/>
                  </a:lnTo>
                  <a:lnTo>
                    <a:pt x="100685" y="149263"/>
                  </a:lnTo>
                  <a:lnTo>
                    <a:pt x="100685" y="144691"/>
                  </a:lnTo>
                  <a:lnTo>
                    <a:pt x="99809" y="140093"/>
                  </a:lnTo>
                  <a:lnTo>
                    <a:pt x="99707" y="138595"/>
                  </a:lnTo>
                  <a:lnTo>
                    <a:pt x="99606" y="137071"/>
                  </a:lnTo>
                  <a:lnTo>
                    <a:pt x="99504" y="135382"/>
                  </a:lnTo>
                  <a:lnTo>
                    <a:pt x="99415" y="134023"/>
                  </a:lnTo>
                  <a:lnTo>
                    <a:pt x="99352" y="133057"/>
                  </a:lnTo>
                  <a:lnTo>
                    <a:pt x="99263" y="127927"/>
                  </a:lnTo>
                  <a:lnTo>
                    <a:pt x="99174" y="101917"/>
                  </a:lnTo>
                  <a:lnTo>
                    <a:pt x="99161" y="69913"/>
                  </a:lnTo>
                  <a:lnTo>
                    <a:pt x="97637" y="66865"/>
                  </a:lnTo>
                  <a:lnTo>
                    <a:pt x="97637" y="62293"/>
                  </a:lnTo>
                  <a:lnTo>
                    <a:pt x="94589" y="57721"/>
                  </a:lnTo>
                  <a:lnTo>
                    <a:pt x="91541" y="53149"/>
                  </a:lnTo>
                  <a:lnTo>
                    <a:pt x="90017" y="50101"/>
                  </a:lnTo>
                  <a:lnTo>
                    <a:pt x="85445" y="47053"/>
                  </a:lnTo>
                  <a:lnTo>
                    <a:pt x="79349" y="45529"/>
                  </a:lnTo>
                  <a:lnTo>
                    <a:pt x="73253" y="42481"/>
                  </a:lnTo>
                  <a:lnTo>
                    <a:pt x="64109" y="40957"/>
                  </a:lnTo>
                  <a:lnTo>
                    <a:pt x="54965" y="40957"/>
                  </a:lnTo>
                  <a:lnTo>
                    <a:pt x="15341" y="51625"/>
                  </a:lnTo>
                  <a:lnTo>
                    <a:pt x="12293" y="57721"/>
                  </a:lnTo>
                  <a:lnTo>
                    <a:pt x="7721" y="62293"/>
                  </a:lnTo>
                  <a:lnTo>
                    <a:pt x="4673" y="68389"/>
                  </a:lnTo>
                  <a:lnTo>
                    <a:pt x="3149" y="77533"/>
                  </a:lnTo>
                  <a:lnTo>
                    <a:pt x="22961" y="79057"/>
                  </a:lnTo>
                  <a:lnTo>
                    <a:pt x="24485" y="71437"/>
                  </a:lnTo>
                  <a:lnTo>
                    <a:pt x="27533" y="65341"/>
                  </a:lnTo>
                  <a:lnTo>
                    <a:pt x="36677" y="59245"/>
                  </a:lnTo>
                  <a:lnTo>
                    <a:pt x="42773" y="57721"/>
                  </a:lnTo>
                  <a:lnTo>
                    <a:pt x="62585" y="57721"/>
                  </a:lnTo>
                  <a:lnTo>
                    <a:pt x="68681" y="59245"/>
                  </a:lnTo>
                  <a:lnTo>
                    <a:pt x="74777" y="63817"/>
                  </a:lnTo>
                  <a:lnTo>
                    <a:pt x="77825" y="66865"/>
                  </a:lnTo>
                  <a:lnTo>
                    <a:pt x="79349" y="72961"/>
                  </a:lnTo>
                  <a:lnTo>
                    <a:pt x="79349" y="86677"/>
                  </a:lnTo>
                  <a:lnTo>
                    <a:pt x="79349" y="101917"/>
                  </a:lnTo>
                  <a:lnTo>
                    <a:pt x="79349" y="123355"/>
                  </a:lnTo>
                  <a:lnTo>
                    <a:pt x="76301" y="127927"/>
                  </a:lnTo>
                  <a:lnTo>
                    <a:pt x="73253" y="134023"/>
                  </a:lnTo>
                  <a:lnTo>
                    <a:pt x="70205" y="138595"/>
                  </a:lnTo>
                  <a:lnTo>
                    <a:pt x="58013" y="144691"/>
                  </a:lnTo>
                  <a:lnTo>
                    <a:pt x="51917" y="146215"/>
                  </a:lnTo>
                  <a:lnTo>
                    <a:pt x="36677" y="146215"/>
                  </a:lnTo>
                  <a:lnTo>
                    <a:pt x="30581" y="144691"/>
                  </a:lnTo>
                  <a:lnTo>
                    <a:pt x="26009" y="141643"/>
                  </a:lnTo>
                  <a:lnTo>
                    <a:pt x="22961" y="137071"/>
                  </a:lnTo>
                  <a:lnTo>
                    <a:pt x="21437" y="132499"/>
                  </a:lnTo>
                  <a:lnTo>
                    <a:pt x="21437" y="121729"/>
                  </a:lnTo>
                  <a:lnTo>
                    <a:pt x="57912" y="106641"/>
                  </a:lnTo>
                  <a:lnTo>
                    <a:pt x="66776" y="104965"/>
                  </a:lnTo>
                  <a:lnTo>
                    <a:pt x="73914" y="103301"/>
                  </a:lnTo>
                  <a:lnTo>
                    <a:pt x="79349" y="101917"/>
                  </a:lnTo>
                  <a:lnTo>
                    <a:pt x="79349" y="86677"/>
                  </a:lnTo>
                  <a:lnTo>
                    <a:pt x="65443" y="89725"/>
                  </a:lnTo>
                  <a:lnTo>
                    <a:pt x="56413" y="91401"/>
                  </a:lnTo>
                  <a:lnTo>
                    <a:pt x="45821" y="92773"/>
                  </a:lnTo>
                  <a:lnTo>
                    <a:pt x="36677" y="94297"/>
                  </a:lnTo>
                  <a:lnTo>
                    <a:pt x="32105" y="94297"/>
                  </a:lnTo>
                  <a:lnTo>
                    <a:pt x="1625" y="117157"/>
                  </a:lnTo>
                  <a:lnTo>
                    <a:pt x="0" y="123355"/>
                  </a:lnTo>
                  <a:lnTo>
                    <a:pt x="0" y="127927"/>
                  </a:lnTo>
                  <a:lnTo>
                    <a:pt x="22390" y="159169"/>
                  </a:lnTo>
                  <a:lnTo>
                    <a:pt x="39725" y="161455"/>
                  </a:lnTo>
                  <a:lnTo>
                    <a:pt x="47345" y="161455"/>
                  </a:lnTo>
                  <a:lnTo>
                    <a:pt x="53441" y="159931"/>
                  </a:lnTo>
                  <a:lnTo>
                    <a:pt x="61061" y="156883"/>
                  </a:lnTo>
                  <a:lnTo>
                    <a:pt x="67157" y="155359"/>
                  </a:lnTo>
                  <a:lnTo>
                    <a:pt x="74777" y="150787"/>
                  </a:lnTo>
                  <a:lnTo>
                    <a:pt x="79349" y="146215"/>
                  </a:lnTo>
                  <a:lnTo>
                    <a:pt x="80873" y="144691"/>
                  </a:lnTo>
                  <a:lnTo>
                    <a:pt x="82397" y="149263"/>
                  </a:lnTo>
                  <a:lnTo>
                    <a:pt x="83921" y="155359"/>
                  </a:lnTo>
                  <a:lnTo>
                    <a:pt x="85445" y="158407"/>
                  </a:lnTo>
                  <a:lnTo>
                    <a:pt x="105257" y="158407"/>
                  </a:lnTo>
                  <a:close/>
                </a:path>
                <a:path w="142875" h="161925">
                  <a:moveTo>
                    <a:pt x="142494" y="0"/>
                  </a:moveTo>
                  <a:lnTo>
                    <a:pt x="122694" y="0"/>
                  </a:lnTo>
                  <a:lnTo>
                    <a:pt x="122694" y="158496"/>
                  </a:lnTo>
                  <a:lnTo>
                    <a:pt x="142494" y="158496"/>
                  </a:lnTo>
                  <a:lnTo>
                    <a:pt x="142494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45192" y="1183862"/>
              <a:ext cx="213550" cy="16021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3686556" y="1182623"/>
              <a:ext cx="62230" cy="160020"/>
            </a:xfrm>
            <a:custGeom>
              <a:avLst/>
              <a:gdLst/>
              <a:ahLst/>
              <a:cxnLst/>
              <a:rect l="l" t="t" r="r" b="b"/>
              <a:pathLst>
                <a:path w="62229" h="160019">
                  <a:moveTo>
                    <a:pt x="19799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799" y="158496"/>
                  </a:lnTo>
                  <a:lnTo>
                    <a:pt x="19799" y="0"/>
                  </a:lnTo>
                  <a:close/>
                </a:path>
                <a:path w="62229" h="160019">
                  <a:moveTo>
                    <a:pt x="62103" y="43916"/>
                  </a:moveTo>
                  <a:lnTo>
                    <a:pt x="42291" y="43916"/>
                  </a:lnTo>
                  <a:lnTo>
                    <a:pt x="42291" y="159829"/>
                  </a:lnTo>
                  <a:lnTo>
                    <a:pt x="62103" y="159829"/>
                  </a:lnTo>
                  <a:lnTo>
                    <a:pt x="62103" y="43916"/>
                  </a:lnTo>
                  <a:close/>
                </a:path>
                <a:path w="62229" h="160019">
                  <a:moveTo>
                    <a:pt x="62103" y="1244"/>
                  </a:moveTo>
                  <a:lnTo>
                    <a:pt x="42291" y="1244"/>
                  </a:lnTo>
                  <a:lnTo>
                    <a:pt x="42291" y="22580"/>
                  </a:lnTo>
                  <a:lnTo>
                    <a:pt x="62103" y="22580"/>
                  </a:lnTo>
                  <a:lnTo>
                    <a:pt x="62103" y="1244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80758" y="1223581"/>
              <a:ext cx="93059" cy="1174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01249" y="1223581"/>
              <a:ext cx="105156" cy="120491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088796" y="1182624"/>
            <a:ext cx="1162240" cy="205644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5333428" y="1187005"/>
            <a:ext cx="549275" cy="157480"/>
            <a:chOff x="5333428" y="1187005"/>
            <a:chExt cx="549275" cy="157480"/>
          </a:xfrm>
        </p:grpSpPr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33428" y="1187005"/>
              <a:ext cx="459009" cy="15706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819870" y="1223581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6764" y="3048"/>
                  </a:lnTo>
                  <a:lnTo>
                    <a:pt x="16764" y="19812"/>
                  </a:lnTo>
                  <a:lnTo>
                    <a:pt x="21336" y="12192"/>
                  </a:lnTo>
                  <a:lnTo>
                    <a:pt x="28956" y="457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863" y="0"/>
                  </a:lnTo>
                  <a:lnTo>
                    <a:pt x="54959" y="3048"/>
                  </a:lnTo>
                  <a:lnTo>
                    <a:pt x="62579" y="7620"/>
                  </a:lnTo>
                  <a:lnTo>
                    <a:pt x="54959" y="24384"/>
                  </a:lnTo>
                  <a:lnTo>
                    <a:pt x="50387" y="21336"/>
                  </a:lnTo>
                  <a:lnTo>
                    <a:pt x="33528" y="21336"/>
                  </a:lnTo>
                  <a:lnTo>
                    <a:pt x="28956" y="24384"/>
                  </a:lnTo>
                  <a:lnTo>
                    <a:pt x="25908" y="27432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19812" y="42672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5941885" y="1183862"/>
            <a:ext cx="380365" cy="158750"/>
            <a:chOff x="5941885" y="1183862"/>
            <a:chExt cx="380365" cy="158750"/>
          </a:xfrm>
        </p:grpSpPr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941885" y="1226629"/>
              <a:ext cx="157067" cy="11439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24955" y="1183862"/>
              <a:ext cx="196691" cy="158686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6417754" y="1183862"/>
            <a:ext cx="1038860" cy="160655"/>
            <a:chOff x="6417754" y="1183862"/>
            <a:chExt cx="1038860" cy="160655"/>
          </a:xfrm>
        </p:grpSpPr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417754" y="1223581"/>
              <a:ext cx="155543" cy="11744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600729" y="1223581"/>
              <a:ext cx="227266" cy="12049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6849415" y="1183868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5" h="157480">
                  <a:moveTo>
                    <a:pt x="18288" y="42672"/>
                  </a:moveTo>
                  <a:lnTo>
                    <a:pt x="0" y="42672"/>
                  </a:lnTo>
                  <a:lnTo>
                    <a:pt x="0" y="157060"/>
                  </a:lnTo>
                  <a:lnTo>
                    <a:pt x="18288" y="157060"/>
                  </a:lnTo>
                  <a:lnTo>
                    <a:pt x="18288" y="42672"/>
                  </a:lnTo>
                  <a:close/>
                </a:path>
                <a:path w="18415" h="157480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890575" y="1223581"/>
              <a:ext cx="155543" cy="11744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079640" y="118386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84"/>
                  </a:lnTo>
                  <a:lnTo>
                    <a:pt x="19812" y="158584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22414" y="1223581"/>
              <a:ext cx="214979" cy="12049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357300" y="1183862"/>
              <a:ext cx="99060" cy="160210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7538752" y="1187005"/>
            <a:ext cx="549275" cy="157480"/>
            <a:chOff x="7538752" y="1187005"/>
            <a:chExt cx="549275" cy="157480"/>
          </a:xfrm>
        </p:grpSpPr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538752" y="1187005"/>
              <a:ext cx="459105" cy="15706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025288" y="1223581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5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1336" y="12192"/>
                  </a:lnTo>
                  <a:lnTo>
                    <a:pt x="25908" y="7620"/>
                  </a:lnTo>
                  <a:lnTo>
                    <a:pt x="30480" y="4572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4864" y="3048"/>
                  </a:lnTo>
                  <a:lnTo>
                    <a:pt x="62579" y="7620"/>
                  </a:lnTo>
                  <a:lnTo>
                    <a:pt x="54864" y="24384"/>
                  </a:lnTo>
                  <a:lnTo>
                    <a:pt x="50292" y="21336"/>
                  </a:lnTo>
                  <a:lnTo>
                    <a:pt x="33528" y="21336"/>
                  </a:lnTo>
                  <a:lnTo>
                    <a:pt x="30480" y="24384"/>
                  </a:lnTo>
                  <a:lnTo>
                    <a:pt x="25908" y="27432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19812" y="42672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8162544" y="1183862"/>
            <a:ext cx="1027430" cy="201930"/>
            <a:chOff x="8162544" y="1183862"/>
            <a:chExt cx="1027430" cy="201930"/>
          </a:xfrm>
        </p:grpSpPr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162544" y="1223581"/>
              <a:ext cx="99155" cy="16163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287607" y="1223486"/>
              <a:ext cx="173926" cy="12049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487442" y="1223581"/>
              <a:ext cx="99155" cy="16163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607933" y="1223581"/>
              <a:ext cx="105251" cy="12049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739092" y="1183862"/>
              <a:ext cx="157067" cy="15868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922067" y="1223581"/>
              <a:ext cx="210502" cy="120491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9166860" y="1318259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904208" y="2718625"/>
            <a:ext cx="605790" cy="161925"/>
            <a:chOff x="904208" y="2718625"/>
            <a:chExt cx="605790" cy="161925"/>
          </a:xfrm>
        </p:grpSpPr>
        <p:pic>
          <p:nvPicPr>
            <p:cNvPr id="73" name="object 7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04208" y="2718625"/>
              <a:ext cx="118967" cy="15868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42987" y="2759868"/>
              <a:ext cx="105251" cy="12049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68050" y="2759868"/>
              <a:ext cx="94583" cy="12049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85494" y="2759868"/>
              <a:ext cx="105251" cy="12049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10557" y="2718625"/>
              <a:ext cx="99155" cy="161734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1589055" y="2759868"/>
            <a:ext cx="227329" cy="120650"/>
            <a:chOff x="1589055" y="2759868"/>
            <a:chExt cx="227329" cy="120650"/>
          </a:xfrm>
        </p:grpSpPr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589055" y="2759868"/>
              <a:ext cx="108299" cy="12049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23263" y="2759868"/>
              <a:ext cx="93059" cy="117443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1900142" y="2718625"/>
            <a:ext cx="299085" cy="161925"/>
            <a:chOff x="1900142" y="2718625"/>
            <a:chExt cx="299085" cy="161925"/>
          </a:xfrm>
        </p:grpSpPr>
        <p:pic>
          <p:nvPicPr>
            <p:cNvPr id="82" name="object 8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00142" y="2718625"/>
              <a:ext cx="167830" cy="16021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093880" y="2759868"/>
              <a:ext cx="105251" cy="120491"/>
            </a:xfrm>
            <a:prstGeom prst="rect">
              <a:avLst/>
            </a:prstGeom>
          </p:spPr>
        </p:pic>
      </p:grpSp>
      <p:pic>
        <p:nvPicPr>
          <p:cNvPr id="84" name="object 8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283047" y="2718530"/>
            <a:ext cx="1319212" cy="161829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690747" y="2717101"/>
            <a:ext cx="187547" cy="163258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5462968" y="2718625"/>
            <a:ext cx="297815" cy="161925"/>
            <a:chOff x="5462968" y="2718625"/>
            <a:chExt cx="297815" cy="161925"/>
          </a:xfrm>
        </p:grpSpPr>
        <p:pic>
          <p:nvPicPr>
            <p:cNvPr id="87" name="object 8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462968" y="2718625"/>
              <a:ext cx="166306" cy="16021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655183" y="2759868"/>
              <a:ext cx="105251" cy="120491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5850350" y="2718561"/>
            <a:ext cx="151130" cy="203200"/>
            <a:chOff x="5850350" y="2718561"/>
            <a:chExt cx="151130" cy="203200"/>
          </a:xfrm>
        </p:grpSpPr>
        <p:pic>
          <p:nvPicPr>
            <p:cNvPr id="90" name="object 9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50350" y="2759868"/>
              <a:ext cx="99155" cy="161639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5979985" y="2718561"/>
              <a:ext cx="21590" cy="66040"/>
            </a:xfrm>
            <a:custGeom>
              <a:avLst/>
              <a:gdLst/>
              <a:ahLst/>
              <a:cxnLst/>
              <a:rect l="l" t="t" r="r" b="b"/>
              <a:pathLst>
                <a:path w="21589" h="66039">
                  <a:moveTo>
                    <a:pt x="0" y="0"/>
                  </a:moveTo>
                  <a:lnTo>
                    <a:pt x="21431" y="0"/>
                  </a:lnTo>
                  <a:lnTo>
                    <a:pt x="21431" y="66040"/>
                  </a:lnTo>
                  <a:lnTo>
                    <a:pt x="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/>
          <p:nvPr/>
        </p:nvSpPr>
        <p:spPr>
          <a:xfrm>
            <a:off x="5979985" y="2718561"/>
            <a:ext cx="123825" cy="158750"/>
          </a:xfrm>
          <a:custGeom>
            <a:avLst/>
            <a:gdLst/>
            <a:ahLst/>
            <a:cxnLst/>
            <a:rect l="l" t="t" r="r" b="b"/>
            <a:pathLst>
              <a:path w="123825" h="158750">
                <a:moveTo>
                  <a:pt x="123532" y="0"/>
                </a:moveTo>
                <a:lnTo>
                  <a:pt x="103720" y="0"/>
                </a:lnTo>
                <a:lnTo>
                  <a:pt x="103720" y="66040"/>
                </a:lnTo>
                <a:lnTo>
                  <a:pt x="0" y="66040"/>
                </a:lnTo>
                <a:lnTo>
                  <a:pt x="0" y="83820"/>
                </a:lnTo>
                <a:lnTo>
                  <a:pt x="0" y="158750"/>
                </a:lnTo>
                <a:lnTo>
                  <a:pt x="21424" y="158750"/>
                </a:lnTo>
                <a:lnTo>
                  <a:pt x="21424" y="83820"/>
                </a:lnTo>
                <a:lnTo>
                  <a:pt x="103720" y="83820"/>
                </a:lnTo>
                <a:lnTo>
                  <a:pt x="103720" y="158750"/>
                </a:lnTo>
                <a:lnTo>
                  <a:pt x="123532" y="158750"/>
                </a:lnTo>
                <a:lnTo>
                  <a:pt x="123532" y="83820"/>
                </a:lnTo>
                <a:lnTo>
                  <a:pt x="123532" y="66040"/>
                </a:lnTo>
                <a:lnTo>
                  <a:pt x="12353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3" name="object 93"/>
          <p:cNvGrpSpPr/>
          <p:nvPr/>
        </p:nvGrpSpPr>
        <p:grpSpPr>
          <a:xfrm>
            <a:off x="6185916" y="2718816"/>
            <a:ext cx="520065" cy="161925"/>
            <a:chOff x="6185916" y="2718816"/>
            <a:chExt cx="520065" cy="161925"/>
          </a:xfrm>
        </p:grpSpPr>
        <p:pic>
          <p:nvPicPr>
            <p:cNvPr id="94" name="object 9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185916" y="2759868"/>
              <a:ext cx="225742" cy="120491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6438900" y="271881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480333" y="2762916"/>
              <a:ext cx="92964" cy="11744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600729" y="2759868"/>
              <a:ext cx="105251" cy="120491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789896" y="2717101"/>
            <a:ext cx="187642" cy="163258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7058311" y="2718625"/>
            <a:ext cx="58419" cy="158750"/>
          </a:xfrm>
          <a:custGeom>
            <a:avLst/>
            <a:gdLst/>
            <a:ahLst/>
            <a:cxnLst/>
            <a:rect l="l" t="t" r="r" b="b"/>
            <a:pathLst>
              <a:path w="58420" h="158750">
                <a:moveTo>
                  <a:pt x="58007" y="158686"/>
                </a:moveTo>
                <a:lnTo>
                  <a:pt x="38195" y="158686"/>
                </a:lnTo>
                <a:lnTo>
                  <a:pt x="38195" y="35147"/>
                </a:lnTo>
                <a:lnTo>
                  <a:pt x="33527" y="39719"/>
                </a:lnTo>
                <a:lnTo>
                  <a:pt x="27431" y="44291"/>
                </a:lnTo>
                <a:lnTo>
                  <a:pt x="12191" y="53435"/>
                </a:lnTo>
                <a:lnTo>
                  <a:pt x="4571" y="56483"/>
                </a:lnTo>
                <a:lnTo>
                  <a:pt x="0" y="58007"/>
                </a:lnTo>
                <a:lnTo>
                  <a:pt x="0" y="39719"/>
                </a:lnTo>
                <a:lnTo>
                  <a:pt x="7715" y="35788"/>
                </a:lnTo>
                <a:lnTo>
                  <a:pt x="14858" y="31134"/>
                </a:lnTo>
                <a:lnTo>
                  <a:pt x="44291" y="0"/>
                </a:lnTo>
                <a:lnTo>
                  <a:pt x="58007" y="0"/>
                </a:lnTo>
                <a:lnTo>
                  <a:pt x="58007" y="15868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168896" y="2718625"/>
            <a:ext cx="180975" cy="161925"/>
          </a:xfrm>
          <a:custGeom>
            <a:avLst/>
            <a:gdLst/>
            <a:ahLst/>
            <a:cxnLst/>
            <a:rect l="l" t="t" r="r" b="b"/>
            <a:pathLst>
              <a:path w="180975" h="161925">
                <a:moveTo>
                  <a:pt x="60947" y="91630"/>
                </a:moveTo>
                <a:lnTo>
                  <a:pt x="0" y="91630"/>
                </a:lnTo>
                <a:lnTo>
                  <a:pt x="0" y="111442"/>
                </a:lnTo>
                <a:lnTo>
                  <a:pt x="60947" y="111442"/>
                </a:lnTo>
                <a:lnTo>
                  <a:pt x="60947" y="91630"/>
                </a:lnTo>
                <a:close/>
              </a:path>
              <a:path w="180975" h="161925">
                <a:moveTo>
                  <a:pt x="180771" y="106781"/>
                </a:moveTo>
                <a:lnTo>
                  <a:pt x="166966" y="70205"/>
                </a:lnTo>
                <a:lnTo>
                  <a:pt x="160870" y="65125"/>
                </a:lnTo>
                <a:lnTo>
                  <a:pt x="160870" y="108305"/>
                </a:lnTo>
                <a:lnTo>
                  <a:pt x="160299" y="116713"/>
                </a:lnTo>
                <a:lnTo>
                  <a:pt x="138010" y="144970"/>
                </a:lnTo>
                <a:lnTo>
                  <a:pt x="124294" y="144970"/>
                </a:lnTo>
                <a:lnTo>
                  <a:pt x="102958" y="126682"/>
                </a:lnTo>
                <a:lnTo>
                  <a:pt x="99910" y="120586"/>
                </a:lnTo>
                <a:lnTo>
                  <a:pt x="98425" y="114554"/>
                </a:lnTo>
                <a:lnTo>
                  <a:pt x="98386" y="106781"/>
                </a:lnTo>
                <a:lnTo>
                  <a:pt x="98958" y="99974"/>
                </a:lnTo>
                <a:lnTo>
                  <a:pt x="121246" y="73253"/>
                </a:lnTo>
                <a:lnTo>
                  <a:pt x="138010" y="73253"/>
                </a:lnTo>
                <a:lnTo>
                  <a:pt x="160870" y="108305"/>
                </a:lnTo>
                <a:lnTo>
                  <a:pt x="160870" y="65125"/>
                </a:lnTo>
                <a:lnTo>
                  <a:pt x="159626" y="64109"/>
                </a:lnTo>
                <a:lnTo>
                  <a:pt x="151917" y="59918"/>
                </a:lnTo>
                <a:lnTo>
                  <a:pt x="143179" y="57340"/>
                </a:lnTo>
                <a:lnTo>
                  <a:pt x="133438" y="56489"/>
                </a:lnTo>
                <a:lnTo>
                  <a:pt x="125818" y="56489"/>
                </a:lnTo>
                <a:lnTo>
                  <a:pt x="95338" y="76301"/>
                </a:lnTo>
                <a:lnTo>
                  <a:pt x="95415" y="73253"/>
                </a:lnTo>
                <a:lnTo>
                  <a:pt x="95504" y="70205"/>
                </a:lnTo>
                <a:lnTo>
                  <a:pt x="95618" y="65468"/>
                </a:lnTo>
                <a:lnTo>
                  <a:pt x="95745" y="64109"/>
                </a:lnTo>
                <a:lnTo>
                  <a:pt x="95872" y="62750"/>
                </a:lnTo>
                <a:lnTo>
                  <a:pt x="96481" y="55918"/>
                </a:lnTo>
                <a:lnTo>
                  <a:pt x="97904" y="47802"/>
                </a:lnTo>
                <a:lnTo>
                  <a:pt x="99910" y="41249"/>
                </a:lnTo>
                <a:lnTo>
                  <a:pt x="104482" y="32105"/>
                </a:lnTo>
                <a:lnTo>
                  <a:pt x="109054" y="25908"/>
                </a:lnTo>
                <a:lnTo>
                  <a:pt x="115150" y="21336"/>
                </a:lnTo>
                <a:lnTo>
                  <a:pt x="119722" y="16764"/>
                </a:lnTo>
                <a:lnTo>
                  <a:pt x="125818" y="15240"/>
                </a:lnTo>
                <a:lnTo>
                  <a:pt x="139534" y="15240"/>
                </a:lnTo>
                <a:lnTo>
                  <a:pt x="145630" y="18288"/>
                </a:lnTo>
                <a:lnTo>
                  <a:pt x="150202" y="24384"/>
                </a:lnTo>
                <a:lnTo>
                  <a:pt x="153250" y="27533"/>
                </a:lnTo>
                <a:lnTo>
                  <a:pt x="156298" y="33629"/>
                </a:lnTo>
                <a:lnTo>
                  <a:pt x="157822" y="41249"/>
                </a:lnTo>
                <a:lnTo>
                  <a:pt x="177723" y="39725"/>
                </a:lnTo>
                <a:lnTo>
                  <a:pt x="175971" y="30899"/>
                </a:lnTo>
                <a:lnTo>
                  <a:pt x="172923" y="22910"/>
                </a:lnTo>
                <a:lnTo>
                  <a:pt x="168440" y="16065"/>
                </a:lnTo>
                <a:lnTo>
                  <a:pt x="167513" y="15240"/>
                </a:lnTo>
                <a:lnTo>
                  <a:pt x="162394" y="10668"/>
                </a:lnTo>
                <a:lnTo>
                  <a:pt x="156349" y="5791"/>
                </a:lnTo>
                <a:lnTo>
                  <a:pt x="149440" y="2476"/>
                </a:lnTo>
                <a:lnTo>
                  <a:pt x="141389" y="596"/>
                </a:lnTo>
                <a:lnTo>
                  <a:pt x="131914" y="0"/>
                </a:lnTo>
                <a:lnTo>
                  <a:pt x="120154" y="1143"/>
                </a:lnTo>
                <a:lnTo>
                  <a:pt x="85166" y="30086"/>
                </a:lnTo>
                <a:lnTo>
                  <a:pt x="76504" y="65468"/>
                </a:lnTo>
                <a:lnTo>
                  <a:pt x="75603" y="82397"/>
                </a:lnTo>
                <a:lnTo>
                  <a:pt x="84493" y="132778"/>
                </a:lnTo>
                <a:lnTo>
                  <a:pt x="119265" y="160591"/>
                </a:lnTo>
                <a:lnTo>
                  <a:pt x="130390" y="161734"/>
                </a:lnTo>
                <a:lnTo>
                  <a:pt x="137223" y="161188"/>
                </a:lnTo>
                <a:lnTo>
                  <a:pt x="167081" y="144970"/>
                </a:lnTo>
                <a:lnTo>
                  <a:pt x="170230" y="140614"/>
                </a:lnTo>
                <a:lnTo>
                  <a:pt x="170319" y="140398"/>
                </a:lnTo>
                <a:lnTo>
                  <a:pt x="173062" y="134302"/>
                </a:lnTo>
                <a:lnTo>
                  <a:pt x="176237" y="128308"/>
                </a:lnTo>
                <a:lnTo>
                  <a:pt x="178676" y="121729"/>
                </a:lnTo>
                <a:lnTo>
                  <a:pt x="180225" y="114554"/>
                </a:lnTo>
                <a:lnTo>
                  <a:pt x="180238" y="114401"/>
                </a:lnTo>
                <a:lnTo>
                  <a:pt x="180771" y="10678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1" name="object 101"/>
          <p:cNvGrpSpPr/>
          <p:nvPr/>
        </p:nvGrpSpPr>
        <p:grpSpPr>
          <a:xfrm>
            <a:off x="7439596" y="2718530"/>
            <a:ext cx="852805" cy="161925"/>
            <a:chOff x="7439596" y="2718530"/>
            <a:chExt cx="852805" cy="161925"/>
          </a:xfrm>
        </p:grpSpPr>
        <p:sp>
          <p:nvSpPr>
            <p:cNvPr id="102" name="object 102"/>
            <p:cNvSpPr/>
            <p:nvPr/>
          </p:nvSpPr>
          <p:spPr>
            <a:xfrm>
              <a:off x="7439583" y="271853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491507" y="2718625"/>
              <a:ext cx="208883" cy="161734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7734008" y="2718536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779734" y="2723197"/>
              <a:ext cx="398049" cy="15716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197595" y="2759868"/>
              <a:ext cx="94583" cy="120491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8376094" y="2718530"/>
            <a:ext cx="436245" cy="161925"/>
            <a:chOff x="8376094" y="2718530"/>
            <a:chExt cx="436245" cy="161925"/>
          </a:xfrm>
        </p:grpSpPr>
        <p:pic>
          <p:nvPicPr>
            <p:cNvPr id="108" name="object 1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376094" y="2759868"/>
              <a:ext cx="106775" cy="12049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502681" y="2718530"/>
              <a:ext cx="131159" cy="16182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659749" y="2718625"/>
              <a:ext cx="99155" cy="161734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8792432" y="2718530"/>
              <a:ext cx="20320" cy="23495"/>
            </a:xfrm>
            <a:custGeom>
              <a:avLst/>
              <a:gdLst/>
              <a:ahLst/>
              <a:cxnLst/>
              <a:rect l="l" t="t" r="r" b="b"/>
              <a:pathLst>
                <a:path w="20320" h="23494">
                  <a:moveTo>
                    <a:pt x="19812" y="22955"/>
                  </a:moveTo>
                  <a:lnTo>
                    <a:pt x="0" y="2295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2295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8792432" y="2723197"/>
            <a:ext cx="236854" cy="200025"/>
            <a:chOff x="8792432" y="2723197"/>
            <a:chExt cx="236854" cy="200025"/>
          </a:xfrm>
        </p:grpSpPr>
        <p:sp>
          <p:nvSpPr>
            <p:cNvPr id="113" name="object 113"/>
            <p:cNvSpPr/>
            <p:nvPr/>
          </p:nvSpPr>
          <p:spPr>
            <a:xfrm>
              <a:off x="8792432" y="2762821"/>
              <a:ext cx="20320" cy="114935"/>
            </a:xfrm>
            <a:custGeom>
              <a:avLst/>
              <a:gdLst/>
              <a:ahLst/>
              <a:cxnLst/>
              <a:rect l="l" t="t" r="r" b="b"/>
              <a:pathLst>
                <a:path w="20320" h="114935">
                  <a:moveTo>
                    <a:pt x="19812" y="114395"/>
                  </a:moveTo>
                  <a:lnTo>
                    <a:pt x="0" y="1143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143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833580" y="2723197"/>
              <a:ext cx="195262" cy="199834"/>
            </a:xfrm>
            <a:prstGeom prst="rect">
              <a:avLst/>
            </a:prstGeom>
          </p:spPr>
        </p:pic>
      </p:grpSp>
      <p:pic>
        <p:nvPicPr>
          <p:cNvPr id="115" name="object 115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921061" y="2718530"/>
            <a:ext cx="1483995" cy="402907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9117329" y="2718625"/>
            <a:ext cx="359949" cy="161734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95064" y="2958179"/>
            <a:ext cx="187642" cy="163163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149762" y="2961227"/>
            <a:ext cx="302037" cy="160210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1541716" y="2961132"/>
            <a:ext cx="852805" cy="160655"/>
            <a:chOff x="1541716" y="2961132"/>
            <a:chExt cx="852805" cy="160655"/>
          </a:xfrm>
        </p:grpSpPr>
        <p:sp>
          <p:nvSpPr>
            <p:cNvPr id="120" name="object 120"/>
            <p:cNvSpPr/>
            <p:nvPr/>
          </p:nvSpPr>
          <p:spPr>
            <a:xfrm>
              <a:off x="1541716" y="296113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99"/>
                  </a:lnTo>
                  <a:lnTo>
                    <a:pt x="19812" y="158699"/>
                  </a:lnTo>
                  <a:lnTo>
                    <a:pt x="19812" y="44297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593627" y="2961227"/>
              <a:ext cx="208978" cy="160210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836128" y="2961131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297"/>
                  </a:moveTo>
                  <a:lnTo>
                    <a:pt x="0" y="44297"/>
                  </a:lnTo>
                  <a:lnTo>
                    <a:pt x="0" y="158699"/>
                  </a:lnTo>
                  <a:lnTo>
                    <a:pt x="18288" y="158699"/>
                  </a:lnTo>
                  <a:lnTo>
                    <a:pt x="18288" y="44297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8288" y="22961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881854" y="2964275"/>
              <a:ext cx="398049" cy="157162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299811" y="3002375"/>
              <a:ext cx="94487" cy="119062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>
            <a:off x="2485834" y="2961132"/>
            <a:ext cx="918210" cy="205104"/>
            <a:chOff x="2485834" y="2961132"/>
            <a:chExt cx="918210" cy="205104"/>
          </a:xfrm>
        </p:grpSpPr>
        <p:pic>
          <p:nvPicPr>
            <p:cNvPr id="126" name="object 12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485834" y="3002470"/>
              <a:ext cx="92963" cy="117443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604897" y="3002375"/>
              <a:ext cx="105155" cy="11906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737485" y="2961132"/>
              <a:ext cx="395858" cy="160305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3167621" y="2961131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297"/>
                  </a:moveTo>
                  <a:lnTo>
                    <a:pt x="0" y="44297"/>
                  </a:lnTo>
                  <a:lnTo>
                    <a:pt x="0" y="158699"/>
                  </a:lnTo>
                  <a:lnTo>
                    <a:pt x="18288" y="158699"/>
                  </a:lnTo>
                  <a:lnTo>
                    <a:pt x="18288" y="44297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8288" y="22961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208782" y="2964275"/>
              <a:ext cx="195262" cy="201358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3495484" y="2961227"/>
            <a:ext cx="340360" cy="160655"/>
            <a:chOff x="3495484" y="2961227"/>
            <a:chExt cx="340360" cy="160655"/>
          </a:xfrm>
        </p:grpSpPr>
        <p:pic>
          <p:nvPicPr>
            <p:cNvPr id="132" name="object 13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495484" y="3002375"/>
              <a:ext cx="105251" cy="119062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628167" y="2961227"/>
              <a:ext cx="207454" cy="160210"/>
            </a:xfrm>
            <a:prstGeom prst="rect">
              <a:avLst/>
            </a:prstGeom>
          </p:spPr>
        </p:pic>
      </p:grpSp>
      <p:sp>
        <p:nvSpPr>
          <p:cNvPr id="134" name="object 134"/>
          <p:cNvSpPr/>
          <p:nvPr/>
        </p:nvSpPr>
        <p:spPr>
          <a:xfrm>
            <a:off x="5440108" y="2961131"/>
            <a:ext cx="560070" cy="160655"/>
          </a:xfrm>
          <a:custGeom>
            <a:avLst/>
            <a:gdLst/>
            <a:ahLst/>
            <a:cxnLst/>
            <a:rect l="l" t="t" r="r" b="b"/>
            <a:pathLst>
              <a:path w="560070" h="160655">
                <a:moveTo>
                  <a:pt x="18288" y="44297"/>
                </a:moveTo>
                <a:lnTo>
                  <a:pt x="0" y="44297"/>
                </a:lnTo>
                <a:lnTo>
                  <a:pt x="0" y="158699"/>
                </a:lnTo>
                <a:lnTo>
                  <a:pt x="18288" y="158699"/>
                </a:lnTo>
                <a:lnTo>
                  <a:pt x="18288" y="44297"/>
                </a:lnTo>
                <a:close/>
              </a:path>
              <a:path w="560070" h="160655">
                <a:moveTo>
                  <a:pt x="18288" y="0"/>
                </a:moveTo>
                <a:lnTo>
                  <a:pt x="0" y="0"/>
                </a:lnTo>
                <a:lnTo>
                  <a:pt x="0" y="22961"/>
                </a:lnTo>
                <a:lnTo>
                  <a:pt x="18288" y="22961"/>
                </a:lnTo>
                <a:lnTo>
                  <a:pt x="18288" y="0"/>
                </a:lnTo>
                <a:close/>
              </a:path>
              <a:path w="560070" h="160655">
                <a:moveTo>
                  <a:pt x="144868" y="119062"/>
                </a:moveTo>
                <a:lnTo>
                  <a:pt x="126580" y="116014"/>
                </a:lnTo>
                <a:lnTo>
                  <a:pt x="125056" y="125158"/>
                </a:lnTo>
                <a:lnTo>
                  <a:pt x="122008" y="132778"/>
                </a:lnTo>
                <a:lnTo>
                  <a:pt x="117436" y="137350"/>
                </a:lnTo>
                <a:lnTo>
                  <a:pt x="111340" y="141922"/>
                </a:lnTo>
                <a:lnTo>
                  <a:pt x="105244" y="145072"/>
                </a:lnTo>
                <a:lnTo>
                  <a:pt x="88480" y="145072"/>
                </a:lnTo>
                <a:lnTo>
                  <a:pt x="66090" y="111379"/>
                </a:lnTo>
                <a:lnTo>
                  <a:pt x="65519" y="100774"/>
                </a:lnTo>
                <a:lnTo>
                  <a:pt x="66090" y="90182"/>
                </a:lnTo>
                <a:lnTo>
                  <a:pt x="91694" y="57391"/>
                </a:lnTo>
                <a:lnTo>
                  <a:pt x="99148" y="56578"/>
                </a:lnTo>
                <a:lnTo>
                  <a:pt x="105244" y="56578"/>
                </a:lnTo>
                <a:lnTo>
                  <a:pt x="125056" y="79438"/>
                </a:lnTo>
                <a:lnTo>
                  <a:pt x="143344" y="77914"/>
                </a:lnTo>
                <a:lnTo>
                  <a:pt x="121843" y="46393"/>
                </a:lnTo>
                <a:lnTo>
                  <a:pt x="97624" y="41249"/>
                </a:lnTo>
                <a:lnTo>
                  <a:pt x="90766" y="41554"/>
                </a:lnTo>
                <a:lnTo>
                  <a:pt x="55524" y="62217"/>
                </a:lnTo>
                <a:lnTo>
                  <a:pt x="45707" y="100774"/>
                </a:lnTo>
                <a:lnTo>
                  <a:pt x="46570" y="114757"/>
                </a:lnTo>
                <a:lnTo>
                  <a:pt x="67754" y="151955"/>
                </a:lnTo>
                <a:lnTo>
                  <a:pt x="97624" y="160312"/>
                </a:lnTo>
                <a:lnTo>
                  <a:pt x="106476" y="159715"/>
                </a:lnTo>
                <a:lnTo>
                  <a:pt x="140106" y="136029"/>
                </a:lnTo>
                <a:lnTo>
                  <a:pt x="144868" y="119062"/>
                </a:lnTo>
                <a:close/>
              </a:path>
              <a:path w="560070" h="160655">
                <a:moveTo>
                  <a:pt x="256209" y="158788"/>
                </a:moveTo>
                <a:lnTo>
                  <a:pt x="253161" y="154216"/>
                </a:lnTo>
                <a:lnTo>
                  <a:pt x="250113" y="145072"/>
                </a:lnTo>
                <a:lnTo>
                  <a:pt x="250113" y="143446"/>
                </a:lnTo>
                <a:lnTo>
                  <a:pt x="250113" y="100774"/>
                </a:lnTo>
                <a:lnTo>
                  <a:pt x="250113" y="76390"/>
                </a:lnTo>
                <a:lnTo>
                  <a:pt x="248589" y="70294"/>
                </a:lnTo>
                <a:lnTo>
                  <a:pt x="248589" y="65722"/>
                </a:lnTo>
                <a:lnTo>
                  <a:pt x="245541" y="56578"/>
                </a:lnTo>
                <a:lnTo>
                  <a:pt x="242493" y="53441"/>
                </a:lnTo>
                <a:lnTo>
                  <a:pt x="239445" y="48869"/>
                </a:lnTo>
                <a:lnTo>
                  <a:pt x="234873" y="47345"/>
                </a:lnTo>
                <a:lnTo>
                  <a:pt x="228777" y="44297"/>
                </a:lnTo>
                <a:lnTo>
                  <a:pt x="222681" y="42773"/>
                </a:lnTo>
                <a:lnTo>
                  <a:pt x="215061" y="41249"/>
                </a:lnTo>
                <a:lnTo>
                  <a:pt x="204393" y="41249"/>
                </a:lnTo>
                <a:lnTo>
                  <a:pt x="166204" y="51917"/>
                </a:lnTo>
                <a:lnTo>
                  <a:pt x="154012" y="76390"/>
                </a:lnTo>
                <a:lnTo>
                  <a:pt x="172300" y="79438"/>
                </a:lnTo>
                <a:lnTo>
                  <a:pt x="173824" y="70294"/>
                </a:lnTo>
                <a:lnTo>
                  <a:pt x="178485" y="65722"/>
                </a:lnTo>
                <a:lnTo>
                  <a:pt x="181533" y="61150"/>
                </a:lnTo>
                <a:lnTo>
                  <a:pt x="186105" y="58102"/>
                </a:lnTo>
                <a:lnTo>
                  <a:pt x="193725" y="56578"/>
                </a:lnTo>
                <a:lnTo>
                  <a:pt x="212013" y="56578"/>
                </a:lnTo>
                <a:lnTo>
                  <a:pt x="219633" y="59626"/>
                </a:lnTo>
                <a:lnTo>
                  <a:pt x="227253" y="67246"/>
                </a:lnTo>
                <a:lnTo>
                  <a:pt x="230301" y="71818"/>
                </a:lnTo>
                <a:lnTo>
                  <a:pt x="230301" y="85534"/>
                </a:lnTo>
                <a:lnTo>
                  <a:pt x="230301" y="100774"/>
                </a:lnTo>
                <a:lnTo>
                  <a:pt x="230301" y="116014"/>
                </a:lnTo>
                <a:lnTo>
                  <a:pt x="228777" y="122110"/>
                </a:lnTo>
                <a:lnTo>
                  <a:pt x="201345" y="145072"/>
                </a:lnTo>
                <a:lnTo>
                  <a:pt x="186105" y="145072"/>
                </a:lnTo>
                <a:lnTo>
                  <a:pt x="180009" y="143446"/>
                </a:lnTo>
                <a:lnTo>
                  <a:pt x="176961" y="140398"/>
                </a:lnTo>
                <a:lnTo>
                  <a:pt x="172300" y="137350"/>
                </a:lnTo>
                <a:lnTo>
                  <a:pt x="170776" y="132778"/>
                </a:lnTo>
                <a:lnTo>
                  <a:pt x="170776" y="123634"/>
                </a:lnTo>
                <a:lnTo>
                  <a:pt x="173824" y="117538"/>
                </a:lnTo>
                <a:lnTo>
                  <a:pt x="175437" y="116014"/>
                </a:lnTo>
                <a:lnTo>
                  <a:pt x="178485" y="112966"/>
                </a:lnTo>
                <a:lnTo>
                  <a:pt x="184581" y="109918"/>
                </a:lnTo>
                <a:lnTo>
                  <a:pt x="190677" y="108394"/>
                </a:lnTo>
                <a:lnTo>
                  <a:pt x="198297" y="108394"/>
                </a:lnTo>
                <a:lnTo>
                  <a:pt x="216585" y="104584"/>
                </a:lnTo>
                <a:lnTo>
                  <a:pt x="224015" y="102831"/>
                </a:lnTo>
                <a:lnTo>
                  <a:pt x="230301" y="100774"/>
                </a:lnTo>
                <a:lnTo>
                  <a:pt x="230301" y="85534"/>
                </a:lnTo>
                <a:lnTo>
                  <a:pt x="223761" y="87566"/>
                </a:lnTo>
                <a:lnTo>
                  <a:pt x="215633" y="89154"/>
                </a:lnTo>
                <a:lnTo>
                  <a:pt x="206095" y="90474"/>
                </a:lnTo>
                <a:lnTo>
                  <a:pt x="195249" y="91630"/>
                </a:lnTo>
                <a:lnTo>
                  <a:pt x="187629" y="93154"/>
                </a:lnTo>
                <a:lnTo>
                  <a:pt x="181533" y="94678"/>
                </a:lnTo>
                <a:lnTo>
                  <a:pt x="178485" y="94678"/>
                </a:lnTo>
                <a:lnTo>
                  <a:pt x="172300" y="96202"/>
                </a:lnTo>
                <a:lnTo>
                  <a:pt x="167728" y="99250"/>
                </a:lnTo>
                <a:lnTo>
                  <a:pt x="163156" y="100774"/>
                </a:lnTo>
                <a:lnTo>
                  <a:pt x="160108" y="103822"/>
                </a:lnTo>
                <a:lnTo>
                  <a:pt x="150964" y="117538"/>
                </a:lnTo>
                <a:lnTo>
                  <a:pt x="149440" y="122110"/>
                </a:lnTo>
                <a:lnTo>
                  <a:pt x="149440" y="137350"/>
                </a:lnTo>
                <a:lnTo>
                  <a:pt x="180340" y="159740"/>
                </a:lnTo>
                <a:lnTo>
                  <a:pt x="189153" y="160312"/>
                </a:lnTo>
                <a:lnTo>
                  <a:pt x="196773" y="160312"/>
                </a:lnTo>
                <a:lnTo>
                  <a:pt x="231825" y="143446"/>
                </a:lnTo>
                <a:lnTo>
                  <a:pt x="231825" y="149644"/>
                </a:lnTo>
                <a:lnTo>
                  <a:pt x="234873" y="158788"/>
                </a:lnTo>
                <a:lnTo>
                  <a:pt x="256209" y="158788"/>
                </a:lnTo>
                <a:close/>
              </a:path>
              <a:path w="560070" h="160655">
                <a:moveTo>
                  <a:pt x="327939" y="157264"/>
                </a:moveTo>
                <a:lnTo>
                  <a:pt x="324891" y="140398"/>
                </a:lnTo>
                <a:lnTo>
                  <a:pt x="321843" y="141922"/>
                </a:lnTo>
                <a:lnTo>
                  <a:pt x="314223" y="141922"/>
                </a:lnTo>
                <a:lnTo>
                  <a:pt x="311175" y="140398"/>
                </a:lnTo>
                <a:lnTo>
                  <a:pt x="309651" y="140398"/>
                </a:lnTo>
                <a:lnTo>
                  <a:pt x="306603" y="137350"/>
                </a:lnTo>
                <a:lnTo>
                  <a:pt x="306603" y="134302"/>
                </a:lnTo>
                <a:lnTo>
                  <a:pt x="305079" y="131254"/>
                </a:lnTo>
                <a:lnTo>
                  <a:pt x="305079" y="58102"/>
                </a:lnTo>
                <a:lnTo>
                  <a:pt x="324891" y="58102"/>
                </a:lnTo>
                <a:lnTo>
                  <a:pt x="324891" y="44297"/>
                </a:lnTo>
                <a:lnTo>
                  <a:pt x="305079" y="44297"/>
                </a:lnTo>
                <a:lnTo>
                  <a:pt x="305079" y="3149"/>
                </a:lnTo>
                <a:lnTo>
                  <a:pt x="286791" y="15341"/>
                </a:lnTo>
                <a:lnTo>
                  <a:pt x="286791" y="44297"/>
                </a:lnTo>
                <a:lnTo>
                  <a:pt x="271551" y="44297"/>
                </a:lnTo>
                <a:lnTo>
                  <a:pt x="271551" y="58102"/>
                </a:lnTo>
                <a:lnTo>
                  <a:pt x="286791" y="58102"/>
                </a:lnTo>
                <a:lnTo>
                  <a:pt x="286791" y="143446"/>
                </a:lnTo>
                <a:lnTo>
                  <a:pt x="288315" y="148120"/>
                </a:lnTo>
                <a:lnTo>
                  <a:pt x="289839" y="151168"/>
                </a:lnTo>
                <a:lnTo>
                  <a:pt x="292887" y="154216"/>
                </a:lnTo>
                <a:lnTo>
                  <a:pt x="297459" y="155740"/>
                </a:lnTo>
                <a:lnTo>
                  <a:pt x="300507" y="158788"/>
                </a:lnTo>
                <a:lnTo>
                  <a:pt x="306603" y="160312"/>
                </a:lnTo>
                <a:lnTo>
                  <a:pt x="317271" y="160312"/>
                </a:lnTo>
                <a:lnTo>
                  <a:pt x="321843" y="158788"/>
                </a:lnTo>
                <a:lnTo>
                  <a:pt x="327939" y="157264"/>
                </a:lnTo>
                <a:close/>
              </a:path>
              <a:path w="560070" h="160655">
                <a:moveTo>
                  <a:pt x="445376" y="100774"/>
                </a:moveTo>
                <a:lnTo>
                  <a:pt x="444487" y="90106"/>
                </a:lnTo>
                <a:lnTo>
                  <a:pt x="444284" y="87655"/>
                </a:lnTo>
                <a:lnTo>
                  <a:pt x="441185" y="75819"/>
                </a:lnTo>
                <a:lnTo>
                  <a:pt x="436384" y="65417"/>
                </a:lnTo>
                <a:lnTo>
                  <a:pt x="430136" y="56578"/>
                </a:lnTo>
                <a:lnTo>
                  <a:pt x="424040" y="51104"/>
                </a:lnTo>
                <a:lnTo>
                  <a:pt x="424040" y="80962"/>
                </a:lnTo>
                <a:lnTo>
                  <a:pt x="424040" y="90106"/>
                </a:lnTo>
                <a:lnTo>
                  <a:pt x="359943" y="90106"/>
                </a:lnTo>
                <a:lnTo>
                  <a:pt x="361391" y="82664"/>
                </a:lnTo>
                <a:lnTo>
                  <a:pt x="363562" y="76200"/>
                </a:lnTo>
                <a:lnTo>
                  <a:pt x="363664" y="76009"/>
                </a:lnTo>
                <a:lnTo>
                  <a:pt x="363766" y="75819"/>
                </a:lnTo>
                <a:lnTo>
                  <a:pt x="366585" y="70612"/>
                </a:lnTo>
                <a:lnTo>
                  <a:pt x="370611" y="65722"/>
                </a:lnTo>
                <a:lnTo>
                  <a:pt x="376707" y="59626"/>
                </a:lnTo>
                <a:lnTo>
                  <a:pt x="384327" y="56578"/>
                </a:lnTo>
                <a:lnTo>
                  <a:pt x="391947" y="56578"/>
                </a:lnTo>
                <a:lnTo>
                  <a:pt x="399402" y="57416"/>
                </a:lnTo>
                <a:lnTo>
                  <a:pt x="405853" y="59817"/>
                </a:lnTo>
                <a:lnTo>
                  <a:pt x="411454" y="63652"/>
                </a:lnTo>
                <a:lnTo>
                  <a:pt x="416331" y="68770"/>
                </a:lnTo>
                <a:lnTo>
                  <a:pt x="420903" y="73342"/>
                </a:lnTo>
                <a:lnTo>
                  <a:pt x="391947" y="41249"/>
                </a:lnTo>
                <a:lnTo>
                  <a:pt x="381063" y="42125"/>
                </a:lnTo>
                <a:lnTo>
                  <a:pt x="347624" y="65417"/>
                </a:lnTo>
                <a:lnTo>
                  <a:pt x="338721" y="100774"/>
                </a:lnTo>
                <a:lnTo>
                  <a:pt x="338810" y="105346"/>
                </a:lnTo>
                <a:lnTo>
                  <a:pt x="353847" y="145072"/>
                </a:lnTo>
                <a:lnTo>
                  <a:pt x="393471" y="160312"/>
                </a:lnTo>
                <a:lnTo>
                  <a:pt x="403212" y="159740"/>
                </a:lnTo>
                <a:lnTo>
                  <a:pt x="437184" y="139687"/>
                </a:lnTo>
                <a:lnTo>
                  <a:pt x="443852" y="123634"/>
                </a:lnTo>
                <a:lnTo>
                  <a:pt x="424040" y="120586"/>
                </a:lnTo>
                <a:lnTo>
                  <a:pt x="420903" y="129730"/>
                </a:lnTo>
                <a:lnTo>
                  <a:pt x="416331" y="135826"/>
                </a:lnTo>
                <a:lnTo>
                  <a:pt x="411759" y="138874"/>
                </a:lnTo>
                <a:lnTo>
                  <a:pt x="407187" y="143446"/>
                </a:lnTo>
                <a:lnTo>
                  <a:pt x="401091" y="145072"/>
                </a:lnTo>
                <a:lnTo>
                  <a:pt x="393471" y="145072"/>
                </a:lnTo>
                <a:lnTo>
                  <a:pt x="386880" y="144462"/>
                </a:lnTo>
                <a:lnTo>
                  <a:pt x="359867" y="114808"/>
                </a:lnTo>
                <a:lnTo>
                  <a:pt x="358419" y="105346"/>
                </a:lnTo>
                <a:lnTo>
                  <a:pt x="443852" y="105346"/>
                </a:lnTo>
                <a:lnTo>
                  <a:pt x="445376" y="103822"/>
                </a:lnTo>
                <a:lnTo>
                  <a:pt x="445376" y="100774"/>
                </a:lnTo>
                <a:close/>
              </a:path>
              <a:path w="560070" h="160655">
                <a:moveTo>
                  <a:pt x="559777" y="117538"/>
                </a:moveTo>
                <a:lnTo>
                  <a:pt x="547585" y="99250"/>
                </a:lnTo>
                <a:lnTo>
                  <a:pt x="541401" y="97726"/>
                </a:lnTo>
                <a:lnTo>
                  <a:pt x="536867" y="95440"/>
                </a:lnTo>
                <a:lnTo>
                  <a:pt x="530352" y="93154"/>
                </a:lnTo>
                <a:lnTo>
                  <a:pt x="522109" y="90868"/>
                </a:lnTo>
                <a:lnTo>
                  <a:pt x="512445" y="88582"/>
                </a:lnTo>
                <a:lnTo>
                  <a:pt x="503301" y="85534"/>
                </a:lnTo>
                <a:lnTo>
                  <a:pt x="497205" y="84010"/>
                </a:lnTo>
                <a:lnTo>
                  <a:pt x="495681" y="84010"/>
                </a:lnTo>
                <a:lnTo>
                  <a:pt x="489585" y="80962"/>
                </a:lnTo>
                <a:lnTo>
                  <a:pt x="488061" y="77914"/>
                </a:lnTo>
                <a:lnTo>
                  <a:pt x="486537" y="76390"/>
                </a:lnTo>
                <a:lnTo>
                  <a:pt x="486537" y="67246"/>
                </a:lnTo>
                <a:lnTo>
                  <a:pt x="488061" y="64198"/>
                </a:lnTo>
                <a:lnTo>
                  <a:pt x="491109" y="61150"/>
                </a:lnTo>
                <a:lnTo>
                  <a:pt x="495681" y="58102"/>
                </a:lnTo>
                <a:lnTo>
                  <a:pt x="501777" y="56578"/>
                </a:lnTo>
                <a:lnTo>
                  <a:pt x="518541" y="56578"/>
                </a:lnTo>
                <a:lnTo>
                  <a:pt x="524637" y="58102"/>
                </a:lnTo>
                <a:lnTo>
                  <a:pt x="527685" y="62674"/>
                </a:lnTo>
                <a:lnTo>
                  <a:pt x="532257" y="65722"/>
                </a:lnTo>
                <a:lnTo>
                  <a:pt x="535305" y="70294"/>
                </a:lnTo>
                <a:lnTo>
                  <a:pt x="535305" y="76390"/>
                </a:lnTo>
                <a:lnTo>
                  <a:pt x="555205" y="73342"/>
                </a:lnTo>
                <a:lnTo>
                  <a:pt x="526161" y="42773"/>
                </a:lnTo>
                <a:lnTo>
                  <a:pt x="518541" y="41249"/>
                </a:lnTo>
                <a:lnTo>
                  <a:pt x="497205" y="41249"/>
                </a:lnTo>
                <a:lnTo>
                  <a:pt x="492633" y="42773"/>
                </a:lnTo>
                <a:lnTo>
                  <a:pt x="486537" y="44297"/>
                </a:lnTo>
                <a:lnTo>
                  <a:pt x="483489" y="47345"/>
                </a:lnTo>
                <a:lnTo>
                  <a:pt x="480441" y="48869"/>
                </a:lnTo>
                <a:lnTo>
                  <a:pt x="475869" y="51917"/>
                </a:lnTo>
                <a:lnTo>
                  <a:pt x="472821" y="55054"/>
                </a:lnTo>
                <a:lnTo>
                  <a:pt x="471297" y="59626"/>
                </a:lnTo>
                <a:lnTo>
                  <a:pt x="468249" y="64198"/>
                </a:lnTo>
                <a:lnTo>
                  <a:pt x="466725" y="68770"/>
                </a:lnTo>
                <a:lnTo>
                  <a:pt x="466725" y="79438"/>
                </a:lnTo>
                <a:lnTo>
                  <a:pt x="488670" y="102209"/>
                </a:lnTo>
                <a:lnTo>
                  <a:pt x="524637" y="112966"/>
                </a:lnTo>
                <a:lnTo>
                  <a:pt x="530733" y="114490"/>
                </a:lnTo>
                <a:lnTo>
                  <a:pt x="533781" y="116014"/>
                </a:lnTo>
                <a:lnTo>
                  <a:pt x="536829" y="119062"/>
                </a:lnTo>
                <a:lnTo>
                  <a:pt x="538353" y="122110"/>
                </a:lnTo>
                <a:lnTo>
                  <a:pt x="538353" y="131254"/>
                </a:lnTo>
                <a:lnTo>
                  <a:pt x="536829" y="135826"/>
                </a:lnTo>
                <a:lnTo>
                  <a:pt x="532257" y="138874"/>
                </a:lnTo>
                <a:lnTo>
                  <a:pt x="527685" y="143446"/>
                </a:lnTo>
                <a:lnTo>
                  <a:pt x="521589" y="145072"/>
                </a:lnTo>
                <a:lnTo>
                  <a:pt x="503301" y="145072"/>
                </a:lnTo>
                <a:lnTo>
                  <a:pt x="497205" y="143446"/>
                </a:lnTo>
                <a:lnTo>
                  <a:pt x="492633" y="138874"/>
                </a:lnTo>
                <a:lnTo>
                  <a:pt x="486537" y="134302"/>
                </a:lnTo>
                <a:lnTo>
                  <a:pt x="483489" y="128206"/>
                </a:lnTo>
                <a:lnTo>
                  <a:pt x="483489" y="120586"/>
                </a:lnTo>
                <a:lnTo>
                  <a:pt x="463677" y="123634"/>
                </a:lnTo>
                <a:lnTo>
                  <a:pt x="485216" y="155168"/>
                </a:lnTo>
                <a:lnTo>
                  <a:pt x="512445" y="160312"/>
                </a:lnTo>
                <a:lnTo>
                  <a:pt x="521589" y="160312"/>
                </a:lnTo>
                <a:lnTo>
                  <a:pt x="529209" y="158788"/>
                </a:lnTo>
                <a:lnTo>
                  <a:pt x="544449" y="152692"/>
                </a:lnTo>
                <a:lnTo>
                  <a:pt x="553681" y="143446"/>
                </a:lnTo>
                <a:lnTo>
                  <a:pt x="559777" y="131254"/>
                </a:lnTo>
                <a:lnTo>
                  <a:pt x="559777" y="117538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5" name="object 135"/>
          <p:cNvGrpSpPr/>
          <p:nvPr/>
        </p:nvGrpSpPr>
        <p:grpSpPr>
          <a:xfrm>
            <a:off x="6083712" y="2961132"/>
            <a:ext cx="873760" cy="205104"/>
            <a:chOff x="6083712" y="2961132"/>
            <a:chExt cx="873760" cy="205104"/>
          </a:xfrm>
        </p:grpSpPr>
        <p:pic>
          <p:nvPicPr>
            <p:cNvPr id="136" name="object 13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083712" y="3002375"/>
              <a:ext cx="105251" cy="119062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6214871" y="2961132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257638" y="2961322"/>
              <a:ext cx="214979" cy="160115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6498323" y="2961131"/>
              <a:ext cx="62865" cy="158750"/>
            </a:xfrm>
            <a:custGeom>
              <a:avLst/>
              <a:gdLst/>
              <a:ahLst/>
              <a:cxnLst/>
              <a:rect l="l" t="t" r="r" b="b"/>
              <a:pathLst>
                <a:path w="62865" h="158750">
                  <a:moveTo>
                    <a:pt x="19824" y="0"/>
                  </a:moveTo>
                  <a:lnTo>
                    <a:pt x="0" y="0"/>
                  </a:lnTo>
                  <a:lnTo>
                    <a:pt x="0" y="158496"/>
                  </a:lnTo>
                  <a:lnTo>
                    <a:pt x="19824" y="158496"/>
                  </a:lnTo>
                  <a:lnTo>
                    <a:pt x="19824" y="0"/>
                  </a:lnTo>
                  <a:close/>
                </a:path>
                <a:path w="62865" h="158750">
                  <a:moveTo>
                    <a:pt x="62776" y="44297"/>
                  </a:moveTo>
                  <a:lnTo>
                    <a:pt x="42964" y="44297"/>
                  </a:lnTo>
                  <a:lnTo>
                    <a:pt x="42964" y="158699"/>
                  </a:lnTo>
                  <a:lnTo>
                    <a:pt x="62776" y="158699"/>
                  </a:lnTo>
                  <a:lnTo>
                    <a:pt x="62776" y="44297"/>
                  </a:lnTo>
                  <a:close/>
                </a:path>
                <a:path w="62865" h="158750">
                  <a:moveTo>
                    <a:pt x="62776" y="0"/>
                  </a:moveTo>
                  <a:lnTo>
                    <a:pt x="42964" y="0"/>
                  </a:lnTo>
                  <a:lnTo>
                    <a:pt x="42964" y="22961"/>
                  </a:lnTo>
                  <a:lnTo>
                    <a:pt x="62776" y="22961"/>
                  </a:lnTo>
                  <a:lnTo>
                    <a:pt x="627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593109" y="3002470"/>
              <a:ext cx="93059" cy="117443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6719684" y="2961131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99"/>
                  </a:lnTo>
                  <a:lnTo>
                    <a:pt x="19812" y="158699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760939" y="2964275"/>
              <a:ext cx="196120" cy="201358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893540" y="3339496"/>
            <a:ext cx="370840" cy="161925"/>
            <a:chOff x="893540" y="3339496"/>
            <a:chExt cx="370840" cy="161925"/>
          </a:xfrm>
        </p:grpSpPr>
        <p:sp>
          <p:nvSpPr>
            <p:cNvPr id="144" name="object 144"/>
            <p:cNvSpPr/>
            <p:nvPr/>
          </p:nvSpPr>
          <p:spPr>
            <a:xfrm>
              <a:off x="893533" y="3339502"/>
              <a:ext cx="125095" cy="158750"/>
            </a:xfrm>
            <a:custGeom>
              <a:avLst/>
              <a:gdLst/>
              <a:ahLst/>
              <a:cxnLst/>
              <a:rect l="l" t="t" r="r" b="b"/>
              <a:pathLst>
                <a:path w="125094" h="158750">
                  <a:moveTo>
                    <a:pt x="125069" y="0"/>
                  </a:moveTo>
                  <a:lnTo>
                    <a:pt x="0" y="0"/>
                  </a:lnTo>
                  <a:lnTo>
                    <a:pt x="0" y="20320"/>
                  </a:lnTo>
                  <a:lnTo>
                    <a:pt x="51917" y="20320"/>
                  </a:lnTo>
                  <a:lnTo>
                    <a:pt x="51917" y="158750"/>
                  </a:lnTo>
                  <a:lnTo>
                    <a:pt x="71729" y="158750"/>
                  </a:lnTo>
                  <a:lnTo>
                    <a:pt x="71729" y="20320"/>
                  </a:lnTo>
                  <a:lnTo>
                    <a:pt x="125069" y="20320"/>
                  </a:lnTo>
                  <a:lnTo>
                    <a:pt x="1250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038415" y="3339560"/>
              <a:ext cx="94583" cy="158686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158906" y="3380803"/>
              <a:ext cx="105251" cy="120491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1354169" y="3339496"/>
            <a:ext cx="151130" cy="203200"/>
            <a:chOff x="1354169" y="3339496"/>
            <a:chExt cx="151130" cy="203200"/>
          </a:xfrm>
        </p:grpSpPr>
        <p:pic>
          <p:nvPicPr>
            <p:cNvPr id="148" name="object 14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354169" y="3380803"/>
              <a:ext cx="99155" cy="161639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483804" y="3339496"/>
              <a:ext cx="21590" cy="66040"/>
            </a:xfrm>
            <a:custGeom>
              <a:avLst/>
              <a:gdLst/>
              <a:ahLst/>
              <a:cxnLst/>
              <a:rect l="l" t="t" r="r" b="b"/>
              <a:pathLst>
                <a:path w="21590" h="66039">
                  <a:moveTo>
                    <a:pt x="0" y="0"/>
                  </a:moveTo>
                  <a:lnTo>
                    <a:pt x="21336" y="0"/>
                  </a:lnTo>
                  <a:lnTo>
                    <a:pt x="21336" y="66040"/>
                  </a:lnTo>
                  <a:lnTo>
                    <a:pt x="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0" name="object 150"/>
          <p:cNvSpPr/>
          <p:nvPr/>
        </p:nvSpPr>
        <p:spPr>
          <a:xfrm>
            <a:off x="1483791" y="3339503"/>
            <a:ext cx="123825" cy="158750"/>
          </a:xfrm>
          <a:custGeom>
            <a:avLst/>
            <a:gdLst/>
            <a:ahLst/>
            <a:cxnLst/>
            <a:rect l="l" t="t" r="r" b="b"/>
            <a:pathLst>
              <a:path w="123825" h="158750">
                <a:moveTo>
                  <a:pt x="123545" y="0"/>
                </a:moveTo>
                <a:lnTo>
                  <a:pt x="102209" y="0"/>
                </a:lnTo>
                <a:lnTo>
                  <a:pt x="102209" y="66040"/>
                </a:lnTo>
                <a:lnTo>
                  <a:pt x="0" y="66040"/>
                </a:lnTo>
                <a:lnTo>
                  <a:pt x="0" y="83820"/>
                </a:lnTo>
                <a:lnTo>
                  <a:pt x="0" y="158750"/>
                </a:lnTo>
                <a:lnTo>
                  <a:pt x="21336" y="158750"/>
                </a:lnTo>
                <a:lnTo>
                  <a:pt x="21336" y="83820"/>
                </a:lnTo>
                <a:lnTo>
                  <a:pt x="102209" y="83820"/>
                </a:lnTo>
                <a:lnTo>
                  <a:pt x="102209" y="158750"/>
                </a:lnTo>
                <a:lnTo>
                  <a:pt x="123545" y="158750"/>
                </a:lnTo>
                <a:lnTo>
                  <a:pt x="123545" y="83820"/>
                </a:lnTo>
                <a:lnTo>
                  <a:pt x="123545" y="66040"/>
                </a:lnTo>
                <a:lnTo>
                  <a:pt x="1235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1" name="object 151"/>
          <p:cNvGrpSpPr/>
          <p:nvPr/>
        </p:nvGrpSpPr>
        <p:grpSpPr>
          <a:xfrm>
            <a:off x="1689639" y="3339084"/>
            <a:ext cx="520700" cy="162560"/>
            <a:chOff x="1689639" y="3339084"/>
            <a:chExt cx="520700" cy="162560"/>
          </a:xfrm>
        </p:grpSpPr>
        <p:pic>
          <p:nvPicPr>
            <p:cNvPr id="152" name="object 15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689639" y="3339084"/>
              <a:ext cx="262604" cy="16221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984057" y="3383851"/>
              <a:ext cx="93059" cy="117443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104548" y="3380803"/>
              <a:ext cx="105251" cy="120491"/>
            </a:xfrm>
            <a:prstGeom prst="rect">
              <a:avLst/>
            </a:prstGeom>
          </p:spPr>
        </p:pic>
      </p:grpSp>
      <p:pic>
        <p:nvPicPr>
          <p:cNvPr id="155" name="object 155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2292191" y="3338036"/>
            <a:ext cx="189071" cy="163258"/>
          </a:xfrm>
          <a:prstGeom prst="rect">
            <a:avLst/>
          </a:prstGeom>
        </p:spPr>
      </p:pic>
      <p:grpSp>
        <p:nvGrpSpPr>
          <p:cNvPr id="156" name="object 156"/>
          <p:cNvGrpSpPr/>
          <p:nvPr/>
        </p:nvGrpSpPr>
        <p:grpSpPr>
          <a:xfrm>
            <a:off x="2546889" y="3338036"/>
            <a:ext cx="553720" cy="163830"/>
            <a:chOff x="2546889" y="3338036"/>
            <a:chExt cx="553720" cy="163830"/>
          </a:xfrm>
        </p:grpSpPr>
        <p:pic>
          <p:nvPicPr>
            <p:cNvPr id="157" name="object 15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546889" y="3338036"/>
              <a:ext cx="285178" cy="163258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2851403" y="3339083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6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897600" y="3339559"/>
              <a:ext cx="202882" cy="158686"/>
            </a:xfrm>
            <a:prstGeom prst="rect">
              <a:avLst/>
            </a:prstGeom>
          </p:spPr>
        </p:pic>
      </p:grpSp>
      <p:grpSp>
        <p:nvGrpSpPr>
          <p:cNvPr id="160" name="object 160"/>
          <p:cNvGrpSpPr/>
          <p:nvPr/>
        </p:nvGrpSpPr>
        <p:grpSpPr>
          <a:xfrm>
            <a:off x="3182874" y="3339465"/>
            <a:ext cx="139065" cy="161925"/>
            <a:chOff x="3182874" y="3339465"/>
            <a:chExt cx="139065" cy="161925"/>
          </a:xfrm>
        </p:grpSpPr>
        <p:sp>
          <p:nvSpPr>
            <p:cNvPr id="161" name="object 161"/>
            <p:cNvSpPr/>
            <p:nvPr/>
          </p:nvSpPr>
          <p:spPr>
            <a:xfrm>
              <a:off x="3182874" y="3339477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227069" y="3380803"/>
              <a:ext cx="94583" cy="120491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3396424" y="3339560"/>
            <a:ext cx="556895" cy="161925"/>
            <a:chOff x="3396424" y="3339560"/>
            <a:chExt cx="556895" cy="161925"/>
          </a:xfrm>
        </p:grpSpPr>
        <p:pic>
          <p:nvPicPr>
            <p:cNvPr id="164" name="object 16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396424" y="3380803"/>
              <a:ext cx="105156" cy="120491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529107" y="3339560"/>
              <a:ext cx="98966" cy="161734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3648075" y="3380803"/>
              <a:ext cx="106680" cy="120491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780662" y="3383851"/>
              <a:ext cx="93059" cy="117443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3896677" y="3344132"/>
              <a:ext cx="56515" cy="156210"/>
            </a:xfrm>
            <a:custGeom>
              <a:avLst/>
              <a:gdLst/>
              <a:ahLst/>
              <a:cxnLst/>
              <a:rect l="l" t="t" r="r" b="b"/>
              <a:pathLst>
                <a:path w="56514" h="156210">
                  <a:moveTo>
                    <a:pt x="45719" y="155638"/>
                  </a:moveTo>
                  <a:lnTo>
                    <a:pt x="35051" y="155638"/>
                  </a:lnTo>
                  <a:lnTo>
                    <a:pt x="28955" y="154114"/>
                  </a:lnTo>
                  <a:lnTo>
                    <a:pt x="25907" y="152590"/>
                  </a:lnTo>
                  <a:lnTo>
                    <a:pt x="21335" y="149542"/>
                  </a:lnTo>
                  <a:lnTo>
                    <a:pt x="18287" y="146494"/>
                  </a:lnTo>
                  <a:lnTo>
                    <a:pt x="15239" y="140398"/>
                  </a:lnTo>
                  <a:lnTo>
                    <a:pt x="15239" y="54959"/>
                  </a:lnTo>
                  <a:lnTo>
                    <a:pt x="0" y="54959"/>
                  </a:lnTo>
                  <a:lnTo>
                    <a:pt x="0" y="39719"/>
                  </a:lnTo>
                  <a:lnTo>
                    <a:pt x="15239" y="39719"/>
                  </a:lnTo>
                  <a:lnTo>
                    <a:pt x="15239" y="10667"/>
                  </a:lnTo>
                  <a:lnTo>
                    <a:pt x="33527" y="0"/>
                  </a:lnTo>
                  <a:lnTo>
                    <a:pt x="33527" y="39719"/>
                  </a:lnTo>
                  <a:lnTo>
                    <a:pt x="53339" y="39719"/>
                  </a:lnTo>
                  <a:lnTo>
                    <a:pt x="53339" y="54959"/>
                  </a:lnTo>
                  <a:lnTo>
                    <a:pt x="33527" y="54959"/>
                  </a:lnTo>
                  <a:lnTo>
                    <a:pt x="33527" y="131254"/>
                  </a:lnTo>
                  <a:lnTo>
                    <a:pt x="35051" y="132778"/>
                  </a:lnTo>
                  <a:lnTo>
                    <a:pt x="35051" y="134302"/>
                  </a:lnTo>
                  <a:lnTo>
                    <a:pt x="36575" y="134302"/>
                  </a:lnTo>
                  <a:lnTo>
                    <a:pt x="39623" y="137350"/>
                  </a:lnTo>
                  <a:lnTo>
                    <a:pt x="53339" y="137350"/>
                  </a:lnTo>
                  <a:lnTo>
                    <a:pt x="56387" y="154114"/>
                  </a:lnTo>
                  <a:lnTo>
                    <a:pt x="50291" y="154114"/>
                  </a:lnTo>
                  <a:lnTo>
                    <a:pt x="45719" y="1556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9" name="object 169"/>
          <p:cNvSpPr/>
          <p:nvPr/>
        </p:nvSpPr>
        <p:spPr>
          <a:xfrm>
            <a:off x="4043076" y="3339560"/>
            <a:ext cx="58419" cy="158750"/>
          </a:xfrm>
          <a:custGeom>
            <a:avLst/>
            <a:gdLst/>
            <a:ahLst/>
            <a:cxnLst/>
            <a:rect l="l" t="t" r="r" b="b"/>
            <a:pathLst>
              <a:path w="58420" h="158750">
                <a:moveTo>
                  <a:pt x="57912" y="158686"/>
                </a:moveTo>
                <a:lnTo>
                  <a:pt x="38100" y="158686"/>
                </a:lnTo>
                <a:lnTo>
                  <a:pt x="38100" y="35052"/>
                </a:lnTo>
                <a:lnTo>
                  <a:pt x="33528" y="39719"/>
                </a:lnTo>
                <a:lnTo>
                  <a:pt x="27432" y="44291"/>
                </a:lnTo>
                <a:lnTo>
                  <a:pt x="12192" y="53435"/>
                </a:lnTo>
                <a:lnTo>
                  <a:pt x="6096" y="56483"/>
                </a:lnTo>
                <a:lnTo>
                  <a:pt x="0" y="58007"/>
                </a:lnTo>
                <a:lnTo>
                  <a:pt x="0" y="39719"/>
                </a:lnTo>
                <a:lnTo>
                  <a:pt x="7739" y="35949"/>
                </a:lnTo>
                <a:lnTo>
                  <a:pt x="15049" y="31634"/>
                </a:lnTo>
                <a:lnTo>
                  <a:pt x="42886" y="4833"/>
                </a:lnTo>
                <a:lnTo>
                  <a:pt x="45720" y="0"/>
                </a:lnTo>
                <a:lnTo>
                  <a:pt x="57912" y="0"/>
                </a:lnTo>
                <a:lnTo>
                  <a:pt x="57912" y="1586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0" name="object 170"/>
          <p:cNvGrpSpPr/>
          <p:nvPr/>
        </p:nvGrpSpPr>
        <p:grpSpPr>
          <a:xfrm>
            <a:off x="4151376" y="3339560"/>
            <a:ext cx="340360" cy="189230"/>
            <a:chOff x="4151376" y="3339560"/>
            <a:chExt cx="340360" cy="189230"/>
          </a:xfrm>
        </p:grpSpPr>
        <p:pic>
          <p:nvPicPr>
            <p:cNvPr id="171" name="object 17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151376" y="3339560"/>
              <a:ext cx="105155" cy="158686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4280916" y="347472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332827" y="3342608"/>
              <a:ext cx="105251" cy="158686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4468558" y="3475386"/>
              <a:ext cx="22860" cy="53340"/>
            </a:xfrm>
            <a:custGeom>
              <a:avLst/>
              <a:gdLst/>
              <a:ahLst/>
              <a:cxnLst/>
              <a:rect l="l" t="t" r="r" b="b"/>
              <a:pathLst>
                <a:path w="22860" h="53339">
                  <a:moveTo>
                    <a:pt x="4572" y="53340"/>
                  </a:moveTo>
                  <a:lnTo>
                    <a:pt x="0" y="45720"/>
                  </a:lnTo>
                  <a:lnTo>
                    <a:pt x="3048" y="44196"/>
                  </a:lnTo>
                  <a:lnTo>
                    <a:pt x="9144" y="38100"/>
                  </a:lnTo>
                  <a:lnTo>
                    <a:pt x="12192" y="28956"/>
                  </a:lnTo>
                  <a:lnTo>
                    <a:pt x="12192" y="22860"/>
                  </a:lnTo>
                  <a:lnTo>
                    <a:pt x="1524" y="22860"/>
                  </a:lnTo>
                  <a:lnTo>
                    <a:pt x="1524" y="0"/>
                  </a:lnTo>
                  <a:lnTo>
                    <a:pt x="22860" y="0"/>
                  </a:lnTo>
                  <a:lnTo>
                    <a:pt x="22860" y="30480"/>
                  </a:lnTo>
                  <a:lnTo>
                    <a:pt x="21336" y="36576"/>
                  </a:lnTo>
                  <a:lnTo>
                    <a:pt x="18288" y="42672"/>
                  </a:lnTo>
                  <a:lnTo>
                    <a:pt x="15240" y="47244"/>
                  </a:lnTo>
                  <a:lnTo>
                    <a:pt x="10668" y="51816"/>
                  </a:lnTo>
                  <a:lnTo>
                    <a:pt x="4572" y="533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5" name="object 175"/>
          <p:cNvGrpSpPr/>
          <p:nvPr/>
        </p:nvGrpSpPr>
        <p:grpSpPr>
          <a:xfrm>
            <a:off x="4590573" y="3339465"/>
            <a:ext cx="912494" cy="205104"/>
            <a:chOff x="4590573" y="3339465"/>
            <a:chExt cx="912494" cy="205104"/>
          </a:xfrm>
        </p:grpSpPr>
        <p:sp>
          <p:nvSpPr>
            <p:cNvPr id="176" name="object 176"/>
            <p:cNvSpPr/>
            <p:nvPr/>
          </p:nvSpPr>
          <p:spPr>
            <a:xfrm>
              <a:off x="4590567" y="3339477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84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8288" y="2294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642484" y="3380803"/>
              <a:ext cx="92963" cy="117443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4761452" y="3339560"/>
              <a:ext cx="99060" cy="161734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894135" y="3339465"/>
              <a:ext cx="367474" cy="161829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283041" y="3380803"/>
              <a:ext cx="93059" cy="117443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402008" y="3380803"/>
              <a:ext cx="100679" cy="163163"/>
            </a:xfrm>
            <a:prstGeom prst="rect">
              <a:avLst/>
            </a:prstGeom>
          </p:spPr>
        </p:pic>
      </p:grpSp>
      <p:grpSp>
        <p:nvGrpSpPr>
          <p:cNvPr id="182" name="object 182"/>
          <p:cNvGrpSpPr/>
          <p:nvPr/>
        </p:nvGrpSpPr>
        <p:grpSpPr>
          <a:xfrm>
            <a:off x="5588031" y="3339560"/>
            <a:ext cx="370840" cy="161925"/>
            <a:chOff x="5588031" y="3339560"/>
            <a:chExt cx="370840" cy="161925"/>
          </a:xfrm>
        </p:grpSpPr>
        <p:pic>
          <p:nvPicPr>
            <p:cNvPr id="183" name="object 18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588031" y="3339560"/>
              <a:ext cx="166306" cy="160210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780246" y="3344132"/>
              <a:ext cx="178403" cy="157162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6034945" y="3338036"/>
            <a:ext cx="553720" cy="163830"/>
            <a:chOff x="6034945" y="3338036"/>
            <a:chExt cx="553720" cy="163830"/>
          </a:xfrm>
        </p:grpSpPr>
        <p:pic>
          <p:nvPicPr>
            <p:cNvPr id="186" name="object 18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034945" y="3338036"/>
              <a:ext cx="283654" cy="163258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6339839" y="3339083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6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384226" y="3339559"/>
              <a:ext cx="204311" cy="158686"/>
            </a:xfrm>
            <a:prstGeom prst="rect">
              <a:avLst/>
            </a:prstGeom>
          </p:spPr>
        </p:pic>
      </p:grpSp>
      <p:grpSp>
        <p:nvGrpSpPr>
          <p:cNvPr id="189" name="object 189"/>
          <p:cNvGrpSpPr/>
          <p:nvPr/>
        </p:nvGrpSpPr>
        <p:grpSpPr>
          <a:xfrm>
            <a:off x="6669405" y="3339465"/>
            <a:ext cx="140335" cy="161925"/>
            <a:chOff x="6669405" y="3339465"/>
            <a:chExt cx="140335" cy="161925"/>
          </a:xfrm>
        </p:grpSpPr>
        <p:sp>
          <p:nvSpPr>
            <p:cNvPr id="190" name="object 190"/>
            <p:cNvSpPr/>
            <p:nvPr/>
          </p:nvSpPr>
          <p:spPr>
            <a:xfrm>
              <a:off x="6669405" y="3339477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6713601" y="3380803"/>
              <a:ext cx="96107" cy="120491"/>
            </a:xfrm>
            <a:prstGeom prst="rect">
              <a:avLst/>
            </a:prstGeom>
          </p:spPr>
        </p:pic>
      </p:grpSp>
      <p:grpSp>
        <p:nvGrpSpPr>
          <p:cNvPr id="192" name="object 192"/>
          <p:cNvGrpSpPr/>
          <p:nvPr/>
        </p:nvGrpSpPr>
        <p:grpSpPr>
          <a:xfrm>
            <a:off x="6892099" y="3344132"/>
            <a:ext cx="596900" cy="200025"/>
            <a:chOff x="6892099" y="3344132"/>
            <a:chExt cx="596900" cy="200025"/>
          </a:xfrm>
        </p:grpSpPr>
        <p:pic>
          <p:nvPicPr>
            <p:cNvPr id="193" name="object 19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892099" y="3344132"/>
              <a:ext cx="350805" cy="157162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268813" y="3380803"/>
              <a:ext cx="93059" cy="117443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7387780" y="3380803"/>
              <a:ext cx="100679" cy="163163"/>
            </a:xfrm>
            <a:prstGeom prst="rect">
              <a:avLst/>
            </a:prstGeom>
          </p:spPr>
        </p:pic>
      </p:grpSp>
      <p:grpSp>
        <p:nvGrpSpPr>
          <p:cNvPr id="196" name="object 196"/>
          <p:cNvGrpSpPr/>
          <p:nvPr/>
        </p:nvGrpSpPr>
        <p:grpSpPr>
          <a:xfrm>
            <a:off x="7576947" y="3339084"/>
            <a:ext cx="735330" cy="162560"/>
            <a:chOff x="7576947" y="3339084"/>
            <a:chExt cx="735330" cy="162560"/>
          </a:xfrm>
        </p:grpSpPr>
        <p:pic>
          <p:nvPicPr>
            <p:cNvPr id="197" name="object 19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7576947" y="3380803"/>
              <a:ext cx="105251" cy="120491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7709916" y="3339084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7752302" y="3339560"/>
              <a:ext cx="213550" cy="161734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7993380" y="3339084"/>
              <a:ext cx="71755" cy="159385"/>
            </a:xfrm>
            <a:custGeom>
              <a:avLst/>
              <a:gdLst/>
              <a:ahLst/>
              <a:cxnLst/>
              <a:rect l="l" t="t" r="r" b="b"/>
              <a:pathLst>
                <a:path w="71754" h="159385">
                  <a:moveTo>
                    <a:pt x="19812" y="0"/>
                  </a:moveTo>
                  <a:lnTo>
                    <a:pt x="0" y="0"/>
                  </a:lnTo>
                  <a:lnTo>
                    <a:pt x="0" y="158508"/>
                  </a:lnTo>
                  <a:lnTo>
                    <a:pt x="19812" y="158508"/>
                  </a:lnTo>
                  <a:lnTo>
                    <a:pt x="19812" y="0"/>
                  </a:lnTo>
                  <a:close/>
                </a:path>
                <a:path w="71754" h="159385">
                  <a:moveTo>
                    <a:pt x="71526" y="44678"/>
                  </a:moveTo>
                  <a:lnTo>
                    <a:pt x="51714" y="44678"/>
                  </a:lnTo>
                  <a:lnTo>
                    <a:pt x="51714" y="159080"/>
                  </a:lnTo>
                  <a:lnTo>
                    <a:pt x="71526" y="159080"/>
                  </a:lnTo>
                  <a:lnTo>
                    <a:pt x="71526" y="44678"/>
                  </a:lnTo>
                  <a:close/>
                </a:path>
                <a:path w="71754" h="159385">
                  <a:moveTo>
                    <a:pt x="71526" y="393"/>
                  </a:moveTo>
                  <a:lnTo>
                    <a:pt x="51714" y="393"/>
                  </a:lnTo>
                  <a:lnTo>
                    <a:pt x="51714" y="23342"/>
                  </a:lnTo>
                  <a:lnTo>
                    <a:pt x="71526" y="23342"/>
                  </a:lnTo>
                  <a:lnTo>
                    <a:pt x="71526" y="3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8087868" y="3380803"/>
              <a:ext cx="92964" cy="117443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8206835" y="3380803"/>
              <a:ext cx="105156" cy="120491"/>
            </a:xfrm>
            <a:prstGeom prst="rect">
              <a:avLst/>
            </a:prstGeom>
          </p:spPr>
        </p:pic>
      </p:grpSp>
      <p:grpSp>
        <p:nvGrpSpPr>
          <p:cNvPr id="203" name="object 203"/>
          <p:cNvGrpSpPr/>
          <p:nvPr/>
        </p:nvGrpSpPr>
        <p:grpSpPr>
          <a:xfrm>
            <a:off x="8388286" y="3344132"/>
            <a:ext cx="577850" cy="157480"/>
            <a:chOff x="8388286" y="3344132"/>
            <a:chExt cx="577850" cy="157480"/>
          </a:xfrm>
        </p:grpSpPr>
        <p:pic>
          <p:nvPicPr>
            <p:cNvPr id="204" name="object 20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388286" y="3344132"/>
              <a:ext cx="460629" cy="157162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8874810" y="3380803"/>
              <a:ext cx="91440" cy="117475"/>
            </a:xfrm>
            <a:custGeom>
              <a:avLst/>
              <a:gdLst/>
              <a:ahLst/>
              <a:cxnLst/>
              <a:rect l="l" t="t" r="r" b="b"/>
              <a:pathLst>
                <a:path w="91440" h="117475">
                  <a:moveTo>
                    <a:pt x="62484" y="6096"/>
                  </a:moveTo>
                  <a:lnTo>
                    <a:pt x="56388" y="3048"/>
                  </a:lnTo>
                  <a:lnTo>
                    <a:pt x="48768" y="0"/>
                  </a:lnTo>
                  <a:lnTo>
                    <a:pt x="38100" y="0"/>
                  </a:lnTo>
                  <a:lnTo>
                    <a:pt x="33528" y="1524"/>
                  </a:lnTo>
                  <a:lnTo>
                    <a:pt x="30480" y="4572"/>
                  </a:lnTo>
                  <a:lnTo>
                    <a:pt x="27432" y="6096"/>
                  </a:lnTo>
                  <a:lnTo>
                    <a:pt x="22860" y="12192"/>
                  </a:lnTo>
                  <a:lnTo>
                    <a:pt x="18288" y="19812"/>
                  </a:lnTo>
                  <a:lnTo>
                    <a:pt x="18288" y="3048"/>
                  </a:lnTo>
                  <a:lnTo>
                    <a:pt x="0" y="3048"/>
                  </a:lnTo>
                  <a:lnTo>
                    <a:pt x="0" y="117449"/>
                  </a:lnTo>
                  <a:lnTo>
                    <a:pt x="19812" y="117449"/>
                  </a:lnTo>
                  <a:lnTo>
                    <a:pt x="19812" y="48768"/>
                  </a:lnTo>
                  <a:lnTo>
                    <a:pt x="21336" y="41148"/>
                  </a:lnTo>
                  <a:lnTo>
                    <a:pt x="22860" y="35052"/>
                  </a:lnTo>
                  <a:lnTo>
                    <a:pt x="24384" y="30480"/>
                  </a:lnTo>
                  <a:lnTo>
                    <a:pt x="27432" y="25908"/>
                  </a:lnTo>
                  <a:lnTo>
                    <a:pt x="30480" y="24384"/>
                  </a:lnTo>
                  <a:lnTo>
                    <a:pt x="33528" y="21336"/>
                  </a:lnTo>
                  <a:lnTo>
                    <a:pt x="38100" y="19812"/>
                  </a:lnTo>
                  <a:lnTo>
                    <a:pt x="47244" y="19812"/>
                  </a:lnTo>
                  <a:lnTo>
                    <a:pt x="51816" y="21336"/>
                  </a:lnTo>
                  <a:lnTo>
                    <a:pt x="56388" y="24384"/>
                  </a:lnTo>
                  <a:lnTo>
                    <a:pt x="62484" y="6096"/>
                  </a:lnTo>
                  <a:close/>
                </a:path>
                <a:path w="91440" h="117475">
                  <a:moveTo>
                    <a:pt x="90881" y="93916"/>
                  </a:moveTo>
                  <a:lnTo>
                    <a:pt x="68021" y="93916"/>
                  </a:lnTo>
                  <a:lnTo>
                    <a:pt x="68021" y="116789"/>
                  </a:lnTo>
                  <a:lnTo>
                    <a:pt x="90881" y="116789"/>
                  </a:lnTo>
                  <a:lnTo>
                    <a:pt x="90881" y="939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6" name="object 206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901666" y="3717893"/>
            <a:ext cx="86963" cy="160210"/>
          </a:xfrm>
          <a:prstGeom prst="rect">
            <a:avLst/>
          </a:prstGeom>
        </p:spPr>
      </p:pic>
      <p:grpSp>
        <p:nvGrpSpPr>
          <p:cNvPr id="207" name="object 207"/>
          <p:cNvGrpSpPr/>
          <p:nvPr/>
        </p:nvGrpSpPr>
        <p:grpSpPr>
          <a:xfrm>
            <a:off x="2067972" y="3717893"/>
            <a:ext cx="140335" cy="161925"/>
            <a:chOff x="2067972" y="3717893"/>
            <a:chExt cx="140335" cy="161925"/>
          </a:xfrm>
        </p:grpSpPr>
        <p:sp>
          <p:nvSpPr>
            <p:cNvPr id="208" name="object 208"/>
            <p:cNvSpPr/>
            <p:nvPr/>
          </p:nvSpPr>
          <p:spPr>
            <a:xfrm>
              <a:off x="2067966" y="3717899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113692" y="3759136"/>
              <a:ext cx="94583" cy="120491"/>
            </a:xfrm>
            <a:prstGeom prst="rect">
              <a:avLst/>
            </a:prstGeom>
          </p:spPr>
        </p:pic>
      </p:grpSp>
      <p:grpSp>
        <p:nvGrpSpPr>
          <p:cNvPr id="210" name="object 210"/>
          <p:cNvGrpSpPr/>
          <p:nvPr/>
        </p:nvGrpSpPr>
        <p:grpSpPr>
          <a:xfrm>
            <a:off x="2299811" y="3722465"/>
            <a:ext cx="287020" cy="157480"/>
            <a:chOff x="2299811" y="3722465"/>
            <a:chExt cx="287020" cy="157480"/>
          </a:xfrm>
        </p:grpSpPr>
        <p:pic>
          <p:nvPicPr>
            <p:cNvPr id="211" name="object 21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299811" y="3759136"/>
              <a:ext cx="93059" cy="117443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418778" y="3722465"/>
              <a:ext cx="167735" cy="157162"/>
            </a:xfrm>
            <a:prstGeom prst="rect">
              <a:avLst/>
            </a:prstGeom>
          </p:spPr>
        </p:pic>
      </p:grpSp>
      <p:grpSp>
        <p:nvGrpSpPr>
          <p:cNvPr id="213" name="object 213"/>
          <p:cNvGrpSpPr/>
          <p:nvPr/>
        </p:nvGrpSpPr>
        <p:grpSpPr>
          <a:xfrm>
            <a:off x="2656712" y="3717988"/>
            <a:ext cx="297815" cy="161925"/>
            <a:chOff x="2656712" y="3717988"/>
            <a:chExt cx="297815" cy="161925"/>
          </a:xfrm>
        </p:grpSpPr>
        <p:pic>
          <p:nvPicPr>
            <p:cNvPr id="214" name="object 21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656712" y="3717988"/>
              <a:ext cx="166211" cy="160115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848832" y="3759136"/>
              <a:ext cx="105251" cy="120491"/>
            </a:xfrm>
            <a:prstGeom prst="rect">
              <a:avLst/>
            </a:prstGeom>
          </p:spPr>
        </p:pic>
      </p:grpSp>
      <p:grpSp>
        <p:nvGrpSpPr>
          <p:cNvPr id="216" name="object 216"/>
          <p:cNvGrpSpPr/>
          <p:nvPr/>
        </p:nvGrpSpPr>
        <p:grpSpPr>
          <a:xfrm>
            <a:off x="3030378" y="3722465"/>
            <a:ext cx="549275" cy="157480"/>
            <a:chOff x="3030378" y="3722465"/>
            <a:chExt cx="549275" cy="157480"/>
          </a:xfrm>
        </p:grpSpPr>
        <p:pic>
          <p:nvPicPr>
            <p:cNvPr id="217" name="object 21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030378" y="3722465"/>
              <a:ext cx="460533" cy="157162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3516820" y="3759136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907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383" y="3048"/>
                  </a:lnTo>
                  <a:lnTo>
                    <a:pt x="18383" y="19812"/>
                  </a:lnTo>
                  <a:lnTo>
                    <a:pt x="22955" y="12192"/>
                  </a:lnTo>
                  <a:lnTo>
                    <a:pt x="26003" y="6096"/>
                  </a:lnTo>
                  <a:lnTo>
                    <a:pt x="30575" y="4572"/>
                  </a:lnTo>
                  <a:lnTo>
                    <a:pt x="33623" y="1524"/>
                  </a:lnTo>
                  <a:lnTo>
                    <a:pt x="38195" y="0"/>
                  </a:lnTo>
                  <a:lnTo>
                    <a:pt x="48863" y="0"/>
                  </a:lnTo>
                  <a:lnTo>
                    <a:pt x="56483" y="3048"/>
                  </a:lnTo>
                  <a:lnTo>
                    <a:pt x="62579" y="6096"/>
                  </a:lnTo>
                  <a:lnTo>
                    <a:pt x="56483" y="24384"/>
                  </a:lnTo>
                  <a:lnTo>
                    <a:pt x="51911" y="21336"/>
                  </a:lnTo>
                  <a:lnTo>
                    <a:pt x="45815" y="19812"/>
                  </a:lnTo>
                  <a:lnTo>
                    <a:pt x="38195" y="19812"/>
                  </a:lnTo>
                  <a:lnTo>
                    <a:pt x="33623" y="21336"/>
                  </a:lnTo>
                  <a:lnTo>
                    <a:pt x="24479" y="30480"/>
                  </a:lnTo>
                  <a:lnTo>
                    <a:pt x="22955" y="35052"/>
                  </a:lnTo>
                  <a:lnTo>
                    <a:pt x="21431" y="41148"/>
                  </a:lnTo>
                  <a:lnTo>
                    <a:pt x="19907" y="48768"/>
                  </a:lnTo>
                  <a:lnTo>
                    <a:pt x="19907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9" name="object 219"/>
          <p:cNvGrpSpPr/>
          <p:nvPr/>
        </p:nvGrpSpPr>
        <p:grpSpPr>
          <a:xfrm>
            <a:off x="3648075" y="3717893"/>
            <a:ext cx="698500" cy="161925"/>
            <a:chOff x="3648075" y="3717893"/>
            <a:chExt cx="698500" cy="161925"/>
          </a:xfrm>
        </p:grpSpPr>
        <p:pic>
          <p:nvPicPr>
            <p:cNvPr id="220" name="object 220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3648075" y="3759136"/>
              <a:ext cx="221075" cy="120491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3895153" y="3759136"/>
              <a:ext cx="92963" cy="117443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010977" y="3717893"/>
              <a:ext cx="208978" cy="161734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253483" y="3759136"/>
              <a:ext cx="92963" cy="117443"/>
            </a:xfrm>
            <a:prstGeom prst="rect">
              <a:avLst/>
            </a:prstGeom>
          </p:spPr>
        </p:pic>
      </p:grpSp>
      <p:pic>
        <p:nvPicPr>
          <p:cNvPr id="224" name="object 224"/>
          <p:cNvPicPr/>
          <p:nvPr/>
        </p:nvPicPr>
        <p:blipFill>
          <a:blip r:embed="rId132" cstate="print"/>
          <a:stretch>
            <a:fillRect/>
          </a:stretch>
        </p:blipFill>
        <p:spPr>
          <a:xfrm>
            <a:off x="895064" y="3717829"/>
            <a:ext cx="907446" cy="442499"/>
          </a:xfrm>
          <a:prstGeom prst="rect">
            <a:avLst/>
          </a:prstGeom>
        </p:spPr>
      </p:pic>
      <p:grpSp>
        <p:nvGrpSpPr>
          <p:cNvPr id="225" name="object 225"/>
          <p:cNvGrpSpPr/>
          <p:nvPr/>
        </p:nvGrpSpPr>
        <p:grpSpPr>
          <a:xfrm>
            <a:off x="4378547" y="3717893"/>
            <a:ext cx="262890" cy="206375"/>
            <a:chOff x="4378547" y="3717893"/>
            <a:chExt cx="262890" cy="206375"/>
          </a:xfrm>
        </p:grpSpPr>
        <p:sp>
          <p:nvSpPr>
            <p:cNvPr id="226" name="object 226"/>
            <p:cNvSpPr/>
            <p:nvPr/>
          </p:nvSpPr>
          <p:spPr>
            <a:xfrm>
              <a:off x="4378540" y="3717899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84"/>
                  </a:moveTo>
                  <a:lnTo>
                    <a:pt x="0" y="44284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84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48"/>
                  </a:lnTo>
                  <a:lnTo>
                    <a:pt x="19812" y="22948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7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431982" y="3759136"/>
              <a:ext cx="208978" cy="164782"/>
            </a:xfrm>
            <a:prstGeom prst="rect">
              <a:avLst/>
            </a:prstGeom>
          </p:spPr>
        </p:pic>
      </p:grpSp>
      <p:pic>
        <p:nvPicPr>
          <p:cNvPr id="228" name="object 228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4729353" y="3717893"/>
            <a:ext cx="1040225" cy="206025"/>
          </a:xfrm>
          <a:prstGeom prst="rect">
            <a:avLst/>
          </a:prstGeom>
        </p:spPr>
      </p:pic>
      <p:grpSp>
        <p:nvGrpSpPr>
          <p:cNvPr id="229" name="object 229"/>
          <p:cNvGrpSpPr/>
          <p:nvPr/>
        </p:nvGrpSpPr>
        <p:grpSpPr>
          <a:xfrm>
            <a:off x="5854922" y="3717893"/>
            <a:ext cx="735330" cy="161925"/>
            <a:chOff x="5854922" y="3717893"/>
            <a:chExt cx="735330" cy="161925"/>
          </a:xfrm>
        </p:grpSpPr>
        <p:pic>
          <p:nvPicPr>
            <p:cNvPr id="230" name="object 23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5854922" y="3759136"/>
              <a:ext cx="105251" cy="120491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5986271" y="371856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028848" y="3717893"/>
              <a:ext cx="215074" cy="161734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6269723" y="3717899"/>
              <a:ext cx="73660" cy="159385"/>
            </a:xfrm>
            <a:custGeom>
              <a:avLst/>
              <a:gdLst/>
              <a:ahLst/>
              <a:cxnLst/>
              <a:rect l="l" t="t" r="r" b="b"/>
              <a:pathLst>
                <a:path w="73660" h="159385">
                  <a:moveTo>
                    <a:pt x="19824" y="660"/>
                  </a:moveTo>
                  <a:lnTo>
                    <a:pt x="0" y="660"/>
                  </a:lnTo>
                  <a:lnTo>
                    <a:pt x="0" y="159156"/>
                  </a:lnTo>
                  <a:lnTo>
                    <a:pt x="19824" y="159156"/>
                  </a:lnTo>
                  <a:lnTo>
                    <a:pt x="19824" y="660"/>
                  </a:lnTo>
                  <a:close/>
                </a:path>
                <a:path w="73660" h="159385">
                  <a:moveTo>
                    <a:pt x="73253" y="44284"/>
                  </a:moveTo>
                  <a:lnTo>
                    <a:pt x="53441" y="44284"/>
                  </a:lnTo>
                  <a:lnTo>
                    <a:pt x="53441" y="158686"/>
                  </a:lnTo>
                  <a:lnTo>
                    <a:pt x="73253" y="158686"/>
                  </a:lnTo>
                  <a:lnTo>
                    <a:pt x="73253" y="44284"/>
                  </a:lnTo>
                  <a:close/>
                </a:path>
                <a:path w="73660" h="159385">
                  <a:moveTo>
                    <a:pt x="73253" y="0"/>
                  </a:moveTo>
                  <a:lnTo>
                    <a:pt x="53441" y="0"/>
                  </a:lnTo>
                  <a:lnTo>
                    <a:pt x="53441" y="22948"/>
                  </a:lnTo>
                  <a:lnTo>
                    <a:pt x="73253" y="22948"/>
                  </a:lnTo>
                  <a:lnTo>
                    <a:pt x="73253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365938" y="3759136"/>
              <a:ext cx="92963" cy="117443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484905" y="3759136"/>
              <a:ext cx="105156" cy="120491"/>
            </a:xfrm>
            <a:prstGeom prst="rect">
              <a:avLst/>
            </a:prstGeom>
          </p:spPr>
        </p:pic>
      </p:grpSp>
      <p:pic>
        <p:nvPicPr>
          <p:cNvPr id="236" name="object 236"/>
          <p:cNvPicPr/>
          <p:nvPr/>
        </p:nvPicPr>
        <p:blipFill>
          <a:blip r:embed="rId139" cstate="print"/>
          <a:stretch>
            <a:fillRect/>
          </a:stretch>
        </p:blipFill>
        <p:spPr>
          <a:xfrm>
            <a:off x="6672453" y="3717893"/>
            <a:ext cx="1000505" cy="161734"/>
          </a:xfrm>
          <a:prstGeom prst="rect">
            <a:avLst/>
          </a:prstGeom>
        </p:spPr>
      </p:pic>
      <p:grpSp>
        <p:nvGrpSpPr>
          <p:cNvPr id="237" name="object 237"/>
          <p:cNvGrpSpPr/>
          <p:nvPr/>
        </p:nvGrpSpPr>
        <p:grpSpPr>
          <a:xfrm>
            <a:off x="7755350" y="3717988"/>
            <a:ext cx="448945" cy="161925"/>
            <a:chOff x="7755350" y="3717988"/>
            <a:chExt cx="448945" cy="161925"/>
          </a:xfrm>
        </p:grpSpPr>
        <p:pic>
          <p:nvPicPr>
            <p:cNvPr id="238" name="object 238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755350" y="3759136"/>
              <a:ext cx="96107" cy="120491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7878794" y="3762184"/>
              <a:ext cx="93059" cy="117443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7999380" y="3717988"/>
              <a:ext cx="204406" cy="161639"/>
            </a:xfrm>
            <a:prstGeom prst="rect">
              <a:avLst/>
            </a:prstGeom>
          </p:spPr>
        </p:pic>
      </p:grpSp>
      <p:pic>
        <p:nvPicPr>
          <p:cNvPr id="241" name="object 241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8292179" y="3759136"/>
            <a:ext cx="221170" cy="120491"/>
          </a:xfrm>
          <a:prstGeom prst="rect">
            <a:avLst/>
          </a:prstGeom>
        </p:spPr>
      </p:pic>
      <p:grpSp>
        <p:nvGrpSpPr>
          <p:cNvPr id="242" name="object 242"/>
          <p:cNvGrpSpPr/>
          <p:nvPr/>
        </p:nvGrpSpPr>
        <p:grpSpPr>
          <a:xfrm>
            <a:off x="8598789" y="3717893"/>
            <a:ext cx="677545" cy="161925"/>
            <a:chOff x="8598789" y="3717893"/>
            <a:chExt cx="677545" cy="161925"/>
          </a:xfrm>
        </p:grpSpPr>
        <p:pic>
          <p:nvPicPr>
            <p:cNvPr id="243" name="object 243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598789" y="3759136"/>
              <a:ext cx="208883" cy="120491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8835199" y="3762184"/>
              <a:ext cx="92964" cy="117443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8954167" y="3717893"/>
              <a:ext cx="321754" cy="161734"/>
            </a:xfrm>
            <a:prstGeom prst="rect">
              <a:avLst/>
            </a:prstGeom>
          </p:spPr>
        </p:pic>
      </p:grpSp>
      <p:grpSp>
        <p:nvGrpSpPr>
          <p:cNvPr id="246" name="object 246"/>
          <p:cNvGrpSpPr/>
          <p:nvPr/>
        </p:nvGrpSpPr>
        <p:grpSpPr>
          <a:xfrm>
            <a:off x="902684" y="4349495"/>
            <a:ext cx="297815" cy="160655"/>
            <a:chOff x="902684" y="4349495"/>
            <a:chExt cx="297815" cy="160655"/>
          </a:xfrm>
        </p:grpSpPr>
        <p:pic>
          <p:nvPicPr>
            <p:cNvPr id="247" name="object 247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902684" y="4349495"/>
              <a:ext cx="99155" cy="160210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027747" y="4393787"/>
              <a:ext cx="93059" cy="115919"/>
            </a:xfrm>
            <a:prstGeom prst="rect">
              <a:avLst/>
            </a:prstGeom>
          </p:spPr>
        </p:pic>
        <p:sp>
          <p:nvSpPr>
            <p:cNvPr id="249" name="object 249"/>
            <p:cNvSpPr/>
            <p:nvPr/>
          </p:nvSpPr>
          <p:spPr>
            <a:xfrm>
              <a:off x="1143761" y="4352543"/>
              <a:ext cx="56515" cy="157480"/>
            </a:xfrm>
            <a:custGeom>
              <a:avLst/>
              <a:gdLst/>
              <a:ahLst/>
              <a:cxnLst/>
              <a:rect l="l" t="t" r="r" b="b"/>
              <a:pathLst>
                <a:path w="56515" h="157479">
                  <a:moveTo>
                    <a:pt x="45720" y="157162"/>
                  </a:moveTo>
                  <a:lnTo>
                    <a:pt x="35052" y="157162"/>
                  </a:lnTo>
                  <a:lnTo>
                    <a:pt x="28956" y="155638"/>
                  </a:lnTo>
                  <a:lnTo>
                    <a:pt x="24384" y="152590"/>
                  </a:lnTo>
                  <a:lnTo>
                    <a:pt x="21336" y="151066"/>
                  </a:lnTo>
                  <a:lnTo>
                    <a:pt x="18288" y="148018"/>
                  </a:lnTo>
                  <a:lnTo>
                    <a:pt x="16764" y="144970"/>
                  </a:lnTo>
                  <a:lnTo>
                    <a:pt x="15240" y="140398"/>
                  </a:lnTo>
                  <a:lnTo>
                    <a:pt x="15240" y="54959"/>
                  </a:lnTo>
                  <a:lnTo>
                    <a:pt x="0" y="54959"/>
                  </a:lnTo>
                  <a:lnTo>
                    <a:pt x="0" y="41243"/>
                  </a:lnTo>
                  <a:lnTo>
                    <a:pt x="15240" y="41243"/>
                  </a:lnTo>
                  <a:lnTo>
                    <a:pt x="15240" y="12287"/>
                  </a:lnTo>
                  <a:lnTo>
                    <a:pt x="33528" y="0"/>
                  </a:lnTo>
                  <a:lnTo>
                    <a:pt x="33528" y="41243"/>
                  </a:lnTo>
                  <a:lnTo>
                    <a:pt x="53340" y="41243"/>
                  </a:lnTo>
                  <a:lnTo>
                    <a:pt x="53340" y="54959"/>
                  </a:lnTo>
                  <a:lnTo>
                    <a:pt x="33528" y="54959"/>
                  </a:lnTo>
                  <a:lnTo>
                    <a:pt x="33528" y="131254"/>
                  </a:lnTo>
                  <a:lnTo>
                    <a:pt x="35052" y="132778"/>
                  </a:lnTo>
                  <a:lnTo>
                    <a:pt x="35052" y="134302"/>
                  </a:lnTo>
                  <a:lnTo>
                    <a:pt x="38100" y="137350"/>
                  </a:lnTo>
                  <a:lnTo>
                    <a:pt x="39624" y="137350"/>
                  </a:lnTo>
                  <a:lnTo>
                    <a:pt x="42672" y="138874"/>
                  </a:lnTo>
                  <a:lnTo>
                    <a:pt x="50292" y="138874"/>
                  </a:lnTo>
                  <a:lnTo>
                    <a:pt x="53340" y="137350"/>
                  </a:lnTo>
                  <a:lnTo>
                    <a:pt x="56388" y="155638"/>
                  </a:lnTo>
                  <a:lnTo>
                    <a:pt x="50292" y="155638"/>
                  </a:lnTo>
                  <a:lnTo>
                    <a:pt x="45720" y="157162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0" name="object 250"/>
          <p:cNvGrpSpPr/>
          <p:nvPr/>
        </p:nvGrpSpPr>
        <p:grpSpPr>
          <a:xfrm>
            <a:off x="1268730" y="4349495"/>
            <a:ext cx="299085" cy="160655"/>
            <a:chOff x="1268730" y="4349495"/>
            <a:chExt cx="299085" cy="160655"/>
          </a:xfrm>
        </p:grpSpPr>
        <p:pic>
          <p:nvPicPr>
            <p:cNvPr id="251" name="object 251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268730" y="4349495"/>
              <a:ext cx="167830" cy="160210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462564" y="4390738"/>
              <a:ext cx="105155" cy="118967"/>
            </a:xfrm>
            <a:prstGeom prst="rect">
              <a:avLst/>
            </a:prstGeom>
          </p:spPr>
        </p:pic>
      </p:grpSp>
      <p:grpSp>
        <p:nvGrpSpPr>
          <p:cNvPr id="253" name="object 253"/>
          <p:cNvGrpSpPr/>
          <p:nvPr/>
        </p:nvGrpSpPr>
        <p:grpSpPr>
          <a:xfrm>
            <a:off x="1639347" y="4349495"/>
            <a:ext cx="680720" cy="201930"/>
            <a:chOff x="1639347" y="4349495"/>
            <a:chExt cx="680720" cy="201930"/>
          </a:xfrm>
        </p:grpSpPr>
        <p:pic>
          <p:nvPicPr>
            <p:cNvPr id="254" name="object 25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639347" y="4390739"/>
              <a:ext cx="96107" cy="118967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762887" y="4390739"/>
              <a:ext cx="100586" cy="160210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883474" y="4390739"/>
              <a:ext cx="105155" cy="118967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2009965" y="4349495"/>
              <a:ext cx="131159" cy="160210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167128" y="4390739"/>
              <a:ext cx="105156" cy="118967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2299716" y="434949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0" name="object 260"/>
          <p:cNvGrpSpPr/>
          <p:nvPr/>
        </p:nvGrpSpPr>
        <p:grpSpPr>
          <a:xfrm>
            <a:off x="2414206" y="4349495"/>
            <a:ext cx="671195" cy="160655"/>
            <a:chOff x="2414206" y="4349495"/>
            <a:chExt cx="671195" cy="160655"/>
          </a:xfrm>
        </p:grpSpPr>
        <p:pic>
          <p:nvPicPr>
            <p:cNvPr id="261" name="object 261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414206" y="4349495"/>
              <a:ext cx="143351" cy="160210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583465" y="4390739"/>
              <a:ext cx="93059" cy="117443"/>
            </a:xfrm>
            <a:prstGeom prst="rect">
              <a:avLst/>
            </a:prstGeom>
          </p:spPr>
        </p:pic>
        <p:sp>
          <p:nvSpPr>
            <p:cNvPr id="263" name="object 263"/>
            <p:cNvSpPr/>
            <p:nvPr/>
          </p:nvSpPr>
          <p:spPr>
            <a:xfrm>
              <a:off x="2708516" y="434949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2751200" y="4390739"/>
              <a:ext cx="215074" cy="118967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2986087" y="4349495"/>
              <a:ext cx="99155" cy="160210"/>
            </a:xfrm>
            <a:prstGeom prst="rect">
              <a:avLst/>
            </a:prstGeom>
          </p:spPr>
        </p:pic>
      </p:grpSp>
      <p:grpSp>
        <p:nvGrpSpPr>
          <p:cNvPr id="266" name="object 266"/>
          <p:cNvGrpSpPr/>
          <p:nvPr/>
        </p:nvGrpSpPr>
        <p:grpSpPr>
          <a:xfrm>
            <a:off x="3167633" y="4352544"/>
            <a:ext cx="549275" cy="157480"/>
            <a:chOff x="3167633" y="4352544"/>
            <a:chExt cx="549275" cy="157480"/>
          </a:xfrm>
        </p:grpSpPr>
        <p:pic>
          <p:nvPicPr>
            <p:cNvPr id="267" name="object 267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3167633" y="4352544"/>
              <a:ext cx="460533" cy="157162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3654171" y="4390739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2859" y="12192"/>
                  </a:lnTo>
                  <a:lnTo>
                    <a:pt x="25908" y="6096"/>
                  </a:lnTo>
                  <a:lnTo>
                    <a:pt x="30480" y="3048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6387" y="1524"/>
                  </a:lnTo>
                  <a:lnTo>
                    <a:pt x="62484" y="6096"/>
                  </a:lnTo>
                  <a:lnTo>
                    <a:pt x="56387" y="24384"/>
                  </a:lnTo>
                  <a:lnTo>
                    <a:pt x="51816" y="21336"/>
                  </a:lnTo>
                  <a:lnTo>
                    <a:pt x="45719" y="19812"/>
                  </a:lnTo>
                  <a:lnTo>
                    <a:pt x="38100" y="19812"/>
                  </a:lnTo>
                  <a:lnTo>
                    <a:pt x="33528" y="21336"/>
                  </a:lnTo>
                  <a:lnTo>
                    <a:pt x="30480" y="24384"/>
                  </a:lnTo>
                  <a:lnTo>
                    <a:pt x="27432" y="25908"/>
                  </a:lnTo>
                  <a:lnTo>
                    <a:pt x="24384" y="30575"/>
                  </a:lnTo>
                  <a:lnTo>
                    <a:pt x="22859" y="35147"/>
                  </a:lnTo>
                  <a:lnTo>
                    <a:pt x="21336" y="41243"/>
                  </a:lnTo>
                  <a:lnTo>
                    <a:pt x="19812" y="48863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9" name="object 269"/>
          <p:cNvGrpSpPr/>
          <p:nvPr/>
        </p:nvGrpSpPr>
        <p:grpSpPr>
          <a:xfrm>
            <a:off x="3777710" y="4349495"/>
            <a:ext cx="380365" cy="160655"/>
            <a:chOff x="3777710" y="4349495"/>
            <a:chExt cx="380365" cy="160655"/>
          </a:xfrm>
        </p:grpSpPr>
        <p:sp>
          <p:nvSpPr>
            <p:cNvPr id="270" name="object 270"/>
            <p:cNvSpPr/>
            <p:nvPr/>
          </p:nvSpPr>
          <p:spPr>
            <a:xfrm>
              <a:off x="3777704" y="4349495"/>
              <a:ext cx="191135" cy="158750"/>
            </a:xfrm>
            <a:custGeom>
              <a:avLst/>
              <a:gdLst/>
              <a:ahLst/>
              <a:cxnLst/>
              <a:rect l="l" t="t" r="r" b="b"/>
              <a:pathLst>
                <a:path w="191135" h="158750">
                  <a:moveTo>
                    <a:pt x="157073" y="44297"/>
                  </a:moveTo>
                  <a:lnTo>
                    <a:pt x="137261" y="44297"/>
                  </a:lnTo>
                  <a:lnTo>
                    <a:pt x="117449" y="109918"/>
                  </a:lnTo>
                  <a:lnTo>
                    <a:pt x="111353" y="131254"/>
                  </a:lnTo>
                  <a:lnTo>
                    <a:pt x="105156" y="109918"/>
                  </a:lnTo>
                  <a:lnTo>
                    <a:pt x="88392" y="44297"/>
                  </a:lnTo>
                  <a:lnTo>
                    <a:pt x="68580" y="44297"/>
                  </a:lnTo>
                  <a:lnTo>
                    <a:pt x="50292" y="111442"/>
                  </a:lnTo>
                  <a:lnTo>
                    <a:pt x="47244" y="125158"/>
                  </a:lnTo>
                  <a:lnTo>
                    <a:pt x="44196" y="132778"/>
                  </a:lnTo>
                  <a:lnTo>
                    <a:pt x="44196" y="134302"/>
                  </a:lnTo>
                  <a:lnTo>
                    <a:pt x="38100" y="109918"/>
                  </a:lnTo>
                  <a:lnTo>
                    <a:pt x="19812" y="44297"/>
                  </a:lnTo>
                  <a:lnTo>
                    <a:pt x="0" y="44297"/>
                  </a:lnTo>
                  <a:lnTo>
                    <a:pt x="35052" y="158686"/>
                  </a:lnTo>
                  <a:lnTo>
                    <a:pt x="54864" y="158686"/>
                  </a:lnTo>
                  <a:lnTo>
                    <a:pt x="77724" y="70205"/>
                  </a:lnTo>
                  <a:lnTo>
                    <a:pt x="82296" y="90017"/>
                  </a:lnTo>
                  <a:lnTo>
                    <a:pt x="100584" y="158686"/>
                  </a:lnTo>
                  <a:lnTo>
                    <a:pt x="120497" y="158686"/>
                  </a:lnTo>
                  <a:lnTo>
                    <a:pt x="157073" y="44297"/>
                  </a:lnTo>
                  <a:close/>
                </a:path>
                <a:path w="191135" h="158750">
                  <a:moveTo>
                    <a:pt x="190601" y="44297"/>
                  </a:moveTo>
                  <a:lnTo>
                    <a:pt x="170789" y="44297"/>
                  </a:lnTo>
                  <a:lnTo>
                    <a:pt x="170789" y="158686"/>
                  </a:lnTo>
                  <a:lnTo>
                    <a:pt x="190601" y="158686"/>
                  </a:lnTo>
                  <a:lnTo>
                    <a:pt x="190601" y="44297"/>
                  </a:lnTo>
                  <a:close/>
                </a:path>
                <a:path w="191135" h="158750">
                  <a:moveTo>
                    <a:pt x="190601" y="0"/>
                  </a:moveTo>
                  <a:lnTo>
                    <a:pt x="170789" y="0"/>
                  </a:lnTo>
                  <a:lnTo>
                    <a:pt x="170789" y="22961"/>
                  </a:lnTo>
                  <a:lnTo>
                    <a:pt x="190601" y="22961"/>
                  </a:lnTo>
                  <a:lnTo>
                    <a:pt x="19060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1" name="object 271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3991260" y="4349495"/>
              <a:ext cx="166211" cy="160210"/>
            </a:xfrm>
            <a:prstGeom prst="rect">
              <a:avLst/>
            </a:prstGeom>
          </p:spPr>
        </p:pic>
      </p:grpSp>
      <p:pic>
        <p:nvPicPr>
          <p:cNvPr id="272" name="object 272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4245864" y="4390739"/>
            <a:ext cx="105251" cy="118967"/>
          </a:xfrm>
          <a:prstGeom prst="rect">
            <a:avLst/>
          </a:prstGeom>
        </p:spPr>
      </p:pic>
      <p:grpSp>
        <p:nvGrpSpPr>
          <p:cNvPr id="273" name="object 273"/>
          <p:cNvGrpSpPr/>
          <p:nvPr/>
        </p:nvGrpSpPr>
        <p:grpSpPr>
          <a:xfrm>
            <a:off x="4440935" y="4349496"/>
            <a:ext cx="468630" cy="205104"/>
            <a:chOff x="4440935" y="4349496"/>
            <a:chExt cx="468630" cy="205104"/>
          </a:xfrm>
        </p:grpSpPr>
        <p:sp>
          <p:nvSpPr>
            <p:cNvPr id="274" name="object 274"/>
            <p:cNvSpPr/>
            <p:nvPr/>
          </p:nvSpPr>
          <p:spPr>
            <a:xfrm>
              <a:off x="4440923" y="4349508"/>
              <a:ext cx="142240" cy="160655"/>
            </a:xfrm>
            <a:custGeom>
              <a:avLst/>
              <a:gdLst/>
              <a:ahLst/>
              <a:cxnLst/>
              <a:rect l="l" t="t" r="r" b="b"/>
              <a:pathLst>
                <a:path w="142239" h="160654">
                  <a:moveTo>
                    <a:pt x="19824" y="0"/>
                  </a:moveTo>
                  <a:lnTo>
                    <a:pt x="0" y="0"/>
                  </a:lnTo>
                  <a:lnTo>
                    <a:pt x="0" y="158483"/>
                  </a:lnTo>
                  <a:lnTo>
                    <a:pt x="19824" y="158483"/>
                  </a:lnTo>
                  <a:lnTo>
                    <a:pt x="19824" y="0"/>
                  </a:lnTo>
                  <a:close/>
                </a:path>
                <a:path w="142239" h="160654">
                  <a:moveTo>
                    <a:pt x="142024" y="158686"/>
                  </a:moveTo>
                  <a:lnTo>
                    <a:pt x="138976" y="154114"/>
                  </a:lnTo>
                  <a:lnTo>
                    <a:pt x="137452" y="149542"/>
                  </a:lnTo>
                  <a:lnTo>
                    <a:pt x="137452" y="144970"/>
                  </a:lnTo>
                  <a:lnTo>
                    <a:pt x="137172" y="143446"/>
                  </a:lnTo>
                  <a:lnTo>
                    <a:pt x="135940" y="100672"/>
                  </a:lnTo>
                  <a:lnTo>
                    <a:pt x="135928" y="70192"/>
                  </a:lnTo>
                  <a:lnTo>
                    <a:pt x="131356" y="56476"/>
                  </a:lnTo>
                  <a:lnTo>
                    <a:pt x="100876" y="41236"/>
                  </a:lnTo>
                  <a:lnTo>
                    <a:pt x="91732" y="41236"/>
                  </a:lnTo>
                  <a:lnTo>
                    <a:pt x="84251" y="41529"/>
                  </a:lnTo>
                  <a:lnTo>
                    <a:pt x="77635" y="42379"/>
                  </a:lnTo>
                  <a:lnTo>
                    <a:pt x="71589" y="43815"/>
                  </a:lnTo>
                  <a:lnTo>
                    <a:pt x="65824" y="45808"/>
                  </a:lnTo>
                  <a:lnTo>
                    <a:pt x="58102" y="47332"/>
                  </a:lnTo>
                  <a:lnTo>
                    <a:pt x="39814" y="76288"/>
                  </a:lnTo>
                  <a:lnTo>
                    <a:pt x="58102" y="79336"/>
                  </a:lnTo>
                  <a:lnTo>
                    <a:pt x="61150" y="70192"/>
                  </a:lnTo>
                  <a:lnTo>
                    <a:pt x="64300" y="65620"/>
                  </a:lnTo>
                  <a:lnTo>
                    <a:pt x="68872" y="62572"/>
                  </a:lnTo>
                  <a:lnTo>
                    <a:pt x="71920" y="58000"/>
                  </a:lnTo>
                  <a:lnTo>
                    <a:pt x="79540" y="56476"/>
                  </a:lnTo>
                  <a:lnTo>
                    <a:pt x="97828" y="56476"/>
                  </a:lnTo>
                  <a:lnTo>
                    <a:pt x="105448" y="59524"/>
                  </a:lnTo>
                  <a:lnTo>
                    <a:pt x="110020" y="64096"/>
                  </a:lnTo>
                  <a:lnTo>
                    <a:pt x="114592" y="67144"/>
                  </a:lnTo>
                  <a:lnTo>
                    <a:pt x="116116" y="73240"/>
                  </a:lnTo>
                  <a:lnTo>
                    <a:pt x="116116" y="85432"/>
                  </a:lnTo>
                  <a:lnTo>
                    <a:pt x="116116" y="100672"/>
                  </a:lnTo>
                  <a:lnTo>
                    <a:pt x="116116" y="116014"/>
                  </a:lnTo>
                  <a:lnTo>
                    <a:pt x="114592" y="123634"/>
                  </a:lnTo>
                  <a:lnTo>
                    <a:pt x="110020" y="132778"/>
                  </a:lnTo>
                  <a:lnTo>
                    <a:pt x="105448" y="137350"/>
                  </a:lnTo>
                  <a:lnTo>
                    <a:pt x="99352" y="140398"/>
                  </a:lnTo>
                  <a:lnTo>
                    <a:pt x="94780" y="143446"/>
                  </a:lnTo>
                  <a:lnTo>
                    <a:pt x="87160" y="144970"/>
                  </a:lnTo>
                  <a:lnTo>
                    <a:pt x="71920" y="144970"/>
                  </a:lnTo>
                  <a:lnTo>
                    <a:pt x="67348" y="143446"/>
                  </a:lnTo>
                  <a:lnTo>
                    <a:pt x="62674" y="140398"/>
                  </a:lnTo>
                  <a:lnTo>
                    <a:pt x="59626" y="137350"/>
                  </a:lnTo>
                  <a:lnTo>
                    <a:pt x="56578" y="132778"/>
                  </a:lnTo>
                  <a:lnTo>
                    <a:pt x="56578" y="123634"/>
                  </a:lnTo>
                  <a:lnTo>
                    <a:pt x="59626" y="117538"/>
                  </a:lnTo>
                  <a:lnTo>
                    <a:pt x="61150" y="116014"/>
                  </a:lnTo>
                  <a:lnTo>
                    <a:pt x="64300" y="112966"/>
                  </a:lnTo>
                  <a:lnTo>
                    <a:pt x="70396" y="109918"/>
                  </a:lnTo>
                  <a:lnTo>
                    <a:pt x="76492" y="109918"/>
                  </a:lnTo>
                  <a:lnTo>
                    <a:pt x="84112" y="108394"/>
                  </a:lnTo>
                  <a:lnTo>
                    <a:pt x="102400" y="104495"/>
                  </a:lnTo>
                  <a:lnTo>
                    <a:pt x="109829" y="102717"/>
                  </a:lnTo>
                  <a:lnTo>
                    <a:pt x="116116" y="100672"/>
                  </a:lnTo>
                  <a:lnTo>
                    <a:pt x="116116" y="85432"/>
                  </a:lnTo>
                  <a:lnTo>
                    <a:pt x="109562" y="87452"/>
                  </a:lnTo>
                  <a:lnTo>
                    <a:pt x="101447" y="89052"/>
                  </a:lnTo>
                  <a:lnTo>
                    <a:pt x="91897" y="90360"/>
                  </a:lnTo>
                  <a:lnTo>
                    <a:pt x="81064" y="91528"/>
                  </a:lnTo>
                  <a:lnTo>
                    <a:pt x="73444" y="93052"/>
                  </a:lnTo>
                  <a:lnTo>
                    <a:pt x="67348" y="94576"/>
                  </a:lnTo>
                  <a:lnTo>
                    <a:pt x="64300" y="94576"/>
                  </a:lnTo>
                  <a:lnTo>
                    <a:pt x="59626" y="96100"/>
                  </a:lnTo>
                  <a:lnTo>
                    <a:pt x="50482" y="100672"/>
                  </a:lnTo>
                  <a:lnTo>
                    <a:pt x="45910" y="103720"/>
                  </a:lnTo>
                  <a:lnTo>
                    <a:pt x="42862" y="108394"/>
                  </a:lnTo>
                  <a:lnTo>
                    <a:pt x="36766" y="117538"/>
                  </a:lnTo>
                  <a:lnTo>
                    <a:pt x="36766" y="137350"/>
                  </a:lnTo>
                  <a:lnTo>
                    <a:pt x="39814" y="144970"/>
                  </a:lnTo>
                  <a:lnTo>
                    <a:pt x="74968" y="160210"/>
                  </a:lnTo>
                  <a:lnTo>
                    <a:pt x="90208" y="160210"/>
                  </a:lnTo>
                  <a:lnTo>
                    <a:pt x="96304" y="157162"/>
                  </a:lnTo>
                  <a:lnTo>
                    <a:pt x="103924" y="154114"/>
                  </a:lnTo>
                  <a:lnTo>
                    <a:pt x="110020" y="149542"/>
                  </a:lnTo>
                  <a:lnTo>
                    <a:pt x="115735" y="144970"/>
                  </a:lnTo>
                  <a:lnTo>
                    <a:pt x="117640" y="143446"/>
                  </a:lnTo>
                  <a:lnTo>
                    <a:pt x="117640" y="149542"/>
                  </a:lnTo>
                  <a:lnTo>
                    <a:pt x="119164" y="154114"/>
                  </a:lnTo>
                  <a:lnTo>
                    <a:pt x="122212" y="158686"/>
                  </a:lnTo>
                  <a:lnTo>
                    <a:pt x="142024" y="15868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4610385" y="4390739"/>
              <a:ext cx="166306" cy="163258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4802600" y="4390739"/>
              <a:ext cx="106775" cy="118967"/>
            </a:xfrm>
            <a:prstGeom prst="rect">
              <a:avLst/>
            </a:prstGeom>
          </p:spPr>
        </p:pic>
      </p:grpSp>
      <p:grpSp>
        <p:nvGrpSpPr>
          <p:cNvPr id="277" name="object 277"/>
          <p:cNvGrpSpPr/>
          <p:nvPr/>
        </p:nvGrpSpPr>
        <p:grpSpPr>
          <a:xfrm>
            <a:off x="4997767" y="4349495"/>
            <a:ext cx="746125" cy="160655"/>
            <a:chOff x="4997767" y="4349495"/>
            <a:chExt cx="746125" cy="160655"/>
          </a:xfrm>
        </p:grpSpPr>
        <p:pic>
          <p:nvPicPr>
            <p:cNvPr id="278" name="object 278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4997767" y="4390739"/>
              <a:ext cx="93059" cy="117443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5124450" y="4393787"/>
              <a:ext cx="92963" cy="115919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5251036" y="4390739"/>
              <a:ext cx="155543" cy="117443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5440108" y="4349495"/>
              <a:ext cx="215074" cy="160210"/>
            </a:xfrm>
            <a:prstGeom prst="rect">
              <a:avLst/>
            </a:prstGeom>
          </p:spPr>
        </p:pic>
        <p:sp>
          <p:nvSpPr>
            <p:cNvPr id="282" name="object 282"/>
            <p:cNvSpPr/>
            <p:nvPr/>
          </p:nvSpPr>
          <p:spPr>
            <a:xfrm>
              <a:off x="5681090" y="4390739"/>
              <a:ext cx="62865" cy="117475"/>
            </a:xfrm>
            <a:custGeom>
              <a:avLst/>
              <a:gdLst/>
              <a:ahLst/>
              <a:cxnLst/>
              <a:rect l="l" t="t" r="r" b="b"/>
              <a:pathLst>
                <a:path w="62864" h="117475">
                  <a:moveTo>
                    <a:pt x="19812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8288" y="3048"/>
                  </a:lnTo>
                  <a:lnTo>
                    <a:pt x="18288" y="19812"/>
                  </a:lnTo>
                  <a:lnTo>
                    <a:pt x="22859" y="12192"/>
                  </a:lnTo>
                  <a:lnTo>
                    <a:pt x="27432" y="6096"/>
                  </a:lnTo>
                  <a:lnTo>
                    <a:pt x="30480" y="3048"/>
                  </a:lnTo>
                  <a:lnTo>
                    <a:pt x="33528" y="1524"/>
                  </a:lnTo>
                  <a:lnTo>
                    <a:pt x="38100" y="0"/>
                  </a:lnTo>
                  <a:lnTo>
                    <a:pt x="48768" y="0"/>
                  </a:lnTo>
                  <a:lnTo>
                    <a:pt x="56387" y="1524"/>
                  </a:lnTo>
                  <a:lnTo>
                    <a:pt x="62579" y="6096"/>
                  </a:lnTo>
                  <a:lnTo>
                    <a:pt x="56387" y="24384"/>
                  </a:lnTo>
                  <a:lnTo>
                    <a:pt x="51816" y="21336"/>
                  </a:lnTo>
                  <a:lnTo>
                    <a:pt x="47244" y="19812"/>
                  </a:lnTo>
                  <a:lnTo>
                    <a:pt x="38100" y="19812"/>
                  </a:lnTo>
                  <a:lnTo>
                    <a:pt x="33528" y="21336"/>
                  </a:lnTo>
                  <a:lnTo>
                    <a:pt x="30480" y="24384"/>
                  </a:lnTo>
                  <a:lnTo>
                    <a:pt x="27432" y="25908"/>
                  </a:lnTo>
                  <a:lnTo>
                    <a:pt x="24384" y="30480"/>
                  </a:lnTo>
                  <a:lnTo>
                    <a:pt x="22859" y="35052"/>
                  </a:lnTo>
                  <a:lnTo>
                    <a:pt x="21336" y="41148"/>
                  </a:lnTo>
                  <a:lnTo>
                    <a:pt x="19812" y="48768"/>
                  </a:lnTo>
                  <a:lnTo>
                    <a:pt x="19812" y="11744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3" name="object 283"/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5810726" y="4346447"/>
            <a:ext cx="187642" cy="163258"/>
          </a:xfrm>
          <a:prstGeom prst="rect">
            <a:avLst/>
          </a:prstGeom>
        </p:spPr>
      </p:pic>
      <p:grpSp>
        <p:nvGrpSpPr>
          <p:cNvPr id="284" name="object 284"/>
          <p:cNvGrpSpPr/>
          <p:nvPr/>
        </p:nvGrpSpPr>
        <p:grpSpPr>
          <a:xfrm>
            <a:off x="6063994" y="4349495"/>
            <a:ext cx="950594" cy="161925"/>
            <a:chOff x="6063994" y="4349495"/>
            <a:chExt cx="950594" cy="161925"/>
          </a:xfrm>
        </p:grpSpPr>
        <p:pic>
          <p:nvPicPr>
            <p:cNvPr id="285" name="object 285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6063994" y="4390739"/>
              <a:ext cx="105157" cy="118967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6195060" y="4349496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7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242396" y="4390739"/>
              <a:ext cx="105158" cy="118967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368986" y="4352543"/>
              <a:ext cx="347757" cy="158591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742652" y="4390739"/>
              <a:ext cx="92964" cy="117443"/>
            </a:xfrm>
            <a:prstGeom prst="rect">
              <a:avLst/>
            </a:prstGeom>
          </p:spPr>
        </p:pic>
        <p:sp>
          <p:nvSpPr>
            <p:cNvPr id="290" name="object 290"/>
            <p:cNvSpPr/>
            <p:nvPr/>
          </p:nvSpPr>
          <p:spPr>
            <a:xfrm>
              <a:off x="6869227" y="4349495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5" h="158750">
                  <a:moveTo>
                    <a:pt x="18288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297"/>
                  </a:lnTo>
                  <a:close/>
                </a:path>
                <a:path w="18415" h="158750">
                  <a:moveTo>
                    <a:pt x="18288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8288" y="22961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1" name="object 291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6914959" y="4390739"/>
              <a:ext cx="99155" cy="118967"/>
            </a:xfrm>
            <a:prstGeom prst="rect">
              <a:avLst/>
            </a:prstGeom>
          </p:spPr>
        </p:pic>
      </p:grpSp>
      <p:grpSp>
        <p:nvGrpSpPr>
          <p:cNvPr id="292" name="object 292"/>
          <p:cNvGrpSpPr/>
          <p:nvPr/>
        </p:nvGrpSpPr>
        <p:grpSpPr>
          <a:xfrm>
            <a:off x="7088790" y="4349495"/>
            <a:ext cx="438784" cy="160655"/>
            <a:chOff x="7088790" y="4349495"/>
            <a:chExt cx="438784" cy="160655"/>
          </a:xfrm>
        </p:grpSpPr>
        <p:sp>
          <p:nvSpPr>
            <p:cNvPr id="293" name="object 293"/>
            <p:cNvSpPr/>
            <p:nvPr/>
          </p:nvSpPr>
          <p:spPr>
            <a:xfrm>
              <a:off x="7088784" y="4349495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4" name="object 294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7134605" y="4390739"/>
              <a:ext cx="106775" cy="118967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7267288" y="4390739"/>
              <a:ext cx="93059" cy="117443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7386256" y="4390739"/>
              <a:ext cx="94583" cy="118967"/>
            </a:xfrm>
            <a:prstGeom prst="rect">
              <a:avLst/>
            </a:prstGeom>
          </p:spPr>
        </p:pic>
        <p:sp>
          <p:nvSpPr>
            <p:cNvPr id="297" name="object 297"/>
            <p:cNvSpPr/>
            <p:nvPr/>
          </p:nvSpPr>
          <p:spPr>
            <a:xfrm>
              <a:off x="7504176" y="44851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59" y="22859"/>
                  </a:moveTo>
                  <a:lnTo>
                    <a:pt x="0" y="2285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5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8" name="object 298"/>
          <p:cNvSpPr/>
          <p:nvPr/>
        </p:nvSpPr>
        <p:spPr>
          <a:xfrm>
            <a:off x="908304" y="4727460"/>
            <a:ext cx="102870" cy="160655"/>
          </a:xfrm>
          <a:custGeom>
            <a:avLst/>
            <a:gdLst/>
            <a:ahLst/>
            <a:cxnLst/>
            <a:rect l="l" t="t" r="r" b="b"/>
            <a:pathLst>
              <a:path w="102869" h="160654">
                <a:moveTo>
                  <a:pt x="21336" y="0"/>
                </a:moveTo>
                <a:lnTo>
                  <a:pt x="0" y="0"/>
                </a:lnTo>
                <a:lnTo>
                  <a:pt x="0" y="158496"/>
                </a:lnTo>
                <a:lnTo>
                  <a:pt x="21336" y="158496"/>
                </a:lnTo>
                <a:lnTo>
                  <a:pt x="21336" y="0"/>
                </a:lnTo>
                <a:close/>
              </a:path>
              <a:path w="102869" h="160654">
                <a:moveTo>
                  <a:pt x="102679" y="159067"/>
                </a:moveTo>
                <a:lnTo>
                  <a:pt x="99631" y="142303"/>
                </a:lnTo>
                <a:lnTo>
                  <a:pt x="85813" y="142303"/>
                </a:lnTo>
                <a:lnTo>
                  <a:pt x="84289" y="140779"/>
                </a:lnTo>
                <a:lnTo>
                  <a:pt x="82765" y="140779"/>
                </a:lnTo>
                <a:lnTo>
                  <a:pt x="81241" y="139255"/>
                </a:lnTo>
                <a:lnTo>
                  <a:pt x="81241" y="137731"/>
                </a:lnTo>
                <a:lnTo>
                  <a:pt x="79717" y="136207"/>
                </a:lnTo>
                <a:lnTo>
                  <a:pt x="79717" y="59905"/>
                </a:lnTo>
                <a:lnTo>
                  <a:pt x="99631" y="59905"/>
                </a:lnTo>
                <a:lnTo>
                  <a:pt x="99631" y="44665"/>
                </a:lnTo>
                <a:lnTo>
                  <a:pt x="79717" y="44665"/>
                </a:lnTo>
                <a:lnTo>
                  <a:pt x="79717" y="5041"/>
                </a:lnTo>
                <a:lnTo>
                  <a:pt x="59905" y="15709"/>
                </a:lnTo>
                <a:lnTo>
                  <a:pt x="59905" y="44665"/>
                </a:lnTo>
                <a:lnTo>
                  <a:pt x="46189" y="44665"/>
                </a:lnTo>
                <a:lnTo>
                  <a:pt x="46189" y="59905"/>
                </a:lnTo>
                <a:lnTo>
                  <a:pt x="59905" y="59905"/>
                </a:lnTo>
                <a:lnTo>
                  <a:pt x="59905" y="137731"/>
                </a:lnTo>
                <a:lnTo>
                  <a:pt x="61429" y="145351"/>
                </a:lnTo>
                <a:lnTo>
                  <a:pt x="64477" y="151447"/>
                </a:lnTo>
                <a:lnTo>
                  <a:pt x="70573" y="157543"/>
                </a:lnTo>
                <a:lnTo>
                  <a:pt x="79717" y="160591"/>
                </a:lnTo>
                <a:lnTo>
                  <a:pt x="96583" y="160591"/>
                </a:lnTo>
                <a:lnTo>
                  <a:pt x="102679" y="15906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076604" y="4727460"/>
            <a:ext cx="296545" cy="159385"/>
          </a:xfrm>
          <a:custGeom>
            <a:avLst/>
            <a:gdLst/>
            <a:ahLst/>
            <a:cxnLst/>
            <a:rect l="l" t="t" r="r" b="b"/>
            <a:pathLst>
              <a:path w="296544" h="159385">
                <a:moveTo>
                  <a:pt x="157060" y="44665"/>
                </a:moveTo>
                <a:lnTo>
                  <a:pt x="138772" y="44665"/>
                </a:lnTo>
                <a:lnTo>
                  <a:pt x="118960" y="110299"/>
                </a:lnTo>
                <a:lnTo>
                  <a:pt x="112864" y="133159"/>
                </a:lnTo>
                <a:lnTo>
                  <a:pt x="106768" y="111823"/>
                </a:lnTo>
                <a:lnTo>
                  <a:pt x="96418" y="70573"/>
                </a:lnTo>
                <a:lnTo>
                  <a:pt x="89916" y="44665"/>
                </a:lnTo>
                <a:lnTo>
                  <a:pt x="68580" y="44665"/>
                </a:lnTo>
                <a:lnTo>
                  <a:pt x="51816" y="111823"/>
                </a:lnTo>
                <a:lnTo>
                  <a:pt x="47244" y="125539"/>
                </a:lnTo>
                <a:lnTo>
                  <a:pt x="45720" y="134683"/>
                </a:lnTo>
                <a:lnTo>
                  <a:pt x="38100" y="110299"/>
                </a:lnTo>
                <a:lnTo>
                  <a:pt x="19812" y="44665"/>
                </a:lnTo>
                <a:lnTo>
                  <a:pt x="0" y="44665"/>
                </a:lnTo>
                <a:lnTo>
                  <a:pt x="35052" y="159067"/>
                </a:lnTo>
                <a:lnTo>
                  <a:pt x="54864" y="159067"/>
                </a:lnTo>
                <a:lnTo>
                  <a:pt x="61582" y="134683"/>
                </a:lnTo>
                <a:lnTo>
                  <a:pt x="79248" y="70573"/>
                </a:lnTo>
                <a:lnTo>
                  <a:pt x="82296" y="90487"/>
                </a:lnTo>
                <a:lnTo>
                  <a:pt x="100672" y="159067"/>
                </a:lnTo>
                <a:lnTo>
                  <a:pt x="122008" y="159067"/>
                </a:lnTo>
                <a:lnTo>
                  <a:pt x="129959" y="133159"/>
                </a:lnTo>
                <a:lnTo>
                  <a:pt x="157060" y="44665"/>
                </a:lnTo>
                <a:close/>
              </a:path>
              <a:path w="296544" h="159385">
                <a:moveTo>
                  <a:pt x="192112" y="44665"/>
                </a:moveTo>
                <a:lnTo>
                  <a:pt x="172300" y="44665"/>
                </a:lnTo>
                <a:lnTo>
                  <a:pt x="172300" y="159054"/>
                </a:lnTo>
                <a:lnTo>
                  <a:pt x="192112" y="159054"/>
                </a:lnTo>
                <a:lnTo>
                  <a:pt x="192112" y="44665"/>
                </a:lnTo>
                <a:close/>
              </a:path>
              <a:path w="296544" h="159385">
                <a:moveTo>
                  <a:pt x="192112" y="368"/>
                </a:moveTo>
                <a:lnTo>
                  <a:pt x="172300" y="368"/>
                </a:lnTo>
                <a:lnTo>
                  <a:pt x="172300" y="23329"/>
                </a:lnTo>
                <a:lnTo>
                  <a:pt x="192112" y="23329"/>
                </a:lnTo>
                <a:lnTo>
                  <a:pt x="192112" y="368"/>
                </a:lnTo>
                <a:close/>
              </a:path>
              <a:path w="296544" h="159385">
                <a:moveTo>
                  <a:pt x="244703" y="0"/>
                </a:moveTo>
                <a:lnTo>
                  <a:pt x="224891" y="0"/>
                </a:lnTo>
                <a:lnTo>
                  <a:pt x="224891" y="158496"/>
                </a:lnTo>
                <a:lnTo>
                  <a:pt x="244703" y="158496"/>
                </a:lnTo>
                <a:lnTo>
                  <a:pt x="244703" y="0"/>
                </a:lnTo>
                <a:close/>
              </a:path>
              <a:path w="296544" h="159385">
                <a:moveTo>
                  <a:pt x="296519" y="0"/>
                </a:moveTo>
                <a:lnTo>
                  <a:pt x="276707" y="0"/>
                </a:lnTo>
                <a:lnTo>
                  <a:pt x="276707" y="158496"/>
                </a:lnTo>
                <a:lnTo>
                  <a:pt x="296519" y="158496"/>
                </a:lnTo>
                <a:lnTo>
                  <a:pt x="29651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0" name="object 300"/>
          <p:cNvGrpSpPr/>
          <p:nvPr/>
        </p:nvGrpSpPr>
        <p:grpSpPr>
          <a:xfrm>
            <a:off x="1457896" y="4732496"/>
            <a:ext cx="297815" cy="157480"/>
            <a:chOff x="1457896" y="4732496"/>
            <a:chExt cx="297815" cy="157480"/>
          </a:xfrm>
        </p:grpSpPr>
        <p:pic>
          <p:nvPicPr>
            <p:cNvPr id="301" name="object 301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457896" y="4768977"/>
              <a:ext cx="92964" cy="117538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576863" y="4732496"/>
              <a:ext cx="178403" cy="157067"/>
            </a:xfrm>
            <a:prstGeom prst="rect">
              <a:avLst/>
            </a:prstGeom>
          </p:spPr>
        </p:pic>
      </p:grpSp>
      <p:grpSp>
        <p:nvGrpSpPr>
          <p:cNvPr id="303" name="object 303"/>
          <p:cNvGrpSpPr/>
          <p:nvPr/>
        </p:nvGrpSpPr>
        <p:grpSpPr>
          <a:xfrm>
            <a:off x="1830038" y="4769072"/>
            <a:ext cx="578485" cy="120650"/>
            <a:chOff x="1830038" y="4769072"/>
            <a:chExt cx="578485" cy="120650"/>
          </a:xfrm>
        </p:grpSpPr>
        <p:pic>
          <p:nvPicPr>
            <p:cNvPr id="304" name="object 304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830038" y="4769072"/>
              <a:ext cx="221170" cy="120491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2077116" y="4769072"/>
              <a:ext cx="204311" cy="120491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302859" y="4769072"/>
              <a:ext cx="105251" cy="120491"/>
            </a:xfrm>
            <a:prstGeom prst="rect">
              <a:avLst/>
            </a:prstGeom>
          </p:spPr>
        </p:pic>
      </p:grpSp>
      <p:grpSp>
        <p:nvGrpSpPr>
          <p:cNvPr id="307" name="object 307"/>
          <p:cNvGrpSpPr/>
          <p:nvPr/>
        </p:nvGrpSpPr>
        <p:grpSpPr>
          <a:xfrm>
            <a:off x="2491930" y="4727448"/>
            <a:ext cx="856615" cy="162560"/>
            <a:chOff x="2491930" y="4727448"/>
            <a:chExt cx="856615" cy="162560"/>
          </a:xfrm>
        </p:grpSpPr>
        <p:pic>
          <p:nvPicPr>
            <p:cNvPr id="308" name="object 308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2491930" y="4769072"/>
              <a:ext cx="100679" cy="120491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613945" y="4727924"/>
              <a:ext cx="215074" cy="161638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856452" y="4769072"/>
              <a:ext cx="155543" cy="117443"/>
            </a:xfrm>
            <a:prstGeom prst="rect">
              <a:avLst/>
            </a:prstGeom>
          </p:spPr>
        </p:pic>
        <p:sp>
          <p:nvSpPr>
            <p:cNvPr id="311" name="object 311"/>
            <p:cNvSpPr/>
            <p:nvPr/>
          </p:nvSpPr>
          <p:spPr>
            <a:xfrm>
              <a:off x="3045612" y="4727829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2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3091338" y="4769072"/>
              <a:ext cx="210502" cy="120491"/>
            </a:xfrm>
            <a:prstGeom prst="rect">
              <a:avLst/>
            </a:prstGeom>
          </p:spPr>
        </p:pic>
        <p:sp>
          <p:nvSpPr>
            <p:cNvPr id="313" name="object 313"/>
            <p:cNvSpPr/>
            <p:nvPr/>
          </p:nvSpPr>
          <p:spPr>
            <a:xfrm>
              <a:off x="3328416" y="472744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6"/>
                  </a:moveTo>
                  <a:lnTo>
                    <a:pt x="0" y="158496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4" name="object 314"/>
          <p:cNvGrpSpPr/>
          <p:nvPr/>
        </p:nvGrpSpPr>
        <p:grpSpPr>
          <a:xfrm>
            <a:off x="3443668" y="4727924"/>
            <a:ext cx="419734" cy="161925"/>
            <a:chOff x="3443668" y="4727924"/>
            <a:chExt cx="419734" cy="161925"/>
          </a:xfrm>
        </p:grpSpPr>
        <p:pic>
          <p:nvPicPr>
            <p:cNvPr id="315" name="object 315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3443668" y="4727924"/>
              <a:ext cx="99155" cy="161639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3570255" y="4772120"/>
              <a:ext cx="93059" cy="117443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3696843" y="4769072"/>
              <a:ext cx="166211" cy="117443"/>
            </a:xfrm>
            <a:prstGeom prst="rect">
              <a:avLst/>
            </a:prstGeom>
          </p:spPr>
        </p:pic>
      </p:grpSp>
      <p:pic>
        <p:nvPicPr>
          <p:cNvPr id="318" name="object 318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3951541" y="4769072"/>
            <a:ext cx="186118" cy="120491"/>
          </a:xfrm>
          <a:prstGeom prst="rect">
            <a:avLst/>
          </a:prstGeom>
        </p:spPr>
      </p:pic>
      <p:grpSp>
        <p:nvGrpSpPr>
          <p:cNvPr id="319" name="object 319"/>
          <p:cNvGrpSpPr/>
          <p:nvPr/>
        </p:nvGrpSpPr>
        <p:grpSpPr>
          <a:xfrm>
            <a:off x="4221479" y="4727828"/>
            <a:ext cx="764540" cy="161925"/>
            <a:chOff x="4221479" y="4727828"/>
            <a:chExt cx="764540" cy="161925"/>
          </a:xfrm>
        </p:grpSpPr>
        <p:sp>
          <p:nvSpPr>
            <p:cNvPr id="320" name="object 320"/>
            <p:cNvSpPr/>
            <p:nvPr/>
          </p:nvSpPr>
          <p:spPr>
            <a:xfrm>
              <a:off x="4221480" y="472782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4297"/>
                  </a:moveTo>
                  <a:lnTo>
                    <a:pt x="0" y="44297"/>
                  </a:lnTo>
                  <a:lnTo>
                    <a:pt x="0" y="158686"/>
                  </a:lnTo>
                  <a:lnTo>
                    <a:pt x="19812" y="158686"/>
                  </a:lnTo>
                  <a:lnTo>
                    <a:pt x="19812" y="44297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2961"/>
                  </a:lnTo>
                  <a:lnTo>
                    <a:pt x="19812" y="22961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1" name="object 321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262723" y="4769072"/>
              <a:ext cx="135635" cy="117443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421314" y="4727828"/>
              <a:ext cx="312610" cy="161734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759928" y="4769167"/>
              <a:ext cx="106775" cy="120491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4892611" y="4768977"/>
              <a:ext cx="92963" cy="117538"/>
            </a:xfrm>
            <a:prstGeom prst="rect">
              <a:avLst/>
            </a:prstGeom>
          </p:spPr>
        </p:pic>
      </p:grpSp>
      <p:pic>
        <p:nvPicPr>
          <p:cNvPr id="325" name="object 325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5060346" y="4732496"/>
            <a:ext cx="173926" cy="157162"/>
          </a:xfrm>
          <a:prstGeom prst="rect">
            <a:avLst/>
          </a:prstGeom>
        </p:spPr>
      </p:pic>
      <p:grpSp>
        <p:nvGrpSpPr>
          <p:cNvPr id="326" name="object 326"/>
          <p:cNvGrpSpPr/>
          <p:nvPr/>
        </p:nvGrpSpPr>
        <p:grpSpPr>
          <a:xfrm>
            <a:off x="5311901" y="4727924"/>
            <a:ext cx="299085" cy="161925"/>
            <a:chOff x="5311901" y="4727924"/>
            <a:chExt cx="299085" cy="161925"/>
          </a:xfrm>
        </p:grpSpPr>
        <p:pic>
          <p:nvPicPr>
            <p:cNvPr id="327" name="object 327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5311901" y="4727924"/>
              <a:ext cx="167830" cy="160115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5505640" y="4769072"/>
              <a:ext cx="105251" cy="120491"/>
            </a:xfrm>
            <a:prstGeom prst="rect">
              <a:avLst/>
            </a:prstGeom>
          </p:spPr>
        </p:pic>
      </p:grpSp>
      <p:grpSp>
        <p:nvGrpSpPr>
          <p:cNvPr id="329" name="object 329"/>
          <p:cNvGrpSpPr/>
          <p:nvPr/>
        </p:nvGrpSpPr>
        <p:grpSpPr>
          <a:xfrm>
            <a:off x="5693282" y="4727828"/>
            <a:ext cx="434975" cy="161925"/>
            <a:chOff x="5693282" y="4727828"/>
            <a:chExt cx="434975" cy="161925"/>
          </a:xfrm>
        </p:grpSpPr>
        <p:pic>
          <p:nvPicPr>
            <p:cNvPr id="330" name="object 330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5693282" y="4769072"/>
              <a:ext cx="94583" cy="120491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5816822" y="4727828"/>
              <a:ext cx="125063" cy="158686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5973889" y="4769072"/>
              <a:ext cx="92963" cy="117443"/>
            </a:xfrm>
            <a:prstGeom prst="rect">
              <a:avLst/>
            </a:prstGeom>
          </p:spPr>
        </p:pic>
        <p:sp>
          <p:nvSpPr>
            <p:cNvPr id="333" name="object 333"/>
            <p:cNvSpPr/>
            <p:nvPr/>
          </p:nvSpPr>
          <p:spPr>
            <a:xfrm>
              <a:off x="6105144" y="4863083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60">
                  <a:moveTo>
                    <a:pt x="22859" y="22860"/>
                  </a:moveTo>
                  <a:lnTo>
                    <a:pt x="0" y="22860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2286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4" name="object 334"/>
          <p:cNvGrpSpPr/>
          <p:nvPr/>
        </p:nvGrpSpPr>
        <p:grpSpPr>
          <a:xfrm>
            <a:off x="1146710" y="1952810"/>
            <a:ext cx="2075814" cy="594995"/>
            <a:chOff x="1146710" y="1952810"/>
            <a:chExt cx="2075814" cy="594995"/>
          </a:xfrm>
        </p:grpSpPr>
        <p:sp>
          <p:nvSpPr>
            <p:cNvPr id="335" name="object 335"/>
            <p:cNvSpPr/>
            <p:nvPr/>
          </p:nvSpPr>
          <p:spPr>
            <a:xfrm>
              <a:off x="1154334" y="1960435"/>
              <a:ext cx="2060575" cy="579755"/>
            </a:xfrm>
            <a:custGeom>
              <a:avLst/>
              <a:gdLst/>
              <a:ahLst/>
              <a:cxnLst/>
              <a:rect l="l" t="t" r="r" b="b"/>
              <a:pathLst>
                <a:path w="2060575" h="579755">
                  <a:moveTo>
                    <a:pt x="0" y="85439"/>
                  </a:moveTo>
                  <a:lnTo>
                    <a:pt x="6706" y="52118"/>
                  </a:lnTo>
                  <a:lnTo>
                    <a:pt x="25003" y="24967"/>
                  </a:lnTo>
                  <a:lnTo>
                    <a:pt x="52158" y="6692"/>
                  </a:lnTo>
                  <a:lnTo>
                    <a:pt x="85439" y="0"/>
                  </a:lnTo>
                  <a:lnTo>
                    <a:pt x="343185" y="0"/>
                  </a:lnTo>
                  <a:lnTo>
                    <a:pt x="344709" y="0"/>
                  </a:lnTo>
                  <a:lnTo>
                    <a:pt x="857154" y="0"/>
                  </a:lnTo>
                  <a:lnTo>
                    <a:pt x="1972055" y="0"/>
                  </a:lnTo>
                  <a:lnTo>
                    <a:pt x="2005615" y="6692"/>
                  </a:lnTo>
                  <a:lnTo>
                    <a:pt x="2033289" y="24967"/>
                  </a:lnTo>
                  <a:lnTo>
                    <a:pt x="2052088" y="52118"/>
                  </a:lnTo>
                  <a:lnTo>
                    <a:pt x="2059019" y="85439"/>
                  </a:lnTo>
                  <a:lnTo>
                    <a:pt x="2059019" y="300513"/>
                  </a:lnTo>
                  <a:lnTo>
                    <a:pt x="2060543" y="300513"/>
                  </a:lnTo>
                  <a:lnTo>
                    <a:pt x="2059019" y="428720"/>
                  </a:lnTo>
                  <a:lnTo>
                    <a:pt x="2060543" y="428720"/>
                  </a:lnTo>
                  <a:lnTo>
                    <a:pt x="2052731" y="462239"/>
                  </a:lnTo>
                  <a:lnTo>
                    <a:pt x="2033480" y="489918"/>
                  </a:lnTo>
                  <a:lnTo>
                    <a:pt x="2005639" y="508739"/>
                  </a:lnTo>
                  <a:lnTo>
                    <a:pt x="1972055" y="515683"/>
                  </a:lnTo>
                  <a:lnTo>
                    <a:pt x="857154" y="515683"/>
                  </a:lnTo>
                  <a:lnTo>
                    <a:pt x="600932" y="579691"/>
                  </a:lnTo>
                  <a:lnTo>
                    <a:pt x="343185" y="515683"/>
                  </a:lnTo>
                  <a:lnTo>
                    <a:pt x="85439" y="515683"/>
                  </a:lnTo>
                  <a:lnTo>
                    <a:pt x="52158" y="508739"/>
                  </a:lnTo>
                  <a:lnTo>
                    <a:pt x="25003" y="489918"/>
                  </a:lnTo>
                  <a:lnTo>
                    <a:pt x="6706" y="462239"/>
                  </a:lnTo>
                  <a:lnTo>
                    <a:pt x="0" y="428720"/>
                  </a:lnTo>
                  <a:lnTo>
                    <a:pt x="1524" y="428720"/>
                  </a:lnTo>
                  <a:lnTo>
                    <a:pt x="0" y="300513"/>
                  </a:lnTo>
                  <a:lnTo>
                    <a:pt x="1524" y="300513"/>
                  </a:lnTo>
                  <a:lnTo>
                    <a:pt x="0" y="85439"/>
                  </a:lnTo>
                  <a:close/>
                </a:path>
              </a:pathLst>
            </a:custGeom>
            <a:ln w="15249">
              <a:solidFill>
                <a:srgbClr val="AFAAA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6" name="object 336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1785747" y="2177034"/>
              <a:ext cx="126587" cy="183070"/>
            </a:xfrm>
            <a:prstGeom prst="rect">
              <a:avLst/>
            </a:prstGeom>
          </p:spPr>
        </p:pic>
        <p:sp>
          <p:nvSpPr>
            <p:cNvPr id="337" name="object 337"/>
            <p:cNvSpPr/>
            <p:nvPr/>
          </p:nvSpPr>
          <p:spPr>
            <a:xfrm>
              <a:off x="1944420" y="2129726"/>
              <a:ext cx="145415" cy="181610"/>
            </a:xfrm>
            <a:custGeom>
              <a:avLst/>
              <a:gdLst/>
              <a:ahLst/>
              <a:cxnLst/>
              <a:rect l="l" t="t" r="r" b="b"/>
              <a:pathLst>
                <a:path w="145414" h="181610">
                  <a:moveTo>
                    <a:pt x="144881" y="0"/>
                  </a:moveTo>
                  <a:lnTo>
                    <a:pt x="108305" y="0"/>
                  </a:lnTo>
                  <a:lnTo>
                    <a:pt x="108305" y="71120"/>
                  </a:lnTo>
                  <a:lnTo>
                    <a:pt x="36576" y="71120"/>
                  </a:lnTo>
                  <a:lnTo>
                    <a:pt x="36576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102870"/>
                  </a:lnTo>
                  <a:lnTo>
                    <a:pt x="0" y="181610"/>
                  </a:lnTo>
                  <a:lnTo>
                    <a:pt x="36576" y="181610"/>
                  </a:lnTo>
                  <a:lnTo>
                    <a:pt x="36576" y="102870"/>
                  </a:lnTo>
                  <a:lnTo>
                    <a:pt x="108305" y="102870"/>
                  </a:lnTo>
                  <a:lnTo>
                    <a:pt x="108305" y="181610"/>
                  </a:lnTo>
                  <a:lnTo>
                    <a:pt x="144881" y="181610"/>
                  </a:lnTo>
                  <a:lnTo>
                    <a:pt x="144881" y="102870"/>
                  </a:lnTo>
                  <a:lnTo>
                    <a:pt x="144881" y="71120"/>
                  </a:lnTo>
                  <a:lnTo>
                    <a:pt x="144881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8" name="object 338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2124360" y="2129790"/>
              <a:ext cx="79343" cy="181546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2247900" y="2129790"/>
              <a:ext cx="122015" cy="181546"/>
            </a:xfrm>
            <a:prstGeom prst="rect">
              <a:avLst/>
            </a:prstGeom>
          </p:spPr>
        </p:pic>
        <p:sp>
          <p:nvSpPr>
            <p:cNvPr id="340" name="object 340"/>
            <p:cNvSpPr/>
            <p:nvPr/>
          </p:nvSpPr>
          <p:spPr>
            <a:xfrm>
              <a:off x="2406396" y="2276855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60" h="35560">
                  <a:moveTo>
                    <a:pt x="35052" y="35052"/>
                  </a:moveTo>
                  <a:lnTo>
                    <a:pt x="0" y="35052"/>
                  </a:lnTo>
                  <a:lnTo>
                    <a:pt x="0" y="0"/>
                  </a:lnTo>
                  <a:lnTo>
                    <a:pt x="35052" y="0"/>
                  </a:lnTo>
                  <a:lnTo>
                    <a:pt x="35052" y="35052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1" name="object 341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2462974" y="2132837"/>
              <a:ext cx="122015" cy="181546"/>
            </a:xfrm>
            <a:prstGeom prst="rect">
              <a:avLst/>
            </a:prstGeom>
          </p:spPr>
        </p:pic>
      </p:grpSp>
      <p:pic>
        <p:nvPicPr>
          <p:cNvPr id="342" name="object 342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8404859" y="6292596"/>
            <a:ext cx="1030223" cy="370332"/>
          </a:xfrm>
          <a:prstGeom prst="rect">
            <a:avLst/>
          </a:prstGeom>
        </p:spPr>
      </p:pic>
      <p:grpSp>
        <p:nvGrpSpPr>
          <p:cNvPr id="343" name="object 343"/>
          <p:cNvGrpSpPr/>
          <p:nvPr/>
        </p:nvGrpSpPr>
        <p:grpSpPr>
          <a:xfrm>
            <a:off x="7188707" y="5204460"/>
            <a:ext cx="2773680" cy="353695"/>
            <a:chOff x="7188707" y="5204460"/>
            <a:chExt cx="2773680" cy="353695"/>
          </a:xfrm>
        </p:grpSpPr>
        <p:pic>
          <p:nvPicPr>
            <p:cNvPr id="344" name="object 344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7188707" y="5204460"/>
              <a:ext cx="2773680" cy="353567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9062370" y="5309139"/>
              <a:ext cx="151066" cy="151066"/>
            </a:xfrm>
            <a:prstGeom prst="rect">
              <a:avLst/>
            </a:prstGeom>
          </p:spPr>
        </p:pic>
        <p:sp>
          <p:nvSpPr>
            <p:cNvPr id="346" name="object 346"/>
            <p:cNvSpPr/>
            <p:nvPr/>
          </p:nvSpPr>
          <p:spPr>
            <a:xfrm>
              <a:off x="9235439" y="5309616"/>
              <a:ext cx="29209" cy="151130"/>
            </a:xfrm>
            <a:custGeom>
              <a:avLst/>
              <a:gdLst/>
              <a:ahLst/>
              <a:cxnLst/>
              <a:rect l="l" t="t" r="r" b="b"/>
              <a:pathLst>
                <a:path w="29209" h="151129">
                  <a:moveTo>
                    <a:pt x="28956" y="150876"/>
                  </a:moveTo>
                  <a:lnTo>
                    <a:pt x="0" y="150876"/>
                  </a:lnTo>
                  <a:lnTo>
                    <a:pt x="0" y="0"/>
                  </a:lnTo>
                  <a:lnTo>
                    <a:pt x="28956" y="0"/>
                  </a:lnTo>
                  <a:lnTo>
                    <a:pt x="28956" y="1508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7" name="object 347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9286588" y="5309139"/>
              <a:ext cx="212026" cy="152590"/>
            </a:xfrm>
            <a:prstGeom prst="rect">
              <a:avLst/>
            </a:prstGeom>
          </p:spPr>
        </p:pic>
        <p:sp>
          <p:nvSpPr>
            <p:cNvPr id="348" name="object 348"/>
            <p:cNvSpPr/>
            <p:nvPr/>
          </p:nvSpPr>
          <p:spPr>
            <a:xfrm>
              <a:off x="9518891" y="5309146"/>
              <a:ext cx="91440" cy="151765"/>
            </a:xfrm>
            <a:custGeom>
              <a:avLst/>
              <a:gdLst/>
              <a:ahLst/>
              <a:cxnLst/>
              <a:rect l="l" t="t" r="r" b="b"/>
              <a:pathLst>
                <a:path w="91440" h="151764">
                  <a:moveTo>
                    <a:pt x="28968" y="469"/>
                  </a:moveTo>
                  <a:lnTo>
                    <a:pt x="0" y="469"/>
                  </a:lnTo>
                  <a:lnTo>
                    <a:pt x="0" y="151358"/>
                  </a:lnTo>
                  <a:lnTo>
                    <a:pt x="28968" y="151358"/>
                  </a:lnTo>
                  <a:lnTo>
                    <a:pt x="28968" y="469"/>
                  </a:lnTo>
                  <a:close/>
                </a:path>
                <a:path w="91440" h="151764">
                  <a:moveTo>
                    <a:pt x="91071" y="41148"/>
                  </a:moveTo>
                  <a:lnTo>
                    <a:pt x="62115" y="41148"/>
                  </a:lnTo>
                  <a:lnTo>
                    <a:pt x="62115" y="151066"/>
                  </a:lnTo>
                  <a:lnTo>
                    <a:pt x="91071" y="151066"/>
                  </a:lnTo>
                  <a:lnTo>
                    <a:pt x="91071" y="41148"/>
                  </a:lnTo>
                  <a:close/>
                </a:path>
                <a:path w="91440" h="151764">
                  <a:moveTo>
                    <a:pt x="91071" y="0"/>
                  </a:moveTo>
                  <a:lnTo>
                    <a:pt x="62115" y="0"/>
                  </a:lnTo>
                  <a:lnTo>
                    <a:pt x="62115" y="25908"/>
                  </a:lnTo>
                  <a:lnTo>
                    <a:pt x="91071" y="25908"/>
                  </a:lnTo>
                  <a:lnTo>
                    <a:pt x="91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9" name="object 349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9634347" y="5347239"/>
              <a:ext cx="99155" cy="112966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9762457" y="5347239"/>
              <a:ext cx="102203" cy="114490"/>
            </a:xfrm>
            <a:prstGeom prst="rect">
              <a:avLst/>
            </a:prstGeom>
          </p:spPr>
        </p:pic>
      </p:grpSp>
      <p:grpSp>
        <p:nvGrpSpPr>
          <p:cNvPr id="351" name="object 351"/>
          <p:cNvGrpSpPr/>
          <p:nvPr/>
        </p:nvGrpSpPr>
        <p:grpSpPr>
          <a:xfrm>
            <a:off x="6536435" y="6356603"/>
            <a:ext cx="304800" cy="800100"/>
            <a:chOff x="6536435" y="6356603"/>
            <a:chExt cx="304800" cy="800100"/>
          </a:xfrm>
        </p:grpSpPr>
        <p:sp>
          <p:nvSpPr>
            <p:cNvPr id="352" name="object 352"/>
            <p:cNvSpPr/>
            <p:nvPr/>
          </p:nvSpPr>
          <p:spPr>
            <a:xfrm>
              <a:off x="6536435" y="6356603"/>
              <a:ext cx="304800" cy="800100"/>
            </a:xfrm>
            <a:custGeom>
              <a:avLst/>
              <a:gdLst/>
              <a:ahLst/>
              <a:cxnLst/>
              <a:rect l="l" t="t" r="r" b="b"/>
              <a:pathLst>
                <a:path w="304800" h="800100">
                  <a:moveTo>
                    <a:pt x="304800" y="800100"/>
                  </a:moveTo>
                  <a:lnTo>
                    <a:pt x="0" y="800100"/>
                  </a:lnTo>
                  <a:lnTo>
                    <a:pt x="0" y="0"/>
                  </a:lnTo>
                  <a:lnTo>
                    <a:pt x="304800" y="0"/>
                  </a:lnTo>
                  <a:lnTo>
                    <a:pt x="304800" y="80010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3" name="object 353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669405" y="6840854"/>
              <a:ext cx="114395" cy="217106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6670929" y="6474714"/>
              <a:ext cx="90011" cy="323468"/>
            </a:xfrm>
            <a:prstGeom prst="rect">
              <a:avLst/>
            </a:prstGeom>
          </p:spPr>
        </p:pic>
      </p:grpSp>
      <p:sp>
        <p:nvSpPr>
          <p:cNvPr id="355" name="object 355"/>
          <p:cNvSpPr/>
          <p:nvPr/>
        </p:nvSpPr>
        <p:spPr>
          <a:xfrm>
            <a:off x="6998207" y="5180076"/>
            <a:ext cx="243840" cy="253365"/>
          </a:xfrm>
          <a:custGeom>
            <a:avLst/>
            <a:gdLst/>
            <a:ahLst/>
            <a:cxnLst/>
            <a:rect l="l" t="t" r="r" b="b"/>
            <a:pathLst>
              <a:path w="243840" h="253364">
                <a:moveTo>
                  <a:pt x="243840" y="252983"/>
                </a:moveTo>
                <a:lnTo>
                  <a:pt x="0" y="252983"/>
                </a:lnTo>
                <a:lnTo>
                  <a:pt x="0" y="0"/>
                </a:lnTo>
                <a:lnTo>
                  <a:pt x="243840" y="0"/>
                </a:lnTo>
                <a:lnTo>
                  <a:pt x="243840" y="2529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6" name="object 356"/>
          <p:cNvGrpSpPr/>
          <p:nvPr/>
        </p:nvGrpSpPr>
        <p:grpSpPr>
          <a:xfrm>
            <a:off x="3973067" y="6038088"/>
            <a:ext cx="1544320" cy="288290"/>
            <a:chOff x="3973067" y="6038088"/>
            <a:chExt cx="1544320" cy="288290"/>
          </a:xfrm>
        </p:grpSpPr>
        <p:pic>
          <p:nvPicPr>
            <p:cNvPr id="357" name="object 357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3973067" y="6038088"/>
              <a:ext cx="694943" cy="288035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4184903" y="6038088"/>
              <a:ext cx="1331975" cy="288035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4294727" y="6164580"/>
              <a:ext cx="890683" cy="78199"/>
            </a:xfrm>
            <a:prstGeom prst="rect">
              <a:avLst/>
            </a:prstGeom>
          </p:spPr>
        </p:pic>
      </p:grpSp>
      <p:grpSp>
        <p:nvGrpSpPr>
          <p:cNvPr id="360" name="object 360"/>
          <p:cNvGrpSpPr/>
          <p:nvPr/>
        </p:nvGrpSpPr>
        <p:grpSpPr>
          <a:xfrm>
            <a:off x="3956303" y="6938771"/>
            <a:ext cx="614680" cy="291465"/>
            <a:chOff x="3956303" y="6938771"/>
            <a:chExt cx="614680" cy="291465"/>
          </a:xfrm>
        </p:grpSpPr>
        <p:pic>
          <p:nvPicPr>
            <p:cNvPr id="361" name="object 361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3956303" y="6938771"/>
              <a:ext cx="460248" cy="291083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4200143" y="6938771"/>
              <a:ext cx="370332" cy="291054"/>
            </a:xfrm>
            <a:prstGeom prst="rect">
              <a:avLst/>
            </a:prstGeom>
          </p:spPr>
        </p:pic>
      </p:grpSp>
      <p:grpSp>
        <p:nvGrpSpPr>
          <p:cNvPr id="363" name="object 363"/>
          <p:cNvGrpSpPr/>
          <p:nvPr/>
        </p:nvGrpSpPr>
        <p:grpSpPr>
          <a:xfrm>
            <a:off x="5516879" y="6536435"/>
            <a:ext cx="925194" cy="294640"/>
            <a:chOff x="5516879" y="6536435"/>
            <a:chExt cx="925194" cy="294640"/>
          </a:xfrm>
        </p:grpSpPr>
        <p:pic>
          <p:nvPicPr>
            <p:cNvPr id="364" name="object 364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5516879" y="6536435"/>
              <a:ext cx="452627" cy="294131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5658611" y="6536435"/>
              <a:ext cx="783335" cy="294124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5883973" y="6619684"/>
              <a:ext cx="274510" cy="157067"/>
            </a:xfrm>
            <a:prstGeom prst="rect">
              <a:avLst/>
            </a:prstGeom>
          </p:spPr>
        </p:pic>
      </p:grpSp>
      <p:grpSp>
        <p:nvGrpSpPr>
          <p:cNvPr id="367" name="object 367"/>
          <p:cNvGrpSpPr/>
          <p:nvPr/>
        </p:nvGrpSpPr>
        <p:grpSpPr>
          <a:xfrm>
            <a:off x="6943344" y="6546436"/>
            <a:ext cx="2607310" cy="295275"/>
            <a:chOff x="6943344" y="6546436"/>
            <a:chExt cx="2607310" cy="295275"/>
          </a:xfrm>
        </p:grpSpPr>
        <p:pic>
          <p:nvPicPr>
            <p:cNvPr id="368" name="object 368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943344" y="6551676"/>
              <a:ext cx="423671" cy="289559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7188707" y="6551676"/>
              <a:ext cx="1039368" cy="289559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7297769" y="6624256"/>
              <a:ext cx="575024" cy="172402"/>
            </a:xfrm>
            <a:prstGeom prst="rect">
              <a:avLst/>
            </a:prstGeom>
          </p:spPr>
        </p:pic>
        <p:sp>
          <p:nvSpPr>
            <p:cNvPr id="371" name="object 371"/>
            <p:cNvSpPr/>
            <p:nvPr/>
          </p:nvSpPr>
          <p:spPr>
            <a:xfrm>
              <a:off x="8238833" y="6546443"/>
              <a:ext cx="1311910" cy="294640"/>
            </a:xfrm>
            <a:custGeom>
              <a:avLst/>
              <a:gdLst/>
              <a:ahLst/>
              <a:cxnLst/>
              <a:rect l="l" t="t" r="r" b="b"/>
              <a:pathLst>
                <a:path w="1311909" h="294640">
                  <a:moveTo>
                    <a:pt x="1311592" y="146392"/>
                  </a:moveTo>
                  <a:lnTo>
                    <a:pt x="1165186" y="0"/>
                  </a:lnTo>
                  <a:lnTo>
                    <a:pt x="629881" y="0"/>
                  </a:lnTo>
                  <a:lnTo>
                    <a:pt x="314134" y="0"/>
                  </a:lnTo>
                  <a:lnTo>
                    <a:pt x="146405" y="0"/>
                  </a:lnTo>
                  <a:lnTo>
                    <a:pt x="0" y="146392"/>
                  </a:lnTo>
                  <a:lnTo>
                    <a:pt x="146405" y="294424"/>
                  </a:lnTo>
                  <a:lnTo>
                    <a:pt x="314134" y="294424"/>
                  </a:lnTo>
                  <a:lnTo>
                    <a:pt x="629881" y="294424"/>
                  </a:lnTo>
                  <a:lnTo>
                    <a:pt x="1165186" y="294424"/>
                  </a:lnTo>
                  <a:lnTo>
                    <a:pt x="1311592" y="146392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8668880" y="6679120"/>
              <a:ext cx="134620" cy="61594"/>
            </a:xfrm>
            <a:custGeom>
              <a:avLst/>
              <a:gdLst/>
              <a:ahLst/>
              <a:cxnLst/>
              <a:rect l="l" t="t" r="r" b="b"/>
              <a:pathLst>
                <a:path w="134620" h="61595">
                  <a:moveTo>
                    <a:pt x="41249" y="0"/>
                  </a:moveTo>
                  <a:lnTo>
                    <a:pt x="0" y="0"/>
                  </a:lnTo>
                  <a:lnTo>
                    <a:pt x="0" y="61061"/>
                  </a:lnTo>
                  <a:lnTo>
                    <a:pt x="12192" y="61061"/>
                  </a:lnTo>
                  <a:lnTo>
                    <a:pt x="12192" y="35153"/>
                  </a:lnTo>
                  <a:lnTo>
                    <a:pt x="38201" y="35153"/>
                  </a:lnTo>
                  <a:lnTo>
                    <a:pt x="38201" y="24384"/>
                  </a:lnTo>
                  <a:lnTo>
                    <a:pt x="12192" y="24384"/>
                  </a:lnTo>
                  <a:lnTo>
                    <a:pt x="12192" y="10668"/>
                  </a:lnTo>
                  <a:lnTo>
                    <a:pt x="41249" y="10668"/>
                  </a:lnTo>
                  <a:lnTo>
                    <a:pt x="41249" y="0"/>
                  </a:lnTo>
                  <a:close/>
                </a:path>
                <a:path w="134620" h="61595">
                  <a:moveTo>
                    <a:pt x="94589" y="32105"/>
                  </a:moveTo>
                  <a:lnTo>
                    <a:pt x="93065" y="27533"/>
                  </a:lnTo>
                  <a:lnTo>
                    <a:pt x="91478" y="25908"/>
                  </a:lnTo>
                  <a:lnTo>
                    <a:pt x="88493" y="22860"/>
                  </a:lnTo>
                  <a:lnTo>
                    <a:pt x="85445" y="18288"/>
                  </a:lnTo>
                  <a:lnTo>
                    <a:pt x="83921" y="17907"/>
                  </a:lnTo>
                  <a:lnTo>
                    <a:pt x="83921" y="35153"/>
                  </a:lnTo>
                  <a:lnTo>
                    <a:pt x="83921" y="42773"/>
                  </a:lnTo>
                  <a:lnTo>
                    <a:pt x="80873" y="48869"/>
                  </a:lnTo>
                  <a:lnTo>
                    <a:pt x="77825" y="50393"/>
                  </a:lnTo>
                  <a:lnTo>
                    <a:pt x="76301" y="51917"/>
                  </a:lnTo>
                  <a:lnTo>
                    <a:pt x="70205" y="51917"/>
                  </a:lnTo>
                  <a:lnTo>
                    <a:pt x="67157" y="50393"/>
                  </a:lnTo>
                  <a:lnTo>
                    <a:pt x="62585" y="45821"/>
                  </a:lnTo>
                  <a:lnTo>
                    <a:pt x="62585" y="30581"/>
                  </a:lnTo>
                  <a:lnTo>
                    <a:pt x="65633" y="29057"/>
                  </a:lnTo>
                  <a:lnTo>
                    <a:pt x="67157" y="25908"/>
                  </a:lnTo>
                  <a:lnTo>
                    <a:pt x="77825" y="25908"/>
                  </a:lnTo>
                  <a:lnTo>
                    <a:pt x="80873" y="29057"/>
                  </a:lnTo>
                  <a:lnTo>
                    <a:pt x="82397" y="30581"/>
                  </a:lnTo>
                  <a:lnTo>
                    <a:pt x="83921" y="35153"/>
                  </a:lnTo>
                  <a:lnTo>
                    <a:pt x="83921" y="17907"/>
                  </a:lnTo>
                  <a:lnTo>
                    <a:pt x="79349" y="16764"/>
                  </a:lnTo>
                  <a:lnTo>
                    <a:pt x="64109" y="16764"/>
                  </a:lnTo>
                  <a:lnTo>
                    <a:pt x="61061" y="18288"/>
                  </a:lnTo>
                  <a:lnTo>
                    <a:pt x="58013" y="21336"/>
                  </a:lnTo>
                  <a:lnTo>
                    <a:pt x="54965" y="22860"/>
                  </a:lnTo>
                  <a:lnTo>
                    <a:pt x="53441" y="27533"/>
                  </a:lnTo>
                  <a:lnTo>
                    <a:pt x="51917" y="30581"/>
                  </a:lnTo>
                  <a:lnTo>
                    <a:pt x="50393" y="35153"/>
                  </a:lnTo>
                  <a:lnTo>
                    <a:pt x="50393" y="42773"/>
                  </a:lnTo>
                  <a:lnTo>
                    <a:pt x="51917" y="47345"/>
                  </a:lnTo>
                  <a:lnTo>
                    <a:pt x="53441" y="50393"/>
                  </a:lnTo>
                  <a:lnTo>
                    <a:pt x="54965" y="54965"/>
                  </a:lnTo>
                  <a:lnTo>
                    <a:pt x="58013" y="56489"/>
                  </a:lnTo>
                  <a:lnTo>
                    <a:pt x="61061" y="59537"/>
                  </a:lnTo>
                  <a:lnTo>
                    <a:pt x="65633" y="61061"/>
                  </a:lnTo>
                  <a:lnTo>
                    <a:pt x="79349" y="61061"/>
                  </a:lnTo>
                  <a:lnTo>
                    <a:pt x="85445" y="59537"/>
                  </a:lnTo>
                  <a:lnTo>
                    <a:pt x="88493" y="54965"/>
                  </a:lnTo>
                  <a:lnTo>
                    <a:pt x="91541" y="51917"/>
                  </a:lnTo>
                  <a:lnTo>
                    <a:pt x="93065" y="50393"/>
                  </a:lnTo>
                  <a:lnTo>
                    <a:pt x="94589" y="45821"/>
                  </a:lnTo>
                  <a:lnTo>
                    <a:pt x="94589" y="32105"/>
                  </a:lnTo>
                  <a:close/>
                </a:path>
                <a:path w="134620" h="61595">
                  <a:moveTo>
                    <a:pt x="134213" y="18389"/>
                  </a:moveTo>
                  <a:lnTo>
                    <a:pt x="131165" y="16865"/>
                  </a:lnTo>
                  <a:lnTo>
                    <a:pt x="120497" y="16865"/>
                  </a:lnTo>
                  <a:lnTo>
                    <a:pt x="117449" y="19913"/>
                  </a:lnTo>
                  <a:lnTo>
                    <a:pt x="115925" y="22961"/>
                  </a:lnTo>
                  <a:lnTo>
                    <a:pt x="115925" y="16865"/>
                  </a:lnTo>
                  <a:lnTo>
                    <a:pt x="105257" y="16865"/>
                  </a:lnTo>
                  <a:lnTo>
                    <a:pt x="105257" y="61061"/>
                  </a:lnTo>
                  <a:lnTo>
                    <a:pt x="117449" y="61061"/>
                  </a:lnTo>
                  <a:lnTo>
                    <a:pt x="117449" y="32105"/>
                  </a:lnTo>
                  <a:lnTo>
                    <a:pt x="118973" y="30581"/>
                  </a:lnTo>
                  <a:lnTo>
                    <a:pt x="118973" y="29057"/>
                  </a:lnTo>
                  <a:lnTo>
                    <a:pt x="120497" y="27533"/>
                  </a:lnTo>
                  <a:lnTo>
                    <a:pt x="122021" y="27533"/>
                  </a:lnTo>
                  <a:lnTo>
                    <a:pt x="123545" y="26009"/>
                  </a:lnTo>
                  <a:lnTo>
                    <a:pt x="126593" y="26009"/>
                  </a:lnTo>
                  <a:lnTo>
                    <a:pt x="129641" y="29057"/>
                  </a:lnTo>
                  <a:lnTo>
                    <a:pt x="134213" y="183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3" name="object 373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8826056" y="6679025"/>
              <a:ext cx="338518" cy="77914"/>
            </a:xfrm>
            <a:prstGeom prst="rect">
              <a:avLst/>
            </a:prstGeom>
          </p:spPr>
        </p:pic>
      </p:grpSp>
      <p:grpSp>
        <p:nvGrpSpPr>
          <p:cNvPr id="374" name="object 374"/>
          <p:cNvGrpSpPr/>
          <p:nvPr/>
        </p:nvGrpSpPr>
        <p:grpSpPr>
          <a:xfrm>
            <a:off x="9047130" y="6935438"/>
            <a:ext cx="525145" cy="294640"/>
            <a:chOff x="9047130" y="6935438"/>
            <a:chExt cx="525145" cy="294640"/>
          </a:xfrm>
        </p:grpSpPr>
        <p:sp>
          <p:nvSpPr>
            <p:cNvPr id="375" name="object 375"/>
            <p:cNvSpPr/>
            <p:nvPr/>
          </p:nvSpPr>
          <p:spPr>
            <a:xfrm>
              <a:off x="9047124" y="6935445"/>
              <a:ext cx="525145" cy="294640"/>
            </a:xfrm>
            <a:custGeom>
              <a:avLst/>
              <a:gdLst/>
              <a:ahLst/>
              <a:cxnLst/>
              <a:rect l="l" t="t" r="r" b="b"/>
              <a:pathLst>
                <a:path w="525145" h="294640">
                  <a:moveTo>
                    <a:pt x="524725" y="146494"/>
                  </a:moveTo>
                  <a:lnTo>
                    <a:pt x="378231" y="0"/>
                  </a:lnTo>
                  <a:lnTo>
                    <a:pt x="262318" y="0"/>
                  </a:lnTo>
                  <a:lnTo>
                    <a:pt x="131152" y="0"/>
                  </a:lnTo>
                  <a:lnTo>
                    <a:pt x="115925" y="0"/>
                  </a:lnTo>
                  <a:lnTo>
                    <a:pt x="115925" y="17018"/>
                  </a:lnTo>
                  <a:lnTo>
                    <a:pt x="0" y="146494"/>
                  </a:lnTo>
                  <a:lnTo>
                    <a:pt x="115925" y="277241"/>
                  </a:lnTo>
                  <a:lnTo>
                    <a:pt x="115925" y="294411"/>
                  </a:lnTo>
                  <a:lnTo>
                    <a:pt x="131152" y="294411"/>
                  </a:lnTo>
                  <a:lnTo>
                    <a:pt x="262318" y="294411"/>
                  </a:lnTo>
                  <a:lnTo>
                    <a:pt x="378231" y="294411"/>
                  </a:lnTo>
                  <a:lnTo>
                    <a:pt x="524725" y="146494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9172194" y="7071271"/>
              <a:ext cx="311785" cy="40005"/>
            </a:xfrm>
            <a:custGeom>
              <a:avLst/>
              <a:gdLst/>
              <a:ahLst/>
              <a:cxnLst/>
              <a:rect l="l" t="t" r="r" b="b"/>
              <a:pathLst>
                <a:path w="311784" h="40004">
                  <a:moveTo>
                    <a:pt x="32092" y="25908"/>
                  </a:moveTo>
                  <a:lnTo>
                    <a:pt x="30568" y="22860"/>
                  </a:lnTo>
                  <a:lnTo>
                    <a:pt x="30568" y="21336"/>
                  </a:lnTo>
                  <a:lnTo>
                    <a:pt x="27520" y="18288"/>
                  </a:lnTo>
                  <a:lnTo>
                    <a:pt x="25996" y="18288"/>
                  </a:lnTo>
                  <a:lnTo>
                    <a:pt x="24472" y="16764"/>
                  </a:lnTo>
                  <a:lnTo>
                    <a:pt x="21336" y="16764"/>
                  </a:lnTo>
                  <a:lnTo>
                    <a:pt x="16764" y="15240"/>
                  </a:lnTo>
                  <a:lnTo>
                    <a:pt x="13716" y="13716"/>
                  </a:lnTo>
                  <a:lnTo>
                    <a:pt x="10668" y="13716"/>
                  </a:lnTo>
                  <a:lnTo>
                    <a:pt x="10668" y="12192"/>
                  </a:lnTo>
                  <a:lnTo>
                    <a:pt x="9144" y="12192"/>
                  </a:lnTo>
                  <a:lnTo>
                    <a:pt x="9144" y="9144"/>
                  </a:lnTo>
                  <a:lnTo>
                    <a:pt x="10668" y="7620"/>
                  </a:lnTo>
                  <a:lnTo>
                    <a:pt x="12192" y="7620"/>
                  </a:lnTo>
                  <a:lnTo>
                    <a:pt x="13716" y="6096"/>
                  </a:lnTo>
                  <a:lnTo>
                    <a:pt x="18288" y="6096"/>
                  </a:lnTo>
                  <a:lnTo>
                    <a:pt x="21336" y="9144"/>
                  </a:lnTo>
                  <a:lnTo>
                    <a:pt x="22948" y="10668"/>
                  </a:lnTo>
                  <a:lnTo>
                    <a:pt x="22948" y="12192"/>
                  </a:lnTo>
                  <a:lnTo>
                    <a:pt x="30568" y="12192"/>
                  </a:lnTo>
                  <a:lnTo>
                    <a:pt x="30568" y="9144"/>
                  </a:lnTo>
                  <a:lnTo>
                    <a:pt x="29044" y="6096"/>
                  </a:lnTo>
                  <a:lnTo>
                    <a:pt x="24472" y="1524"/>
                  </a:lnTo>
                  <a:lnTo>
                    <a:pt x="19812" y="0"/>
                  </a:lnTo>
                  <a:lnTo>
                    <a:pt x="12192" y="0"/>
                  </a:lnTo>
                  <a:lnTo>
                    <a:pt x="10668" y="1524"/>
                  </a:lnTo>
                  <a:lnTo>
                    <a:pt x="7620" y="1524"/>
                  </a:lnTo>
                  <a:lnTo>
                    <a:pt x="3048" y="6096"/>
                  </a:lnTo>
                  <a:lnTo>
                    <a:pt x="3048" y="7620"/>
                  </a:lnTo>
                  <a:lnTo>
                    <a:pt x="1524" y="9144"/>
                  </a:lnTo>
                  <a:lnTo>
                    <a:pt x="1524" y="13716"/>
                  </a:lnTo>
                  <a:lnTo>
                    <a:pt x="3048" y="16764"/>
                  </a:lnTo>
                  <a:lnTo>
                    <a:pt x="6096" y="18288"/>
                  </a:lnTo>
                  <a:lnTo>
                    <a:pt x="7620" y="19812"/>
                  </a:lnTo>
                  <a:lnTo>
                    <a:pt x="13716" y="22860"/>
                  </a:lnTo>
                  <a:lnTo>
                    <a:pt x="19812" y="22860"/>
                  </a:lnTo>
                  <a:lnTo>
                    <a:pt x="19812" y="24384"/>
                  </a:lnTo>
                  <a:lnTo>
                    <a:pt x="22948" y="24384"/>
                  </a:lnTo>
                  <a:lnTo>
                    <a:pt x="22948" y="25908"/>
                  </a:lnTo>
                  <a:lnTo>
                    <a:pt x="24472" y="27432"/>
                  </a:lnTo>
                  <a:lnTo>
                    <a:pt x="24472" y="28956"/>
                  </a:lnTo>
                  <a:lnTo>
                    <a:pt x="22948" y="30480"/>
                  </a:lnTo>
                  <a:lnTo>
                    <a:pt x="21336" y="32004"/>
                  </a:lnTo>
                  <a:lnTo>
                    <a:pt x="19812" y="32004"/>
                  </a:lnTo>
                  <a:lnTo>
                    <a:pt x="18288" y="33528"/>
                  </a:lnTo>
                  <a:lnTo>
                    <a:pt x="13716" y="33528"/>
                  </a:lnTo>
                  <a:lnTo>
                    <a:pt x="10668" y="30480"/>
                  </a:lnTo>
                  <a:lnTo>
                    <a:pt x="9144" y="30480"/>
                  </a:lnTo>
                  <a:lnTo>
                    <a:pt x="9144" y="28956"/>
                  </a:lnTo>
                  <a:lnTo>
                    <a:pt x="7620" y="25908"/>
                  </a:lnTo>
                  <a:lnTo>
                    <a:pt x="0" y="25908"/>
                  </a:lnTo>
                  <a:lnTo>
                    <a:pt x="1524" y="30480"/>
                  </a:lnTo>
                  <a:lnTo>
                    <a:pt x="4572" y="36576"/>
                  </a:lnTo>
                  <a:lnTo>
                    <a:pt x="7620" y="38100"/>
                  </a:lnTo>
                  <a:lnTo>
                    <a:pt x="12192" y="39624"/>
                  </a:lnTo>
                  <a:lnTo>
                    <a:pt x="22948" y="39624"/>
                  </a:lnTo>
                  <a:lnTo>
                    <a:pt x="25996" y="36576"/>
                  </a:lnTo>
                  <a:lnTo>
                    <a:pt x="29044" y="35052"/>
                  </a:lnTo>
                  <a:lnTo>
                    <a:pt x="29044" y="33528"/>
                  </a:lnTo>
                  <a:lnTo>
                    <a:pt x="32092" y="30480"/>
                  </a:lnTo>
                  <a:lnTo>
                    <a:pt x="32092" y="25908"/>
                  </a:lnTo>
                  <a:close/>
                </a:path>
                <a:path w="311784" h="40004">
                  <a:moveTo>
                    <a:pt x="79336" y="21336"/>
                  </a:moveTo>
                  <a:lnTo>
                    <a:pt x="77812" y="16764"/>
                  </a:lnTo>
                  <a:lnTo>
                    <a:pt x="74764" y="15240"/>
                  </a:lnTo>
                  <a:lnTo>
                    <a:pt x="73240" y="12192"/>
                  </a:lnTo>
                  <a:lnTo>
                    <a:pt x="71716" y="11430"/>
                  </a:lnTo>
                  <a:lnTo>
                    <a:pt x="71716" y="19812"/>
                  </a:lnTo>
                  <a:lnTo>
                    <a:pt x="71716" y="22860"/>
                  </a:lnTo>
                  <a:lnTo>
                    <a:pt x="61048" y="22860"/>
                  </a:lnTo>
                  <a:lnTo>
                    <a:pt x="61048" y="19812"/>
                  </a:lnTo>
                  <a:lnTo>
                    <a:pt x="64096" y="16764"/>
                  </a:lnTo>
                  <a:lnTo>
                    <a:pt x="68668" y="16764"/>
                  </a:lnTo>
                  <a:lnTo>
                    <a:pt x="71716" y="19812"/>
                  </a:lnTo>
                  <a:lnTo>
                    <a:pt x="71716" y="11430"/>
                  </a:lnTo>
                  <a:lnTo>
                    <a:pt x="70192" y="10668"/>
                  </a:lnTo>
                  <a:lnTo>
                    <a:pt x="62572" y="10668"/>
                  </a:lnTo>
                  <a:lnTo>
                    <a:pt x="59524" y="12192"/>
                  </a:lnTo>
                  <a:lnTo>
                    <a:pt x="58000" y="13716"/>
                  </a:lnTo>
                  <a:lnTo>
                    <a:pt x="58000" y="12192"/>
                  </a:lnTo>
                  <a:lnTo>
                    <a:pt x="55714" y="12192"/>
                  </a:lnTo>
                  <a:lnTo>
                    <a:pt x="55714" y="33528"/>
                  </a:lnTo>
                  <a:lnTo>
                    <a:pt x="53428" y="33528"/>
                  </a:lnTo>
                  <a:lnTo>
                    <a:pt x="53428" y="32004"/>
                  </a:lnTo>
                  <a:lnTo>
                    <a:pt x="51904" y="32004"/>
                  </a:lnTo>
                  <a:lnTo>
                    <a:pt x="51904" y="16764"/>
                  </a:lnTo>
                  <a:lnTo>
                    <a:pt x="54952" y="16764"/>
                  </a:lnTo>
                  <a:lnTo>
                    <a:pt x="53428" y="21336"/>
                  </a:lnTo>
                  <a:lnTo>
                    <a:pt x="53428" y="28956"/>
                  </a:lnTo>
                  <a:lnTo>
                    <a:pt x="55714" y="33528"/>
                  </a:lnTo>
                  <a:lnTo>
                    <a:pt x="55714" y="12192"/>
                  </a:lnTo>
                  <a:lnTo>
                    <a:pt x="51904" y="12192"/>
                  </a:lnTo>
                  <a:lnTo>
                    <a:pt x="51904" y="1524"/>
                  </a:lnTo>
                  <a:lnTo>
                    <a:pt x="45808" y="6096"/>
                  </a:lnTo>
                  <a:lnTo>
                    <a:pt x="45808" y="12192"/>
                  </a:lnTo>
                  <a:lnTo>
                    <a:pt x="41236" y="12192"/>
                  </a:lnTo>
                  <a:lnTo>
                    <a:pt x="41236" y="16764"/>
                  </a:lnTo>
                  <a:lnTo>
                    <a:pt x="45808" y="16764"/>
                  </a:lnTo>
                  <a:lnTo>
                    <a:pt x="45808" y="36576"/>
                  </a:lnTo>
                  <a:lnTo>
                    <a:pt x="47332" y="38100"/>
                  </a:lnTo>
                  <a:lnTo>
                    <a:pt x="48856" y="38100"/>
                  </a:lnTo>
                  <a:lnTo>
                    <a:pt x="50380" y="39624"/>
                  </a:lnTo>
                  <a:lnTo>
                    <a:pt x="56476" y="39624"/>
                  </a:lnTo>
                  <a:lnTo>
                    <a:pt x="58000" y="38100"/>
                  </a:lnTo>
                  <a:lnTo>
                    <a:pt x="62572" y="39624"/>
                  </a:lnTo>
                  <a:lnTo>
                    <a:pt x="70192" y="39624"/>
                  </a:lnTo>
                  <a:lnTo>
                    <a:pt x="71716" y="38100"/>
                  </a:lnTo>
                  <a:lnTo>
                    <a:pt x="74764" y="36576"/>
                  </a:lnTo>
                  <a:lnTo>
                    <a:pt x="76288" y="36576"/>
                  </a:lnTo>
                  <a:lnTo>
                    <a:pt x="77812" y="33528"/>
                  </a:lnTo>
                  <a:lnTo>
                    <a:pt x="77812" y="30480"/>
                  </a:lnTo>
                  <a:lnTo>
                    <a:pt x="71716" y="30480"/>
                  </a:lnTo>
                  <a:lnTo>
                    <a:pt x="70192" y="32004"/>
                  </a:lnTo>
                  <a:lnTo>
                    <a:pt x="70192" y="33528"/>
                  </a:lnTo>
                  <a:lnTo>
                    <a:pt x="64096" y="33528"/>
                  </a:lnTo>
                  <a:lnTo>
                    <a:pt x="61048" y="30480"/>
                  </a:lnTo>
                  <a:lnTo>
                    <a:pt x="61048" y="27432"/>
                  </a:lnTo>
                  <a:lnTo>
                    <a:pt x="79336" y="27432"/>
                  </a:lnTo>
                  <a:lnTo>
                    <a:pt x="79336" y="22860"/>
                  </a:lnTo>
                  <a:lnTo>
                    <a:pt x="79336" y="21336"/>
                  </a:lnTo>
                  <a:close/>
                </a:path>
                <a:path w="311784" h="40004">
                  <a:moveTo>
                    <a:pt x="103720" y="12192"/>
                  </a:moveTo>
                  <a:lnTo>
                    <a:pt x="102196" y="10668"/>
                  </a:lnTo>
                  <a:lnTo>
                    <a:pt x="97624" y="10668"/>
                  </a:lnTo>
                  <a:lnTo>
                    <a:pt x="93052" y="15240"/>
                  </a:lnTo>
                  <a:lnTo>
                    <a:pt x="93052" y="12192"/>
                  </a:lnTo>
                  <a:lnTo>
                    <a:pt x="86956" y="12192"/>
                  </a:lnTo>
                  <a:lnTo>
                    <a:pt x="86956" y="38100"/>
                  </a:lnTo>
                  <a:lnTo>
                    <a:pt x="93052" y="38100"/>
                  </a:lnTo>
                  <a:lnTo>
                    <a:pt x="93052" y="25908"/>
                  </a:lnTo>
                  <a:lnTo>
                    <a:pt x="94576" y="22860"/>
                  </a:lnTo>
                  <a:lnTo>
                    <a:pt x="94576" y="18288"/>
                  </a:lnTo>
                  <a:lnTo>
                    <a:pt x="96100" y="18288"/>
                  </a:lnTo>
                  <a:lnTo>
                    <a:pt x="97624" y="16764"/>
                  </a:lnTo>
                  <a:lnTo>
                    <a:pt x="99148" y="16764"/>
                  </a:lnTo>
                  <a:lnTo>
                    <a:pt x="100672" y="18288"/>
                  </a:lnTo>
                  <a:lnTo>
                    <a:pt x="102196" y="18288"/>
                  </a:lnTo>
                  <a:lnTo>
                    <a:pt x="102577" y="16764"/>
                  </a:lnTo>
                  <a:lnTo>
                    <a:pt x="102958" y="15240"/>
                  </a:lnTo>
                  <a:lnTo>
                    <a:pt x="103720" y="12192"/>
                  </a:lnTo>
                  <a:close/>
                </a:path>
                <a:path w="311784" h="40004">
                  <a:moveTo>
                    <a:pt x="114388" y="12192"/>
                  </a:moveTo>
                  <a:lnTo>
                    <a:pt x="108292" y="12192"/>
                  </a:lnTo>
                  <a:lnTo>
                    <a:pt x="108292" y="38100"/>
                  </a:lnTo>
                  <a:lnTo>
                    <a:pt x="114388" y="38100"/>
                  </a:lnTo>
                  <a:lnTo>
                    <a:pt x="114388" y="12192"/>
                  </a:lnTo>
                  <a:close/>
                </a:path>
                <a:path w="311784" h="40004">
                  <a:moveTo>
                    <a:pt x="114388" y="1524"/>
                  </a:moveTo>
                  <a:lnTo>
                    <a:pt x="108292" y="1524"/>
                  </a:lnTo>
                  <a:lnTo>
                    <a:pt x="108292" y="7620"/>
                  </a:lnTo>
                  <a:lnTo>
                    <a:pt x="114388" y="7620"/>
                  </a:lnTo>
                  <a:lnTo>
                    <a:pt x="114388" y="1524"/>
                  </a:lnTo>
                  <a:close/>
                </a:path>
                <a:path w="311784" h="40004">
                  <a:moveTo>
                    <a:pt x="136398" y="1612"/>
                  </a:moveTo>
                  <a:lnTo>
                    <a:pt x="128765" y="1612"/>
                  </a:lnTo>
                  <a:lnTo>
                    <a:pt x="128765" y="39712"/>
                  </a:lnTo>
                  <a:lnTo>
                    <a:pt x="136398" y="39712"/>
                  </a:lnTo>
                  <a:lnTo>
                    <a:pt x="136398" y="1612"/>
                  </a:lnTo>
                  <a:close/>
                </a:path>
                <a:path w="311784" h="40004">
                  <a:moveTo>
                    <a:pt x="146494" y="12192"/>
                  </a:moveTo>
                  <a:lnTo>
                    <a:pt x="138772" y="12192"/>
                  </a:lnTo>
                  <a:lnTo>
                    <a:pt x="138772" y="38100"/>
                  </a:lnTo>
                  <a:lnTo>
                    <a:pt x="146494" y="38100"/>
                  </a:lnTo>
                  <a:lnTo>
                    <a:pt x="146494" y="12192"/>
                  </a:lnTo>
                  <a:close/>
                </a:path>
                <a:path w="311784" h="40004">
                  <a:moveTo>
                    <a:pt x="146494" y="1524"/>
                  </a:moveTo>
                  <a:lnTo>
                    <a:pt x="138772" y="1524"/>
                  </a:lnTo>
                  <a:lnTo>
                    <a:pt x="138772" y="7620"/>
                  </a:lnTo>
                  <a:lnTo>
                    <a:pt x="146494" y="7620"/>
                  </a:lnTo>
                  <a:lnTo>
                    <a:pt x="146494" y="1524"/>
                  </a:lnTo>
                  <a:close/>
                </a:path>
                <a:path w="311784" h="40004">
                  <a:moveTo>
                    <a:pt x="181546" y="12192"/>
                  </a:moveTo>
                  <a:lnTo>
                    <a:pt x="158686" y="12192"/>
                  </a:lnTo>
                  <a:lnTo>
                    <a:pt x="158686" y="16764"/>
                  </a:lnTo>
                  <a:lnTo>
                    <a:pt x="170878" y="16764"/>
                  </a:lnTo>
                  <a:lnTo>
                    <a:pt x="170878" y="18288"/>
                  </a:lnTo>
                  <a:lnTo>
                    <a:pt x="167830" y="21336"/>
                  </a:lnTo>
                  <a:lnTo>
                    <a:pt x="157162" y="33528"/>
                  </a:lnTo>
                  <a:lnTo>
                    <a:pt x="157162" y="38100"/>
                  </a:lnTo>
                  <a:lnTo>
                    <a:pt x="181546" y="38100"/>
                  </a:lnTo>
                  <a:lnTo>
                    <a:pt x="181546" y="32004"/>
                  </a:lnTo>
                  <a:lnTo>
                    <a:pt x="166306" y="32004"/>
                  </a:lnTo>
                  <a:lnTo>
                    <a:pt x="170878" y="28956"/>
                  </a:lnTo>
                  <a:lnTo>
                    <a:pt x="181546" y="16764"/>
                  </a:lnTo>
                  <a:lnTo>
                    <a:pt x="181546" y="12192"/>
                  </a:lnTo>
                  <a:close/>
                </a:path>
                <a:path w="311784" h="40004">
                  <a:moveTo>
                    <a:pt x="215061" y="38100"/>
                  </a:moveTo>
                  <a:lnTo>
                    <a:pt x="213537" y="36576"/>
                  </a:lnTo>
                  <a:lnTo>
                    <a:pt x="213537" y="35052"/>
                  </a:lnTo>
                  <a:lnTo>
                    <a:pt x="213537" y="33528"/>
                  </a:lnTo>
                  <a:lnTo>
                    <a:pt x="213537" y="25908"/>
                  </a:lnTo>
                  <a:lnTo>
                    <a:pt x="213537" y="16764"/>
                  </a:lnTo>
                  <a:lnTo>
                    <a:pt x="213537" y="15240"/>
                  </a:lnTo>
                  <a:lnTo>
                    <a:pt x="210489" y="12192"/>
                  </a:lnTo>
                  <a:lnTo>
                    <a:pt x="208965" y="12192"/>
                  </a:lnTo>
                  <a:lnTo>
                    <a:pt x="207441" y="10668"/>
                  </a:lnTo>
                  <a:lnTo>
                    <a:pt x="198297" y="10668"/>
                  </a:lnTo>
                  <a:lnTo>
                    <a:pt x="196773" y="12192"/>
                  </a:lnTo>
                  <a:lnTo>
                    <a:pt x="193725" y="12192"/>
                  </a:lnTo>
                  <a:lnTo>
                    <a:pt x="190677" y="15240"/>
                  </a:lnTo>
                  <a:lnTo>
                    <a:pt x="190677" y="18288"/>
                  </a:lnTo>
                  <a:lnTo>
                    <a:pt x="196773" y="19812"/>
                  </a:lnTo>
                  <a:lnTo>
                    <a:pt x="196773" y="18288"/>
                  </a:lnTo>
                  <a:lnTo>
                    <a:pt x="198297" y="18288"/>
                  </a:lnTo>
                  <a:lnTo>
                    <a:pt x="198297" y="16764"/>
                  </a:lnTo>
                  <a:lnTo>
                    <a:pt x="205917" y="16764"/>
                  </a:lnTo>
                  <a:lnTo>
                    <a:pt x="205917" y="18288"/>
                  </a:lnTo>
                  <a:lnTo>
                    <a:pt x="207441" y="18288"/>
                  </a:lnTo>
                  <a:lnTo>
                    <a:pt x="207441" y="21336"/>
                  </a:lnTo>
                  <a:lnTo>
                    <a:pt x="207441" y="25908"/>
                  </a:lnTo>
                  <a:lnTo>
                    <a:pt x="207441" y="28956"/>
                  </a:lnTo>
                  <a:lnTo>
                    <a:pt x="205917" y="30480"/>
                  </a:lnTo>
                  <a:lnTo>
                    <a:pt x="205917" y="32004"/>
                  </a:lnTo>
                  <a:lnTo>
                    <a:pt x="204393" y="33528"/>
                  </a:lnTo>
                  <a:lnTo>
                    <a:pt x="198297" y="33528"/>
                  </a:lnTo>
                  <a:lnTo>
                    <a:pt x="196773" y="32004"/>
                  </a:lnTo>
                  <a:lnTo>
                    <a:pt x="196773" y="28956"/>
                  </a:lnTo>
                  <a:lnTo>
                    <a:pt x="198297" y="27432"/>
                  </a:lnTo>
                  <a:lnTo>
                    <a:pt x="202869" y="27432"/>
                  </a:lnTo>
                  <a:lnTo>
                    <a:pt x="204393" y="25908"/>
                  </a:lnTo>
                  <a:lnTo>
                    <a:pt x="207441" y="25908"/>
                  </a:lnTo>
                  <a:lnTo>
                    <a:pt x="207441" y="21336"/>
                  </a:lnTo>
                  <a:lnTo>
                    <a:pt x="202869" y="21336"/>
                  </a:lnTo>
                  <a:lnTo>
                    <a:pt x="199821" y="22860"/>
                  </a:lnTo>
                  <a:lnTo>
                    <a:pt x="196773" y="22860"/>
                  </a:lnTo>
                  <a:lnTo>
                    <a:pt x="195249" y="24384"/>
                  </a:lnTo>
                  <a:lnTo>
                    <a:pt x="192201" y="24384"/>
                  </a:lnTo>
                  <a:lnTo>
                    <a:pt x="192201" y="25908"/>
                  </a:lnTo>
                  <a:lnTo>
                    <a:pt x="190677" y="27432"/>
                  </a:lnTo>
                  <a:lnTo>
                    <a:pt x="190677" y="28956"/>
                  </a:lnTo>
                  <a:lnTo>
                    <a:pt x="189153" y="28956"/>
                  </a:lnTo>
                  <a:lnTo>
                    <a:pt x="189153" y="33528"/>
                  </a:lnTo>
                  <a:lnTo>
                    <a:pt x="193725" y="38100"/>
                  </a:lnTo>
                  <a:lnTo>
                    <a:pt x="196773" y="39624"/>
                  </a:lnTo>
                  <a:lnTo>
                    <a:pt x="201345" y="39624"/>
                  </a:lnTo>
                  <a:lnTo>
                    <a:pt x="202869" y="38100"/>
                  </a:lnTo>
                  <a:lnTo>
                    <a:pt x="204393" y="38100"/>
                  </a:lnTo>
                  <a:lnTo>
                    <a:pt x="207441" y="35052"/>
                  </a:lnTo>
                  <a:lnTo>
                    <a:pt x="207441" y="38100"/>
                  </a:lnTo>
                  <a:lnTo>
                    <a:pt x="215061" y="38100"/>
                  </a:lnTo>
                  <a:close/>
                </a:path>
                <a:path w="311784" h="40004">
                  <a:moveTo>
                    <a:pt x="241071" y="12192"/>
                  </a:moveTo>
                  <a:lnTo>
                    <a:pt x="234873" y="12192"/>
                  </a:lnTo>
                  <a:lnTo>
                    <a:pt x="233362" y="12192"/>
                  </a:lnTo>
                  <a:lnTo>
                    <a:pt x="233362" y="16764"/>
                  </a:lnTo>
                  <a:lnTo>
                    <a:pt x="233362" y="33528"/>
                  </a:lnTo>
                  <a:lnTo>
                    <a:pt x="231825" y="33528"/>
                  </a:lnTo>
                  <a:lnTo>
                    <a:pt x="231825" y="32004"/>
                  </a:lnTo>
                  <a:lnTo>
                    <a:pt x="230301" y="32004"/>
                  </a:lnTo>
                  <a:lnTo>
                    <a:pt x="230301" y="16764"/>
                  </a:lnTo>
                  <a:lnTo>
                    <a:pt x="233362" y="16764"/>
                  </a:lnTo>
                  <a:lnTo>
                    <a:pt x="233362" y="12192"/>
                  </a:lnTo>
                  <a:lnTo>
                    <a:pt x="230301" y="12192"/>
                  </a:lnTo>
                  <a:lnTo>
                    <a:pt x="230301" y="1524"/>
                  </a:lnTo>
                  <a:lnTo>
                    <a:pt x="224205" y="6096"/>
                  </a:lnTo>
                  <a:lnTo>
                    <a:pt x="224205" y="12192"/>
                  </a:lnTo>
                  <a:lnTo>
                    <a:pt x="219633" y="12192"/>
                  </a:lnTo>
                  <a:lnTo>
                    <a:pt x="219633" y="16764"/>
                  </a:lnTo>
                  <a:lnTo>
                    <a:pt x="224205" y="16764"/>
                  </a:lnTo>
                  <a:lnTo>
                    <a:pt x="224205" y="36576"/>
                  </a:lnTo>
                  <a:lnTo>
                    <a:pt x="225729" y="38100"/>
                  </a:lnTo>
                  <a:lnTo>
                    <a:pt x="227253" y="38100"/>
                  </a:lnTo>
                  <a:lnTo>
                    <a:pt x="228777" y="39624"/>
                  </a:lnTo>
                  <a:lnTo>
                    <a:pt x="234873" y="39624"/>
                  </a:lnTo>
                  <a:lnTo>
                    <a:pt x="236397" y="38100"/>
                  </a:lnTo>
                  <a:lnTo>
                    <a:pt x="241071" y="38100"/>
                  </a:lnTo>
                  <a:lnTo>
                    <a:pt x="241071" y="12192"/>
                  </a:lnTo>
                  <a:close/>
                </a:path>
                <a:path w="311784" h="40004">
                  <a:moveTo>
                    <a:pt x="241071" y="1524"/>
                  </a:moveTo>
                  <a:lnTo>
                    <a:pt x="233362" y="1524"/>
                  </a:lnTo>
                  <a:lnTo>
                    <a:pt x="233362" y="7620"/>
                  </a:lnTo>
                  <a:lnTo>
                    <a:pt x="241071" y="7620"/>
                  </a:lnTo>
                  <a:lnTo>
                    <a:pt x="241071" y="1524"/>
                  </a:lnTo>
                  <a:close/>
                </a:path>
                <a:path w="311784" h="40004">
                  <a:moveTo>
                    <a:pt x="280695" y="21336"/>
                  </a:moveTo>
                  <a:lnTo>
                    <a:pt x="279171" y="16764"/>
                  </a:lnTo>
                  <a:lnTo>
                    <a:pt x="274599" y="12192"/>
                  </a:lnTo>
                  <a:lnTo>
                    <a:pt x="273075" y="11430"/>
                  </a:lnTo>
                  <a:lnTo>
                    <a:pt x="273075" y="19812"/>
                  </a:lnTo>
                  <a:lnTo>
                    <a:pt x="273075" y="30480"/>
                  </a:lnTo>
                  <a:lnTo>
                    <a:pt x="271551" y="32004"/>
                  </a:lnTo>
                  <a:lnTo>
                    <a:pt x="270027" y="32004"/>
                  </a:lnTo>
                  <a:lnTo>
                    <a:pt x="268401" y="33528"/>
                  </a:lnTo>
                  <a:lnTo>
                    <a:pt x="265353" y="33528"/>
                  </a:lnTo>
                  <a:lnTo>
                    <a:pt x="263829" y="32004"/>
                  </a:lnTo>
                  <a:lnTo>
                    <a:pt x="262305" y="32004"/>
                  </a:lnTo>
                  <a:lnTo>
                    <a:pt x="260781" y="30480"/>
                  </a:lnTo>
                  <a:lnTo>
                    <a:pt x="260781" y="19812"/>
                  </a:lnTo>
                  <a:lnTo>
                    <a:pt x="263829" y="16764"/>
                  </a:lnTo>
                  <a:lnTo>
                    <a:pt x="270027" y="16764"/>
                  </a:lnTo>
                  <a:lnTo>
                    <a:pt x="273075" y="19812"/>
                  </a:lnTo>
                  <a:lnTo>
                    <a:pt x="273075" y="11430"/>
                  </a:lnTo>
                  <a:lnTo>
                    <a:pt x="271551" y="10668"/>
                  </a:lnTo>
                  <a:lnTo>
                    <a:pt x="263829" y="10668"/>
                  </a:lnTo>
                  <a:lnTo>
                    <a:pt x="262305" y="12192"/>
                  </a:lnTo>
                  <a:lnTo>
                    <a:pt x="259257" y="12192"/>
                  </a:lnTo>
                  <a:lnTo>
                    <a:pt x="256209" y="15240"/>
                  </a:lnTo>
                  <a:lnTo>
                    <a:pt x="254685" y="18288"/>
                  </a:lnTo>
                  <a:lnTo>
                    <a:pt x="253161" y="19812"/>
                  </a:lnTo>
                  <a:lnTo>
                    <a:pt x="253161" y="30480"/>
                  </a:lnTo>
                  <a:lnTo>
                    <a:pt x="254685" y="32004"/>
                  </a:lnTo>
                  <a:lnTo>
                    <a:pt x="256209" y="35052"/>
                  </a:lnTo>
                  <a:lnTo>
                    <a:pt x="259257" y="38100"/>
                  </a:lnTo>
                  <a:lnTo>
                    <a:pt x="262305" y="38100"/>
                  </a:lnTo>
                  <a:lnTo>
                    <a:pt x="263829" y="39624"/>
                  </a:lnTo>
                  <a:lnTo>
                    <a:pt x="271551" y="39624"/>
                  </a:lnTo>
                  <a:lnTo>
                    <a:pt x="274599" y="38100"/>
                  </a:lnTo>
                  <a:lnTo>
                    <a:pt x="277647" y="35052"/>
                  </a:lnTo>
                  <a:lnTo>
                    <a:pt x="278409" y="33528"/>
                  </a:lnTo>
                  <a:lnTo>
                    <a:pt x="280695" y="28956"/>
                  </a:lnTo>
                  <a:lnTo>
                    <a:pt x="280695" y="21336"/>
                  </a:lnTo>
                  <a:close/>
                </a:path>
                <a:path w="311784" h="40004">
                  <a:moveTo>
                    <a:pt x="311175" y="16764"/>
                  </a:moveTo>
                  <a:lnTo>
                    <a:pt x="309651" y="15240"/>
                  </a:lnTo>
                  <a:lnTo>
                    <a:pt x="309651" y="13716"/>
                  </a:lnTo>
                  <a:lnTo>
                    <a:pt x="308127" y="13716"/>
                  </a:lnTo>
                  <a:lnTo>
                    <a:pt x="308127" y="12192"/>
                  </a:lnTo>
                  <a:lnTo>
                    <a:pt x="306603" y="12192"/>
                  </a:lnTo>
                  <a:lnTo>
                    <a:pt x="305079" y="10668"/>
                  </a:lnTo>
                  <a:lnTo>
                    <a:pt x="297459" y="10668"/>
                  </a:lnTo>
                  <a:lnTo>
                    <a:pt x="294411" y="12192"/>
                  </a:lnTo>
                  <a:lnTo>
                    <a:pt x="292887" y="15240"/>
                  </a:lnTo>
                  <a:lnTo>
                    <a:pt x="292887" y="12192"/>
                  </a:lnTo>
                  <a:lnTo>
                    <a:pt x="286791" y="12192"/>
                  </a:lnTo>
                  <a:lnTo>
                    <a:pt x="286791" y="38100"/>
                  </a:lnTo>
                  <a:lnTo>
                    <a:pt x="292887" y="38100"/>
                  </a:lnTo>
                  <a:lnTo>
                    <a:pt x="292887" y="21336"/>
                  </a:lnTo>
                  <a:lnTo>
                    <a:pt x="294411" y="19812"/>
                  </a:lnTo>
                  <a:lnTo>
                    <a:pt x="294411" y="18288"/>
                  </a:lnTo>
                  <a:lnTo>
                    <a:pt x="295935" y="16764"/>
                  </a:lnTo>
                  <a:lnTo>
                    <a:pt x="302031" y="16764"/>
                  </a:lnTo>
                  <a:lnTo>
                    <a:pt x="302031" y="18288"/>
                  </a:lnTo>
                  <a:lnTo>
                    <a:pt x="303555" y="18288"/>
                  </a:lnTo>
                  <a:lnTo>
                    <a:pt x="303555" y="38100"/>
                  </a:lnTo>
                  <a:lnTo>
                    <a:pt x="311175" y="38100"/>
                  </a:lnTo>
                  <a:lnTo>
                    <a:pt x="311175" y="167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7" name="object 377"/>
          <p:cNvSpPr/>
          <p:nvPr/>
        </p:nvSpPr>
        <p:spPr>
          <a:xfrm>
            <a:off x="4113174" y="7072795"/>
            <a:ext cx="317500" cy="40005"/>
          </a:xfrm>
          <a:custGeom>
            <a:avLst/>
            <a:gdLst/>
            <a:ahLst/>
            <a:cxnLst/>
            <a:rect l="l" t="t" r="r" b="b"/>
            <a:pathLst>
              <a:path w="317500" h="40004">
                <a:moveTo>
                  <a:pt x="30568" y="10668"/>
                </a:moveTo>
                <a:lnTo>
                  <a:pt x="27520" y="7620"/>
                </a:lnTo>
                <a:lnTo>
                  <a:pt x="25996" y="4572"/>
                </a:lnTo>
                <a:lnTo>
                  <a:pt x="24472" y="3048"/>
                </a:lnTo>
                <a:lnTo>
                  <a:pt x="22948" y="3048"/>
                </a:lnTo>
                <a:lnTo>
                  <a:pt x="22948" y="13716"/>
                </a:lnTo>
                <a:lnTo>
                  <a:pt x="22948" y="27432"/>
                </a:lnTo>
                <a:lnTo>
                  <a:pt x="21424" y="28956"/>
                </a:lnTo>
                <a:lnTo>
                  <a:pt x="21424" y="30480"/>
                </a:lnTo>
                <a:lnTo>
                  <a:pt x="19812" y="30480"/>
                </a:lnTo>
                <a:lnTo>
                  <a:pt x="19812" y="32004"/>
                </a:lnTo>
                <a:lnTo>
                  <a:pt x="7620" y="32004"/>
                </a:lnTo>
                <a:lnTo>
                  <a:pt x="7620" y="7620"/>
                </a:lnTo>
                <a:lnTo>
                  <a:pt x="18288" y="7620"/>
                </a:lnTo>
                <a:lnTo>
                  <a:pt x="19812" y="9144"/>
                </a:lnTo>
                <a:lnTo>
                  <a:pt x="21424" y="10668"/>
                </a:lnTo>
                <a:lnTo>
                  <a:pt x="21424" y="12192"/>
                </a:lnTo>
                <a:lnTo>
                  <a:pt x="22948" y="13716"/>
                </a:lnTo>
                <a:lnTo>
                  <a:pt x="22948" y="3048"/>
                </a:lnTo>
                <a:lnTo>
                  <a:pt x="19812" y="1524"/>
                </a:lnTo>
                <a:lnTo>
                  <a:pt x="0" y="1524"/>
                </a:lnTo>
                <a:lnTo>
                  <a:pt x="0" y="39624"/>
                </a:lnTo>
                <a:lnTo>
                  <a:pt x="16764" y="39624"/>
                </a:lnTo>
                <a:lnTo>
                  <a:pt x="18288" y="38100"/>
                </a:lnTo>
                <a:lnTo>
                  <a:pt x="22948" y="38100"/>
                </a:lnTo>
                <a:lnTo>
                  <a:pt x="27520" y="33528"/>
                </a:lnTo>
                <a:lnTo>
                  <a:pt x="28282" y="32004"/>
                </a:lnTo>
                <a:lnTo>
                  <a:pt x="29044" y="30480"/>
                </a:lnTo>
                <a:lnTo>
                  <a:pt x="30568" y="28956"/>
                </a:lnTo>
                <a:lnTo>
                  <a:pt x="30568" y="10668"/>
                </a:lnTo>
                <a:close/>
              </a:path>
              <a:path w="317500" h="40004">
                <a:moveTo>
                  <a:pt x="48869" y="1524"/>
                </a:moveTo>
                <a:lnTo>
                  <a:pt x="41249" y="1524"/>
                </a:lnTo>
                <a:lnTo>
                  <a:pt x="41249" y="7620"/>
                </a:lnTo>
                <a:lnTo>
                  <a:pt x="48869" y="7620"/>
                </a:lnTo>
                <a:lnTo>
                  <a:pt x="48869" y="1524"/>
                </a:lnTo>
                <a:close/>
              </a:path>
              <a:path w="317500" h="40004">
                <a:moveTo>
                  <a:pt x="74764" y="25908"/>
                </a:moveTo>
                <a:lnTo>
                  <a:pt x="73240" y="24384"/>
                </a:lnTo>
                <a:lnTo>
                  <a:pt x="71716" y="24384"/>
                </a:lnTo>
                <a:lnTo>
                  <a:pt x="68668" y="22860"/>
                </a:lnTo>
                <a:lnTo>
                  <a:pt x="64096" y="21336"/>
                </a:lnTo>
                <a:lnTo>
                  <a:pt x="61048" y="21336"/>
                </a:lnTo>
                <a:lnTo>
                  <a:pt x="58000" y="19812"/>
                </a:lnTo>
                <a:lnTo>
                  <a:pt x="56476" y="18288"/>
                </a:lnTo>
                <a:lnTo>
                  <a:pt x="58000" y="16764"/>
                </a:lnTo>
                <a:lnTo>
                  <a:pt x="65620" y="16764"/>
                </a:lnTo>
                <a:lnTo>
                  <a:pt x="67144" y="18288"/>
                </a:lnTo>
                <a:lnTo>
                  <a:pt x="67144" y="19812"/>
                </a:lnTo>
                <a:lnTo>
                  <a:pt x="73240" y="18288"/>
                </a:lnTo>
                <a:lnTo>
                  <a:pt x="73240" y="16764"/>
                </a:lnTo>
                <a:lnTo>
                  <a:pt x="73240" y="15240"/>
                </a:lnTo>
                <a:lnTo>
                  <a:pt x="70192" y="12192"/>
                </a:lnTo>
                <a:lnTo>
                  <a:pt x="68668" y="12192"/>
                </a:lnTo>
                <a:lnTo>
                  <a:pt x="65620" y="10668"/>
                </a:lnTo>
                <a:lnTo>
                  <a:pt x="58000" y="10668"/>
                </a:lnTo>
                <a:lnTo>
                  <a:pt x="54952" y="12192"/>
                </a:lnTo>
                <a:lnTo>
                  <a:pt x="50380" y="16764"/>
                </a:lnTo>
                <a:lnTo>
                  <a:pt x="50380" y="21336"/>
                </a:lnTo>
                <a:lnTo>
                  <a:pt x="51904" y="24384"/>
                </a:lnTo>
                <a:lnTo>
                  <a:pt x="53428" y="25908"/>
                </a:lnTo>
                <a:lnTo>
                  <a:pt x="54952" y="25908"/>
                </a:lnTo>
                <a:lnTo>
                  <a:pt x="64096" y="28956"/>
                </a:lnTo>
                <a:lnTo>
                  <a:pt x="67144" y="28956"/>
                </a:lnTo>
                <a:lnTo>
                  <a:pt x="67144" y="33528"/>
                </a:lnTo>
                <a:lnTo>
                  <a:pt x="58000" y="33528"/>
                </a:lnTo>
                <a:lnTo>
                  <a:pt x="58000" y="32004"/>
                </a:lnTo>
                <a:lnTo>
                  <a:pt x="56476" y="32004"/>
                </a:lnTo>
                <a:lnTo>
                  <a:pt x="56476" y="30480"/>
                </a:lnTo>
                <a:lnTo>
                  <a:pt x="48869" y="30480"/>
                </a:lnTo>
                <a:lnTo>
                  <a:pt x="48869" y="12192"/>
                </a:lnTo>
                <a:lnTo>
                  <a:pt x="41249" y="12192"/>
                </a:lnTo>
                <a:lnTo>
                  <a:pt x="41249" y="39624"/>
                </a:lnTo>
                <a:lnTo>
                  <a:pt x="48869" y="39624"/>
                </a:lnTo>
                <a:lnTo>
                  <a:pt x="48869" y="30505"/>
                </a:lnTo>
                <a:lnTo>
                  <a:pt x="50380" y="33528"/>
                </a:lnTo>
                <a:lnTo>
                  <a:pt x="53428" y="36576"/>
                </a:lnTo>
                <a:lnTo>
                  <a:pt x="56476" y="38100"/>
                </a:lnTo>
                <a:lnTo>
                  <a:pt x="58000" y="39624"/>
                </a:lnTo>
                <a:lnTo>
                  <a:pt x="67144" y="39624"/>
                </a:lnTo>
                <a:lnTo>
                  <a:pt x="70192" y="38100"/>
                </a:lnTo>
                <a:lnTo>
                  <a:pt x="74764" y="33528"/>
                </a:lnTo>
                <a:lnTo>
                  <a:pt x="74764" y="25908"/>
                </a:lnTo>
                <a:close/>
              </a:path>
              <a:path w="317500" h="40004">
                <a:moveTo>
                  <a:pt x="90017" y="12192"/>
                </a:moveTo>
                <a:lnTo>
                  <a:pt x="83921" y="12192"/>
                </a:lnTo>
                <a:lnTo>
                  <a:pt x="83921" y="39624"/>
                </a:lnTo>
                <a:lnTo>
                  <a:pt x="90017" y="39624"/>
                </a:lnTo>
                <a:lnTo>
                  <a:pt x="90017" y="12192"/>
                </a:lnTo>
                <a:close/>
              </a:path>
              <a:path w="317500" h="40004">
                <a:moveTo>
                  <a:pt x="90017" y="1524"/>
                </a:moveTo>
                <a:lnTo>
                  <a:pt x="83921" y="1524"/>
                </a:lnTo>
                <a:lnTo>
                  <a:pt x="83921" y="7620"/>
                </a:lnTo>
                <a:lnTo>
                  <a:pt x="90017" y="7620"/>
                </a:lnTo>
                <a:lnTo>
                  <a:pt x="90017" y="1524"/>
                </a:lnTo>
                <a:close/>
              </a:path>
              <a:path w="317500" h="40004">
                <a:moveTo>
                  <a:pt x="129641" y="18288"/>
                </a:moveTo>
                <a:lnTo>
                  <a:pt x="128117" y="16764"/>
                </a:lnTo>
                <a:lnTo>
                  <a:pt x="128117" y="15240"/>
                </a:lnTo>
                <a:lnTo>
                  <a:pt x="125069" y="12192"/>
                </a:lnTo>
                <a:lnTo>
                  <a:pt x="123545" y="12192"/>
                </a:lnTo>
                <a:lnTo>
                  <a:pt x="123545" y="10668"/>
                </a:lnTo>
                <a:lnTo>
                  <a:pt x="115925" y="10668"/>
                </a:lnTo>
                <a:lnTo>
                  <a:pt x="112877" y="12192"/>
                </a:lnTo>
                <a:lnTo>
                  <a:pt x="111353" y="15240"/>
                </a:lnTo>
                <a:lnTo>
                  <a:pt x="111353" y="12192"/>
                </a:lnTo>
                <a:lnTo>
                  <a:pt x="103733" y="12192"/>
                </a:lnTo>
                <a:lnTo>
                  <a:pt x="103733" y="39624"/>
                </a:lnTo>
                <a:lnTo>
                  <a:pt x="111353" y="39624"/>
                </a:lnTo>
                <a:lnTo>
                  <a:pt x="111353" y="19812"/>
                </a:lnTo>
                <a:lnTo>
                  <a:pt x="112877" y="19812"/>
                </a:lnTo>
                <a:lnTo>
                  <a:pt x="112877" y="18288"/>
                </a:lnTo>
                <a:lnTo>
                  <a:pt x="114401" y="16764"/>
                </a:lnTo>
                <a:lnTo>
                  <a:pt x="120497" y="16764"/>
                </a:lnTo>
                <a:lnTo>
                  <a:pt x="120497" y="18288"/>
                </a:lnTo>
                <a:lnTo>
                  <a:pt x="122021" y="19812"/>
                </a:lnTo>
                <a:lnTo>
                  <a:pt x="122021" y="39624"/>
                </a:lnTo>
                <a:lnTo>
                  <a:pt x="129641" y="39624"/>
                </a:lnTo>
                <a:lnTo>
                  <a:pt x="129641" y="18288"/>
                </a:lnTo>
                <a:close/>
              </a:path>
              <a:path w="317500" h="40004">
                <a:moveTo>
                  <a:pt x="151066" y="1524"/>
                </a:moveTo>
                <a:lnTo>
                  <a:pt x="149542" y="0"/>
                </a:lnTo>
                <a:lnTo>
                  <a:pt x="143357" y="0"/>
                </a:lnTo>
                <a:lnTo>
                  <a:pt x="141833" y="1524"/>
                </a:lnTo>
                <a:lnTo>
                  <a:pt x="138785" y="1524"/>
                </a:lnTo>
                <a:lnTo>
                  <a:pt x="137261" y="3048"/>
                </a:lnTo>
                <a:lnTo>
                  <a:pt x="137261" y="12192"/>
                </a:lnTo>
                <a:lnTo>
                  <a:pt x="132689" y="12192"/>
                </a:lnTo>
                <a:lnTo>
                  <a:pt x="132689" y="16764"/>
                </a:lnTo>
                <a:lnTo>
                  <a:pt x="137261" y="16764"/>
                </a:lnTo>
                <a:lnTo>
                  <a:pt x="137261" y="39624"/>
                </a:lnTo>
                <a:lnTo>
                  <a:pt x="143357" y="39624"/>
                </a:lnTo>
                <a:lnTo>
                  <a:pt x="143357" y="16764"/>
                </a:lnTo>
                <a:lnTo>
                  <a:pt x="149542" y="16764"/>
                </a:lnTo>
                <a:lnTo>
                  <a:pt x="149542" y="12192"/>
                </a:lnTo>
                <a:lnTo>
                  <a:pt x="143357" y="12192"/>
                </a:lnTo>
                <a:lnTo>
                  <a:pt x="143357" y="7620"/>
                </a:lnTo>
                <a:lnTo>
                  <a:pt x="144970" y="6096"/>
                </a:lnTo>
                <a:lnTo>
                  <a:pt x="149542" y="6096"/>
                </a:lnTo>
                <a:lnTo>
                  <a:pt x="151066" y="1524"/>
                </a:lnTo>
                <a:close/>
              </a:path>
              <a:path w="317500" h="40004">
                <a:moveTo>
                  <a:pt x="180022" y="21336"/>
                </a:moveTo>
                <a:lnTo>
                  <a:pt x="177736" y="16764"/>
                </a:lnTo>
                <a:lnTo>
                  <a:pt x="176974" y="15240"/>
                </a:lnTo>
                <a:lnTo>
                  <a:pt x="173926" y="12192"/>
                </a:lnTo>
                <a:lnTo>
                  <a:pt x="172402" y="11430"/>
                </a:lnTo>
                <a:lnTo>
                  <a:pt x="172402" y="19812"/>
                </a:lnTo>
                <a:lnTo>
                  <a:pt x="172402" y="22860"/>
                </a:lnTo>
                <a:lnTo>
                  <a:pt x="161734" y="22860"/>
                </a:lnTo>
                <a:lnTo>
                  <a:pt x="161734" y="21336"/>
                </a:lnTo>
                <a:lnTo>
                  <a:pt x="163258" y="19812"/>
                </a:lnTo>
                <a:lnTo>
                  <a:pt x="163258" y="18288"/>
                </a:lnTo>
                <a:lnTo>
                  <a:pt x="164782" y="16764"/>
                </a:lnTo>
                <a:lnTo>
                  <a:pt x="170878" y="16764"/>
                </a:lnTo>
                <a:lnTo>
                  <a:pt x="170878" y="18288"/>
                </a:lnTo>
                <a:lnTo>
                  <a:pt x="172402" y="19812"/>
                </a:lnTo>
                <a:lnTo>
                  <a:pt x="172402" y="11430"/>
                </a:lnTo>
                <a:lnTo>
                  <a:pt x="170878" y="10668"/>
                </a:lnTo>
                <a:lnTo>
                  <a:pt x="163258" y="10668"/>
                </a:lnTo>
                <a:lnTo>
                  <a:pt x="160210" y="12192"/>
                </a:lnTo>
                <a:lnTo>
                  <a:pt x="158686" y="15240"/>
                </a:lnTo>
                <a:lnTo>
                  <a:pt x="155638" y="16764"/>
                </a:lnTo>
                <a:lnTo>
                  <a:pt x="154114" y="21336"/>
                </a:lnTo>
                <a:lnTo>
                  <a:pt x="154114" y="28956"/>
                </a:lnTo>
                <a:lnTo>
                  <a:pt x="157162" y="35052"/>
                </a:lnTo>
                <a:lnTo>
                  <a:pt x="160210" y="38100"/>
                </a:lnTo>
                <a:lnTo>
                  <a:pt x="163258" y="39624"/>
                </a:lnTo>
                <a:lnTo>
                  <a:pt x="170878" y="39624"/>
                </a:lnTo>
                <a:lnTo>
                  <a:pt x="173926" y="38100"/>
                </a:lnTo>
                <a:lnTo>
                  <a:pt x="175450" y="38100"/>
                </a:lnTo>
                <a:lnTo>
                  <a:pt x="176974" y="36576"/>
                </a:lnTo>
                <a:lnTo>
                  <a:pt x="178498" y="33528"/>
                </a:lnTo>
                <a:lnTo>
                  <a:pt x="180022" y="32004"/>
                </a:lnTo>
                <a:lnTo>
                  <a:pt x="172402" y="30480"/>
                </a:lnTo>
                <a:lnTo>
                  <a:pt x="172402" y="32004"/>
                </a:lnTo>
                <a:lnTo>
                  <a:pt x="170878" y="32004"/>
                </a:lnTo>
                <a:lnTo>
                  <a:pt x="170878" y="33528"/>
                </a:lnTo>
                <a:lnTo>
                  <a:pt x="164782" y="33528"/>
                </a:lnTo>
                <a:lnTo>
                  <a:pt x="163258" y="32004"/>
                </a:lnTo>
                <a:lnTo>
                  <a:pt x="163258" y="30480"/>
                </a:lnTo>
                <a:lnTo>
                  <a:pt x="161734" y="28956"/>
                </a:lnTo>
                <a:lnTo>
                  <a:pt x="161734" y="27432"/>
                </a:lnTo>
                <a:lnTo>
                  <a:pt x="180022" y="27432"/>
                </a:lnTo>
                <a:lnTo>
                  <a:pt x="180022" y="22860"/>
                </a:lnTo>
                <a:lnTo>
                  <a:pt x="180022" y="21336"/>
                </a:lnTo>
                <a:close/>
              </a:path>
              <a:path w="317500" h="40004">
                <a:moveTo>
                  <a:pt x="212026" y="19812"/>
                </a:moveTo>
                <a:lnTo>
                  <a:pt x="208978" y="13716"/>
                </a:lnTo>
                <a:lnTo>
                  <a:pt x="207454" y="13716"/>
                </a:lnTo>
                <a:lnTo>
                  <a:pt x="205930" y="12192"/>
                </a:lnTo>
                <a:lnTo>
                  <a:pt x="202882" y="10668"/>
                </a:lnTo>
                <a:lnTo>
                  <a:pt x="195262" y="10668"/>
                </a:lnTo>
                <a:lnTo>
                  <a:pt x="192214" y="12192"/>
                </a:lnTo>
                <a:lnTo>
                  <a:pt x="190690" y="15240"/>
                </a:lnTo>
                <a:lnTo>
                  <a:pt x="187642" y="16764"/>
                </a:lnTo>
                <a:lnTo>
                  <a:pt x="186118" y="21336"/>
                </a:lnTo>
                <a:lnTo>
                  <a:pt x="186118" y="28956"/>
                </a:lnTo>
                <a:lnTo>
                  <a:pt x="187642" y="33528"/>
                </a:lnTo>
                <a:lnTo>
                  <a:pt x="190690" y="35052"/>
                </a:lnTo>
                <a:lnTo>
                  <a:pt x="192214" y="38100"/>
                </a:lnTo>
                <a:lnTo>
                  <a:pt x="195262" y="39624"/>
                </a:lnTo>
                <a:lnTo>
                  <a:pt x="202882" y="39624"/>
                </a:lnTo>
                <a:lnTo>
                  <a:pt x="205930" y="38100"/>
                </a:lnTo>
                <a:lnTo>
                  <a:pt x="207454" y="36576"/>
                </a:lnTo>
                <a:lnTo>
                  <a:pt x="210502" y="35052"/>
                </a:lnTo>
                <a:lnTo>
                  <a:pt x="212026" y="33528"/>
                </a:lnTo>
                <a:lnTo>
                  <a:pt x="212026" y="28956"/>
                </a:lnTo>
                <a:lnTo>
                  <a:pt x="205930" y="28956"/>
                </a:lnTo>
                <a:lnTo>
                  <a:pt x="204406" y="30480"/>
                </a:lnTo>
                <a:lnTo>
                  <a:pt x="204406" y="32004"/>
                </a:lnTo>
                <a:lnTo>
                  <a:pt x="202882" y="32004"/>
                </a:lnTo>
                <a:lnTo>
                  <a:pt x="202882" y="33528"/>
                </a:lnTo>
                <a:lnTo>
                  <a:pt x="196786" y="33528"/>
                </a:lnTo>
                <a:lnTo>
                  <a:pt x="195262" y="32004"/>
                </a:lnTo>
                <a:lnTo>
                  <a:pt x="195262" y="30480"/>
                </a:lnTo>
                <a:lnTo>
                  <a:pt x="193738" y="27432"/>
                </a:lnTo>
                <a:lnTo>
                  <a:pt x="193738" y="21336"/>
                </a:lnTo>
                <a:lnTo>
                  <a:pt x="195262" y="19812"/>
                </a:lnTo>
                <a:lnTo>
                  <a:pt x="195262" y="18288"/>
                </a:lnTo>
                <a:lnTo>
                  <a:pt x="196786" y="16764"/>
                </a:lnTo>
                <a:lnTo>
                  <a:pt x="202882" y="16764"/>
                </a:lnTo>
                <a:lnTo>
                  <a:pt x="202882" y="18288"/>
                </a:lnTo>
                <a:lnTo>
                  <a:pt x="204406" y="18288"/>
                </a:lnTo>
                <a:lnTo>
                  <a:pt x="204406" y="21336"/>
                </a:lnTo>
                <a:lnTo>
                  <a:pt x="212026" y="19812"/>
                </a:lnTo>
                <a:close/>
              </a:path>
              <a:path w="317500" h="40004">
                <a:moveTo>
                  <a:pt x="233362" y="38100"/>
                </a:moveTo>
                <a:lnTo>
                  <a:pt x="231838" y="33528"/>
                </a:lnTo>
                <a:lnTo>
                  <a:pt x="227266" y="33528"/>
                </a:lnTo>
                <a:lnTo>
                  <a:pt x="227266" y="16764"/>
                </a:lnTo>
                <a:lnTo>
                  <a:pt x="231838" y="16764"/>
                </a:lnTo>
                <a:lnTo>
                  <a:pt x="231838" y="12192"/>
                </a:lnTo>
                <a:lnTo>
                  <a:pt x="227266" y="12192"/>
                </a:lnTo>
                <a:lnTo>
                  <a:pt x="227266" y="1524"/>
                </a:lnTo>
                <a:lnTo>
                  <a:pt x="219646" y="6096"/>
                </a:lnTo>
                <a:lnTo>
                  <a:pt x="219646" y="12192"/>
                </a:lnTo>
                <a:lnTo>
                  <a:pt x="216598" y="12192"/>
                </a:lnTo>
                <a:lnTo>
                  <a:pt x="216598" y="16764"/>
                </a:lnTo>
                <a:lnTo>
                  <a:pt x="219646" y="16764"/>
                </a:lnTo>
                <a:lnTo>
                  <a:pt x="219646" y="35052"/>
                </a:lnTo>
                <a:lnTo>
                  <a:pt x="221170" y="36576"/>
                </a:lnTo>
                <a:lnTo>
                  <a:pt x="221170" y="38100"/>
                </a:lnTo>
                <a:lnTo>
                  <a:pt x="222694" y="38100"/>
                </a:lnTo>
                <a:lnTo>
                  <a:pt x="224218" y="39624"/>
                </a:lnTo>
                <a:lnTo>
                  <a:pt x="230314" y="39624"/>
                </a:lnTo>
                <a:lnTo>
                  <a:pt x="233362" y="38100"/>
                </a:lnTo>
                <a:close/>
              </a:path>
              <a:path w="317500" h="40004">
                <a:moveTo>
                  <a:pt x="247078" y="12192"/>
                </a:moveTo>
                <a:lnTo>
                  <a:pt x="240982" y="12192"/>
                </a:lnTo>
                <a:lnTo>
                  <a:pt x="240982" y="39624"/>
                </a:lnTo>
                <a:lnTo>
                  <a:pt x="247078" y="39624"/>
                </a:lnTo>
                <a:lnTo>
                  <a:pt x="247078" y="12192"/>
                </a:lnTo>
                <a:close/>
              </a:path>
              <a:path w="317500" h="40004">
                <a:moveTo>
                  <a:pt x="247078" y="1524"/>
                </a:moveTo>
                <a:lnTo>
                  <a:pt x="240982" y="1524"/>
                </a:lnTo>
                <a:lnTo>
                  <a:pt x="240982" y="7620"/>
                </a:lnTo>
                <a:lnTo>
                  <a:pt x="247078" y="7620"/>
                </a:lnTo>
                <a:lnTo>
                  <a:pt x="247078" y="1524"/>
                </a:lnTo>
                <a:close/>
              </a:path>
              <a:path w="317500" h="40004">
                <a:moveTo>
                  <a:pt x="277647" y="21336"/>
                </a:moveTo>
                <a:lnTo>
                  <a:pt x="276123" y="18288"/>
                </a:lnTo>
                <a:lnTo>
                  <a:pt x="274599" y="16764"/>
                </a:lnTo>
                <a:lnTo>
                  <a:pt x="273075" y="15240"/>
                </a:lnTo>
                <a:lnTo>
                  <a:pt x="271551" y="12192"/>
                </a:lnTo>
                <a:lnTo>
                  <a:pt x="270027" y="11696"/>
                </a:lnTo>
                <a:lnTo>
                  <a:pt x="270027" y="19812"/>
                </a:lnTo>
                <a:lnTo>
                  <a:pt x="270027" y="30480"/>
                </a:lnTo>
                <a:lnTo>
                  <a:pt x="268503" y="32004"/>
                </a:lnTo>
                <a:lnTo>
                  <a:pt x="266890" y="33528"/>
                </a:lnTo>
                <a:lnTo>
                  <a:pt x="259270" y="33528"/>
                </a:lnTo>
                <a:lnTo>
                  <a:pt x="259270" y="32004"/>
                </a:lnTo>
                <a:lnTo>
                  <a:pt x="257746" y="30480"/>
                </a:lnTo>
                <a:lnTo>
                  <a:pt x="256222" y="27432"/>
                </a:lnTo>
                <a:lnTo>
                  <a:pt x="256222" y="22860"/>
                </a:lnTo>
                <a:lnTo>
                  <a:pt x="257746" y="19812"/>
                </a:lnTo>
                <a:lnTo>
                  <a:pt x="259270" y="18288"/>
                </a:lnTo>
                <a:lnTo>
                  <a:pt x="259270" y="16764"/>
                </a:lnTo>
                <a:lnTo>
                  <a:pt x="266890" y="16764"/>
                </a:lnTo>
                <a:lnTo>
                  <a:pt x="268503" y="18288"/>
                </a:lnTo>
                <a:lnTo>
                  <a:pt x="270027" y="19812"/>
                </a:lnTo>
                <a:lnTo>
                  <a:pt x="270027" y="11696"/>
                </a:lnTo>
                <a:lnTo>
                  <a:pt x="266890" y="10668"/>
                </a:lnTo>
                <a:lnTo>
                  <a:pt x="260794" y="10668"/>
                </a:lnTo>
                <a:lnTo>
                  <a:pt x="257746" y="12192"/>
                </a:lnTo>
                <a:lnTo>
                  <a:pt x="256222" y="12192"/>
                </a:lnTo>
                <a:lnTo>
                  <a:pt x="253174" y="13716"/>
                </a:lnTo>
                <a:lnTo>
                  <a:pt x="251650" y="15240"/>
                </a:lnTo>
                <a:lnTo>
                  <a:pt x="251650" y="18288"/>
                </a:lnTo>
                <a:lnTo>
                  <a:pt x="250126" y="19812"/>
                </a:lnTo>
                <a:lnTo>
                  <a:pt x="248602" y="22860"/>
                </a:lnTo>
                <a:lnTo>
                  <a:pt x="248602" y="27432"/>
                </a:lnTo>
                <a:lnTo>
                  <a:pt x="251650" y="33528"/>
                </a:lnTo>
                <a:lnTo>
                  <a:pt x="251650" y="35052"/>
                </a:lnTo>
                <a:lnTo>
                  <a:pt x="254698" y="36576"/>
                </a:lnTo>
                <a:lnTo>
                  <a:pt x="256222" y="38100"/>
                </a:lnTo>
                <a:lnTo>
                  <a:pt x="259270" y="39624"/>
                </a:lnTo>
                <a:lnTo>
                  <a:pt x="266890" y="39624"/>
                </a:lnTo>
                <a:lnTo>
                  <a:pt x="271551" y="38100"/>
                </a:lnTo>
                <a:lnTo>
                  <a:pt x="273075" y="35052"/>
                </a:lnTo>
                <a:lnTo>
                  <a:pt x="274599" y="33528"/>
                </a:lnTo>
                <a:lnTo>
                  <a:pt x="276123" y="32004"/>
                </a:lnTo>
                <a:lnTo>
                  <a:pt x="277647" y="28956"/>
                </a:lnTo>
                <a:lnTo>
                  <a:pt x="277647" y="21336"/>
                </a:lnTo>
                <a:close/>
              </a:path>
              <a:path w="317500" h="40004">
                <a:moveTo>
                  <a:pt x="317284" y="15240"/>
                </a:moveTo>
                <a:lnTo>
                  <a:pt x="314236" y="12192"/>
                </a:lnTo>
                <a:lnTo>
                  <a:pt x="312712" y="12192"/>
                </a:lnTo>
                <a:lnTo>
                  <a:pt x="311188" y="10668"/>
                </a:lnTo>
                <a:lnTo>
                  <a:pt x="305092" y="10668"/>
                </a:lnTo>
                <a:lnTo>
                  <a:pt x="302044" y="12192"/>
                </a:lnTo>
                <a:lnTo>
                  <a:pt x="298996" y="15240"/>
                </a:lnTo>
                <a:lnTo>
                  <a:pt x="298996" y="12192"/>
                </a:lnTo>
                <a:lnTo>
                  <a:pt x="292900" y="12192"/>
                </a:lnTo>
                <a:lnTo>
                  <a:pt x="292900" y="39624"/>
                </a:lnTo>
                <a:lnTo>
                  <a:pt x="300520" y="39624"/>
                </a:lnTo>
                <a:lnTo>
                  <a:pt x="300520" y="19812"/>
                </a:lnTo>
                <a:lnTo>
                  <a:pt x="303568" y="16764"/>
                </a:lnTo>
                <a:lnTo>
                  <a:pt x="308140" y="16764"/>
                </a:lnTo>
                <a:lnTo>
                  <a:pt x="309664" y="18288"/>
                </a:lnTo>
                <a:lnTo>
                  <a:pt x="309664" y="19812"/>
                </a:lnTo>
                <a:lnTo>
                  <a:pt x="311188" y="19812"/>
                </a:lnTo>
                <a:lnTo>
                  <a:pt x="311188" y="39624"/>
                </a:lnTo>
                <a:lnTo>
                  <a:pt x="317284" y="39624"/>
                </a:lnTo>
                <a:lnTo>
                  <a:pt x="317284" y="16764"/>
                </a:lnTo>
                <a:lnTo>
                  <a:pt x="317284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8" name="object 378"/>
          <p:cNvPicPr/>
          <p:nvPr/>
        </p:nvPicPr>
        <p:blipFill>
          <a:blip r:embed="rId224" cstate="print"/>
          <a:stretch>
            <a:fillRect/>
          </a:stretch>
        </p:blipFill>
        <p:spPr>
          <a:xfrm>
            <a:off x="8228171" y="6032277"/>
            <a:ext cx="1343691" cy="292893"/>
          </a:xfrm>
          <a:prstGeom prst="rect">
            <a:avLst/>
          </a:prstGeom>
        </p:spPr>
      </p:pic>
      <p:grpSp>
        <p:nvGrpSpPr>
          <p:cNvPr id="379" name="object 379"/>
          <p:cNvGrpSpPr/>
          <p:nvPr/>
        </p:nvGrpSpPr>
        <p:grpSpPr>
          <a:xfrm>
            <a:off x="5501639" y="6038088"/>
            <a:ext cx="2726690" cy="299085"/>
            <a:chOff x="5501639" y="6038088"/>
            <a:chExt cx="2726690" cy="299085"/>
          </a:xfrm>
        </p:grpSpPr>
        <p:pic>
          <p:nvPicPr>
            <p:cNvPr id="380" name="object 380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5501639" y="6047232"/>
              <a:ext cx="688848" cy="289559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5887212" y="6038088"/>
              <a:ext cx="2340863" cy="288034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609969" y="6164580"/>
              <a:ext cx="835723" cy="78199"/>
            </a:xfrm>
            <a:prstGeom prst="rect">
              <a:avLst/>
            </a:prstGeom>
          </p:spPr>
        </p:pic>
      </p:grpSp>
      <p:grpSp>
        <p:nvGrpSpPr>
          <p:cNvPr id="383" name="object 383"/>
          <p:cNvGrpSpPr/>
          <p:nvPr/>
        </p:nvGrpSpPr>
        <p:grpSpPr>
          <a:xfrm>
            <a:off x="3585972" y="5201412"/>
            <a:ext cx="3656329" cy="358140"/>
            <a:chOff x="3585972" y="5201412"/>
            <a:chExt cx="3656329" cy="358140"/>
          </a:xfrm>
        </p:grpSpPr>
        <p:pic>
          <p:nvPicPr>
            <p:cNvPr id="384" name="object 384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3585972" y="5204460"/>
              <a:ext cx="2857499" cy="353567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3690746" y="5312188"/>
              <a:ext cx="440721" cy="152590"/>
            </a:xfrm>
            <a:prstGeom prst="rect">
              <a:avLst/>
            </a:prstGeom>
          </p:spPr>
        </p:pic>
        <p:sp>
          <p:nvSpPr>
            <p:cNvPr id="386" name="object 386"/>
            <p:cNvSpPr/>
            <p:nvPr/>
          </p:nvSpPr>
          <p:spPr>
            <a:xfrm>
              <a:off x="6252971" y="5201412"/>
              <a:ext cx="989330" cy="358140"/>
            </a:xfrm>
            <a:custGeom>
              <a:avLst/>
              <a:gdLst/>
              <a:ahLst/>
              <a:cxnLst/>
              <a:rect l="l" t="t" r="r" b="b"/>
              <a:pathLst>
                <a:path w="989329" h="358139">
                  <a:moveTo>
                    <a:pt x="989076" y="358139"/>
                  </a:moveTo>
                  <a:lnTo>
                    <a:pt x="0" y="358139"/>
                  </a:lnTo>
                  <a:lnTo>
                    <a:pt x="0" y="0"/>
                  </a:lnTo>
                  <a:lnTo>
                    <a:pt x="989076" y="0"/>
                  </a:lnTo>
                  <a:lnTo>
                    <a:pt x="989076" y="358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7" name="object 387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408610" y="5307616"/>
              <a:ext cx="120491" cy="151066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6558057" y="5347240"/>
              <a:ext cx="102203" cy="112966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6681597" y="5310663"/>
              <a:ext cx="180022" cy="149542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6881431" y="5347240"/>
              <a:ext cx="169259" cy="112966"/>
            </a:xfrm>
            <a:prstGeom prst="rect">
              <a:avLst/>
            </a:prstGeom>
          </p:spPr>
        </p:pic>
        <p:sp>
          <p:nvSpPr>
            <p:cNvPr id="391" name="object 391"/>
            <p:cNvSpPr/>
            <p:nvPr/>
          </p:nvSpPr>
          <p:spPr>
            <a:xfrm>
              <a:off x="7082028" y="5308092"/>
              <a:ext cx="30480" cy="151130"/>
            </a:xfrm>
            <a:custGeom>
              <a:avLst/>
              <a:gdLst/>
              <a:ahLst/>
              <a:cxnLst/>
              <a:rect l="l" t="t" r="r" b="b"/>
              <a:pathLst>
                <a:path w="30479" h="151129">
                  <a:moveTo>
                    <a:pt x="30479" y="150875"/>
                  </a:moveTo>
                  <a:lnTo>
                    <a:pt x="0" y="150875"/>
                  </a:lnTo>
                  <a:lnTo>
                    <a:pt x="0" y="0"/>
                  </a:lnTo>
                  <a:lnTo>
                    <a:pt x="30479" y="0"/>
                  </a:lnTo>
                  <a:lnTo>
                    <a:pt x="30479" y="1508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8465" y="219646"/>
            <a:ext cx="1795780" cy="186690"/>
            <a:chOff x="678465" y="219646"/>
            <a:chExt cx="1795780" cy="186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465" y="219646"/>
              <a:ext cx="1169860" cy="1862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58987" y="222694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48869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105"/>
                  </a:lnTo>
                  <a:lnTo>
                    <a:pt x="35052" y="3210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0049" y="225837"/>
              <a:ext cx="211931" cy="1800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3310" y="222694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48869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105"/>
                  </a:lnTo>
                  <a:lnTo>
                    <a:pt x="35052" y="3210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8944" y="268509"/>
              <a:ext cx="254698" cy="13735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65177" y="219646"/>
            <a:ext cx="237934" cy="18621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868644" y="219646"/>
            <a:ext cx="648335" cy="186690"/>
            <a:chOff x="2868644" y="219646"/>
            <a:chExt cx="648335" cy="18669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8644" y="219646"/>
              <a:ext cx="340137" cy="18621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33915" y="222503"/>
              <a:ext cx="283210" cy="181610"/>
            </a:xfrm>
            <a:custGeom>
              <a:avLst/>
              <a:gdLst/>
              <a:ahLst/>
              <a:cxnLst/>
              <a:rect l="l" t="t" r="r" b="b"/>
              <a:pathLst>
                <a:path w="283210" h="181610">
                  <a:moveTo>
                    <a:pt x="36576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6576" y="181356"/>
                  </a:lnTo>
                  <a:lnTo>
                    <a:pt x="36576" y="0"/>
                  </a:lnTo>
                  <a:close/>
                </a:path>
                <a:path w="283210" h="181610">
                  <a:moveTo>
                    <a:pt x="282905" y="190"/>
                  </a:moveTo>
                  <a:lnTo>
                    <a:pt x="246329" y="190"/>
                  </a:lnTo>
                  <a:lnTo>
                    <a:pt x="218897" y="126873"/>
                  </a:lnTo>
                  <a:lnTo>
                    <a:pt x="186893" y="190"/>
                  </a:lnTo>
                  <a:lnTo>
                    <a:pt x="144119" y="190"/>
                  </a:lnTo>
                  <a:lnTo>
                    <a:pt x="110591" y="123825"/>
                  </a:lnTo>
                  <a:lnTo>
                    <a:pt x="83159" y="190"/>
                  </a:lnTo>
                  <a:lnTo>
                    <a:pt x="46583" y="190"/>
                  </a:lnTo>
                  <a:lnTo>
                    <a:pt x="89255" y="180213"/>
                  </a:lnTo>
                  <a:lnTo>
                    <a:pt x="128879" y="180213"/>
                  </a:lnTo>
                  <a:lnTo>
                    <a:pt x="164033" y="46012"/>
                  </a:lnTo>
                  <a:lnTo>
                    <a:pt x="200609" y="180213"/>
                  </a:lnTo>
                  <a:lnTo>
                    <a:pt x="238709" y="180213"/>
                  </a:lnTo>
                  <a:lnTo>
                    <a:pt x="282905" y="1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99969" y="191447"/>
            <a:ext cx="242516" cy="24108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936301" y="219646"/>
            <a:ext cx="1162685" cy="236854"/>
            <a:chOff x="3936301" y="219646"/>
            <a:chExt cx="1162685" cy="236854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6301" y="221170"/>
              <a:ext cx="94583" cy="747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58316" y="219646"/>
              <a:ext cx="157067" cy="1862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42816" y="222504"/>
              <a:ext cx="35560" cy="181610"/>
            </a:xfrm>
            <a:custGeom>
              <a:avLst/>
              <a:gdLst/>
              <a:ahLst/>
              <a:cxnLst/>
              <a:rect l="l" t="t" r="r" b="b"/>
              <a:pathLst>
                <a:path w="35560" h="181610">
                  <a:moveTo>
                    <a:pt x="35051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5051" y="0"/>
                  </a:lnTo>
                  <a:lnTo>
                    <a:pt x="35051" y="181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05395" y="268509"/>
              <a:ext cx="260794" cy="1373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99717" y="268509"/>
              <a:ext cx="118967" cy="13420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47641" y="222694"/>
              <a:ext cx="35560" cy="180340"/>
            </a:xfrm>
            <a:custGeom>
              <a:avLst/>
              <a:gdLst/>
              <a:ahLst/>
              <a:cxnLst/>
              <a:rect l="l" t="t" r="r" b="b"/>
              <a:pathLst>
                <a:path w="35560" h="180340">
                  <a:moveTo>
                    <a:pt x="35052" y="48869"/>
                  </a:moveTo>
                  <a:lnTo>
                    <a:pt x="0" y="48869"/>
                  </a:lnTo>
                  <a:lnTo>
                    <a:pt x="0" y="180022"/>
                  </a:lnTo>
                  <a:lnTo>
                    <a:pt x="35052" y="180022"/>
                  </a:lnTo>
                  <a:lnTo>
                    <a:pt x="35052" y="48869"/>
                  </a:lnTo>
                  <a:close/>
                </a:path>
                <a:path w="35560" h="180340">
                  <a:moveTo>
                    <a:pt x="35052" y="0"/>
                  </a:moveTo>
                  <a:lnTo>
                    <a:pt x="0" y="0"/>
                  </a:lnTo>
                  <a:lnTo>
                    <a:pt x="0" y="32105"/>
                  </a:lnTo>
                  <a:lnTo>
                    <a:pt x="35052" y="32105"/>
                  </a:lnTo>
                  <a:lnTo>
                    <a:pt x="350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20888" y="268509"/>
              <a:ext cx="118967" cy="1342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70335" y="268509"/>
              <a:ext cx="128111" cy="187642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99126" y="219646"/>
            <a:ext cx="1613630" cy="233457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9716738" y="7185659"/>
            <a:ext cx="58419" cy="88900"/>
          </a:xfrm>
          <a:custGeom>
            <a:avLst/>
            <a:gdLst/>
            <a:ahLst/>
            <a:cxnLst/>
            <a:rect l="l" t="t" r="r" b="b"/>
            <a:pathLst>
              <a:path w="58420" h="88900">
                <a:moveTo>
                  <a:pt x="24384" y="88487"/>
                </a:moveTo>
                <a:lnTo>
                  <a:pt x="12192" y="88487"/>
                </a:lnTo>
                <a:lnTo>
                  <a:pt x="12477" y="82724"/>
                </a:lnTo>
                <a:lnTo>
                  <a:pt x="24907" y="40625"/>
                </a:lnTo>
                <a:lnTo>
                  <a:pt x="28956" y="33528"/>
                </a:lnTo>
                <a:lnTo>
                  <a:pt x="32408" y="26955"/>
                </a:lnTo>
                <a:lnTo>
                  <a:pt x="36004" y="20955"/>
                </a:lnTo>
                <a:lnTo>
                  <a:pt x="39885" y="15525"/>
                </a:lnTo>
                <a:lnTo>
                  <a:pt x="44195" y="10668"/>
                </a:lnTo>
                <a:lnTo>
                  <a:pt x="0" y="10668"/>
                </a:lnTo>
                <a:lnTo>
                  <a:pt x="0" y="0"/>
                </a:lnTo>
                <a:lnTo>
                  <a:pt x="57912" y="0"/>
                </a:lnTo>
                <a:lnTo>
                  <a:pt x="57912" y="7620"/>
                </a:lnTo>
                <a:lnTo>
                  <a:pt x="50101" y="18669"/>
                </a:lnTo>
                <a:lnTo>
                  <a:pt x="41148" y="32004"/>
                </a:lnTo>
                <a:lnTo>
                  <a:pt x="37099" y="40006"/>
                </a:lnTo>
                <a:lnTo>
                  <a:pt x="33909" y="48017"/>
                </a:lnTo>
                <a:lnTo>
                  <a:pt x="31289" y="56047"/>
                </a:lnTo>
                <a:lnTo>
                  <a:pt x="28956" y="64103"/>
                </a:lnTo>
                <a:lnTo>
                  <a:pt x="25908" y="71723"/>
                </a:lnTo>
                <a:lnTo>
                  <a:pt x="24384" y="79343"/>
                </a:lnTo>
                <a:lnTo>
                  <a:pt x="24384" y="88487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650480" y="3121151"/>
            <a:ext cx="2058923" cy="104089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50480" y="1839467"/>
            <a:ext cx="2058923" cy="104089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659623" y="4402835"/>
            <a:ext cx="2071116" cy="104241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680959" y="5641848"/>
            <a:ext cx="2071116" cy="1042416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8272360" y="3505872"/>
            <a:ext cx="113030" cy="53975"/>
          </a:xfrm>
          <a:custGeom>
            <a:avLst/>
            <a:gdLst/>
            <a:ahLst/>
            <a:cxnLst/>
            <a:rect l="l" t="t" r="r" b="b"/>
            <a:pathLst>
              <a:path w="113029" h="53975">
                <a:moveTo>
                  <a:pt x="44196" y="21336"/>
                </a:moveTo>
                <a:lnTo>
                  <a:pt x="42672" y="16764"/>
                </a:lnTo>
                <a:lnTo>
                  <a:pt x="42672" y="13716"/>
                </a:lnTo>
                <a:lnTo>
                  <a:pt x="40386" y="9144"/>
                </a:lnTo>
                <a:lnTo>
                  <a:pt x="39624" y="7620"/>
                </a:lnTo>
                <a:lnTo>
                  <a:pt x="36576" y="6096"/>
                </a:lnTo>
                <a:lnTo>
                  <a:pt x="35052" y="3048"/>
                </a:lnTo>
                <a:lnTo>
                  <a:pt x="33528" y="2286"/>
                </a:lnTo>
                <a:lnTo>
                  <a:pt x="33528" y="21336"/>
                </a:lnTo>
                <a:lnTo>
                  <a:pt x="33528" y="30480"/>
                </a:lnTo>
                <a:lnTo>
                  <a:pt x="32004" y="33528"/>
                </a:lnTo>
                <a:lnTo>
                  <a:pt x="32004" y="35052"/>
                </a:lnTo>
                <a:lnTo>
                  <a:pt x="30480" y="38100"/>
                </a:lnTo>
                <a:lnTo>
                  <a:pt x="30480" y="39624"/>
                </a:lnTo>
                <a:lnTo>
                  <a:pt x="28956" y="41148"/>
                </a:lnTo>
                <a:lnTo>
                  <a:pt x="27432" y="41148"/>
                </a:lnTo>
                <a:lnTo>
                  <a:pt x="25908" y="42672"/>
                </a:lnTo>
                <a:lnTo>
                  <a:pt x="10668" y="42672"/>
                </a:lnTo>
                <a:lnTo>
                  <a:pt x="10668" y="9144"/>
                </a:lnTo>
                <a:lnTo>
                  <a:pt x="25908" y="9144"/>
                </a:lnTo>
                <a:lnTo>
                  <a:pt x="27432" y="10668"/>
                </a:lnTo>
                <a:lnTo>
                  <a:pt x="28956" y="10668"/>
                </a:lnTo>
                <a:lnTo>
                  <a:pt x="30480" y="12192"/>
                </a:lnTo>
                <a:lnTo>
                  <a:pt x="30480" y="13716"/>
                </a:lnTo>
                <a:lnTo>
                  <a:pt x="32004" y="16764"/>
                </a:lnTo>
                <a:lnTo>
                  <a:pt x="32004" y="18288"/>
                </a:lnTo>
                <a:lnTo>
                  <a:pt x="33528" y="21336"/>
                </a:lnTo>
                <a:lnTo>
                  <a:pt x="33528" y="2286"/>
                </a:lnTo>
                <a:lnTo>
                  <a:pt x="28956" y="0"/>
                </a:lnTo>
                <a:lnTo>
                  <a:pt x="0" y="0"/>
                </a:lnTo>
                <a:lnTo>
                  <a:pt x="0" y="51904"/>
                </a:lnTo>
                <a:lnTo>
                  <a:pt x="27432" y="51904"/>
                </a:lnTo>
                <a:lnTo>
                  <a:pt x="28956" y="50380"/>
                </a:lnTo>
                <a:lnTo>
                  <a:pt x="32004" y="50380"/>
                </a:lnTo>
                <a:lnTo>
                  <a:pt x="35052" y="48768"/>
                </a:lnTo>
                <a:lnTo>
                  <a:pt x="39624" y="44196"/>
                </a:lnTo>
                <a:lnTo>
                  <a:pt x="40386" y="42672"/>
                </a:lnTo>
                <a:lnTo>
                  <a:pt x="42672" y="38100"/>
                </a:lnTo>
                <a:lnTo>
                  <a:pt x="42672" y="35052"/>
                </a:lnTo>
                <a:lnTo>
                  <a:pt x="44196" y="30480"/>
                </a:lnTo>
                <a:lnTo>
                  <a:pt x="44196" y="21336"/>
                </a:lnTo>
                <a:close/>
              </a:path>
              <a:path w="113029" h="53975">
                <a:moveTo>
                  <a:pt x="62572" y="13716"/>
                </a:moveTo>
                <a:lnTo>
                  <a:pt x="51816" y="13716"/>
                </a:lnTo>
                <a:lnTo>
                  <a:pt x="51816" y="51904"/>
                </a:lnTo>
                <a:lnTo>
                  <a:pt x="62572" y="51904"/>
                </a:lnTo>
                <a:lnTo>
                  <a:pt x="62572" y="13716"/>
                </a:lnTo>
                <a:close/>
              </a:path>
              <a:path w="113029" h="53975">
                <a:moveTo>
                  <a:pt x="62572" y="0"/>
                </a:moveTo>
                <a:lnTo>
                  <a:pt x="51816" y="0"/>
                </a:lnTo>
                <a:lnTo>
                  <a:pt x="51816" y="9144"/>
                </a:lnTo>
                <a:lnTo>
                  <a:pt x="62572" y="9144"/>
                </a:lnTo>
                <a:lnTo>
                  <a:pt x="62572" y="0"/>
                </a:lnTo>
                <a:close/>
              </a:path>
              <a:path w="113029" h="53975">
                <a:moveTo>
                  <a:pt x="112864" y="51917"/>
                </a:moveTo>
                <a:lnTo>
                  <a:pt x="111340" y="44196"/>
                </a:lnTo>
                <a:lnTo>
                  <a:pt x="105244" y="44196"/>
                </a:lnTo>
                <a:lnTo>
                  <a:pt x="105244" y="21336"/>
                </a:lnTo>
                <a:lnTo>
                  <a:pt x="111340" y="21336"/>
                </a:lnTo>
                <a:lnTo>
                  <a:pt x="111340" y="13716"/>
                </a:lnTo>
                <a:lnTo>
                  <a:pt x="105244" y="13716"/>
                </a:lnTo>
                <a:lnTo>
                  <a:pt x="105244" y="0"/>
                </a:lnTo>
                <a:lnTo>
                  <a:pt x="94576" y="6096"/>
                </a:lnTo>
                <a:lnTo>
                  <a:pt x="94576" y="13716"/>
                </a:lnTo>
                <a:lnTo>
                  <a:pt x="90004" y="13716"/>
                </a:lnTo>
                <a:lnTo>
                  <a:pt x="86969" y="13716"/>
                </a:lnTo>
                <a:lnTo>
                  <a:pt x="83921" y="16764"/>
                </a:lnTo>
                <a:lnTo>
                  <a:pt x="82397" y="19812"/>
                </a:lnTo>
                <a:lnTo>
                  <a:pt x="82397" y="13716"/>
                </a:lnTo>
                <a:lnTo>
                  <a:pt x="73253" y="13716"/>
                </a:lnTo>
                <a:lnTo>
                  <a:pt x="73253" y="51904"/>
                </a:lnTo>
                <a:lnTo>
                  <a:pt x="82397" y="51904"/>
                </a:lnTo>
                <a:lnTo>
                  <a:pt x="82397" y="28956"/>
                </a:lnTo>
                <a:lnTo>
                  <a:pt x="83921" y="27432"/>
                </a:lnTo>
                <a:lnTo>
                  <a:pt x="83921" y="25908"/>
                </a:lnTo>
                <a:lnTo>
                  <a:pt x="85445" y="24384"/>
                </a:lnTo>
                <a:lnTo>
                  <a:pt x="85445" y="22860"/>
                </a:lnTo>
                <a:lnTo>
                  <a:pt x="93065" y="22860"/>
                </a:lnTo>
                <a:lnTo>
                  <a:pt x="94576" y="24371"/>
                </a:lnTo>
                <a:lnTo>
                  <a:pt x="94576" y="47244"/>
                </a:lnTo>
                <a:lnTo>
                  <a:pt x="96100" y="48768"/>
                </a:lnTo>
                <a:lnTo>
                  <a:pt x="96100" y="50393"/>
                </a:lnTo>
                <a:lnTo>
                  <a:pt x="97624" y="50393"/>
                </a:lnTo>
                <a:lnTo>
                  <a:pt x="97624" y="51917"/>
                </a:lnTo>
                <a:lnTo>
                  <a:pt x="99148" y="51917"/>
                </a:lnTo>
                <a:lnTo>
                  <a:pt x="100672" y="53441"/>
                </a:lnTo>
                <a:lnTo>
                  <a:pt x="106768" y="53441"/>
                </a:lnTo>
                <a:lnTo>
                  <a:pt x="109816" y="51917"/>
                </a:lnTo>
                <a:lnTo>
                  <a:pt x="112864" y="519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78544" y="3527209"/>
            <a:ext cx="85725" cy="38735"/>
          </a:xfrm>
          <a:custGeom>
            <a:avLst/>
            <a:gdLst/>
            <a:ahLst/>
            <a:cxnLst/>
            <a:rect l="l" t="t" r="r" b="b"/>
            <a:pathLst>
              <a:path w="85725" h="38735">
                <a:moveTo>
                  <a:pt x="30480" y="12192"/>
                </a:moveTo>
                <a:lnTo>
                  <a:pt x="28956" y="10668"/>
                </a:lnTo>
                <a:lnTo>
                  <a:pt x="28956" y="7620"/>
                </a:lnTo>
                <a:lnTo>
                  <a:pt x="27432" y="6096"/>
                </a:lnTo>
                <a:lnTo>
                  <a:pt x="25908" y="4572"/>
                </a:lnTo>
                <a:lnTo>
                  <a:pt x="24384" y="1524"/>
                </a:lnTo>
                <a:lnTo>
                  <a:pt x="22860" y="1524"/>
                </a:lnTo>
                <a:lnTo>
                  <a:pt x="22860" y="12192"/>
                </a:lnTo>
                <a:lnTo>
                  <a:pt x="22860" y="25908"/>
                </a:lnTo>
                <a:lnTo>
                  <a:pt x="21336" y="27432"/>
                </a:lnTo>
                <a:lnTo>
                  <a:pt x="21336" y="29044"/>
                </a:lnTo>
                <a:lnTo>
                  <a:pt x="19812" y="29044"/>
                </a:lnTo>
                <a:lnTo>
                  <a:pt x="19812" y="30568"/>
                </a:lnTo>
                <a:lnTo>
                  <a:pt x="6096" y="30568"/>
                </a:lnTo>
                <a:lnTo>
                  <a:pt x="6096" y="6096"/>
                </a:lnTo>
                <a:lnTo>
                  <a:pt x="18288" y="6096"/>
                </a:lnTo>
                <a:lnTo>
                  <a:pt x="21336" y="9144"/>
                </a:lnTo>
                <a:lnTo>
                  <a:pt x="21336" y="10668"/>
                </a:lnTo>
                <a:lnTo>
                  <a:pt x="22860" y="12192"/>
                </a:lnTo>
                <a:lnTo>
                  <a:pt x="22860" y="1524"/>
                </a:lnTo>
                <a:lnTo>
                  <a:pt x="19812" y="0"/>
                </a:lnTo>
                <a:lnTo>
                  <a:pt x="0" y="0"/>
                </a:lnTo>
                <a:lnTo>
                  <a:pt x="0" y="36664"/>
                </a:lnTo>
                <a:lnTo>
                  <a:pt x="22860" y="36664"/>
                </a:lnTo>
                <a:lnTo>
                  <a:pt x="27432" y="32092"/>
                </a:lnTo>
                <a:lnTo>
                  <a:pt x="28194" y="30568"/>
                </a:lnTo>
                <a:lnTo>
                  <a:pt x="28956" y="29044"/>
                </a:lnTo>
                <a:lnTo>
                  <a:pt x="28956" y="27432"/>
                </a:lnTo>
                <a:lnTo>
                  <a:pt x="30480" y="24384"/>
                </a:lnTo>
                <a:lnTo>
                  <a:pt x="30480" y="12192"/>
                </a:lnTo>
                <a:close/>
              </a:path>
              <a:path w="85725" h="38735">
                <a:moveTo>
                  <a:pt x="48768" y="10668"/>
                </a:moveTo>
                <a:lnTo>
                  <a:pt x="41148" y="10668"/>
                </a:lnTo>
                <a:lnTo>
                  <a:pt x="41148" y="38100"/>
                </a:lnTo>
                <a:lnTo>
                  <a:pt x="48768" y="38100"/>
                </a:lnTo>
                <a:lnTo>
                  <a:pt x="48768" y="10668"/>
                </a:lnTo>
                <a:close/>
              </a:path>
              <a:path w="85725" h="38735">
                <a:moveTo>
                  <a:pt x="48768" y="0"/>
                </a:moveTo>
                <a:lnTo>
                  <a:pt x="41148" y="0"/>
                </a:lnTo>
                <a:lnTo>
                  <a:pt x="41148" y="6096"/>
                </a:lnTo>
                <a:lnTo>
                  <a:pt x="48768" y="6096"/>
                </a:lnTo>
                <a:lnTo>
                  <a:pt x="48768" y="0"/>
                </a:lnTo>
                <a:close/>
              </a:path>
              <a:path w="85725" h="38735">
                <a:moveTo>
                  <a:pt x="68580" y="10756"/>
                </a:moveTo>
                <a:lnTo>
                  <a:pt x="67056" y="9232"/>
                </a:lnTo>
                <a:lnTo>
                  <a:pt x="62484" y="9232"/>
                </a:lnTo>
                <a:lnTo>
                  <a:pt x="57912" y="13804"/>
                </a:lnTo>
                <a:lnTo>
                  <a:pt x="57912" y="10756"/>
                </a:lnTo>
                <a:lnTo>
                  <a:pt x="51816" y="10756"/>
                </a:lnTo>
                <a:lnTo>
                  <a:pt x="51816" y="36664"/>
                </a:lnTo>
                <a:lnTo>
                  <a:pt x="57912" y="36664"/>
                </a:lnTo>
                <a:lnTo>
                  <a:pt x="57912" y="24472"/>
                </a:lnTo>
                <a:lnTo>
                  <a:pt x="59436" y="21424"/>
                </a:lnTo>
                <a:lnTo>
                  <a:pt x="59436" y="16852"/>
                </a:lnTo>
                <a:lnTo>
                  <a:pt x="60960" y="16852"/>
                </a:lnTo>
                <a:lnTo>
                  <a:pt x="62484" y="15328"/>
                </a:lnTo>
                <a:lnTo>
                  <a:pt x="64008" y="15328"/>
                </a:lnTo>
                <a:lnTo>
                  <a:pt x="65532" y="16852"/>
                </a:lnTo>
                <a:lnTo>
                  <a:pt x="67056" y="16852"/>
                </a:lnTo>
                <a:lnTo>
                  <a:pt x="67437" y="15328"/>
                </a:lnTo>
                <a:lnTo>
                  <a:pt x="67818" y="13804"/>
                </a:lnTo>
                <a:lnTo>
                  <a:pt x="68580" y="10756"/>
                </a:lnTo>
                <a:close/>
              </a:path>
              <a:path w="85725" h="38735">
                <a:moveTo>
                  <a:pt x="85344" y="10668"/>
                </a:moveTo>
                <a:lnTo>
                  <a:pt x="80772" y="10668"/>
                </a:lnTo>
                <a:lnTo>
                  <a:pt x="80772" y="0"/>
                </a:lnTo>
                <a:lnTo>
                  <a:pt x="73152" y="4572"/>
                </a:lnTo>
                <a:lnTo>
                  <a:pt x="73152" y="10668"/>
                </a:lnTo>
                <a:lnTo>
                  <a:pt x="70104" y="10668"/>
                </a:lnTo>
                <a:lnTo>
                  <a:pt x="70104" y="15240"/>
                </a:lnTo>
                <a:lnTo>
                  <a:pt x="73152" y="15240"/>
                </a:lnTo>
                <a:lnTo>
                  <a:pt x="73152" y="35140"/>
                </a:lnTo>
                <a:lnTo>
                  <a:pt x="74676" y="35140"/>
                </a:lnTo>
                <a:lnTo>
                  <a:pt x="74676" y="36664"/>
                </a:lnTo>
                <a:lnTo>
                  <a:pt x="76200" y="36664"/>
                </a:lnTo>
                <a:lnTo>
                  <a:pt x="77724" y="38188"/>
                </a:lnTo>
                <a:lnTo>
                  <a:pt x="83820" y="38188"/>
                </a:lnTo>
                <a:lnTo>
                  <a:pt x="85344" y="36664"/>
                </a:lnTo>
                <a:lnTo>
                  <a:pt x="85344" y="32092"/>
                </a:lnTo>
                <a:lnTo>
                  <a:pt x="80772" y="32092"/>
                </a:lnTo>
                <a:lnTo>
                  <a:pt x="80772" y="15240"/>
                </a:lnTo>
                <a:lnTo>
                  <a:pt x="85344" y="15240"/>
                </a:lnTo>
                <a:lnTo>
                  <a:pt x="85344" y="10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531638" y="2289905"/>
            <a:ext cx="186118" cy="8391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585072" y="4881943"/>
            <a:ext cx="208883" cy="9153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83548" y="6468617"/>
            <a:ext cx="567308" cy="77819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9039504" y="5861405"/>
            <a:ext cx="113030" cy="53975"/>
          </a:xfrm>
          <a:custGeom>
            <a:avLst/>
            <a:gdLst/>
            <a:ahLst/>
            <a:cxnLst/>
            <a:rect l="l" t="t" r="r" b="b"/>
            <a:pathLst>
              <a:path w="113029" h="53975">
                <a:moveTo>
                  <a:pt x="44297" y="16764"/>
                </a:moveTo>
                <a:lnTo>
                  <a:pt x="39725" y="7620"/>
                </a:lnTo>
                <a:lnTo>
                  <a:pt x="38201" y="4572"/>
                </a:lnTo>
                <a:lnTo>
                  <a:pt x="35153" y="3048"/>
                </a:lnTo>
                <a:lnTo>
                  <a:pt x="33629" y="1524"/>
                </a:lnTo>
                <a:lnTo>
                  <a:pt x="33629" y="18288"/>
                </a:lnTo>
                <a:lnTo>
                  <a:pt x="33629" y="33528"/>
                </a:lnTo>
                <a:lnTo>
                  <a:pt x="32105" y="35140"/>
                </a:lnTo>
                <a:lnTo>
                  <a:pt x="32105" y="38188"/>
                </a:lnTo>
                <a:lnTo>
                  <a:pt x="30480" y="39712"/>
                </a:lnTo>
                <a:lnTo>
                  <a:pt x="28956" y="39712"/>
                </a:lnTo>
                <a:lnTo>
                  <a:pt x="28956" y="41236"/>
                </a:lnTo>
                <a:lnTo>
                  <a:pt x="27432" y="42760"/>
                </a:lnTo>
                <a:lnTo>
                  <a:pt x="10668" y="42760"/>
                </a:lnTo>
                <a:lnTo>
                  <a:pt x="10668" y="7620"/>
                </a:lnTo>
                <a:lnTo>
                  <a:pt x="22860" y="7620"/>
                </a:lnTo>
                <a:lnTo>
                  <a:pt x="24384" y="9144"/>
                </a:lnTo>
                <a:lnTo>
                  <a:pt x="25908" y="9144"/>
                </a:lnTo>
                <a:lnTo>
                  <a:pt x="27432" y="10668"/>
                </a:lnTo>
                <a:lnTo>
                  <a:pt x="28956" y="10668"/>
                </a:lnTo>
                <a:lnTo>
                  <a:pt x="30480" y="12192"/>
                </a:lnTo>
                <a:lnTo>
                  <a:pt x="32105" y="13716"/>
                </a:lnTo>
                <a:lnTo>
                  <a:pt x="32105" y="16764"/>
                </a:lnTo>
                <a:lnTo>
                  <a:pt x="33629" y="18288"/>
                </a:lnTo>
                <a:lnTo>
                  <a:pt x="33629" y="1524"/>
                </a:lnTo>
                <a:lnTo>
                  <a:pt x="28956" y="0"/>
                </a:lnTo>
                <a:lnTo>
                  <a:pt x="0" y="0"/>
                </a:lnTo>
                <a:lnTo>
                  <a:pt x="0" y="51904"/>
                </a:lnTo>
                <a:lnTo>
                  <a:pt x="27432" y="51904"/>
                </a:lnTo>
                <a:lnTo>
                  <a:pt x="28956" y="50380"/>
                </a:lnTo>
                <a:lnTo>
                  <a:pt x="33629" y="50380"/>
                </a:lnTo>
                <a:lnTo>
                  <a:pt x="39725" y="44284"/>
                </a:lnTo>
                <a:lnTo>
                  <a:pt x="40487" y="42760"/>
                </a:lnTo>
                <a:lnTo>
                  <a:pt x="41249" y="41236"/>
                </a:lnTo>
                <a:lnTo>
                  <a:pt x="42773" y="36664"/>
                </a:lnTo>
                <a:lnTo>
                  <a:pt x="44297" y="33528"/>
                </a:lnTo>
                <a:lnTo>
                  <a:pt x="44297" y="16764"/>
                </a:lnTo>
                <a:close/>
              </a:path>
              <a:path w="113029" h="53975">
                <a:moveTo>
                  <a:pt x="62585" y="13716"/>
                </a:moveTo>
                <a:lnTo>
                  <a:pt x="53441" y="13716"/>
                </a:lnTo>
                <a:lnTo>
                  <a:pt x="53441" y="51917"/>
                </a:lnTo>
                <a:lnTo>
                  <a:pt x="62585" y="51917"/>
                </a:lnTo>
                <a:lnTo>
                  <a:pt x="62585" y="13716"/>
                </a:lnTo>
                <a:close/>
              </a:path>
              <a:path w="113029" h="53975">
                <a:moveTo>
                  <a:pt x="62585" y="0"/>
                </a:moveTo>
                <a:lnTo>
                  <a:pt x="53441" y="0"/>
                </a:lnTo>
                <a:lnTo>
                  <a:pt x="53441" y="9144"/>
                </a:lnTo>
                <a:lnTo>
                  <a:pt x="62585" y="9144"/>
                </a:lnTo>
                <a:lnTo>
                  <a:pt x="62585" y="0"/>
                </a:lnTo>
                <a:close/>
              </a:path>
              <a:path w="113029" h="53975">
                <a:moveTo>
                  <a:pt x="112877" y="13716"/>
                </a:moveTo>
                <a:lnTo>
                  <a:pt x="105257" y="13716"/>
                </a:lnTo>
                <a:lnTo>
                  <a:pt x="105257" y="0"/>
                </a:lnTo>
                <a:lnTo>
                  <a:pt x="94589" y="6096"/>
                </a:lnTo>
                <a:lnTo>
                  <a:pt x="94589" y="12280"/>
                </a:lnTo>
                <a:lnTo>
                  <a:pt x="88493" y="12280"/>
                </a:lnTo>
                <a:lnTo>
                  <a:pt x="86969" y="13804"/>
                </a:lnTo>
                <a:lnTo>
                  <a:pt x="85445" y="13804"/>
                </a:lnTo>
                <a:lnTo>
                  <a:pt x="83921" y="15328"/>
                </a:lnTo>
                <a:lnTo>
                  <a:pt x="82397" y="18376"/>
                </a:lnTo>
                <a:lnTo>
                  <a:pt x="82397" y="13804"/>
                </a:lnTo>
                <a:lnTo>
                  <a:pt x="73253" y="13804"/>
                </a:lnTo>
                <a:lnTo>
                  <a:pt x="73253" y="51904"/>
                </a:lnTo>
                <a:lnTo>
                  <a:pt x="83921" y="51904"/>
                </a:lnTo>
                <a:lnTo>
                  <a:pt x="83921" y="25996"/>
                </a:lnTo>
                <a:lnTo>
                  <a:pt x="85445" y="24472"/>
                </a:lnTo>
                <a:lnTo>
                  <a:pt x="85445" y="22948"/>
                </a:lnTo>
                <a:lnTo>
                  <a:pt x="86969" y="22948"/>
                </a:lnTo>
                <a:lnTo>
                  <a:pt x="86969" y="21424"/>
                </a:lnTo>
                <a:lnTo>
                  <a:pt x="93065" y="21424"/>
                </a:lnTo>
                <a:lnTo>
                  <a:pt x="94589" y="22948"/>
                </a:lnTo>
                <a:lnTo>
                  <a:pt x="94589" y="44284"/>
                </a:lnTo>
                <a:lnTo>
                  <a:pt x="96113" y="45808"/>
                </a:lnTo>
                <a:lnTo>
                  <a:pt x="96113" y="48856"/>
                </a:lnTo>
                <a:lnTo>
                  <a:pt x="97637" y="48856"/>
                </a:lnTo>
                <a:lnTo>
                  <a:pt x="97637" y="50380"/>
                </a:lnTo>
                <a:lnTo>
                  <a:pt x="99161" y="51904"/>
                </a:lnTo>
                <a:lnTo>
                  <a:pt x="102209" y="51904"/>
                </a:lnTo>
                <a:lnTo>
                  <a:pt x="103733" y="53428"/>
                </a:lnTo>
                <a:lnTo>
                  <a:pt x="108305" y="53428"/>
                </a:lnTo>
                <a:lnTo>
                  <a:pt x="111353" y="51904"/>
                </a:lnTo>
                <a:lnTo>
                  <a:pt x="112877" y="51904"/>
                </a:lnTo>
                <a:lnTo>
                  <a:pt x="112877" y="42760"/>
                </a:lnTo>
                <a:lnTo>
                  <a:pt x="109829" y="44284"/>
                </a:lnTo>
                <a:lnTo>
                  <a:pt x="105257" y="44284"/>
                </a:lnTo>
                <a:lnTo>
                  <a:pt x="105257" y="21336"/>
                </a:lnTo>
                <a:lnTo>
                  <a:pt x="112877" y="21336"/>
                </a:lnTo>
                <a:lnTo>
                  <a:pt x="112877" y="13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375076" y="6033808"/>
            <a:ext cx="113030" cy="53975"/>
          </a:xfrm>
          <a:custGeom>
            <a:avLst/>
            <a:gdLst/>
            <a:ahLst/>
            <a:cxnLst/>
            <a:rect l="l" t="t" r="r" b="b"/>
            <a:pathLst>
              <a:path w="113029" h="53975">
                <a:moveTo>
                  <a:pt x="44196" y="18288"/>
                </a:moveTo>
                <a:lnTo>
                  <a:pt x="42672" y="15240"/>
                </a:lnTo>
                <a:lnTo>
                  <a:pt x="41148" y="10668"/>
                </a:lnTo>
                <a:lnTo>
                  <a:pt x="40386" y="9144"/>
                </a:lnTo>
                <a:lnTo>
                  <a:pt x="39624" y="7620"/>
                </a:lnTo>
                <a:lnTo>
                  <a:pt x="35052" y="3048"/>
                </a:lnTo>
                <a:lnTo>
                  <a:pt x="33528" y="2286"/>
                </a:lnTo>
                <a:lnTo>
                  <a:pt x="33528" y="19812"/>
                </a:lnTo>
                <a:lnTo>
                  <a:pt x="33528" y="33528"/>
                </a:lnTo>
                <a:lnTo>
                  <a:pt x="32004" y="36576"/>
                </a:lnTo>
                <a:lnTo>
                  <a:pt x="32004" y="38100"/>
                </a:lnTo>
                <a:lnTo>
                  <a:pt x="28956" y="41148"/>
                </a:lnTo>
                <a:lnTo>
                  <a:pt x="28956" y="42760"/>
                </a:lnTo>
                <a:lnTo>
                  <a:pt x="24384" y="42760"/>
                </a:lnTo>
                <a:lnTo>
                  <a:pt x="24384" y="44284"/>
                </a:lnTo>
                <a:lnTo>
                  <a:pt x="10668" y="44284"/>
                </a:lnTo>
                <a:lnTo>
                  <a:pt x="10668" y="9144"/>
                </a:lnTo>
                <a:lnTo>
                  <a:pt x="24384" y="9144"/>
                </a:lnTo>
                <a:lnTo>
                  <a:pt x="25908" y="10668"/>
                </a:lnTo>
                <a:lnTo>
                  <a:pt x="27432" y="10668"/>
                </a:lnTo>
                <a:lnTo>
                  <a:pt x="32004" y="15240"/>
                </a:lnTo>
                <a:lnTo>
                  <a:pt x="32004" y="16764"/>
                </a:lnTo>
                <a:lnTo>
                  <a:pt x="33528" y="19812"/>
                </a:lnTo>
                <a:lnTo>
                  <a:pt x="33528" y="2286"/>
                </a:lnTo>
                <a:lnTo>
                  <a:pt x="32004" y="1524"/>
                </a:lnTo>
                <a:lnTo>
                  <a:pt x="28956" y="1524"/>
                </a:lnTo>
                <a:lnTo>
                  <a:pt x="27432" y="0"/>
                </a:lnTo>
                <a:lnTo>
                  <a:pt x="0" y="0"/>
                </a:lnTo>
                <a:lnTo>
                  <a:pt x="0" y="53428"/>
                </a:lnTo>
                <a:lnTo>
                  <a:pt x="24384" y="53428"/>
                </a:lnTo>
                <a:lnTo>
                  <a:pt x="27432" y="51904"/>
                </a:lnTo>
                <a:lnTo>
                  <a:pt x="28956" y="51904"/>
                </a:lnTo>
                <a:lnTo>
                  <a:pt x="35052" y="48856"/>
                </a:lnTo>
                <a:lnTo>
                  <a:pt x="36576" y="47332"/>
                </a:lnTo>
                <a:lnTo>
                  <a:pt x="39624" y="45808"/>
                </a:lnTo>
                <a:lnTo>
                  <a:pt x="40386" y="44284"/>
                </a:lnTo>
                <a:lnTo>
                  <a:pt x="41148" y="42760"/>
                </a:lnTo>
                <a:lnTo>
                  <a:pt x="42672" y="38100"/>
                </a:lnTo>
                <a:lnTo>
                  <a:pt x="44196" y="35052"/>
                </a:lnTo>
                <a:lnTo>
                  <a:pt x="44196" y="18288"/>
                </a:lnTo>
                <a:close/>
              </a:path>
              <a:path w="113029" h="53975">
                <a:moveTo>
                  <a:pt x="62484" y="15240"/>
                </a:moveTo>
                <a:lnTo>
                  <a:pt x="51816" y="15240"/>
                </a:lnTo>
                <a:lnTo>
                  <a:pt x="51816" y="53428"/>
                </a:lnTo>
                <a:lnTo>
                  <a:pt x="62484" y="53428"/>
                </a:lnTo>
                <a:lnTo>
                  <a:pt x="62484" y="15240"/>
                </a:lnTo>
                <a:close/>
              </a:path>
              <a:path w="113029" h="53975">
                <a:moveTo>
                  <a:pt x="62484" y="0"/>
                </a:moveTo>
                <a:lnTo>
                  <a:pt x="51816" y="0"/>
                </a:lnTo>
                <a:lnTo>
                  <a:pt x="51816" y="9144"/>
                </a:lnTo>
                <a:lnTo>
                  <a:pt x="62484" y="9144"/>
                </a:lnTo>
                <a:lnTo>
                  <a:pt x="62484" y="0"/>
                </a:lnTo>
                <a:close/>
              </a:path>
              <a:path w="113029" h="53975">
                <a:moveTo>
                  <a:pt x="112864" y="51904"/>
                </a:moveTo>
                <a:lnTo>
                  <a:pt x="111340" y="44284"/>
                </a:lnTo>
                <a:lnTo>
                  <a:pt x="109816" y="44284"/>
                </a:lnTo>
                <a:lnTo>
                  <a:pt x="108292" y="45808"/>
                </a:lnTo>
                <a:lnTo>
                  <a:pt x="106768" y="45808"/>
                </a:lnTo>
                <a:lnTo>
                  <a:pt x="106768" y="44284"/>
                </a:lnTo>
                <a:lnTo>
                  <a:pt x="105244" y="44284"/>
                </a:lnTo>
                <a:lnTo>
                  <a:pt x="105244" y="22860"/>
                </a:lnTo>
                <a:lnTo>
                  <a:pt x="111340" y="22860"/>
                </a:lnTo>
                <a:lnTo>
                  <a:pt x="111340" y="15240"/>
                </a:lnTo>
                <a:lnTo>
                  <a:pt x="105244" y="15240"/>
                </a:lnTo>
                <a:lnTo>
                  <a:pt x="105244" y="1524"/>
                </a:lnTo>
                <a:lnTo>
                  <a:pt x="94576" y="7620"/>
                </a:lnTo>
                <a:lnTo>
                  <a:pt x="94576" y="13716"/>
                </a:lnTo>
                <a:lnTo>
                  <a:pt x="88480" y="13716"/>
                </a:lnTo>
                <a:lnTo>
                  <a:pt x="86956" y="15240"/>
                </a:lnTo>
                <a:lnTo>
                  <a:pt x="85432" y="15240"/>
                </a:lnTo>
                <a:lnTo>
                  <a:pt x="83908" y="18288"/>
                </a:lnTo>
                <a:lnTo>
                  <a:pt x="82384" y="19812"/>
                </a:lnTo>
                <a:lnTo>
                  <a:pt x="82384" y="15240"/>
                </a:lnTo>
                <a:lnTo>
                  <a:pt x="73240" y="15240"/>
                </a:lnTo>
                <a:lnTo>
                  <a:pt x="73240" y="53441"/>
                </a:lnTo>
                <a:lnTo>
                  <a:pt x="83908" y="53441"/>
                </a:lnTo>
                <a:lnTo>
                  <a:pt x="83908" y="25908"/>
                </a:lnTo>
                <a:lnTo>
                  <a:pt x="85432" y="24384"/>
                </a:lnTo>
                <a:lnTo>
                  <a:pt x="86956" y="24384"/>
                </a:lnTo>
                <a:lnTo>
                  <a:pt x="86956" y="22860"/>
                </a:lnTo>
                <a:lnTo>
                  <a:pt x="90004" y="22860"/>
                </a:lnTo>
                <a:lnTo>
                  <a:pt x="93052" y="22860"/>
                </a:lnTo>
                <a:lnTo>
                  <a:pt x="94576" y="24384"/>
                </a:lnTo>
                <a:lnTo>
                  <a:pt x="94576" y="45808"/>
                </a:lnTo>
                <a:lnTo>
                  <a:pt x="96100" y="45808"/>
                </a:lnTo>
                <a:lnTo>
                  <a:pt x="96100" y="50380"/>
                </a:lnTo>
                <a:lnTo>
                  <a:pt x="97624" y="51904"/>
                </a:lnTo>
                <a:lnTo>
                  <a:pt x="99148" y="51904"/>
                </a:lnTo>
                <a:lnTo>
                  <a:pt x="100672" y="53428"/>
                </a:lnTo>
                <a:lnTo>
                  <a:pt x="109816" y="53428"/>
                </a:lnTo>
                <a:lnTo>
                  <a:pt x="112864" y="519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901940" y="5180076"/>
            <a:ext cx="379475" cy="160019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859267" y="3846576"/>
            <a:ext cx="368808" cy="158495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7848600" y="2616708"/>
            <a:ext cx="379730" cy="169545"/>
            <a:chOff x="7848600" y="2616708"/>
            <a:chExt cx="379730" cy="169545"/>
          </a:xfrm>
        </p:grpSpPr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848600" y="2616708"/>
              <a:ext cx="379475" cy="16916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970418" y="2682049"/>
              <a:ext cx="157480" cy="48895"/>
            </a:xfrm>
            <a:custGeom>
              <a:avLst/>
              <a:gdLst/>
              <a:ahLst/>
              <a:cxnLst/>
              <a:rect l="l" t="t" r="r" b="b"/>
              <a:pathLst>
                <a:path w="157479" h="48894">
                  <a:moveTo>
                    <a:pt x="35052" y="12192"/>
                  </a:moveTo>
                  <a:lnTo>
                    <a:pt x="32004" y="6096"/>
                  </a:lnTo>
                  <a:lnTo>
                    <a:pt x="30480" y="4572"/>
                  </a:lnTo>
                  <a:lnTo>
                    <a:pt x="30480" y="15240"/>
                  </a:lnTo>
                  <a:lnTo>
                    <a:pt x="30480" y="24384"/>
                  </a:lnTo>
                  <a:lnTo>
                    <a:pt x="28956" y="27432"/>
                  </a:lnTo>
                  <a:lnTo>
                    <a:pt x="24384" y="32004"/>
                  </a:lnTo>
                  <a:lnTo>
                    <a:pt x="21336" y="33528"/>
                  </a:lnTo>
                  <a:lnTo>
                    <a:pt x="13716" y="33528"/>
                  </a:lnTo>
                  <a:lnTo>
                    <a:pt x="7620" y="30480"/>
                  </a:lnTo>
                  <a:lnTo>
                    <a:pt x="4572" y="24384"/>
                  </a:lnTo>
                  <a:lnTo>
                    <a:pt x="4572" y="13716"/>
                  </a:lnTo>
                  <a:lnTo>
                    <a:pt x="6096" y="9144"/>
                  </a:lnTo>
                  <a:lnTo>
                    <a:pt x="10668" y="4572"/>
                  </a:lnTo>
                  <a:lnTo>
                    <a:pt x="13716" y="3048"/>
                  </a:lnTo>
                  <a:lnTo>
                    <a:pt x="19812" y="3048"/>
                  </a:lnTo>
                  <a:lnTo>
                    <a:pt x="21336" y="4572"/>
                  </a:lnTo>
                  <a:lnTo>
                    <a:pt x="24384" y="6096"/>
                  </a:lnTo>
                  <a:lnTo>
                    <a:pt x="25908" y="6096"/>
                  </a:lnTo>
                  <a:lnTo>
                    <a:pt x="27432" y="9144"/>
                  </a:lnTo>
                  <a:lnTo>
                    <a:pt x="28956" y="10668"/>
                  </a:lnTo>
                  <a:lnTo>
                    <a:pt x="28956" y="13716"/>
                  </a:lnTo>
                  <a:lnTo>
                    <a:pt x="30480" y="15240"/>
                  </a:lnTo>
                  <a:lnTo>
                    <a:pt x="30480" y="4572"/>
                  </a:lnTo>
                  <a:lnTo>
                    <a:pt x="28956" y="3048"/>
                  </a:lnTo>
                  <a:lnTo>
                    <a:pt x="25908" y="1524"/>
                  </a:lnTo>
                  <a:lnTo>
                    <a:pt x="24384" y="0"/>
                  </a:lnTo>
                  <a:lnTo>
                    <a:pt x="12192" y="0"/>
                  </a:lnTo>
                  <a:lnTo>
                    <a:pt x="7620" y="1524"/>
                  </a:lnTo>
                  <a:lnTo>
                    <a:pt x="1524" y="7620"/>
                  </a:lnTo>
                  <a:lnTo>
                    <a:pt x="0" y="13716"/>
                  </a:lnTo>
                  <a:lnTo>
                    <a:pt x="0" y="25908"/>
                  </a:lnTo>
                  <a:lnTo>
                    <a:pt x="3048" y="32004"/>
                  </a:lnTo>
                  <a:lnTo>
                    <a:pt x="4572" y="33528"/>
                  </a:lnTo>
                  <a:lnTo>
                    <a:pt x="7620" y="35052"/>
                  </a:lnTo>
                  <a:lnTo>
                    <a:pt x="10668" y="38100"/>
                  </a:lnTo>
                  <a:lnTo>
                    <a:pt x="22860" y="38100"/>
                  </a:lnTo>
                  <a:lnTo>
                    <a:pt x="28956" y="35052"/>
                  </a:lnTo>
                  <a:lnTo>
                    <a:pt x="30480" y="33528"/>
                  </a:lnTo>
                  <a:lnTo>
                    <a:pt x="32004" y="32004"/>
                  </a:lnTo>
                  <a:lnTo>
                    <a:pt x="35052" y="25908"/>
                  </a:lnTo>
                  <a:lnTo>
                    <a:pt x="35052" y="12192"/>
                  </a:lnTo>
                  <a:close/>
                </a:path>
                <a:path w="157479" h="48894">
                  <a:moveTo>
                    <a:pt x="65532" y="18288"/>
                  </a:moveTo>
                  <a:lnTo>
                    <a:pt x="64008" y="16764"/>
                  </a:lnTo>
                  <a:lnTo>
                    <a:pt x="64008" y="15240"/>
                  </a:lnTo>
                  <a:lnTo>
                    <a:pt x="60960" y="12192"/>
                  </a:lnTo>
                  <a:lnTo>
                    <a:pt x="60960" y="18288"/>
                  </a:lnTo>
                  <a:lnTo>
                    <a:pt x="60960" y="30480"/>
                  </a:lnTo>
                  <a:lnTo>
                    <a:pt x="57912" y="33528"/>
                  </a:lnTo>
                  <a:lnTo>
                    <a:pt x="54864" y="35052"/>
                  </a:lnTo>
                  <a:lnTo>
                    <a:pt x="51816" y="35052"/>
                  </a:lnTo>
                  <a:lnTo>
                    <a:pt x="48768" y="33528"/>
                  </a:lnTo>
                  <a:lnTo>
                    <a:pt x="47244" y="30480"/>
                  </a:lnTo>
                  <a:lnTo>
                    <a:pt x="47244" y="28956"/>
                  </a:lnTo>
                  <a:lnTo>
                    <a:pt x="45720" y="27432"/>
                  </a:lnTo>
                  <a:lnTo>
                    <a:pt x="45720" y="19812"/>
                  </a:lnTo>
                  <a:lnTo>
                    <a:pt x="48768" y="16764"/>
                  </a:lnTo>
                  <a:lnTo>
                    <a:pt x="50292" y="13716"/>
                  </a:lnTo>
                  <a:lnTo>
                    <a:pt x="57912" y="13716"/>
                  </a:lnTo>
                  <a:lnTo>
                    <a:pt x="59436" y="16764"/>
                  </a:lnTo>
                  <a:lnTo>
                    <a:pt x="60960" y="18288"/>
                  </a:lnTo>
                  <a:lnTo>
                    <a:pt x="60960" y="12192"/>
                  </a:lnTo>
                  <a:lnTo>
                    <a:pt x="59436" y="10668"/>
                  </a:lnTo>
                  <a:lnTo>
                    <a:pt x="57912" y="10668"/>
                  </a:lnTo>
                  <a:lnTo>
                    <a:pt x="56388" y="9144"/>
                  </a:lnTo>
                  <a:lnTo>
                    <a:pt x="51816" y="9144"/>
                  </a:lnTo>
                  <a:lnTo>
                    <a:pt x="48768" y="10668"/>
                  </a:lnTo>
                  <a:lnTo>
                    <a:pt x="47244" y="13716"/>
                  </a:lnTo>
                  <a:lnTo>
                    <a:pt x="47244" y="0"/>
                  </a:lnTo>
                  <a:lnTo>
                    <a:pt x="42672" y="0"/>
                  </a:lnTo>
                  <a:lnTo>
                    <a:pt x="42672" y="38100"/>
                  </a:lnTo>
                  <a:lnTo>
                    <a:pt x="45720" y="38100"/>
                  </a:lnTo>
                  <a:lnTo>
                    <a:pt x="45720" y="33528"/>
                  </a:lnTo>
                  <a:lnTo>
                    <a:pt x="50292" y="38100"/>
                  </a:lnTo>
                  <a:lnTo>
                    <a:pt x="57912" y="38100"/>
                  </a:lnTo>
                  <a:lnTo>
                    <a:pt x="59436" y="36576"/>
                  </a:lnTo>
                  <a:lnTo>
                    <a:pt x="62484" y="35052"/>
                  </a:lnTo>
                  <a:lnTo>
                    <a:pt x="65532" y="28956"/>
                  </a:lnTo>
                  <a:lnTo>
                    <a:pt x="65532" y="18288"/>
                  </a:lnTo>
                  <a:close/>
                </a:path>
                <a:path w="157479" h="48894">
                  <a:moveTo>
                    <a:pt x="77724" y="10668"/>
                  </a:moveTo>
                  <a:lnTo>
                    <a:pt x="73152" y="10668"/>
                  </a:lnTo>
                  <a:lnTo>
                    <a:pt x="73152" y="44196"/>
                  </a:lnTo>
                  <a:lnTo>
                    <a:pt x="68580" y="44196"/>
                  </a:lnTo>
                  <a:lnTo>
                    <a:pt x="67056" y="48768"/>
                  </a:lnTo>
                  <a:lnTo>
                    <a:pt x="73152" y="48768"/>
                  </a:lnTo>
                  <a:lnTo>
                    <a:pt x="76200" y="47244"/>
                  </a:lnTo>
                  <a:lnTo>
                    <a:pt x="76200" y="45720"/>
                  </a:lnTo>
                  <a:lnTo>
                    <a:pt x="77724" y="44196"/>
                  </a:lnTo>
                  <a:lnTo>
                    <a:pt x="77724" y="10668"/>
                  </a:lnTo>
                  <a:close/>
                </a:path>
                <a:path w="157479" h="48894">
                  <a:moveTo>
                    <a:pt x="77724" y="0"/>
                  </a:moveTo>
                  <a:lnTo>
                    <a:pt x="73152" y="0"/>
                  </a:lnTo>
                  <a:lnTo>
                    <a:pt x="73152" y="6096"/>
                  </a:lnTo>
                  <a:lnTo>
                    <a:pt x="77724" y="6096"/>
                  </a:lnTo>
                  <a:lnTo>
                    <a:pt x="77724" y="0"/>
                  </a:lnTo>
                  <a:close/>
                </a:path>
                <a:path w="157479" h="48894">
                  <a:moveTo>
                    <a:pt x="108204" y="19812"/>
                  </a:moveTo>
                  <a:lnTo>
                    <a:pt x="106680" y="15240"/>
                  </a:lnTo>
                  <a:lnTo>
                    <a:pt x="103632" y="13716"/>
                  </a:lnTo>
                  <a:lnTo>
                    <a:pt x="102108" y="10668"/>
                  </a:lnTo>
                  <a:lnTo>
                    <a:pt x="102108" y="16764"/>
                  </a:lnTo>
                  <a:lnTo>
                    <a:pt x="102108" y="21336"/>
                  </a:lnTo>
                  <a:lnTo>
                    <a:pt x="86868" y="21336"/>
                  </a:lnTo>
                  <a:lnTo>
                    <a:pt x="88392" y="18288"/>
                  </a:lnTo>
                  <a:lnTo>
                    <a:pt x="88392" y="16764"/>
                  </a:lnTo>
                  <a:lnTo>
                    <a:pt x="91440" y="13716"/>
                  </a:lnTo>
                  <a:lnTo>
                    <a:pt x="99060" y="13716"/>
                  </a:lnTo>
                  <a:lnTo>
                    <a:pt x="100584" y="16764"/>
                  </a:lnTo>
                  <a:lnTo>
                    <a:pt x="102108" y="16764"/>
                  </a:lnTo>
                  <a:lnTo>
                    <a:pt x="102108" y="10668"/>
                  </a:lnTo>
                  <a:lnTo>
                    <a:pt x="99060" y="9144"/>
                  </a:lnTo>
                  <a:lnTo>
                    <a:pt x="91440" y="9144"/>
                  </a:lnTo>
                  <a:lnTo>
                    <a:pt x="88392" y="10668"/>
                  </a:lnTo>
                  <a:lnTo>
                    <a:pt x="85344" y="13716"/>
                  </a:lnTo>
                  <a:lnTo>
                    <a:pt x="82296" y="19812"/>
                  </a:lnTo>
                  <a:lnTo>
                    <a:pt x="82296" y="28956"/>
                  </a:lnTo>
                  <a:lnTo>
                    <a:pt x="85344" y="35052"/>
                  </a:lnTo>
                  <a:lnTo>
                    <a:pt x="91440" y="38100"/>
                  </a:lnTo>
                  <a:lnTo>
                    <a:pt x="100584" y="38100"/>
                  </a:lnTo>
                  <a:lnTo>
                    <a:pt x="103632" y="36576"/>
                  </a:lnTo>
                  <a:lnTo>
                    <a:pt x="105156" y="35052"/>
                  </a:lnTo>
                  <a:lnTo>
                    <a:pt x="108204" y="28956"/>
                  </a:lnTo>
                  <a:lnTo>
                    <a:pt x="102108" y="28956"/>
                  </a:lnTo>
                  <a:lnTo>
                    <a:pt x="102108" y="30480"/>
                  </a:lnTo>
                  <a:lnTo>
                    <a:pt x="100584" y="32004"/>
                  </a:lnTo>
                  <a:lnTo>
                    <a:pt x="100584" y="33528"/>
                  </a:lnTo>
                  <a:lnTo>
                    <a:pt x="99060" y="33528"/>
                  </a:lnTo>
                  <a:lnTo>
                    <a:pt x="97536" y="35052"/>
                  </a:lnTo>
                  <a:lnTo>
                    <a:pt x="92964" y="35052"/>
                  </a:lnTo>
                  <a:lnTo>
                    <a:pt x="88392" y="30480"/>
                  </a:lnTo>
                  <a:lnTo>
                    <a:pt x="86868" y="27432"/>
                  </a:lnTo>
                  <a:lnTo>
                    <a:pt x="86868" y="25908"/>
                  </a:lnTo>
                  <a:lnTo>
                    <a:pt x="108204" y="25908"/>
                  </a:lnTo>
                  <a:lnTo>
                    <a:pt x="108204" y="21336"/>
                  </a:lnTo>
                  <a:lnTo>
                    <a:pt x="108204" y="19812"/>
                  </a:lnTo>
                  <a:close/>
                </a:path>
                <a:path w="157479" h="48894">
                  <a:moveTo>
                    <a:pt x="137248" y="15240"/>
                  </a:moveTo>
                  <a:lnTo>
                    <a:pt x="132676" y="10668"/>
                  </a:lnTo>
                  <a:lnTo>
                    <a:pt x="129628" y="9144"/>
                  </a:lnTo>
                  <a:lnTo>
                    <a:pt x="123532" y="9144"/>
                  </a:lnTo>
                  <a:lnTo>
                    <a:pt x="122008" y="10668"/>
                  </a:lnTo>
                  <a:lnTo>
                    <a:pt x="120484" y="10668"/>
                  </a:lnTo>
                  <a:lnTo>
                    <a:pt x="117436" y="12192"/>
                  </a:lnTo>
                  <a:lnTo>
                    <a:pt x="115912" y="13716"/>
                  </a:lnTo>
                  <a:lnTo>
                    <a:pt x="115912" y="16764"/>
                  </a:lnTo>
                  <a:lnTo>
                    <a:pt x="114388" y="18288"/>
                  </a:lnTo>
                  <a:lnTo>
                    <a:pt x="114388" y="28956"/>
                  </a:lnTo>
                  <a:lnTo>
                    <a:pt x="117436" y="35052"/>
                  </a:lnTo>
                  <a:lnTo>
                    <a:pt x="123532" y="38100"/>
                  </a:lnTo>
                  <a:lnTo>
                    <a:pt x="129628" y="38100"/>
                  </a:lnTo>
                  <a:lnTo>
                    <a:pt x="132676" y="36576"/>
                  </a:lnTo>
                  <a:lnTo>
                    <a:pt x="137248" y="32004"/>
                  </a:lnTo>
                  <a:lnTo>
                    <a:pt x="137248" y="28956"/>
                  </a:lnTo>
                  <a:lnTo>
                    <a:pt x="132676" y="27432"/>
                  </a:lnTo>
                  <a:lnTo>
                    <a:pt x="132676" y="32004"/>
                  </a:lnTo>
                  <a:lnTo>
                    <a:pt x="131152" y="32004"/>
                  </a:lnTo>
                  <a:lnTo>
                    <a:pt x="128104" y="35052"/>
                  </a:lnTo>
                  <a:lnTo>
                    <a:pt x="123532" y="35052"/>
                  </a:lnTo>
                  <a:lnTo>
                    <a:pt x="118960" y="30480"/>
                  </a:lnTo>
                  <a:lnTo>
                    <a:pt x="118960" y="18288"/>
                  </a:lnTo>
                  <a:lnTo>
                    <a:pt x="120484" y="16764"/>
                  </a:lnTo>
                  <a:lnTo>
                    <a:pt x="122008" y="13716"/>
                  </a:lnTo>
                  <a:lnTo>
                    <a:pt x="129628" y="13716"/>
                  </a:lnTo>
                  <a:lnTo>
                    <a:pt x="132676" y="16764"/>
                  </a:lnTo>
                  <a:lnTo>
                    <a:pt x="132676" y="19812"/>
                  </a:lnTo>
                  <a:lnTo>
                    <a:pt x="137248" y="18288"/>
                  </a:lnTo>
                  <a:lnTo>
                    <a:pt x="137248" y="15240"/>
                  </a:lnTo>
                  <a:close/>
                </a:path>
                <a:path w="157479" h="48894">
                  <a:moveTo>
                    <a:pt x="157073" y="10668"/>
                  </a:moveTo>
                  <a:lnTo>
                    <a:pt x="152501" y="10668"/>
                  </a:lnTo>
                  <a:lnTo>
                    <a:pt x="152501" y="1524"/>
                  </a:lnTo>
                  <a:lnTo>
                    <a:pt x="147929" y="3048"/>
                  </a:lnTo>
                  <a:lnTo>
                    <a:pt x="147929" y="10668"/>
                  </a:lnTo>
                  <a:lnTo>
                    <a:pt x="144881" y="10668"/>
                  </a:lnTo>
                  <a:lnTo>
                    <a:pt x="144881" y="13716"/>
                  </a:lnTo>
                  <a:lnTo>
                    <a:pt x="147929" y="13716"/>
                  </a:lnTo>
                  <a:lnTo>
                    <a:pt x="147929" y="35052"/>
                  </a:lnTo>
                  <a:lnTo>
                    <a:pt x="149453" y="36576"/>
                  </a:lnTo>
                  <a:lnTo>
                    <a:pt x="150977" y="36576"/>
                  </a:lnTo>
                  <a:lnTo>
                    <a:pt x="150977" y="38100"/>
                  </a:lnTo>
                  <a:lnTo>
                    <a:pt x="157073" y="38100"/>
                  </a:lnTo>
                  <a:lnTo>
                    <a:pt x="157073" y="33528"/>
                  </a:lnTo>
                  <a:lnTo>
                    <a:pt x="152501" y="33528"/>
                  </a:lnTo>
                  <a:lnTo>
                    <a:pt x="152501" y="13716"/>
                  </a:lnTo>
                  <a:lnTo>
                    <a:pt x="157073" y="13716"/>
                  </a:lnTo>
                  <a:lnTo>
                    <a:pt x="157073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7945932" y="3907066"/>
            <a:ext cx="160655" cy="50800"/>
          </a:xfrm>
          <a:custGeom>
            <a:avLst/>
            <a:gdLst/>
            <a:ahLst/>
            <a:cxnLst/>
            <a:rect l="l" t="t" r="r" b="b"/>
            <a:pathLst>
              <a:path w="160654" h="50800">
                <a:moveTo>
                  <a:pt x="36677" y="16852"/>
                </a:moveTo>
                <a:lnTo>
                  <a:pt x="33629" y="10756"/>
                </a:lnTo>
                <a:lnTo>
                  <a:pt x="32105" y="7620"/>
                </a:lnTo>
                <a:lnTo>
                  <a:pt x="30581" y="4572"/>
                </a:lnTo>
                <a:lnTo>
                  <a:pt x="30581" y="13804"/>
                </a:lnTo>
                <a:lnTo>
                  <a:pt x="30581" y="29044"/>
                </a:lnTo>
                <a:lnTo>
                  <a:pt x="27533" y="32092"/>
                </a:lnTo>
                <a:lnTo>
                  <a:pt x="21437" y="35140"/>
                </a:lnTo>
                <a:lnTo>
                  <a:pt x="13716" y="35140"/>
                </a:lnTo>
                <a:lnTo>
                  <a:pt x="10668" y="33616"/>
                </a:lnTo>
                <a:lnTo>
                  <a:pt x="6096" y="29044"/>
                </a:lnTo>
                <a:lnTo>
                  <a:pt x="4572" y="25996"/>
                </a:lnTo>
                <a:lnTo>
                  <a:pt x="4572" y="15328"/>
                </a:lnTo>
                <a:lnTo>
                  <a:pt x="6096" y="10756"/>
                </a:lnTo>
                <a:lnTo>
                  <a:pt x="9144" y="9232"/>
                </a:lnTo>
                <a:lnTo>
                  <a:pt x="12192" y="6096"/>
                </a:lnTo>
                <a:lnTo>
                  <a:pt x="15341" y="4572"/>
                </a:lnTo>
                <a:lnTo>
                  <a:pt x="21437" y="4572"/>
                </a:lnTo>
                <a:lnTo>
                  <a:pt x="22961" y="6096"/>
                </a:lnTo>
                <a:lnTo>
                  <a:pt x="24485" y="6096"/>
                </a:lnTo>
                <a:lnTo>
                  <a:pt x="27533" y="7620"/>
                </a:lnTo>
                <a:lnTo>
                  <a:pt x="29057" y="9232"/>
                </a:lnTo>
                <a:lnTo>
                  <a:pt x="29057" y="12280"/>
                </a:lnTo>
                <a:lnTo>
                  <a:pt x="30581" y="13804"/>
                </a:lnTo>
                <a:lnTo>
                  <a:pt x="30581" y="4572"/>
                </a:lnTo>
                <a:lnTo>
                  <a:pt x="21437" y="0"/>
                </a:lnTo>
                <a:lnTo>
                  <a:pt x="12192" y="0"/>
                </a:lnTo>
                <a:lnTo>
                  <a:pt x="9144" y="3048"/>
                </a:lnTo>
                <a:lnTo>
                  <a:pt x="4572" y="6096"/>
                </a:lnTo>
                <a:lnTo>
                  <a:pt x="1524" y="9232"/>
                </a:lnTo>
                <a:lnTo>
                  <a:pt x="0" y="13804"/>
                </a:lnTo>
                <a:lnTo>
                  <a:pt x="0" y="24472"/>
                </a:lnTo>
                <a:lnTo>
                  <a:pt x="3048" y="30568"/>
                </a:lnTo>
                <a:lnTo>
                  <a:pt x="3048" y="33616"/>
                </a:lnTo>
                <a:lnTo>
                  <a:pt x="12192" y="38188"/>
                </a:lnTo>
                <a:lnTo>
                  <a:pt x="15341" y="39712"/>
                </a:lnTo>
                <a:lnTo>
                  <a:pt x="21437" y="39712"/>
                </a:lnTo>
                <a:lnTo>
                  <a:pt x="30581" y="35140"/>
                </a:lnTo>
                <a:lnTo>
                  <a:pt x="32105" y="33616"/>
                </a:lnTo>
                <a:lnTo>
                  <a:pt x="36677" y="24472"/>
                </a:lnTo>
                <a:lnTo>
                  <a:pt x="36677" y="16852"/>
                </a:lnTo>
                <a:close/>
              </a:path>
              <a:path w="160654" h="50800">
                <a:moveTo>
                  <a:pt x="67157" y="21424"/>
                </a:moveTo>
                <a:lnTo>
                  <a:pt x="65633" y="19900"/>
                </a:lnTo>
                <a:lnTo>
                  <a:pt x="65633" y="16852"/>
                </a:lnTo>
                <a:lnTo>
                  <a:pt x="62585" y="13804"/>
                </a:lnTo>
                <a:lnTo>
                  <a:pt x="62585" y="21424"/>
                </a:lnTo>
                <a:lnTo>
                  <a:pt x="62585" y="29044"/>
                </a:lnTo>
                <a:lnTo>
                  <a:pt x="61061" y="32092"/>
                </a:lnTo>
                <a:lnTo>
                  <a:pt x="58013" y="35140"/>
                </a:lnTo>
                <a:lnTo>
                  <a:pt x="50393" y="35140"/>
                </a:lnTo>
                <a:lnTo>
                  <a:pt x="48869" y="32092"/>
                </a:lnTo>
                <a:lnTo>
                  <a:pt x="48869" y="30568"/>
                </a:lnTo>
                <a:lnTo>
                  <a:pt x="47345" y="29044"/>
                </a:lnTo>
                <a:lnTo>
                  <a:pt x="47345" y="21424"/>
                </a:lnTo>
                <a:lnTo>
                  <a:pt x="48869" y="19900"/>
                </a:lnTo>
                <a:lnTo>
                  <a:pt x="50393" y="16852"/>
                </a:lnTo>
                <a:lnTo>
                  <a:pt x="51917" y="15328"/>
                </a:lnTo>
                <a:lnTo>
                  <a:pt x="59537" y="15328"/>
                </a:lnTo>
                <a:lnTo>
                  <a:pt x="59537" y="16852"/>
                </a:lnTo>
                <a:lnTo>
                  <a:pt x="61061" y="19900"/>
                </a:lnTo>
                <a:lnTo>
                  <a:pt x="62585" y="21424"/>
                </a:lnTo>
                <a:lnTo>
                  <a:pt x="62585" y="13804"/>
                </a:lnTo>
                <a:lnTo>
                  <a:pt x="61061" y="12280"/>
                </a:lnTo>
                <a:lnTo>
                  <a:pt x="59537" y="12280"/>
                </a:lnTo>
                <a:lnTo>
                  <a:pt x="59537" y="10756"/>
                </a:lnTo>
                <a:lnTo>
                  <a:pt x="51917" y="10756"/>
                </a:lnTo>
                <a:lnTo>
                  <a:pt x="47345" y="15328"/>
                </a:lnTo>
                <a:lnTo>
                  <a:pt x="47345" y="1524"/>
                </a:lnTo>
                <a:lnTo>
                  <a:pt x="42773" y="1524"/>
                </a:lnTo>
                <a:lnTo>
                  <a:pt x="42773" y="39712"/>
                </a:lnTo>
                <a:lnTo>
                  <a:pt x="47345" y="39712"/>
                </a:lnTo>
                <a:lnTo>
                  <a:pt x="47345" y="35140"/>
                </a:lnTo>
                <a:lnTo>
                  <a:pt x="48869" y="38188"/>
                </a:lnTo>
                <a:lnTo>
                  <a:pt x="51917" y="39712"/>
                </a:lnTo>
                <a:lnTo>
                  <a:pt x="58013" y="39712"/>
                </a:lnTo>
                <a:lnTo>
                  <a:pt x="61061" y="38188"/>
                </a:lnTo>
                <a:lnTo>
                  <a:pt x="65633" y="33616"/>
                </a:lnTo>
                <a:lnTo>
                  <a:pt x="67157" y="29044"/>
                </a:lnTo>
                <a:lnTo>
                  <a:pt x="67157" y="21424"/>
                </a:lnTo>
                <a:close/>
              </a:path>
              <a:path w="160654" h="50800">
                <a:moveTo>
                  <a:pt x="79349" y="12280"/>
                </a:moveTo>
                <a:lnTo>
                  <a:pt x="74777" y="12280"/>
                </a:lnTo>
                <a:lnTo>
                  <a:pt x="74777" y="45808"/>
                </a:lnTo>
                <a:lnTo>
                  <a:pt x="70205" y="45808"/>
                </a:lnTo>
                <a:lnTo>
                  <a:pt x="68681" y="48856"/>
                </a:lnTo>
                <a:lnTo>
                  <a:pt x="70205" y="50380"/>
                </a:lnTo>
                <a:lnTo>
                  <a:pt x="76301" y="50380"/>
                </a:lnTo>
                <a:lnTo>
                  <a:pt x="77825" y="48856"/>
                </a:lnTo>
                <a:lnTo>
                  <a:pt x="77825" y="47332"/>
                </a:lnTo>
                <a:lnTo>
                  <a:pt x="79349" y="45808"/>
                </a:lnTo>
                <a:lnTo>
                  <a:pt x="79349" y="12280"/>
                </a:lnTo>
                <a:close/>
              </a:path>
              <a:path w="160654" h="50800">
                <a:moveTo>
                  <a:pt x="79349" y="1524"/>
                </a:moveTo>
                <a:lnTo>
                  <a:pt x="74777" y="1524"/>
                </a:lnTo>
                <a:lnTo>
                  <a:pt x="74777" y="6096"/>
                </a:lnTo>
                <a:lnTo>
                  <a:pt x="79349" y="6096"/>
                </a:lnTo>
                <a:lnTo>
                  <a:pt x="79349" y="1524"/>
                </a:lnTo>
                <a:close/>
              </a:path>
              <a:path w="160654" h="50800">
                <a:moveTo>
                  <a:pt x="109829" y="21424"/>
                </a:moveTo>
                <a:lnTo>
                  <a:pt x="108305" y="16852"/>
                </a:lnTo>
                <a:lnTo>
                  <a:pt x="105257" y="15328"/>
                </a:lnTo>
                <a:lnTo>
                  <a:pt x="103733" y="12280"/>
                </a:lnTo>
                <a:lnTo>
                  <a:pt x="103733" y="18376"/>
                </a:lnTo>
                <a:lnTo>
                  <a:pt x="103733" y="22948"/>
                </a:lnTo>
                <a:lnTo>
                  <a:pt x="90017" y="22948"/>
                </a:lnTo>
                <a:lnTo>
                  <a:pt x="90017" y="18376"/>
                </a:lnTo>
                <a:lnTo>
                  <a:pt x="93065" y="15328"/>
                </a:lnTo>
                <a:lnTo>
                  <a:pt x="100685" y="15328"/>
                </a:lnTo>
                <a:lnTo>
                  <a:pt x="103733" y="18376"/>
                </a:lnTo>
                <a:lnTo>
                  <a:pt x="103733" y="12280"/>
                </a:lnTo>
                <a:lnTo>
                  <a:pt x="100685" y="10756"/>
                </a:lnTo>
                <a:lnTo>
                  <a:pt x="93065" y="10756"/>
                </a:lnTo>
                <a:lnTo>
                  <a:pt x="90017" y="12280"/>
                </a:lnTo>
                <a:lnTo>
                  <a:pt x="88493" y="15328"/>
                </a:lnTo>
                <a:lnTo>
                  <a:pt x="85445" y="16852"/>
                </a:lnTo>
                <a:lnTo>
                  <a:pt x="83921" y="21424"/>
                </a:lnTo>
                <a:lnTo>
                  <a:pt x="83921" y="30568"/>
                </a:lnTo>
                <a:lnTo>
                  <a:pt x="85445" y="33616"/>
                </a:lnTo>
                <a:lnTo>
                  <a:pt x="88493" y="35140"/>
                </a:lnTo>
                <a:lnTo>
                  <a:pt x="90017" y="38188"/>
                </a:lnTo>
                <a:lnTo>
                  <a:pt x="93065" y="39712"/>
                </a:lnTo>
                <a:lnTo>
                  <a:pt x="100685" y="39712"/>
                </a:lnTo>
                <a:lnTo>
                  <a:pt x="102209" y="38188"/>
                </a:lnTo>
                <a:lnTo>
                  <a:pt x="105257" y="36664"/>
                </a:lnTo>
                <a:lnTo>
                  <a:pt x="106781" y="35140"/>
                </a:lnTo>
                <a:lnTo>
                  <a:pt x="108305" y="33616"/>
                </a:lnTo>
                <a:lnTo>
                  <a:pt x="109829" y="30568"/>
                </a:lnTo>
                <a:lnTo>
                  <a:pt x="103733" y="30568"/>
                </a:lnTo>
                <a:lnTo>
                  <a:pt x="103733" y="32092"/>
                </a:lnTo>
                <a:lnTo>
                  <a:pt x="102209" y="33616"/>
                </a:lnTo>
                <a:lnTo>
                  <a:pt x="102209" y="35140"/>
                </a:lnTo>
                <a:lnTo>
                  <a:pt x="93065" y="35140"/>
                </a:lnTo>
                <a:lnTo>
                  <a:pt x="90017" y="32092"/>
                </a:lnTo>
                <a:lnTo>
                  <a:pt x="88493" y="29044"/>
                </a:lnTo>
                <a:lnTo>
                  <a:pt x="88493" y="25996"/>
                </a:lnTo>
                <a:lnTo>
                  <a:pt x="109829" y="25996"/>
                </a:lnTo>
                <a:lnTo>
                  <a:pt x="109829" y="22948"/>
                </a:lnTo>
                <a:lnTo>
                  <a:pt x="109829" y="21424"/>
                </a:lnTo>
                <a:close/>
              </a:path>
              <a:path w="160654" h="50800">
                <a:moveTo>
                  <a:pt x="140398" y="29044"/>
                </a:moveTo>
                <a:lnTo>
                  <a:pt x="135737" y="29044"/>
                </a:lnTo>
                <a:lnTo>
                  <a:pt x="135737" y="30568"/>
                </a:lnTo>
                <a:lnTo>
                  <a:pt x="134213" y="33616"/>
                </a:lnTo>
                <a:lnTo>
                  <a:pt x="132689" y="33616"/>
                </a:lnTo>
                <a:lnTo>
                  <a:pt x="131165" y="35140"/>
                </a:lnTo>
                <a:lnTo>
                  <a:pt x="125069" y="35140"/>
                </a:lnTo>
                <a:lnTo>
                  <a:pt x="122021" y="32092"/>
                </a:lnTo>
                <a:lnTo>
                  <a:pt x="120497" y="29044"/>
                </a:lnTo>
                <a:lnTo>
                  <a:pt x="120497" y="21424"/>
                </a:lnTo>
                <a:lnTo>
                  <a:pt x="122021" y="18376"/>
                </a:lnTo>
                <a:lnTo>
                  <a:pt x="125069" y="15328"/>
                </a:lnTo>
                <a:lnTo>
                  <a:pt x="131165" y="15328"/>
                </a:lnTo>
                <a:lnTo>
                  <a:pt x="132689" y="16852"/>
                </a:lnTo>
                <a:lnTo>
                  <a:pt x="134213" y="16852"/>
                </a:lnTo>
                <a:lnTo>
                  <a:pt x="134213" y="19900"/>
                </a:lnTo>
                <a:lnTo>
                  <a:pt x="138874" y="19900"/>
                </a:lnTo>
                <a:lnTo>
                  <a:pt x="138874" y="16852"/>
                </a:lnTo>
                <a:lnTo>
                  <a:pt x="137261" y="15328"/>
                </a:lnTo>
                <a:lnTo>
                  <a:pt x="134213" y="12280"/>
                </a:lnTo>
                <a:lnTo>
                  <a:pt x="131165" y="10756"/>
                </a:lnTo>
                <a:lnTo>
                  <a:pt x="126593" y="10756"/>
                </a:lnTo>
                <a:lnTo>
                  <a:pt x="123545" y="12280"/>
                </a:lnTo>
                <a:lnTo>
                  <a:pt x="122021" y="12280"/>
                </a:lnTo>
                <a:lnTo>
                  <a:pt x="118973" y="15328"/>
                </a:lnTo>
                <a:lnTo>
                  <a:pt x="117449" y="18376"/>
                </a:lnTo>
                <a:lnTo>
                  <a:pt x="115925" y="19900"/>
                </a:lnTo>
                <a:lnTo>
                  <a:pt x="115925" y="30568"/>
                </a:lnTo>
                <a:lnTo>
                  <a:pt x="118973" y="36664"/>
                </a:lnTo>
                <a:lnTo>
                  <a:pt x="125069" y="39712"/>
                </a:lnTo>
                <a:lnTo>
                  <a:pt x="131165" y="39712"/>
                </a:lnTo>
                <a:lnTo>
                  <a:pt x="134213" y="38188"/>
                </a:lnTo>
                <a:lnTo>
                  <a:pt x="135737" y="36664"/>
                </a:lnTo>
                <a:lnTo>
                  <a:pt x="138874" y="35140"/>
                </a:lnTo>
                <a:lnTo>
                  <a:pt x="138874" y="32092"/>
                </a:lnTo>
                <a:lnTo>
                  <a:pt x="140398" y="29044"/>
                </a:lnTo>
                <a:close/>
              </a:path>
              <a:path w="160654" h="50800">
                <a:moveTo>
                  <a:pt x="160210" y="12280"/>
                </a:moveTo>
                <a:lnTo>
                  <a:pt x="155638" y="12280"/>
                </a:lnTo>
                <a:lnTo>
                  <a:pt x="155638" y="1524"/>
                </a:lnTo>
                <a:lnTo>
                  <a:pt x="151066" y="4572"/>
                </a:lnTo>
                <a:lnTo>
                  <a:pt x="151066" y="12280"/>
                </a:lnTo>
                <a:lnTo>
                  <a:pt x="146494" y="12280"/>
                </a:lnTo>
                <a:lnTo>
                  <a:pt x="146494" y="15328"/>
                </a:lnTo>
                <a:lnTo>
                  <a:pt x="151066" y="15328"/>
                </a:lnTo>
                <a:lnTo>
                  <a:pt x="151066" y="36664"/>
                </a:lnTo>
                <a:lnTo>
                  <a:pt x="154114" y="39712"/>
                </a:lnTo>
                <a:lnTo>
                  <a:pt x="158686" y="39712"/>
                </a:lnTo>
                <a:lnTo>
                  <a:pt x="160210" y="38188"/>
                </a:lnTo>
                <a:lnTo>
                  <a:pt x="160210" y="35140"/>
                </a:lnTo>
                <a:lnTo>
                  <a:pt x="155638" y="35140"/>
                </a:lnTo>
                <a:lnTo>
                  <a:pt x="155638" y="15328"/>
                </a:lnTo>
                <a:lnTo>
                  <a:pt x="160210" y="15328"/>
                </a:lnTo>
                <a:lnTo>
                  <a:pt x="160210" y="12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17662" y="5241988"/>
            <a:ext cx="158750" cy="50800"/>
          </a:xfrm>
          <a:custGeom>
            <a:avLst/>
            <a:gdLst/>
            <a:ahLst/>
            <a:cxnLst/>
            <a:rect l="l" t="t" r="r" b="b"/>
            <a:pathLst>
              <a:path w="158750" h="50800">
                <a:moveTo>
                  <a:pt x="36576" y="16764"/>
                </a:moveTo>
                <a:lnTo>
                  <a:pt x="35052" y="13716"/>
                </a:lnTo>
                <a:lnTo>
                  <a:pt x="35052" y="10668"/>
                </a:lnTo>
                <a:lnTo>
                  <a:pt x="33528" y="7620"/>
                </a:lnTo>
                <a:lnTo>
                  <a:pt x="32004" y="6096"/>
                </a:lnTo>
                <a:lnTo>
                  <a:pt x="32004" y="16764"/>
                </a:lnTo>
                <a:lnTo>
                  <a:pt x="32004" y="24485"/>
                </a:lnTo>
                <a:lnTo>
                  <a:pt x="30480" y="29057"/>
                </a:lnTo>
                <a:lnTo>
                  <a:pt x="25908" y="33629"/>
                </a:lnTo>
                <a:lnTo>
                  <a:pt x="22860" y="35153"/>
                </a:lnTo>
                <a:lnTo>
                  <a:pt x="15240" y="35153"/>
                </a:lnTo>
                <a:lnTo>
                  <a:pt x="9144" y="32105"/>
                </a:lnTo>
                <a:lnTo>
                  <a:pt x="6096" y="26009"/>
                </a:lnTo>
                <a:lnTo>
                  <a:pt x="6096" y="15240"/>
                </a:lnTo>
                <a:lnTo>
                  <a:pt x="7620" y="10668"/>
                </a:lnTo>
                <a:lnTo>
                  <a:pt x="12192" y="6096"/>
                </a:lnTo>
                <a:lnTo>
                  <a:pt x="15240" y="4572"/>
                </a:lnTo>
                <a:lnTo>
                  <a:pt x="21336" y="4572"/>
                </a:lnTo>
                <a:lnTo>
                  <a:pt x="22860" y="6096"/>
                </a:lnTo>
                <a:lnTo>
                  <a:pt x="25908" y="6096"/>
                </a:lnTo>
                <a:lnTo>
                  <a:pt x="28956" y="9144"/>
                </a:lnTo>
                <a:lnTo>
                  <a:pt x="30480" y="12192"/>
                </a:lnTo>
                <a:lnTo>
                  <a:pt x="30480" y="13716"/>
                </a:lnTo>
                <a:lnTo>
                  <a:pt x="32004" y="16764"/>
                </a:lnTo>
                <a:lnTo>
                  <a:pt x="32004" y="6096"/>
                </a:lnTo>
                <a:lnTo>
                  <a:pt x="30480" y="4572"/>
                </a:lnTo>
                <a:lnTo>
                  <a:pt x="27432" y="3048"/>
                </a:lnTo>
                <a:lnTo>
                  <a:pt x="25908" y="1524"/>
                </a:lnTo>
                <a:lnTo>
                  <a:pt x="21336" y="0"/>
                </a:lnTo>
                <a:lnTo>
                  <a:pt x="13716" y="0"/>
                </a:lnTo>
                <a:lnTo>
                  <a:pt x="9144" y="3048"/>
                </a:lnTo>
                <a:lnTo>
                  <a:pt x="6096" y="6096"/>
                </a:lnTo>
                <a:lnTo>
                  <a:pt x="1524" y="9144"/>
                </a:lnTo>
                <a:lnTo>
                  <a:pt x="0" y="13716"/>
                </a:lnTo>
                <a:lnTo>
                  <a:pt x="0" y="24485"/>
                </a:lnTo>
                <a:lnTo>
                  <a:pt x="4572" y="33629"/>
                </a:lnTo>
                <a:lnTo>
                  <a:pt x="6096" y="35153"/>
                </a:lnTo>
                <a:lnTo>
                  <a:pt x="15240" y="39725"/>
                </a:lnTo>
                <a:lnTo>
                  <a:pt x="21336" y="39725"/>
                </a:lnTo>
                <a:lnTo>
                  <a:pt x="30480" y="35153"/>
                </a:lnTo>
                <a:lnTo>
                  <a:pt x="32004" y="33629"/>
                </a:lnTo>
                <a:lnTo>
                  <a:pt x="36576" y="24485"/>
                </a:lnTo>
                <a:lnTo>
                  <a:pt x="36576" y="16764"/>
                </a:lnTo>
                <a:close/>
              </a:path>
              <a:path w="158750" h="50800">
                <a:moveTo>
                  <a:pt x="67157" y="21348"/>
                </a:moveTo>
                <a:lnTo>
                  <a:pt x="65532" y="19824"/>
                </a:lnTo>
                <a:lnTo>
                  <a:pt x="65532" y="16776"/>
                </a:lnTo>
                <a:lnTo>
                  <a:pt x="62484" y="13728"/>
                </a:lnTo>
                <a:lnTo>
                  <a:pt x="62484" y="21348"/>
                </a:lnTo>
                <a:lnTo>
                  <a:pt x="62484" y="29057"/>
                </a:lnTo>
                <a:lnTo>
                  <a:pt x="60960" y="32105"/>
                </a:lnTo>
                <a:lnTo>
                  <a:pt x="57912" y="35153"/>
                </a:lnTo>
                <a:lnTo>
                  <a:pt x="50292" y="35153"/>
                </a:lnTo>
                <a:lnTo>
                  <a:pt x="48768" y="32105"/>
                </a:lnTo>
                <a:lnTo>
                  <a:pt x="48768" y="30581"/>
                </a:lnTo>
                <a:lnTo>
                  <a:pt x="47244" y="29057"/>
                </a:lnTo>
                <a:lnTo>
                  <a:pt x="47244" y="21348"/>
                </a:lnTo>
                <a:lnTo>
                  <a:pt x="48768" y="19824"/>
                </a:lnTo>
                <a:lnTo>
                  <a:pt x="50292" y="16776"/>
                </a:lnTo>
                <a:lnTo>
                  <a:pt x="51816" y="15252"/>
                </a:lnTo>
                <a:lnTo>
                  <a:pt x="59436" y="15252"/>
                </a:lnTo>
                <a:lnTo>
                  <a:pt x="59436" y="16776"/>
                </a:lnTo>
                <a:lnTo>
                  <a:pt x="60960" y="19824"/>
                </a:lnTo>
                <a:lnTo>
                  <a:pt x="62484" y="21348"/>
                </a:lnTo>
                <a:lnTo>
                  <a:pt x="62484" y="13728"/>
                </a:lnTo>
                <a:lnTo>
                  <a:pt x="62484" y="12204"/>
                </a:lnTo>
                <a:lnTo>
                  <a:pt x="60960" y="12204"/>
                </a:lnTo>
                <a:lnTo>
                  <a:pt x="59436" y="10680"/>
                </a:lnTo>
                <a:lnTo>
                  <a:pt x="51816" y="10680"/>
                </a:lnTo>
                <a:lnTo>
                  <a:pt x="50292" y="12204"/>
                </a:lnTo>
                <a:lnTo>
                  <a:pt x="48768" y="15252"/>
                </a:lnTo>
                <a:lnTo>
                  <a:pt x="48768" y="1536"/>
                </a:lnTo>
                <a:lnTo>
                  <a:pt x="42672" y="1536"/>
                </a:lnTo>
                <a:lnTo>
                  <a:pt x="42672" y="39725"/>
                </a:lnTo>
                <a:lnTo>
                  <a:pt x="47244" y="39725"/>
                </a:lnTo>
                <a:lnTo>
                  <a:pt x="47244" y="35153"/>
                </a:lnTo>
                <a:lnTo>
                  <a:pt x="51816" y="39725"/>
                </a:lnTo>
                <a:lnTo>
                  <a:pt x="57912" y="39725"/>
                </a:lnTo>
                <a:lnTo>
                  <a:pt x="60960" y="38201"/>
                </a:lnTo>
                <a:lnTo>
                  <a:pt x="65532" y="33629"/>
                </a:lnTo>
                <a:lnTo>
                  <a:pt x="67157" y="29057"/>
                </a:lnTo>
                <a:lnTo>
                  <a:pt x="67157" y="21348"/>
                </a:lnTo>
                <a:close/>
              </a:path>
              <a:path w="158750" h="50800">
                <a:moveTo>
                  <a:pt x="79336" y="12192"/>
                </a:moveTo>
                <a:lnTo>
                  <a:pt x="74764" y="12192"/>
                </a:lnTo>
                <a:lnTo>
                  <a:pt x="74764" y="44297"/>
                </a:lnTo>
                <a:lnTo>
                  <a:pt x="73240" y="45821"/>
                </a:lnTo>
                <a:lnTo>
                  <a:pt x="70192" y="45821"/>
                </a:lnTo>
                <a:lnTo>
                  <a:pt x="68668" y="48869"/>
                </a:lnTo>
                <a:lnTo>
                  <a:pt x="70192" y="50393"/>
                </a:lnTo>
                <a:lnTo>
                  <a:pt x="74764" y="50393"/>
                </a:lnTo>
                <a:lnTo>
                  <a:pt x="77812" y="48869"/>
                </a:lnTo>
                <a:lnTo>
                  <a:pt x="77812" y="47345"/>
                </a:lnTo>
                <a:lnTo>
                  <a:pt x="79336" y="45821"/>
                </a:lnTo>
                <a:lnTo>
                  <a:pt x="79336" y="12192"/>
                </a:lnTo>
                <a:close/>
              </a:path>
              <a:path w="158750" h="50800">
                <a:moveTo>
                  <a:pt x="79336" y="1524"/>
                </a:moveTo>
                <a:lnTo>
                  <a:pt x="74764" y="1524"/>
                </a:lnTo>
                <a:lnTo>
                  <a:pt x="74764" y="6096"/>
                </a:lnTo>
                <a:lnTo>
                  <a:pt x="79336" y="6096"/>
                </a:lnTo>
                <a:lnTo>
                  <a:pt x="79336" y="1524"/>
                </a:lnTo>
                <a:close/>
              </a:path>
              <a:path w="158750" h="50800">
                <a:moveTo>
                  <a:pt x="108305" y="16764"/>
                </a:moveTo>
                <a:lnTo>
                  <a:pt x="105257" y="15240"/>
                </a:lnTo>
                <a:lnTo>
                  <a:pt x="103733" y="12192"/>
                </a:lnTo>
                <a:lnTo>
                  <a:pt x="103733" y="18288"/>
                </a:lnTo>
                <a:lnTo>
                  <a:pt x="103733" y="22860"/>
                </a:lnTo>
                <a:lnTo>
                  <a:pt x="88493" y="22860"/>
                </a:lnTo>
                <a:lnTo>
                  <a:pt x="88493" y="19812"/>
                </a:lnTo>
                <a:lnTo>
                  <a:pt x="93065" y="15240"/>
                </a:lnTo>
                <a:lnTo>
                  <a:pt x="100685" y="15240"/>
                </a:lnTo>
                <a:lnTo>
                  <a:pt x="103733" y="18288"/>
                </a:lnTo>
                <a:lnTo>
                  <a:pt x="103733" y="12192"/>
                </a:lnTo>
                <a:lnTo>
                  <a:pt x="100685" y="10668"/>
                </a:lnTo>
                <a:lnTo>
                  <a:pt x="93065" y="10668"/>
                </a:lnTo>
                <a:lnTo>
                  <a:pt x="90017" y="12192"/>
                </a:lnTo>
                <a:lnTo>
                  <a:pt x="85445" y="16764"/>
                </a:lnTo>
                <a:lnTo>
                  <a:pt x="83921" y="21336"/>
                </a:lnTo>
                <a:lnTo>
                  <a:pt x="83921" y="30581"/>
                </a:lnTo>
                <a:lnTo>
                  <a:pt x="85445" y="33629"/>
                </a:lnTo>
                <a:lnTo>
                  <a:pt x="90017" y="38201"/>
                </a:lnTo>
                <a:lnTo>
                  <a:pt x="93065" y="39725"/>
                </a:lnTo>
                <a:lnTo>
                  <a:pt x="100685" y="39725"/>
                </a:lnTo>
                <a:lnTo>
                  <a:pt x="102209" y="38201"/>
                </a:lnTo>
                <a:lnTo>
                  <a:pt x="105257" y="36677"/>
                </a:lnTo>
                <a:lnTo>
                  <a:pt x="106781" y="35153"/>
                </a:lnTo>
                <a:lnTo>
                  <a:pt x="108305" y="33629"/>
                </a:lnTo>
                <a:lnTo>
                  <a:pt x="108305" y="30581"/>
                </a:lnTo>
                <a:lnTo>
                  <a:pt x="103733" y="30581"/>
                </a:lnTo>
                <a:lnTo>
                  <a:pt x="103733" y="32105"/>
                </a:lnTo>
                <a:lnTo>
                  <a:pt x="100685" y="35153"/>
                </a:lnTo>
                <a:lnTo>
                  <a:pt x="93065" y="35153"/>
                </a:lnTo>
                <a:lnTo>
                  <a:pt x="90017" y="32105"/>
                </a:lnTo>
                <a:lnTo>
                  <a:pt x="88493" y="29057"/>
                </a:lnTo>
                <a:lnTo>
                  <a:pt x="88493" y="26009"/>
                </a:lnTo>
                <a:lnTo>
                  <a:pt x="108305" y="26009"/>
                </a:lnTo>
                <a:lnTo>
                  <a:pt x="108305" y="22860"/>
                </a:lnTo>
                <a:lnTo>
                  <a:pt x="108305" y="16764"/>
                </a:lnTo>
                <a:close/>
              </a:path>
              <a:path w="158750" h="50800">
                <a:moveTo>
                  <a:pt x="138785" y="16776"/>
                </a:moveTo>
                <a:lnTo>
                  <a:pt x="137261" y="15252"/>
                </a:lnTo>
                <a:lnTo>
                  <a:pt x="135737" y="13728"/>
                </a:lnTo>
                <a:lnTo>
                  <a:pt x="132689" y="12204"/>
                </a:lnTo>
                <a:lnTo>
                  <a:pt x="131165" y="10680"/>
                </a:lnTo>
                <a:lnTo>
                  <a:pt x="125069" y="10680"/>
                </a:lnTo>
                <a:lnTo>
                  <a:pt x="123545" y="12204"/>
                </a:lnTo>
                <a:lnTo>
                  <a:pt x="122021" y="12204"/>
                </a:lnTo>
                <a:lnTo>
                  <a:pt x="118973" y="13728"/>
                </a:lnTo>
                <a:lnTo>
                  <a:pt x="117449" y="15252"/>
                </a:lnTo>
                <a:lnTo>
                  <a:pt x="117449" y="18300"/>
                </a:lnTo>
                <a:lnTo>
                  <a:pt x="115925" y="19824"/>
                </a:lnTo>
                <a:lnTo>
                  <a:pt x="115925" y="33629"/>
                </a:lnTo>
                <a:lnTo>
                  <a:pt x="120497" y="38201"/>
                </a:lnTo>
                <a:lnTo>
                  <a:pt x="123545" y="39725"/>
                </a:lnTo>
                <a:lnTo>
                  <a:pt x="131165" y="39725"/>
                </a:lnTo>
                <a:lnTo>
                  <a:pt x="132689" y="38201"/>
                </a:lnTo>
                <a:lnTo>
                  <a:pt x="135737" y="36677"/>
                </a:lnTo>
                <a:lnTo>
                  <a:pt x="137261" y="35153"/>
                </a:lnTo>
                <a:lnTo>
                  <a:pt x="138785" y="32105"/>
                </a:lnTo>
                <a:lnTo>
                  <a:pt x="138785" y="29057"/>
                </a:lnTo>
                <a:lnTo>
                  <a:pt x="134213" y="29057"/>
                </a:lnTo>
                <a:lnTo>
                  <a:pt x="134213" y="33629"/>
                </a:lnTo>
                <a:lnTo>
                  <a:pt x="132689" y="33629"/>
                </a:lnTo>
                <a:lnTo>
                  <a:pt x="131165" y="35153"/>
                </a:lnTo>
                <a:lnTo>
                  <a:pt x="123545" y="35153"/>
                </a:lnTo>
                <a:lnTo>
                  <a:pt x="120497" y="32105"/>
                </a:lnTo>
                <a:lnTo>
                  <a:pt x="120497" y="18300"/>
                </a:lnTo>
                <a:lnTo>
                  <a:pt x="123545" y="15252"/>
                </a:lnTo>
                <a:lnTo>
                  <a:pt x="131165" y="15252"/>
                </a:lnTo>
                <a:lnTo>
                  <a:pt x="134213" y="18300"/>
                </a:lnTo>
                <a:lnTo>
                  <a:pt x="134213" y="19824"/>
                </a:lnTo>
                <a:lnTo>
                  <a:pt x="138785" y="19824"/>
                </a:lnTo>
                <a:lnTo>
                  <a:pt x="138785" y="16776"/>
                </a:lnTo>
                <a:close/>
              </a:path>
              <a:path w="158750" h="50800">
                <a:moveTo>
                  <a:pt x="158597" y="12204"/>
                </a:moveTo>
                <a:lnTo>
                  <a:pt x="154025" y="12204"/>
                </a:lnTo>
                <a:lnTo>
                  <a:pt x="154025" y="1536"/>
                </a:lnTo>
                <a:lnTo>
                  <a:pt x="149453" y="4584"/>
                </a:lnTo>
                <a:lnTo>
                  <a:pt x="149453" y="12204"/>
                </a:lnTo>
                <a:lnTo>
                  <a:pt x="146405" y="12204"/>
                </a:lnTo>
                <a:lnTo>
                  <a:pt x="146405" y="15252"/>
                </a:lnTo>
                <a:lnTo>
                  <a:pt x="149453" y="15252"/>
                </a:lnTo>
                <a:lnTo>
                  <a:pt x="149453" y="36677"/>
                </a:lnTo>
                <a:lnTo>
                  <a:pt x="152501" y="39725"/>
                </a:lnTo>
                <a:lnTo>
                  <a:pt x="157073" y="39725"/>
                </a:lnTo>
                <a:lnTo>
                  <a:pt x="158597" y="38201"/>
                </a:lnTo>
                <a:lnTo>
                  <a:pt x="158597" y="35153"/>
                </a:lnTo>
                <a:lnTo>
                  <a:pt x="154025" y="35153"/>
                </a:lnTo>
                <a:lnTo>
                  <a:pt x="154025" y="15252"/>
                </a:lnTo>
                <a:lnTo>
                  <a:pt x="158597" y="15252"/>
                </a:lnTo>
                <a:lnTo>
                  <a:pt x="158597" y="122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727329" y="1089278"/>
            <a:ext cx="1110615" cy="160655"/>
            <a:chOff x="727329" y="1089278"/>
            <a:chExt cx="1110615" cy="160655"/>
          </a:xfrm>
        </p:grpSpPr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7329" y="1089278"/>
              <a:ext cx="150971" cy="15716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8873" y="1130522"/>
              <a:ext cx="105157" cy="11896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35367" y="1089278"/>
              <a:ext cx="204406" cy="16021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65681" y="1130522"/>
              <a:ext cx="105251" cy="1189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98365" y="1130522"/>
              <a:ext cx="93059" cy="11591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524952" y="108927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69243" y="1130522"/>
              <a:ext cx="268414" cy="118967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927669" y="1086230"/>
            <a:ext cx="187547" cy="163258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2182367" y="1086230"/>
            <a:ext cx="852805" cy="207645"/>
            <a:chOff x="2182367" y="1086230"/>
            <a:chExt cx="852805" cy="207645"/>
          </a:xfrm>
        </p:grpSpPr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182367" y="1086230"/>
              <a:ext cx="138779" cy="16325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342387" y="108966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2" y="0"/>
                  </a:lnTo>
                  <a:lnTo>
                    <a:pt x="19812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88203" y="1130522"/>
              <a:ext cx="106775" cy="11896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14790" y="1130522"/>
              <a:ext cx="105251" cy="11896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47473" y="1130522"/>
              <a:ext cx="93059" cy="11591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772524" y="108927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19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15304" y="1130522"/>
              <a:ext cx="93059" cy="11591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934271" y="1130522"/>
              <a:ext cx="100679" cy="163163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132486" y="1086230"/>
            <a:ext cx="1253775" cy="163258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470082" y="1086326"/>
            <a:ext cx="187642" cy="163163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4723257" y="1086230"/>
            <a:ext cx="591820" cy="204470"/>
            <a:chOff x="4723257" y="1086230"/>
            <a:chExt cx="591820" cy="204470"/>
          </a:xfrm>
        </p:grpSpPr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723257" y="1086230"/>
              <a:ext cx="126587" cy="16325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874228" y="1132046"/>
              <a:ext cx="93059" cy="11744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000911" y="1130522"/>
              <a:ext cx="99060" cy="16011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119903" y="1130522"/>
              <a:ext cx="105130" cy="11896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252561" y="1130522"/>
              <a:ext cx="62865" cy="116205"/>
            </a:xfrm>
            <a:custGeom>
              <a:avLst/>
              <a:gdLst/>
              <a:ahLst/>
              <a:cxnLst/>
              <a:rect l="l" t="t" r="r" b="b"/>
              <a:pathLst>
                <a:path w="62864" h="116205">
                  <a:moveTo>
                    <a:pt x="19812" y="115919"/>
                  </a:moveTo>
                  <a:lnTo>
                    <a:pt x="0" y="115919"/>
                  </a:lnTo>
                  <a:lnTo>
                    <a:pt x="0" y="1523"/>
                  </a:lnTo>
                  <a:lnTo>
                    <a:pt x="16764" y="1523"/>
                  </a:lnTo>
                  <a:lnTo>
                    <a:pt x="16764" y="19811"/>
                  </a:lnTo>
                  <a:lnTo>
                    <a:pt x="21336" y="10667"/>
                  </a:lnTo>
                  <a:lnTo>
                    <a:pt x="28956" y="3047"/>
                  </a:lnTo>
                  <a:lnTo>
                    <a:pt x="33528" y="0"/>
                  </a:lnTo>
                  <a:lnTo>
                    <a:pt x="48768" y="0"/>
                  </a:lnTo>
                  <a:lnTo>
                    <a:pt x="54864" y="1523"/>
                  </a:lnTo>
                  <a:lnTo>
                    <a:pt x="62484" y="6095"/>
                  </a:lnTo>
                  <a:lnTo>
                    <a:pt x="54864" y="24383"/>
                  </a:lnTo>
                  <a:lnTo>
                    <a:pt x="50292" y="21335"/>
                  </a:lnTo>
                  <a:lnTo>
                    <a:pt x="45719" y="19811"/>
                  </a:lnTo>
                  <a:lnTo>
                    <a:pt x="36576" y="19811"/>
                  </a:lnTo>
                  <a:lnTo>
                    <a:pt x="30480" y="22859"/>
                  </a:lnTo>
                  <a:lnTo>
                    <a:pt x="25908" y="25907"/>
                  </a:lnTo>
                  <a:lnTo>
                    <a:pt x="24384" y="28955"/>
                  </a:lnTo>
                  <a:lnTo>
                    <a:pt x="22859" y="33527"/>
                  </a:lnTo>
                  <a:lnTo>
                    <a:pt x="19812" y="41147"/>
                  </a:lnTo>
                  <a:lnTo>
                    <a:pt x="19812" y="1159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360765" y="1089278"/>
            <a:ext cx="518795" cy="160655"/>
            <a:chOff x="5360765" y="1089278"/>
            <a:chExt cx="518795" cy="160655"/>
          </a:xfrm>
        </p:grpSpPr>
        <p:sp>
          <p:nvSpPr>
            <p:cNvPr id="69" name="object 69"/>
            <p:cNvSpPr/>
            <p:nvPr/>
          </p:nvSpPr>
          <p:spPr>
            <a:xfrm>
              <a:off x="5360759" y="1089278"/>
              <a:ext cx="182245" cy="159385"/>
            </a:xfrm>
            <a:custGeom>
              <a:avLst/>
              <a:gdLst/>
              <a:ahLst/>
              <a:cxnLst/>
              <a:rect l="l" t="t" r="r" b="b"/>
              <a:pathLst>
                <a:path w="182245" h="159384">
                  <a:moveTo>
                    <a:pt x="148018" y="157162"/>
                  </a:moveTo>
                  <a:lnTo>
                    <a:pt x="128714" y="109829"/>
                  </a:lnTo>
                  <a:lnTo>
                    <a:pt x="121869" y="93065"/>
                  </a:lnTo>
                  <a:lnTo>
                    <a:pt x="99148" y="37350"/>
                  </a:lnTo>
                  <a:lnTo>
                    <a:pt x="99148" y="93065"/>
                  </a:lnTo>
                  <a:lnTo>
                    <a:pt x="45808" y="93065"/>
                  </a:lnTo>
                  <a:lnTo>
                    <a:pt x="64096" y="45821"/>
                  </a:lnTo>
                  <a:lnTo>
                    <a:pt x="66370" y="38709"/>
                  </a:lnTo>
                  <a:lnTo>
                    <a:pt x="68478" y="31292"/>
                  </a:lnTo>
                  <a:lnTo>
                    <a:pt x="70319" y="23876"/>
                  </a:lnTo>
                  <a:lnTo>
                    <a:pt x="71716" y="16764"/>
                  </a:lnTo>
                  <a:lnTo>
                    <a:pt x="74053" y="23063"/>
                  </a:lnTo>
                  <a:lnTo>
                    <a:pt x="76669" y="30492"/>
                  </a:lnTo>
                  <a:lnTo>
                    <a:pt x="79870" y="39103"/>
                  </a:lnTo>
                  <a:lnTo>
                    <a:pt x="83908" y="48869"/>
                  </a:lnTo>
                  <a:lnTo>
                    <a:pt x="99148" y="93065"/>
                  </a:lnTo>
                  <a:lnTo>
                    <a:pt x="99148" y="37350"/>
                  </a:lnTo>
                  <a:lnTo>
                    <a:pt x="90754" y="16764"/>
                  </a:lnTo>
                  <a:lnTo>
                    <a:pt x="83908" y="0"/>
                  </a:lnTo>
                  <a:lnTo>
                    <a:pt x="61048" y="0"/>
                  </a:lnTo>
                  <a:lnTo>
                    <a:pt x="0" y="157162"/>
                  </a:lnTo>
                  <a:lnTo>
                    <a:pt x="22948" y="157162"/>
                  </a:lnTo>
                  <a:lnTo>
                    <a:pt x="39712" y="109829"/>
                  </a:lnTo>
                  <a:lnTo>
                    <a:pt x="106768" y="109829"/>
                  </a:lnTo>
                  <a:lnTo>
                    <a:pt x="125056" y="157162"/>
                  </a:lnTo>
                  <a:lnTo>
                    <a:pt x="148018" y="157162"/>
                  </a:lnTo>
                  <a:close/>
                </a:path>
                <a:path w="182245" h="159384">
                  <a:moveTo>
                    <a:pt x="182016" y="381"/>
                  </a:moveTo>
                  <a:lnTo>
                    <a:pt x="162217" y="381"/>
                  </a:lnTo>
                  <a:lnTo>
                    <a:pt x="162217" y="158877"/>
                  </a:lnTo>
                  <a:lnTo>
                    <a:pt x="182016" y="158877"/>
                  </a:lnTo>
                  <a:lnTo>
                    <a:pt x="182016" y="381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575840" y="1089374"/>
              <a:ext cx="250412" cy="16011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859488" y="1089278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2" y="42672"/>
                  </a:moveTo>
                  <a:lnTo>
                    <a:pt x="0" y="42672"/>
                  </a:lnTo>
                  <a:lnTo>
                    <a:pt x="0" y="158597"/>
                  </a:lnTo>
                  <a:lnTo>
                    <a:pt x="19812" y="158597"/>
                  </a:lnTo>
                  <a:lnTo>
                    <a:pt x="19812" y="42672"/>
                  </a:lnTo>
                  <a:close/>
                </a:path>
                <a:path w="20320" h="158750">
                  <a:moveTo>
                    <a:pt x="19812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9812" y="21336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977128" y="1089660"/>
            <a:ext cx="277495" cy="160020"/>
            <a:chOff x="5977128" y="1089660"/>
            <a:chExt cx="277495" cy="160020"/>
          </a:xfrm>
        </p:grpSpPr>
        <p:sp>
          <p:nvSpPr>
            <p:cNvPr id="73" name="object 73"/>
            <p:cNvSpPr/>
            <p:nvPr/>
          </p:nvSpPr>
          <p:spPr>
            <a:xfrm>
              <a:off x="5977128" y="1089660"/>
              <a:ext cx="21590" cy="158750"/>
            </a:xfrm>
            <a:custGeom>
              <a:avLst/>
              <a:gdLst/>
              <a:ahLst/>
              <a:cxnLst/>
              <a:rect l="l" t="t" r="r" b="b"/>
              <a:pathLst>
                <a:path w="21589" h="158750">
                  <a:moveTo>
                    <a:pt x="21335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21335" y="0"/>
                  </a:lnTo>
                  <a:lnTo>
                    <a:pt x="21335" y="158495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27324" y="1130522"/>
              <a:ext cx="108299" cy="11896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161532" y="1130522"/>
              <a:ext cx="93059" cy="115919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6335363" y="1089279"/>
            <a:ext cx="589280" cy="160655"/>
            <a:chOff x="6335363" y="1089279"/>
            <a:chExt cx="589280" cy="160655"/>
          </a:xfrm>
        </p:grpSpPr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335363" y="1089279"/>
              <a:ext cx="500252" cy="16021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6861619" y="1130522"/>
              <a:ext cx="62865" cy="116205"/>
            </a:xfrm>
            <a:custGeom>
              <a:avLst/>
              <a:gdLst/>
              <a:ahLst/>
              <a:cxnLst/>
              <a:rect l="l" t="t" r="r" b="b"/>
              <a:pathLst>
                <a:path w="62865" h="116205">
                  <a:moveTo>
                    <a:pt x="19812" y="115919"/>
                  </a:moveTo>
                  <a:lnTo>
                    <a:pt x="0" y="115919"/>
                  </a:lnTo>
                  <a:lnTo>
                    <a:pt x="0" y="1523"/>
                  </a:lnTo>
                  <a:lnTo>
                    <a:pt x="18288" y="1523"/>
                  </a:lnTo>
                  <a:lnTo>
                    <a:pt x="18288" y="19811"/>
                  </a:lnTo>
                  <a:lnTo>
                    <a:pt x="22859" y="10667"/>
                  </a:lnTo>
                  <a:lnTo>
                    <a:pt x="25908" y="6095"/>
                  </a:lnTo>
                  <a:lnTo>
                    <a:pt x="30480" y="3047"/>
                  </a:lnTo>
                  <a:lnTo>
                    <a:pt x="33528" y="0"/>
                  </a:lnTo>
                  <a:lnTo>
                    <a:pt x="48768" y="0"/>
                  </a:lnTo>
                  <a:lnTo>
                    <a:pt x="56387" y="1523"/>
                  </a:lnTo>
                  <a:lnTo>
                    <a:pt x="62484" y="6095"/>
                  </a:lnTo>
                  <a:lnTo>
                    <a:pt x="56387" y="24383"/>
                  </a:lnTo>
                  <a:lnTo>
                    <a:pt x="51816" y="21335"/>
                  </a:lnTo>
                  <a:lnTo>
                    <a:pt x="45719" y="19811"/>
                  </a:lnTo>
                  <a:lnTo>
                    <a:pt x="38100" y="19811"/>
                  </a:lnTo>
                  <a:lnTo>
                    <a:pt x="33528" y="21335"/>
                  </a:lnTo>
                  <a:lnTo>
                    <a:pt x="30480" y="22859"/>
                  </a:lnTo>
                  <a:lnTo>
                    <a:pt x="24384" y="28955"/>
                  </a:lnTo>
                  <a:lnTo>
                    <a:pt x="22859" y="33527"/>
                  </a:lnTo>
                  <a:lnTo>
                    <a:pt x="19812" y="48863"/>
                  </a:lnTo>
                  <a:lnTo>
                    <a:pt x="19812" y="115919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/>
          <p:nvPr/>
        </p:nvSpPr>
        <p:spPr>
          <a:xfrm>
            <a:off x="727329" y="1614106"/>
            <a:ext cx="279400" cy="279400"/>
          </a:xfrm>
          <a:custGeom>
            <a:avLst/>
            <a:gdLst/>
            <a:ahLst/>
            <a:cxnLst/>
            <a:rect l="l" t="t" r="r" b="b"/>
            <a:pathLst>
              <a:path w="279400" h="279400">
                <a:moveTo>
                  <a:pt x="138779" y="279177"/>
                </a:moveTo>
                <a:lnTo>
                  <a:pt x="93319" y="272034"/>
                </a:lnTo>
                <a:lnTo>
                  <a:pt x="54292" y="250602"/>
                </a:lnTo>
                <a:lnTo>
                  <a:pt x="41148" y="238029"/>
                </a:lnTo>
                <a:lnTo>
                  <a:pt x="34813" y="231973"/>
                </a:lnTo>
                <a:lnTo>
                  <a:pt x="11620" y="194310"/>
                </a:lnTo>
                <a:lnTo>
                  <a:pt x="285" y="149502"/>
                </a:lnTo>
                <a:lnTo>
                  <a:pt x="0" y="140303"/>
                </a:lnTo>
                <a:lnTo>
                  <a:pt x="285" y="130278"/>
                </a:lnTo>
                <a:lnTo>
                  <a:pt x="11620" y="85629"/>
                </a:lnTo>
                <a:lnTo>
                  <a:pt x="34813" y="48044"/>
                </a:lnTo>
                <a:lnTo>
                  <a:pt x="68580" y="19812"/>
                </a:lnTo>
                <a:lnTo>
                  <a:pt x="111347" y="3857"/>
                </a:lnTo>
                <a:lnTo>
                  <a:pt x="138779" y="0"/>
                </a:lnTo>
                <a:lnTo>
                  <a:pt x="148804" y="523"/>
                </a:lnTo>
                <a:lnTo>
                  <a:pt x="193690" y="11811"/>
                </a:lnTo>
                <a:lnTo>
                  <a:pt x="231076" y="35456"/>
                </a:lnTo>
                <a:lnTo>
                  <a:pt x="256546" y="65627"/>
                </a:lnTo>
                <a:lnTo>
                  <a:pt x="143351" y="65627"/>
                </a:lnTo>
                <a:lnTo>
                  <a:pt x="100679" y="90011"/>
                </a:lnTo>
                <a:lnTo>
                  <a:pt x="106775" y="99155"/>
                </a:lnTo>
                <a:lnTo>
                  <a:pt x="128111" y="99155"/>
                </a:lnTo>
                <a:lnTo>
                  <a:pt x="128111" y="193738"/>
                </a:lnTo>
                <a:lnTo>
                  <a:pt x="122015" y="199834"/>
                </a:lnTo>
                <a:lnTo>
                  <a:pt x="118967" y="199834"/>
                </a:lnTo>
                <a:lnTo>
                  <a:pt x="115919" y="201358"/>
                </a:lnTo>
                <a:lnTo>
                  <a:pt x="108299" y="201358"/>
                </a:lnTo>
                <a:lnTo>
                  <a:pt x="108299" y="210502"/>
                </a:lnTo>
                <a:lnTo>
                  <a:pt x="259270" y="210502"/>
                </a:lnTo>
                <a:lnTo>
                  <a:pt x="254650" y="218219"/>
                </a:lnTo>
                <a:lnTo>
                  <a:pt x="224218" y="250602"/>
                </a:lnTo>
                <a:lnTo>
                  <a:pt x="185133" y="271819"/>
                </a:lnTo>
                <a:lnTo>
                  <a:pt x="148804" y="278892"/>
                </a:lnTo>
                <a:lnTo>
                  <a:pt x="138779" y="279177"/>
                </a:lnTo>
                <a:close/>
              </a:path>
              <a:path w="279400" h="279400">
                <a:moveTo>
                  <a:pt x="259270" y="210502"/>
                </a:moveTo>
                <a:lnTo>
                  <a:pt x="170783" y="210502"/>
                </a:lnTo>
                <a:lnTo>
                  <a:pt x="170783" y="201358"/>
                </a:lnTo>
                <a:lnTo>
                  <a:pt x="161639" y="201358"/>
                </a:lnTo>
                <a:lnTo>
                  <a:pt x="160115" y="199834"/>
                </a:lnTo>
                <a:lnTo>
                  <a:pt x="157067" y="199834"/>
                </a:lnTo>
                <a:lnTo>
                  <a:pt x="152495" y="195262"/>
                </a:lnTo>
                <a:lnTo>
                  <a:pt x="152495" y="192214"/>
                </a:lnTo>
                <a:lnTo>
                  <a:pt x="150971" y="190690"/>
                </a:lnTo>
                <a:lnTo>
                  <a:pt x="150971" y="68675"/>
                </a:lnTo>
                <a:lnTo>
                  <a:pt x="152495" y="65627"/>
                </a:lnTo>
                <a:lnTo>
                  <a:pt x="256546" y="65627"/>
                </a:lnTo>
                <a:lnTo>
                  <a:pt x="275867" y="111371"/>
                </a:lnTo>
                <a:lnTo>
                  <a:pt x="279082" y="140303"/>
                </a:lnTo>
                <a:lnTo>
                  <a:pt x="278772" y="149502"/>
                </a:lnTo>
                <a:lnTo>
                  <a:pt x="277749" y="158674"/>
                </a:lnTo>
                <a:lnTo>
                  <a:pt x="275867" y="167829"/>
                </a:lnTo>
                <a:lnTo>
                  <a:pt x="272986" y="176974"/>
                </a:lnTo>
                <a:lnTo>
                  <a:pt x="270414" y="185856"/>
                </a:lnTo>
                <a:lnTo>
                  <a:pt x="267271" y="194310"/>
                </a:lnTo>
                <a:lnTo>
                  <a:pt x="263556" y="202477"/>
                </a:lnTo>
                <a:lnTo>
                  <a:pt x="259270" y="210502"/>
                </a:lnTo>
                <a:close/>
              </a:path>
              <a:path w="279400" h="279400">
                <a:moveTo>
                  <a:pt x="128111" y="99155"/>
                </a:moveTo>
                <a:lnTo>
                  <a:pt x="106775" y="99155"/>
                </a:lnTo>
                <a:lnTo>
                  <a:pt x="109823" y="97631"/>
                </a:lnTo>
                <a:lnTo>
                  <a:pt x="114395" y="94583"/>
                </a:lnTo>
                <a:lnTo>
                  <a:pt x="120491" y="91535"/>
                </a:lnTo>
                <a:lnTo>
                  <a:pt x="122015" y="90011"/>
                </a:lnTo>
                <a:lnTo>
                  <a:pt x="126587" y="90011"/>
                </a:lnTo>
                <a:lnTo>
                  <a:pt x="128111" y="93059"/>
                </a:lnTo>
                <a:lnTo>
                  <a:pt x="128111" y="99155"/>
                </a:lnTo>
                <a:close/>
              </a:path>
            </a:pathLst>
          </a:custGeom>
          <a:solidFill>
            <a:srgbClr val="1F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0" name="object 80"/>
          <p:cNvGrpSpPr/>
          <p:nvPr/>
        </p:nvGrpSpPr>
        <p:grpSpPr>
          <a:xfrm>
            <a:off x="1110995" y="1653730"/>
            <a:ext cx="948055" cy="187960"/>
            <a:chOff x="1110995" y="1653730"/>
            <a:chExt cx="948055" cy="187960"/>
          </a:xfrm>
        </p:grpSpPr>
        <p:sp>
          <p:nvSpPr>
            <p:cNvPr id="81" name="object 81"/>
            <p:cNvSpPr/>
            <p:nvPr/>
          </p:nvSpPr>
          <p:spPr>
            <a:xfrm>
              <a:off x="1110995" y="1656587"/>
              <a:ext cx="24765" cy="181610"/>
            </a:xfrm>
            <a:custGeom>
              <a:avLst/>
              <a:gdLst/>
              <a:ahLst/>
              <a:cxnLst/>
              <a:rect l="l" t="t" r="r" b="b"/>
              <a:pathLst>
                <a:path w="24765" h="181610">
                  <a:moveTo>
                    <a:pt x="24383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24383" y="0"/>
                  </a:lnTo>
                  <a:lnTo>
                    <a:pt x="24383" y="181356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78813" y="1661350"/>
              <a:ext cx="323278" cy="18002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524952" y="1653730"/>
              <a:ext cx="534035" cy="187960"/>
            </a:xfrm>
            <a:custGeom>
              <a:avLst/>
              <a:gdLst/>
              <a:ahLst/>
              <a:cxnLst/>
              <a:rect l="l" t="t" r="r" b="b"/>
              <a:pathLst>
                <a:path w="534035" h="187960">
                  <a:moveTo>
                    <a:pt x="146494" y="3048"/>
                  </a:moveTo>
                  <a:lnTo>
                    <a:pt x="138772" y="1524"/>
                  </a:lnTo>
                  <a:lnTo>
                    <a:pt x="132676" y="0"/>
                  </a:lnTo>
                  <a:lnTo>
                    <a:pt x="115912" y="0"/>
                  </a:lnTo>
                  <a:lnTo>
                    <a:pt x="108292" y="3048"/>
                  </a:lnTo>
                  <a:lnTo>
                    <a:pt x="103720" y="6096"/>
                  </a:lnTo>
                  <a:lnTo>
                    <a:pt x="97624" y="9144"/>
                  </a:lnTo>
                  <a:lnTo>
                    <a:pt x="94576" y="13817"/>
                  </a:lnTo>
                  <a:lnTo>
                    <a:pt x="91528" y="19913"/>
                  </a:lnTo>
                  <a:lnTo>
                    <a:pt x="90004" y="24485"/>
                  </a:lnTo>
                  <a:lnTo>
                    <a:pt x="90004" y="53441"/>
                  </a:lnTo>
                  <a:lnTo>
                    <a:pt x="70192" y="53441"/>
                  </a:lnTo>
                  <a:lnTo>
                    <a:pt x="70192" y="57251"/>
                  </a:lnTo>
                  <a:lnTo>
                    <a:pt x="62572" y="53441"/>
                  </a:lnTo>
                  <a:lnTo>
                    <a:pt x="54952" y="50393"/>
                  </a:lnTo>
                  <a:lnTo>
                    <a:pt x="42760" y="50393"/>
                  </a:lnTo>
                  <a:lnTo>
                    <a:pt x="38188" y="51917"/>
                  </a:lnTo>
                  <a:lnTo>
                    <a:pt x="29044" y="58013"/>
                  </a:lnTo>
                  <a:lnTo>
                    <a:pt x="24472" y="64109"/>
                  </a:lnTo>
                  <a:lnTo>
                    <a:pt x="19900" y="73253"/>
                  </a:lnTo>
                  <a:lnTo>
                    <a:pt x="19900" y="53441"/>
                  </a:lnTo>
                  <a:lnTo>
                    <a:pt x="0" y="53441"/>
                  </a:lnTo>
                  <a:lnTo>
                    <a:pt x="0" y="184594"/>
                  </a:lnTo>
                  <a:lnTo>
                    <a:pt x="21424" y="184594"/>
                  </a:lnTo>
                  <a:lnTo>
                    <a:pt x="21424" y="116014"/>
                  </a:lnTo>
                  <a:lnTo>
                    <a:pt x="21717" y="109169"/>
                  </a:lnTo>
                  <a:lnTo>
                    <a:pt x="38188" y="74777"/>
                  </a:lnTo>
                  <a:lnTo>
                    <a:pt x="42760" y="73253"/>
                  </a:lnTo>
                  <a:lnTo>
                    <a:pt x="51904" y="73253"/>
                  </a:lnTo>
                  <a:lnTo>
                    <a:pt x="58000" y="74777"/>
                  </a:lnTo>
                  <a:lnTo>
                    <a:pt x="64096" y="77825"/>
                  </a:lnTo>
                  <a:lnTo>
                    <a:pt x="70192" y="61976"/>
                  </a:lnTo>
                  <a:lnTo>
                    <a:pt x="70192" y="70205"/>
                  </a:lnTo>
                  <a:lnTo>
                    <a:pt x="90004" y="70205"/>
                  </a:lnTo>
                  <a:lnTo>
                    <a:pt x="90004" y="184594"/>
                  </a:lnTo>
                  <a:lnTo>
                    <a:pt x="111340" y="184594"/>
                  </a:lnTo>
                  <a:lnTo>
                    <a:pt x="111340" y="70205"/>
                  </a:lnTo>
                  <a:lnTo>
                    <a:pt x="137248" y="70205"/>
                  </a:lnTo>
                  <a:lnTo>
                    <a:pt x="137248" y="53441"/>
                  </a:lnTo>
                  <a:lnTo>
                    <a:pt x="111340" y="53441"/>
                  </a:lnTo>
                  <a:lnTo>
                    <a:pt x="111340" y="33629"/>
                  </a:lnTo>
                  <a:lnTo>
                    <a:pt x="112864" y="27533"/>
                  </a:lnTo>
                  <a:lnTo>
                    <a:pt x="115912" y="26009"/>
                  </a:lnTo>
                  <a:lnTo>
                    <a:pt x="118960" y="22961"/>
                  </a:lnTo>
                  <a:lnTo>
                    <a:pt x="123532" y="21437"/>
                  </a:lnTo>
                  <a:lnTo>
                    <a:pt x="138772" y="21437"/>
                  </a:lnTo>
                  <a:lnTo>
                    <a:pt x="143446" y="22961"/>
                  </a:lnTo>
                  <a:lnTo>
                    <a:pt x="146494" y="3048"/>
                  </a:lnTo>
                  <a:close/>
                </a:path>
                <a:path w="534035" h="187960">
                  <a:moveTo>
                    <a:pt x="271551" y="184594"/>
                  </a:moveTo>
                  <a:lnTo>
                    <a:pt x="268503" y="180022"/>
                  </a:lnTo>
                  <a:lnTo>
                    <a:pt x="266979" y="173926"/>
                  </a:lnTo>
                  <a:lnTo>
                    <a:pt x="265455" y="169354"/>
                  </a:lnTo>
                  <a:lnTo>
                    <a:pt x="263855" y="119062"/>
                  </a:lnTo>
                  <a:lnTo>
                    <a:pt x="263842" y="83921"/>
                  </a:lnTo>
                  <a:lnTo>
                    <a:pt x="262318" y="79349"/>
                  </a:lnTo>
                  <a:lnTo>
                    <a:pt x="240982" y="54965"/>
                  </a:lnTo>
                  <a:lnTo>
                    <a:pt x="234975" y="52959"/>
                  </a:lnTo>
                  <a:lnTo>
                    <a:pt x="228409" y="51536"/>
                  </a:lnTo>
                  <a:lnTo>
                    <a:pt x="221259" y="50673"/>
                  </a:lnTo>
                  <a:lnTo>
                    <a:pt x="213550" y="50393"/>
                  </a:lnTo>
                  <a:lnTo>
                    <a:pt x="204927" y="50673"/>
                  </a:lnTo>
                  <a:lnTo>
                    <a:pt x="167830" y="62585"/>
                  </a:lnTo>
                  <a:lnTo>
                    <a:pt x="154114" y="91541"/>
                  </a:lnTo>
                  <a:lnTo>
                    <a:pt x="175450" y="93065"/>
                  </a:lnTo>
                  <a:lnTo>
                    <a:pt x="178498" y="83921"/>
                  </a:lnTo>
                  <a:lnTo>
                    <a:pt x="181546" y="77825"/>
                  </a:lnTo>
                  <a:lnTo>
                    <a:pt x="187642" y="74777"/>
                  </a:lnTo>
                  <a:lnTo>
                    <a:pt x="192214" y="70205"/>
                  </a:lnTo>
                  <a:lnTo>
                    <a:pt x="199834" y="68681"/>
                  </a:lnTo>
                  <a:lnTo>
                    <a:pt x="210502" y="68681"/>
                  </a:lnTo>
                  <a:lnTo>
                    <a:pt x="218160" y="69227"/>
                  </a:lnTo>
                  <a:lnTo>
                    <a:pt x="240982" y="86969"/>
                  </a:lnTo>
                  <a:lnTo>
                    <a:pt x="240982" y="100685"/>
                  </a:lnTo>
                  <a:lnTo>
                    <a:pt x="240982" y="119062"/>
                  </a:lnTo>
                  <a:lnTo>
                    <a:pt x="240982" y="143433"/>
                  </a:lnTo>
                  <a:lnTo>
                    <a:pt x="234886" y="155638"/>
                  </a:lnTo>
                  <a:lnTo>
                    <a:pt x="230314" y="160210"/>
                  </a:lnTo>
                  <a:lnTo>
                    <a:pt x="222694" y="164782"/>
                  </a:lnTo>
                  <a:lnTo>
                    <a:pt x="216598" y="167830"/>
                  </a:lnTo>
                  <a:lnTo>
                    <a:pt x="208978" y="169354"/>
                  </a:lnTo>
                  <a:lnTo>
                    <a:pt x="192214" y="169354"/>
                  </a:lnTo>
                  <a:lnTo>
                    <a:pt x="184594" y="167830"/>
                  </a:lnTo>
                  <a:lnTo>
                    <a:pt x="176974" y="160210"/>
                  </a:lnTo>
                  <a:lnTo>
                    <a:pt x="173926" y="155638"/>
                  </a:lnTo>
                  <a:lnTo>
                    <a:pt x="173926" y="144970"/>
                  </a:lnTo>
                  <a:lnTo>
                    <a:pt x="176974" y="138874"/>
                  </a:lnTo>
                  <a:lnTo>
                    <a:pt x="180022" y="135826"/>
                  </a:lnTo>
                  <a:lnTo>
                    <a:pt x="181546" y="132778"/>
                  </a:lnTo>
                  <a:lnTo>
                    <a:pt x="186118" y="131254"/>
                  </a:lnTo>
                  <a:lnTo>
                    <a:pt x="189166" y="129730"/>
                  </a:lnTo>
                  <a:lnTo>
                    <a:pt x="196786" y="128206"/>
                  </a:lnTo>
                  <a:lnTo>
                    <a:pt x="205930" y="126682"/>
                  </a:lnTo>
                  <a:lnTo>
                    <a:pt x="216763" y="125285"/>
                  </a:lnTo>
                  <a:lnTo>
                    <a:pt x="226314" y="123444"/>
                  </a:lnTo>
                  <a:lnTo>
                    <a:pt x="234429" y="121335"/>
                  </a:lnTo>
                  <a:lnTo>
                    <a:pt x="240982" y="119062"/>
                  </a:lnTo>
                  <a:lnTo>
                    <a:pt x="240982" y="100685"/>
                  </a:lnTo>
                  <a:lnTo>
                    <a:pt x="234137" y="102997"/>
                  </a:lnTo>
                  <a:lnTo>
                    <a:pt x="225171" y="105156"/>
                  </a:lnTo>
                  <a:lnTo>
                    <a:pt x="214185" y="106997"/>
                  </a:lnTo>
                  <a:lnTo>
                    <a:pt x="201358" y="108394"/>
                  </a:lnTo>
                  <a:lnTo>
                    <a:pt x="186118" y="111442"/>
                  </a:lnTo>
                  <a:lnTo>
                    <a:pt x="176974" y="114490"/>
                  </a:lnTo>
                  <a:lnTo>
                    <a:pt x="170878" y="116014"/>
                  </a:lnTo>
                  <a:lnTo>
                    <a:pt x="161734" y="122110"/>
                  </a:lnTo>
                  <a:lnTo>
                    <a:pt x="157162" y="126682"/>
                  </a:lnTo>
                  <a:lnTo>
                    <a:pt x="154114" y="132778"/>
                  </a:lnTo>
                  <a:lnTo>
                    <a:pt x="152590" y="137350"/>
                  </a:lnTo>
                  <a:lnTo>
                    <a:pt x="151066" y="143433"/>
                  </a:lnTo>
                  <a:lnTo>
                    <a:pt x="151066" y="149542"/>
                  </a:lnTo>
                  <a:lnTo>
                    <a:pt x="176212" y="185166"/>
                  </a:lnTo>
                  <a:lnTo>
                    <a:pt x="195262" y="187642"/>
                  </a:lnTo>
                  <a:lnTo>
                    <a:pt x="204406" y="187642"/>
                  </a:lnTo>
                  <a:lnTo>
                    <a:pt x="242074" y="169354"/>
                  </a:lnTo>
                  <a:lnTo>
                    <a:pt x="244030" y="167830"/>
                  </a:lnTo>
                  <a:lnTo>
                    <a:pt x="244030" y="173926"/>
                  </a:lnTo>
                  <a:lnTo>
                    <a:pt x="245554" y="180022"/>
                  </a:lnTo>
                  <a:lnTo>
                    <a:pt x="247078" y="184594"/>
                  </a:lnTo>
                  <a:lnTo>
                    <a:pt x="271551" y="184594"/>
                  </a:lnTo>
                  <a:close/>
                </a:path>
                <a:path w="534035" h="187960">
                  <a:moveTo>
                    <a:pt x="402717" y="138874"/>
                  </a:moveTo>
                  <a:lnTo>
                    <a:pt x="379755" y="135826"/>
                  </a:lnTo>
                  <a:lnTo>
                    <a:pt x="378307" y="144170"/>
                  </a:lnTo>
                  <a:lnTo>
                    <a:pt x="376135" y="151066"/>
                  </a:lnTo>
                  <a:lnTo>
                    <a:pt x="373113" y="156832"/>
                  </a:lnTo>
                  <a:lnTo>
                    <a:pt x="369087" y="161734"/>
                  </a:lnTo>
                  <a:lnTo>
                    <a:pt x="362991" y="166306"/>
                  </a:lnTo>
                  <a:lnTo>
                    <a:pt x="355371" y="169354"/>
                  </a:lnTo>
                  <a:lnTo>
                    <a:pt x="347751" y="169354"/>
                  </a:lnTo>
                  <a:lnTo>
                    <a:pt x="313461" y="141541"/>
                  </a:lnTo>
                  <a:lnTo>
                    <a:pt x="311175" y="119062"/>
                  </a:lnTo>
                  <a:lnTo>
                    <a:pt x="311772" y="106413"/>
                  </a:lnTo>
                  <a:lnTo>
                    <a:pt x="333082" y="71920"/>
                  </a:lnTo>
                  <a:lnTo>
                    <a:pt x="347751" y="68681"/>
                  </a:lnTo>
                  <a:lnTo>
                    <a:pt x="355371" y="68681"/>
                  </a:lnTo>
                  <a:lnTo>
                    <a:pt x="367563" y="74777"/>
                  </a:lnTo>
                  <a:lnTo>
                    <a:pt x="372135" y="79349"/>
                  </a:lnTo>
                  <a:lnTo>
                    <a:pt x="376707" y="86969"/>
                  </a:lnTo>
                  <a:lnTo>
                    <a:pt x="378231" y="94589"/>
                  </a:lnTo>
                  <a:lnTo>
                    <a:pt x="399669" y="91541"/>
                  </a:lnTo>
                  <a:lnTo>
                    <a:pt x="375399" y="56184"/>
                  </a:lnTo>
                  <a:lnTo>
                    <a:pt x="347751" y="50393"/>
                  </a:lnTo>
                  <a:lnTo>
                    <a:pt x="339750" y="50939"/>
                  </a:lnTo>
                  <a:lnTo>
                    <a:pt x="303364" y="68491"/>
                  </a:lnTo>
                  <a:lnTo>
                    <a:pt x="288620" y="109054"/>
                  </a:lnTo>
                  <a:lnTo>
                    <a:pt x="288315" y="119062"/>
                  </a:lnTo>
                  <a:lnTo>
                    <a:pt x="289191" y="135064"/>
                  </a:lnTo>
                  <a:lnTo>
                    <a:pt x="313029" y="177355"/>
                  </a:lnTo>
                  <a:lnTo>
                    <a:pt x="347751" y="187642"/>
                  </a:lnTo>
                  <a:lnTo>
                    <a:pt x="357759" y="186791"/>
                  </a:lnTo>
                  <a:lnTo>
                    <a:pt x="390664" y="167386"/>
                  </a:lnTo>
                  <a:lnTo>
                    <a:pt x="399846" y="149720"/>
                  </a:lnTo>
                  <a:lnTo>
                    <a:pt x="402717" y="138874"/>
                  </a:lnTo>
                  <a:close/>
                </a:path>
                <a:path w="534035" h="187960">
                  <a:moveTo>
                    <a:pt x="533869" y="119062"/>
                  </a:moveTo>
                  <a:lnTo>
                    <a:pt x="533146" y="106870"/>
                  </a:lnTo>
                  <a:lnTo>
                    <a:pt x="532968" y="103873"/>
                  </a:lnTo>
                  <a:lnTo>
                    <a:pt x="530059" y="90411"/>
                  </a:lnTo>
                  <a:lnTo>
                    <a:pt x="524865" y="78689"/>
                  </a:lnTo>
                  <a:lnTo>
                    <a:pt x="517105" y="68681"/>
                  </a:lnTo>
                  <a:lnTo>
                    <a:pt x="510921" y="62966"/>
                  </a:lnTo>
                  <a:lnTo>
                    <a:pt x="510921" y="106870"/>
                  </a:lnTo>
                  <a:lnTo>
                    <a:pt x="437769" y="106870"/>
                  </a:lnTo>
                  <a:lnTo>
                    <a:pt x="438594" y="98247"/>
                  </a:lnTo>
                  <a:lnTo>
                    <a:pt x="441007" y="90792"/>
                  </a:lnTo>
                  <a:lnTo>
                    <a:pt x="441121" y="90601"/>
                  </a:lnTo>
                  <a:lnTo>
                    <a:pt x="441236" y="90411"/>
                  </a:lnTo>
                  <a:lnTo>
                    <a:pt x="474345" y="68681"/>
                  </a:lnTo>
                  <a:lnTo>
                    <a:pt x="482917" y="69519"/>
                  </a:lnTo>
                  <a:lnTo>
                    <a:pt x="509485" y="99136"/>
                  </a:lnTo>
                  <a:lnTo>
                    <a:pt x="510921" y="106870"/>
                  </a:lnTo>
                  <a:lnTo>
                    <a:pt x="510921" y="62966"/>
                  </a:lnTo>
                  <a:lnTo>
                    <a:pt x="508457" y="60680"/>
                  </a:lnTo>
                  <a:lnTo>
                    <a:pt x="498538" y="54965"/>
                  </a:lnTo>
                  <a:lnTo>
                    <a:pt x="487222" y="51536"/>
                  </a:lnTo>
                  <a:lnTo>
                    <a:pt x="474345" y="50393"/>
                  </a:lnTo>
                  <a:lnTo>
                    <a:pt x="461429" y="51536"/>
                  </a:lnTo>
                  <a:lnTo>
                    <a:pt x="423037" y="78689"/>
                  </a:lnTo>
                  <a:lnTo>
                    <a:pt x="413385" y="120586"/>
                  </a:lnTo>
                  <a:lnTo>
                    <a:pt x="414502" y="135712"/>
                  </a:lnTo>
                  <a:lnTo>
                    <a:pt x="439648" y="177355"/>
                  </a:lnTo>
                  <a:lnTo>
                    <a:pt x="475869" y="187642"/>
                  </a:lnTo>
                  <a:lnTo>
                    <a:pt x="486740" y="186842"/>
                  </a:lnTo>
                  <a:lnTo>
                    <a:pt x="521322" y="169354"/>
                  </a:lnTo>
                  <a:lnTo>
                    <a:pt x="525678" y="163258"/>
                  </a:lnTo>
                  <a:lnTo>
                    <a:pt x="530136" y="154686"/>
                  </a:lnTo>
                  <a:lnTo>
                    <a:pt x="533869" y="144970"/>
                  </a:lnTo>
                  <a:lnTo>
                    <a:pt x="510921" y="141922"/>
                  </a:lnTo>
                  <a:lnTo>
                    <a:pt x="507873" y="151066"/>
                  </a:lnTo>
                  <a:lnTo>
                    <a:pt x="503301" y="158686"/>
                  </a:lnTo>
                  <a:lnTo>
                    <a:pt x="497205" y="163258"/>
                  </a:lnTo>
                  <a:lnTo>
                    <a:pt x="491109" y="166306"/>
                  </a:lnTo>
                  <a:lnTo>
                    <a:pt x="483489" y="169354"/>
                  </a:lnTo>
                  <a:lnTo>
                    <a:pt x="475869" y="169354"/>
                  </a:lnTo>
                  <a:lnTo>
                    <a:pt x="440055" y="143446"/>
                  </a:lnTo>
                  <a:lnTo>
                    <a:pt x="436245" y="125158"/>
                  </a:lnTo>
                  <a:lnTo>
                    <a:pt x="533869" y="125158"/>
                  </a:lnTo>
                  <a:lnTo>
                    <a:pt x="533869" y="119062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156364" y="1656873"/>
            <a:ext cx="1231265" cy="232410"/>
            <a:chOff x="2156364" y="1656873"/>
            <a:chExt cx="1231265" cy="232410"/>
          </a:xfrm>
        </p:grpSpPr>
        <p:pic>
          <p:nvPicPr>
            <p:cNvPr id="85" name="object 8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156364" y="1704117"/>
              <a:ext cx="250221" cy="1845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40114" y="1704117"/>
              <a:ext cx="106775" cy="13420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569749" y="1661350"/>
              <a:ext cx="195167" cy="18002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786348" y="1661350"/>
              <a:ext cx="272986" cy="18002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82188" y="1656879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89" h="181610">
                  <a:moveTo>
                    <a:pt x="21336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80"/>
                  </a:lnTo>
                  <a:close/>
                </a:path>
                <a:path w="21589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126390" y="1704117"/>
              <a:ext cx="122015" cy="13725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280505" y="1704117"/>
              <a:ext cx="106679" cy="134207"/>
            </a:xfrm>
            <a:prstGeom prst="rect">
              <a:avLst/>
            </a:prstGeom>
          </p:spPr>
        </p:pic>
      </p:grpSp>
      <p:grpSp>
        <p:nvGrpSpPr>
          <p:cNvPr id="92" name="object 92"/>
          <p:cNvGrpSpPr/>
          <p:nvPr/>
        </p:nvGrpSpPr>
        <p:grpSpPr>
          <a:xfrm>
            <a:off x="721233" y="2025745"/>
            <a:ext cx="418465" cy="183515"/>
            <a:chOff x="721233" y="2025745"/>
            <a:chExt cx="418465" cy="183515"/>
          </a:xfrm>
        </p:grpSpPr>
        <p:sp>
          <p:nvSpPr>
            <p:cNvPr id="93" name="object 93"/>
            <p:cNvSpPr/>
            <p:nvPr/>
          </p:nvSpPr>
          <p:spPr>
            <a:xfrm>
              <a:off x="721220" y="2025751"/>
              <a:ext cx="143510" cy="180340"/>
            </a:xfrm>
            <a:custGeom>
              <a:avLst/>
              <a:gdLst/>
              <a:ahLst/>
              <a:cxnLst/>
              <a:rect l="l" t="t" r="r" b="b"/>
              <a:pathLst>
                <a:path w="143509" h="180339">
                  <a:moveTo>
                    <a:pt x="143357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9436" y="21590"/>
                  </a:lnTo>
                  <a:lnTo>
                    <a:pt x="59436" y="180340"/>
                  </a:lnTo>
                  <a:lnTo>
                    <a:pt x="83921" y="180340"/>
                  </a:lnTo>
                  <a:lnTo>
                    <a:pt x="83921" y="21590"/>
                  </a:lnTo>
                  <a:lnTo>
                    <a:pt x="143357" y="21590"/>
                  </a:lnTo>
                  <a:lnTo>
                    <a:pt x="1433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88968" y="2026062"/>
              <a:ext cx="106775" cy="18002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18603" y="2073306"/>
              <a:ext cx="120491" cy="135826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1236725" y="2025395"/>
            <a:ext cx="643890" cy="234315"/>
            <a:chOff x="1236725" y="2025395"/>
            <a:chExt cx="643890" cy="234315"/>
          </a:xfrm>
        </p:grpSpPr>
        <p:pic>
          <p:nvPicPr>
            <p:cNvPr id="97" name="object 9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36725" y="2026062"/>
              <a:ext cx="106775" cy="180022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373974" y="2026068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90" h="180339">
                  <a:moveTo>
                    <a:pt x="21336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50292"/>
                  </a:lnTo>
                  <a:close/>
                </a:path>
                <a:path w="21590" h="180339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27416" y="2073306"/>
              <a:ext cx="115919" cy="18611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572291" y="2026062"/>
              <a:ext cx="106775" cy="180022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709928" y="2025395"/>
              <a:ext cx="22860" cy="182880"/>
            </a:xfrm>
            <a:custGeom>
              <a:avLst/>
              <a:gdLst/>
              <a:ahLst/>
              <a:cxnLst/>
              <a:rect l="l" t="t" r="r" b="b"/>
              <a:pathLst>
                <a:path w="22860" h="182880">
                  <a:moveTo>
                    <a:pt x="22859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182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759838" y="2076354"/>
              <a:ext cx="120491" cy="183070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1961197" y="2025395"/>
            <a:ext cx="1165225" cy="231140"/>
            <a:chOff x="1961197" y="2025395"/>
            <a:chExt cx="1165225" cy="231140"/>
          </a:xfrm>
        </p:grpSpPr>
        <p:pic>
          <p:nvPicPr>
            <p:cNvPr id="104" name="object 10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61197" y="2026062"/>
              <a:ext cx="976121" cy="230314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2959608" y="2025395"/>
              <a:ext cx="22860" cy="182880"/>
            </a:xfrm>
            <a:custGeom>
              <a:avLst/>
              <a:gdLst/>
              <a:ahLst/>
              <a:cxnLst/>
              <a:rect l="l" t="t" r="r" b="b"/>
              <a:pathLst>
                <a:path w="22860" h="182880">
                  <a:moveTo>
                    <a:pt x="22859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182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005899" y="2073306"/>
              <a:ext cx="120491" cy="135826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3214877" y="2073306"/>
            <a:ext cx="627380" cy="183515"/>
            <a:chOff x="3214877" y="2073306"/>
            <a:chExt cx="627380" cy="183515"/>
          </a:xfrm>
        </p:grpSpPr>
        <p:pic>
          <p:nvPicPr>
            <p:cNvPr id="108" name="object 10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214877" y="2073306"/>
              <a:ext cx="108299" cy="13582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349085" y="2076354"/>
              <a:ext cx="106775" cy="13277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497008" y="2073306"/>
              <a:ext cx="250126" cy="18307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771614" y="2073306"/>
              <a:ext cx="70103" cy="132778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3921061" y="2025395"/>
            <a:ext cx="544830" cy="184150"/>
            <a:chOff x="3921061" y="2025395"/>
            <a:chExt cx="544830" cy="184150"/>
          </a:xfrm>
        </p:grpSpPr>
        <p:pic>
          <p:nvPicPr>
            <p:cNvPr id="113" name="object 11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921061" y="2073306"/>
              <a:ext cx="120491" cy="135826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4064508" y="2025395"/>
              <a:ext cx="22860" cy="182880"/>
            </a:xfrm>
            <a:custGeom>
              <a:avLst/>
              <a:gdLst/>
              <a:ahLst/>
              <a:cxnLst/>
              <a:rect l="l" t="t" r="r" b="b"/>
              <a:pathLst>
                <a:path w="22860" h="182880">
                  <a:moveTo>
                    <a:pt x="22859" y="182879"/>
                  </a:moveTo>
                  <a:lnTo>
                    <a:pt x="0" y="182879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1828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128420" y="2026062"/>
              <a:ext cx="239458" cy="183070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4390631" y="2025395"/>
              <a:ext cx="74930" cy="182880"/>
            </a:xfrm>
            <a:custGeom>
              <a:avLst/>
              <a:gdLst/>
              <a:ahLst/>
              <a:cxnLst/>
              <a:rect l="l" t="t" r="r" b="b"/>
              <a:pathLst>
                <a:path w="74929" h="182880">
                  <a:moveTo>
                    <a:pt x="22860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22860" y="182880"/>
                  </a:lnTo>
                  <a:lnTo>
                    <a:pt x="22860" y="0"/>
                  </a:lnTo>
                  <a:close/>
                </a:path>
                <a:path w="74929" h="182880">
                  <a:moveTo>
                    <a:pt x="74866" y="50965"/>
                  </a:moveTo>
                  <a:lnTo>
                    <a:pt x="53530" y="50965"/>
                  </a:lnTo>
                  <a:lnTo>
                    <a:pt x="53530" y="180695"/>
                  </a:lnTo>
                  <a:lnTo>
                    <a:pt x="74866" y="180695"/>
                  </a:lnTo>
                  <a:lnTo>
                    <a:pt x="74866" y="50965"/>
                  </a:lnTo>
                  <a:close/>
                </a:path>
                <a:path w="74929" h="182880">
                  <a:moveTo>
                    <a:pt x="74866" y="673"/>
                  </a:moveTo>
                  <a:lnTo>
                    <a:pt x="53530" y="673"/>
                  </a:lnTo>
                  <a:lnTo>
                    <a:pt x="53530" y="26581"/>
                  </a:lnTo>
                  <a:lnTo>
                    <a:pt x="74866" y="26581"/>
                  </a:lnTo>
                  <a:lnTo>
                    <a:pt x="74866" y="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4570761" y="2026062"/>
            <a:ext cx="305435" cy="183515"/>
            <a:chOff x="4570761" y="2026062"/>
            <a:chExt cx="305435" cy="183515"/>
          </a:xfrm>
        </p:grpSpPr>
        <p:sp>
          <p:nvSpPr>
            <p:cNvPr id="118" name="object 118"/>
            <p:cNvSpPr/>
            <p:nvPr/>
          </p:nvSpPr>
          <p:spPr>
            <a:xfrm>
              <a:off x="4570755" y="2026069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89" h="180339">
                  <a:moveTo>
                    <a:pt x="21336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50292"/>
                  </a:lnTo>
                  <a:close/>
                </a:path>
                <a:path w="21589" h="180339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624101" y="2073306"/>
              <a:ext cx="123539" cy="13582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769072" y="2073306"/>
              <a:ext cx="106775" cy="132778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4964239" y="2030634"/>
            <a:ext cx="622300" cy="179070"/>
            <a:chOff x="4964239" y="2030634"/>
            <a:chExt cx="622300" cy="179070"/>
          </a:xfrm>
        </p:grpSpPr>
        <p:pic>
          <p:nvPicPr>
            <p:cNvPr id="122" name="object 12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964239" y="2073306"/>
              <a:ext cx="306609" cy="13582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293709" y="2030634"/>
              <a:ext cx="187547" cy="178498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516403" y="2073306"/>
              <a:ext cx="70103" cy="132778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>
            <a:off x="5655183" y="2025395"/>
            <a:ext cx="767715" cy="234315"/>
            <a:chOff x="5655183" y="2025395"/>
            <a:chExt cx="767715" cy="234315"/>
          </a:xfrm>
        </p:grpSpPr>
        <p:pic>
          <p:nvPicPr>
            <p:cNvPr id="126" name="object 12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655183" y="2073306"/>
              <a:ext cx="112871" cy="18307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809202" y="2076354"/>
              <a:ext cx="106775" cy="132778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5946445" y="2026068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60" h="180339">
                  <a:moveTo>
                    <a:pt x="22860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50292"/>
                  </a:lnTo>
                  <a:close/>
                </a:path>
                <a:path w="22860" h="18033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992272" y="2073306"/>
              <a:ext cx="114300" cy="135826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6126480" y="2025395"/>
              <a:ext cx="147955" cy="182880"/>
            </a:xfrm>
            <a:custGeom>
              <a:avLst/>
              <a:gdLst/>
              <a:ahLst/>
              <a:cxnLst/>
              <a:rect l="l" t="t" r="r" b="b"/>
              <a:pathLst>
                <a:path w="147954" h="182880">
                  <a:moveTo>
                    <a:pt x="108292" y="180695"/>
                  </a:moveTo>
                  <a:lnTo>
                    <a:pt x="53340" y="98298"/>
                  </a:lnTo>
                  <a:lnTo>
                    <a:pt x="102108" y="50965"/>
                  </a:lnTo>
                  <a:lnTo>
                    <a:pt x="74676" y="50965"/>
                  </a:lnTo>
                  <a:lnTo>
                    <a:pt x="21336" y="102870"/>
                  </a:lnTo>
                  <a:lnTo>
                    <a:pt x="21336" y="673"/>
                  </a:lnTo>
                  <a:lnTo>
                    <a:pt x="0" y="673"/>
                  </a:lnTo>
                  <a:lnTo>
                    <a:pt x="0" y="180695"/>
                  </a:lnTo>
                  <a:lnTo>
                    <a:pt x="21336" y="180695"/>
                  </a:lnTo>
                  <a:lnTo>
                    <a:pt x="21336" y="128778"/>
                  </a:lnTo>
                  <a:lnTo>
                    <a:pt x="36576" y="113538"/>
                  </a:lnTo>
                  <a:lnTo>
                    <a:pt x="80772" y="180695"/>
                  </a:lnTo>
                  <a:lnTo>
                    <a:pt x="108292" y="180695"/>
                  </a:lnTo>
                  <a:close/>
                </a:path>
                <a:path w="147954" h="182880">
                  <a:moveTo>
                    <a:pt x="147815" y="0"/>
                  </a:moveTo>
                  <a:lnTo>
                    <a:pt x="124968" y="0"/>
                  </a:lnTo>
                  <a:lnTo>
                    <a:pt x="124968" y="182880"/>
                  </a:lnTo>
                  <a:lnTo>
                    <a:pt x="147815" y="182880"/>
                  </a:lnTo>
                  <a:lnTo>
                    <a:pt x="1478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301835" y="2076354"/>
              <a:ext cx="120491" cy="183070"/>
            </a:xfrm>
            <a:prstGeom prst="rect">
              <a:avLst/>
            </a:prstGeom>
          </p:spPr>
        </p:pic>
      </p:grpSp>
      <p:pic>
        <p:nvPicPr>
          <p:cNvPr id="132" name="object 13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31900" y="2335720"/>
            <a:ext cx="1162145" cy="225742"/>
          </a:xfrm>
          <a:prstGeom prst="rect">
            <a:avLst/>
          </a:prstGeom>
        </p:spPr>
      </p:pic>
      <p:grpSp>
        <p:nvGrpSpPr>
          <p:cNvPr id="133" name="object 133"/>
          <p:cNvGrpSpPr/>
          <p:nvPr/>
        </p:nvGrpSpPr>
        <p:grpSpPr>
          <a:xfrm>
            <a:off x="1993201" y="2331148"/>
            <a:ext cx="377190" cy="183515"/>
            <a:chOff x="1993201" y="2331148"/>
            <a:chExt cx="377190" cy="183515"/>
          </a:xfrm>
        </p:grpSpPr>
        <p:sp>
          <p:nvSpPr>
            <p:cNvPr id="134" name="object 134"/>
            <p:cNvSpPr/>
            <p:nvPr/>
          </p:nvSpPr>
          <p:spPr>
            <a:xfrm>
              <a:off x="1993188" y="2331148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60" h="180339">
                  <a:moveTo>
                    <a:pt x="22860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50292"/>
                  </a:lnTo>
                  <a:close/>
                </a:path>
                <a:path w="22860" h="18033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045112" y="2378392"/>
              <a:ext cx="106680" cy="132778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180843" y="2335720"/>
              <a:ext cx="189071" cy="178498"/>
            </a:xfrm>
            <a:prstGeom prst="rect">
              <a:avLst/>
            </a:prstGeom>
          </p:spPr>
        </p:pic>
      </p:grpSp>
      <p:grpSp>
        <p:nvGrpSpPr>
          <p:cNvPr id="137" name="object 137"/>
          <p:cNvGrpSpPr/>
          <p:nvPr/>
        </p:nvGrpSpPr>
        <p:grpSpPr>
          <a:xfrm>
            <a:off x="2453830" y="2331148"/>
            <a:ext cx="335915" cy="183515"/>
            <a:chOff x="2453830" y="2331148"/>
            <a:chExt cx="335915" cy="183515"/>
          </a:xfrm>
        </p:grpSpPr>
        <p:pic>
          <p:nvPicPr>
            <p:cNvPr id="138" name="object 13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453830" y="2335720"/>
              <a:ext cx="64008" cy="17697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539269" y="2331148"/>
              <a:ext cx="106680" cy="180022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668905" y="2378392"/>
              <a:ext cx="120491" cy="135826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2886932" y="2328100"/>
            <a:ext cx="942975" cy="186690"/>
            <a:chOff x="2886932" y="2328100"/>
            <a:chExt cx="942975" cy="186690"/>
          </a:xfrm>
        </p:grpSpPr>
        <p:sp>
          <p:nvSpPr>
            <p:cNvPr id="142" name="object 142"/>
            <p:cNvSpPr/>
            <p:nvPr/>
          </p:nvSpPr>
          <p:spPr>
            <a:xfrm>
              <a:off x="2886925" y="2331148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89" h="180339">
                  <a:moveTo>
                    <a:pt x="21336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50292"/>
                  </a:lnTo>
                  <a:close/>
                </a:path>
                <a:path w="21589" h="180339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949511" y="2335720"/>
              <a:ext cx="323373" cy="178498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3295738" y="2328113"/>
              <a:ext cx="534035" cy="186690"/>
            </a:xfrm>
            <a:custGeom>
              <a:avLst/>
              <a:gdLst/>
              <a:ahLst/>
              <a:cxnLst/>
              <a:rect l="l" t="t" r="r" b="b"/>
              <a:pathLst>
                <a:path w="534035" h="186689">
                  <a:moveTo>
                    <a:pt x="146405" y="1524"/>
                  </a:moveTo>
                  <a:lnTo>
                    <a:pt x="138785" y="0"/>
                  </a:lnTo>
                  <a:lnTo>
                    <a:pt x="115925" y="0"/>
                  </a:lnTo>
                  <a:lnTo>
                    <a:pt x="89916" y="22860"/>
                  </a:lnTo>
                  <a:lnTo>
                    <a:pt x="89916" y="53340"/>
                  </a:lnTo>
                  <a:lnTo>
                    <a:pt x="70104" y="53340"/>
                  </a:lnTo>
                  <a:lnTo>
                    <a:pt x="70104" y="55473"/>
                  </a:lnTo>
                  <a:lnTo>
                    <a:pt x="64008" y="51816"/>
                  </a:lnTo>
                  <a:lnTo>
                    <a:pt x="56388" y="50292"/>
                  </a:lnTo>
                  <a:lnTo>
                    <a:pt x="42672" y="50292"/>
                  </a:lnTo>
                  <a:lnTo>
                    <a:pt x="38100" y="51816"/>
                  </a:lnTo>
                  <a:lnTo>
                    <a:pt x="35052" y="53340"/>
                  </a:lnTo>
                  <a:lnTo>
                    <a:pt x="30480" y="56388"/>
                  </a:lnTo>
                  <a:lnTo>
                    <a:pt x="25908" y="62572"/>
                  </a:lnTo>
                  <a:lnTo>
                    <a:pt x="19812" y="73240"/>
                  </a:lnTo>
                  <a:lnTo>
                    <a:pt x="19812" y="53340"/>
                  </a:lnTo>
                  <a:lnTo>
                    <a:pt x="0" y="53340"/>
                  </a:lnTo>
                  <a:lnTo>
                    <a:pt x="0" y="183070"/>
                  </a:lnTo>
                  <a:lnTo>
                    <a:pt x="22860" y="183070"/>
                  </a:lnTo>
                  <a:lnTo>
                    <a:pt x="22860" y="114388"/>
                  </a:lnTo>
                  <a:lnTo>
                    <a:pt x="23126" y="107772"/>
                  </a:lnTo>
                  <a:lnTo>
                    <a:pt x="42672" y="73240"/>
                  </a:lnTo>
                  <a:lnTo>
                    <a:pt x="53340" y="73240"/>
                  </a:lnTo>
                  <a:lnTo>
                    <a:pt x="57912" y="74764"/>
                  </a:lnTo>
                  <a:lnTo>
                    <a:pt x="64008" y="77812"/>
                  </a:lnTo>
                  <a:lnTo>
                    <a:pt x="70104" y="60680"/>
                  </a:lnTo>
                  <a:lnTo>
                    <a:pt x="70104" y="70192"/>
                  </a:lnTo>
                  <a:lnTo>
                    <a:pt x="89916" y="70192"/>
                  </a:lnTo>
                  <a:lnTo>
                    <a:pt x="89916" y="183070"/>
                  </a:lnTo>
                  <a:lnTo>
                    <a:pt x="111353" y="183070"/>
                  </a:lnTo>
                  <a:lnTo>
                    <a:pt x="111353" y="70192"/>
                  </a:lnTo>
                  <a:lnTo>
                    <a:pt x="137261" y="70192"/>
                  </a:lnTo>
                  <a:lnTo>
                    <a:pt x="137261" y="53340"/>
                  </a:lnTo>
                  <a:lnTo>
                    <a:pt x="111353" y="53340"/>
                  </a:lnTo>
                  <a:lnTo>
                    <a:pt x="111353" y="32004"/>
                  </a:lnTo>
                  <a:lnTo>
                    <a:pt x="112877" y="27432"/>
                  </a:lnTo>
                  <a:lnTo>
                    <a:pt x="118973" y="21336"/>
                  </a:lnTo>
                  <a:lnTo>
                    <a:pt x="123545" y="19812"/>
                  </a:lnTo>
                  <a:lnTo>
                    <a:pt x="138785" y="19812"/>
                  </a:lnTo>
                  <a:lnTo>
                    <a:pt x="143357" y="21336"/>
                  </a:lnTo>
                  <a:lnTo>
                    <a:pt x="146405" y="1524"/>
                  </a:lnTo>
                  <a:close/>
                </a:path>
                <a:path w="534035" h="186689">
                  <a:moveTo>
                    <a:pt x="271462" y="183057"/>
                  </a:moveTo>
                  <a:lnTo>
                    <a:pt x="265366" y="173913"/>
                  </a:lnTo>
                  <a:lnTo>
                    <a:pt x="265366" y="167817"/>
                  </a:lnTo>
                  <a:lnTo>
                    <a:pt x="264490" y="162064"/>
                  </a:lnTo>
                  <a:lnTo>
                    <a:pt x="264388" y="160197"/>
                  </a:lnTo>
                  <a:lnTo>
                    <a:pt x="264299" y="158673"/>
                  </a:lnTo>
                  <a:lnTo>
                    <a:pt x="264223" y="157226"/>
                  </a:lnTo>
                  <a:lnTo>
                    <a:pt x="264058" y="154101"/>
                  </a:lnTo>
                  <a:lnTo>
                    <a:pt x="263969" y="149529"/>
                  </a:lnTo>
                  <a:lnTo>
                    <a:pt x="263855" y="117436"/>
                  </a:lnTo>
                  <a:lnTo>
                    <a:pt x="263842" y="82384"/>
                  </a:lnTo>
                  <a:lnTo>
                    <a:pt x="262318" y="79336"/>
                  </a:lnTo>
                  <a:lnTo>
                    <a:pt x="259651" y="68668"/>
                  </a:lnTo>
                  <a:lnTo>
                    <a:pt x="259270" y="67144"/>
                  </a:lnTo>
                  <a:lnTo>
                    <a:pt x="251650" y="59524"/>
                  </a:lnTo>
                  <a:lnTo>
                    <a:pt x="247078" y="56375"/>
                  </a:lnTo>
                  <a:lnTo>
                    <a:pt x="240982" y="53327"/>
                  </a:lnTo>
                  <a:lnTo>
                    <a:pt x="234975" y="51574"/>
                  </a:lnTo>
                  <a:lnTo>
                    <a:pt x="227711" y="50571"/>
                  </a:lnTo>
                  <a:lnTo>
                    <a:pt x="226352" y="50571"/>
                  </a:lnTo>
                  <a:lnTo>
                    <a:pt x="220205" y="50279"/>
                  </a:lnTo>
                  <a:lnTo>
                    <a:pt x="213461" y="50279"/>
                  </a:lnTo>
                  <a:lnTo>
                    <a:pt x="204838" y="50571"/>
                  </a:lnTo>
                  <a:lnTo>
                    <a:pt x="167741" y="62572"/>
                  </a:lnTo>
                  <a:lnTo>
                    <a:pt x="154025" y="90004"/>
                  </a:lnTo>
                  <a:lnTo>
                    <a:pt x="175361" y="93052"/>
                  </a:lnTo>
                  <a:lnTo>
                    <a:pt x="178409" y="83908"/>
                  </a:lnTo>
                  <a:lnTo>
                    <a:pt x="181457" y="77812"/>
                  </a:lnTo>
                  <a:lnTo>
                    <a:pt x="186029" y="73240"/>
                  </a:lnTo>
                  <a:lnTo>
                    <a:pt x="192125" y="70192"/>
                  </a:lnTo>
                  <a:lnTo>
                    <a:pt x="199745" y="68668"/>
                  </a:lnTo>
                  <a:lnTo>
                    <a:pt x="210413" y="68668"/>
                  </a:lnTo>
                  <a:lnTo>
                    <a:pt x="217881" y="68999"/>
                  </a:lnTo>
                  <a:lnTo>
                    <a:pt x="224358" y="70192"/>
                  </a:lnTo>
                  <a:lnTo>
                    <a:pt x="229984" y="72529"/>
                  </a:lnTo>
                  <a:lnTo>
                    <a:pt x="234886" y="76288"/>
                  </a:lnTo>
                  <a:lnTo>
                    <a:pt x="239458" y="79336"/>
                  </a:lnTo>
                  <a:lnTo>
                    <a:pt x="240982" y="85432"/>
                  </a:lnTo>
                  <a:lnTo>
                    <a:pt x="240982" y="100672"/>
                  </a:lnTo>
                  <a:lnTo>
                    <a:pt x="240982" y="117436"/>
                  </a:lnTo>
                  <a:lnTo>
                    <a:pt x="240982" y="135724"/>
                  </a:lnTo>
                  <a:lnTo>
                    <a:pt x="239458" y="143344"/>
                  </a:lnTo>
                  <a:lnTo>
                    <a:pt x="237934" y="148005"/>
                  </a:lnTo>
                  <a:lnTo>
                    <a:pt x="234886" y="154101"/>
                  </a:lnTo>
                  <a:lnTo>
                    <a:pt x="230314" y="160197"/>
                  </a:lnTo>
                  <a:lnTo>
                    <a:pt x="222694" y="163245"/>
                  </a:lnTo>
                  <a:lnTo>
                    <a:pt x="216509" y="167817"/>
                  </a:lnTo>
                  <a:lnTo>
                    <a:pt x="208889" y="169341"/>
                  </a:lnTo>
                  <a:lnTo>
                    <a:pt x="192125" y="169341"/>
                  </a:lnTo>
                  <a:lnTo>
                    <a:pt x="184505" y="167817"/>
                  </a:lnTo>
                  <a:lnTo>
                    <a:pt x="175361" y="158673"/>
                  </a:lnTo>
                  <a:lnTo>
                    <a:pt x="173837" y="154101"/>
                  </a:lnTo>
                  <a:lnTo>
                    <a:pt x="173837" y="144868"/>
                  </a:lnTo>
                  <a:lnTo>
                    <a:pt x="175361" y="140296"/>
                  </a:lnTo>
                  <a:lnTo>
                    <a:pt x="178409" y="134200"/>
                  </a:lnTo>
                  <a:lnTo>
                    <a:pt x="181457" y="132676"/>
                  </a:lnTo>
                  <a:lnTo>
                    <a:pt x="186029" y="131152"/>
                  </a:lnTo>
                  <a:lnTo>
                    <a:pt x="189077" y="129628"/>
                  </a:lnTo>
                  <a:lnTo>
                    <a:pt x="195173" y="128104"/>
                  </a:lnTo>
                  <a:lnTo>
                    <a:pt x="204317" y="126580"/>
                  </a:lnTo>
                  <a:lnTo>
                    <a:pt x="216039" y="124294"/>
                  </a:lnTo>
                  <a:lnTo>
                    <a:pt x="226072" y="122008"/>
                  </a:lnTo>
                  <a:lnTo>
                    <a:pt x="234391" y="119722"/>
                  </a:lnTo>
                  <a:lnTo>
                    <a:pt x="240982" y="117436"/>
                  </a:lnTo>
                  <a:lnTo>
                    <a:pt x="240982" y="100672"/>
                  </a:lnTo>
                  <a:lnTo>
                    <a:pt x="234137" y="102717"/>
                  </a:lnTo>
                  <a:lnTo>
                    <a:pt x="225120" y="104482"/>
                  </a:lnTo>
                  <a:lnTo>
                    <a:pt x="192125" y="109816"/>
                  </a:lnTo>
                  <a:lnTo>
                    <a:pt x="186029" y="109816"/>
                  </a:lnTo>
                  <a:lnTo>
                    <a:pt x="181457" y="111340"/>
                  </a:lnTo>
                  <a:lnTo>
                    <a:pt x="150977" y="137248"/>
                  </a:lnTo>
                  <a:lnTo>
                    <a:pt x="149453" y="141820"/>
                  </a:lnTo>
                  <a:lnTo>
                    <a:pt x="149453" y="149529"/>
                  </a:lnTo>
                  <a:lnTo>
                    <a:pt x="175552" y="183629"/>
                  </a:lnTo>
                  <a:lnTo>
                    <a:pt x="195173" y="186105"/>
                  </a:lnTo>
                  <a:lnTo>
                    <a:pt x="204317" y="186105"/>
                  </a:lnTo>
                  <a:lnTo>
                    <a:pt x="211937" y="184581"/>
                  </a:lnTo>
                  <a:lnTo>
                    <a:pt x="219557" y="181533"/>
                  </a:lnTo>
                  <a:lnTo>
                    <a:pt x="225323" y="179616"/>
                  </a:lnTo>
                  <a:lnTo>
                    <a:pt x="231063" y="176390"/>
                  </a:lnTo>
                  <a:lnTo>
                    <a:pt x="236791" y="172326"/>
                  </a:lnTo>
                  <a:lnTo>
                    <a:pt x="240576" y="169341"/>
                  </a:lnTo>
                  <a:lnTo>
                    <a:pt x="242506" y="167817"/>
                  </a:lnTo>
                  <a:lnTo>
                    <a:pt x="244030" y="173913"/>
                  </a:lnTo>
                  <a:lnTo>
                    <a:pt x="247078" y="183057"/>
                  </a:lnTo>
                  <a:lnTo>
                    <a:pt x="271462" y="183057"/>
                  </a:lnTo>
                  <a:close/>
                </a:path>
                <a:path w="534035" h="186689">
                  <a:moveTo>
                    <a:pt x="401104" y="138772"/>
                  </a:moveTo>
                  <a:lnTo>
                    <a:pt x="379768" y="135724"/>
                  </a:lnTo>
                  <a:lnTo>
                    <a:pt x="378307" y="143408"/>
                  </a:lnTo>
                  <a:lnTo>
                    <a:pt x="376148" y="150253"/>
                  </a:lnTo>
                  <a:lnTo>
                    <a:pt x="373113" y="155956"/>
                  </a:lnTo>
                  <a:lnTo>
                    <a:pt x="369100" y="160210"/>
                  </a:lnTo>
                  <a:lnTo>
                    <a:pt x="363004" y="166306"/>
                  </a:lnTo>
                  <a:lnTo>
                    <a:pt x="355384" y="167830"/>
                  </a:lnTo>
                  <a:lnTo>
                    <a:pt x="347764" y="167830"/>
                  </a:lnTo>
                  <a:lnTo>
                    <a:pt x="313372" y="140538"/>
                  </a:lnTo>
                  <a:lnTo>
                    <a:pt x="311086" y="117436"/>
                  </a:lnTo>
                  <a:lnTo>
                    <a:pt x="311658" y="105702"/>
                  </a:lnTo>
                  <a:lnTo>
                    <a:pt x="332816" y="71145"/>
                  </a:lnTo>
                  <a:lnTo>
                    <a:pt x="347764" y="68668"/>
                  </a:lnTo>
                  <a:lnTo>
                    <a:pt x="355384" y="68668"/>
                  </a:lnTo>
                  <a:lnTo>
                    <a:pt x="378244" y="94576"/>
                  </a:lnTo>
                  <a:lnTo>
                    <a:pt x="399580" y="91528"/>
                  </a:lnTo>
                  <a:lnTo>
                    <a:pt x="375399" y="56108"/>
                  </a:lnTo>
                  <a:lnTo>
                    <a:pt x="347764" y="50292"/>
                  </a:lnTo>
                  <a:lnTo>
                    <a:pt x="339064" y="50622"/>
                  </a:lnTo>
                  <a:lnTo>
                    <a:pt x="303276" y="67144"/>
                  </a:lnTo>
                  <a:lnTo>
                    <a:pt x="288531" y="108077"/>
                  </a:lnTo>
                  <a:lnTo>
                    <a:pt x="288226" y="118960"/>
                  </a:lnTo>
                  <a:lnTo>
                    <a:pt x="289102" y="134124"/>
                  </a:lnTo>
                  <a:lnTo>
                    <a:pt x="312940" y="176466"/>
                  </a:lnTo>
                  <a:lnTo>
                    <a:pt x="347764" y="186118"/>
                  </a:lnTo>
                  <a:lnTo>
                    <a:pt x="357733" y="185280"/>
                  </a:lnTo>
                  <a:lnTo>
                    <a:pt x="395389" y="158673"/>
                  </a:lnTo>
                  <a:lnTo>
                    <a:pt x="401104" y="138772"/>
                  </a:lnTo>
                  <a:close/>
                </a:path>
                <a:path w="534035" h="186689">
                  <a:moveTo>
                    <a:pt x="533869" y="117436"/>
                  </a:moveTo>
                  <a:lnTo>
                    <a:pt x="532968" y="105244"/>
                  </a:lnTo>
                  <a:lnTo>
                    <a:pt x="532866" y="103809"/>
                  </a:lnTo>
                  <a:lnTo>
                    <a:pt x="532752" y="102285"/>
                  </a:lnTo>
                  <a:lnTo>
                    <a:pt x="529488" y="88861"/>
                  </a:lnTo>
                  <a:lnTo>
                    <a:pt x="524192" y="77139"/>
                  </a:lnTo>
                  <a:lnTo>
                    <a:pt x="518109" y="68668"/>
                  </a:lnTo>
                  <a:lnTo>
                    <a:pt x="517017" y="67144"/>
                  </a:lnTo>
                  <a:lnTo>
                    <a:pt x="510921" y="61607"/>
                  </a:lnTo>
                  <a:lnTo>
                    <a:pt x="510921" y="105244"/>
                  </a:lnTo>
                  <a:lnTo>
                    <a:pt x="437769" y="105244"/>
                  </a:lnTo>
                  <a:lnTo>
                    <a:pt x="460819" y="70954"/>
                  </a:lnTo>
                  <a:lnTo>
                    <a:pt x="474345" y="68668"/>
                  </a:lnTo>
                  <a:lnTo>
                    <a:pt x="482257" y="69240"/>
                  </a:lnTo>
                  <a:lnTo>
                    <a:pt x="482739" y="69240"/>
                  </a:lnTo>
                  <a:lnTo>
                    <a:pt x="509485" y="97790"/>
                  </a:lnTo>
                  <a:lnTo>
                    <a:pt x="510921" y="105244"/>
                  </a:lnTo>
                  <a:lnTo>
                    <a:pt x="510921" y="61607"/>
                  </a:lnTo>
                  <a:lnTo>
                    <a:pt x="508419" y="59321"/>
                  </a:lnTo>
                  <a:lnTo>
                    <a:pt x="498538" y="54102"/>
                  </a:lnTo>
                  <a:lnTo>
                    <a:pt x="487222" y="51193"/>
                  </a:lnTo>
                  <a:lnTo>
                    <a:pt x="474345" y="50279"/>
                  </a:lnTo>
                  <a:lnTo>
                    <a:pt x="461441" y="51435"/>
                  </a:lnTo>
                  <a:lnTo>
                    <a:pt x="423024" y="78663"/>
                  </a:lnTo>
                  <a:lnTo>
                    <a:pt x="414401" y="105244"/>
                  </a:lnTo>
                  <a:lnTo>
                    <a:pt x="413385" y="118960"/>
                  </a:lnTo>
                  <a:lnTo>
                    <a:pt x="423024" y="159334"/>
                  </a:lnTo>
                  <a:lnTo>
                    <a:pt x="461860" y="184988"/>
                  </a:lnTo>
                  <a:lnTo>
                    <a:pt x="475869" y="186105"/>
                  </a:lnTo>
                  <a:lnTo>
                    <a:pt x="486727" y="185521"/>
                  </a:lnTo>
                  <a:lnTo>
                    <a:pt x="520776" y="167817"/>
                  </a:lnTo>
                  <a:lnTo>
                    <a:pt x="525487" y="161912"/>
                  </a:lnTo>
                  <a:lnTo>
                    <a:pt x="525589" y="161721"/>
                  </a:lnTo>
                  <a:lnTo>
                    <a:pt x="530110" y="153758"/>
                  </a:lnTo>
                  <a:lnTo>
                    <a:pt x="533869" y="144868"/>
                  </a:lnTo>
                  <a:lnTo>
                    <a:pt x="510921" y="141820"/>
                  </a:lnTo>
                  <a:lnTo>
                    <a:pt x="506349" y="151053"/>
                  </a:lnTo>
                  <a:lnTo>
                    <a:pt x="501777" y="157149"/>
                  </a:lnTo>
                  <a:lnTo>
                    <a:pt x="497205" y="161721"/>
                  </a:lnTo>
                  <a:lnTo>
                    <a:pt x="491109" y="166293"/>
                  </a:lnTo>
                  <a:lnTo>
                    <a:pt x="483489" y="167817"/>
                  </a:lnTo>
                  <a:lnTo>
                    <a:pt x="475869" y="167817"/>
                  </a:lnTo>
                  <a:lnTo>
                    <a:pt x="440055" y="143205"/>
                  </a:lnTo>
                  <a:lnTo>
                    <a:pt x="436245" y="123532"/>
                  </a:lnTo>
                  <a:lnTo>
                    <a:pt x="533869" y="123532"/>
                  </a:lnTo>
                  <a:lnTo>
                    <a:pt x="533869" y="117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5" name="object 145"/>
          <p:cNvGrpSpPr/>
          <p:nvPr/>
        </p:nvGrpSpPr>
        <p:grpSpPr>
          <a:xfrm>
            <a:off x="3927157" y="2331148"/>
            <a:ext cx="916940" cy="183515"/>
            <a:chOff x="3927157" y="2331148"/>
            <a:chExt cx="916940" cy="183515"/>
          </a:xfrm>
        </p:grpSpPr>
        <p:pic>
          <p:nvPicPr>
            <p:cNvPr id="146" name="object 14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927157" y="2331148"/>
              <a:ext cx="250126" cy="183070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4198709" y="2335720"/>
              <a:ext cx="514350" cy="179070"/>
            </a:xfrm>
            <a:custGeom>
              <a:avLst/>
              <a:gdLst/>
              <a:ahLst/>
              <a:cxnLst/>
              <a:rect l="l" t="t" r="r" b="b"/>
              <a:pathLst>
                <a:path w="514350" h="179069">
                  <a:moveTo>
                    <a:pt x="239356" y="45732"/>
                  </a:moveTo>
                  <a:lnTo>
                    <a:pt x="216496" y="45732"/>
                  </a:lnTo>
                  <a:lnTo>
                    <a:pt x="195160" y="120497"/>
                  </a:lnTo>
                  <a:lnTo>
                    <a:pt x="187540" y="146507"/>
                  </a:lnTo>
                  <a:lnTo>
                    <a:pt x="181356" y="120497"/>
                  </a:lnTo>
                  <a:lnTo>
                    <a:pt x="161544" y="45732"/>
                  </a:lnTo>
                  <a:lnTo>
                    <a:pt x="138684" y="45732"/>
                  </a:lnTo>
                  <a:lnTo>
                    <a:pt x="117348" y="122021"/>
                  </a:lnTo>
                  <a:lnTo>
                    <a:pt x="114465" y="133159"/>
                  </a:lnTo>
                  <a:lnTo>
                    <a:pt x="112585" y="141312"/>
                  </a:lnTo>
                  <a:lnTo>
                    <a:pt x="111252" y="148031"/>
                  </a:lnTo>
                  <a:lnTo>
                    <a:pt x="103632" y="120497"/>
                  </a:lnTo>
                  <a:lnTo>
                    <a:pt x="82296" y="45732"/>
                  </a:lnTo>
                  <a:lnTo>
                    <a:pt x="60960" y="45732"/>
                  </a:lnTo>
                  <a:lnTo>
                    <a:pt x="38100" y="45720"/>
                  </a:lnTo>
                  <a:lnTo>
                    <a:pt x="38100" y="0"/>
                  </a:lnTo>
                  <a:lnTo>
                    <a:pt x="16764" y="12192"/>
                  </a:lnTo>
                  <a:lnTo>
                    <a:pt x="16764" y="45720"/>
                  </a:lnTo>
                  <a:lnTo>
                    <a:pt x="0" y="45720"/>
                  </a:lnTo>
                  <a:lnTo>
                    <a:pt x="0" y="62585"/>
                  </a:lnTo>
                  <a:lnTo>
                    <a:pt x="16764" y="62585"/>
                  </a:lnTo>
                  <a:lnTo>
                    <a:pt x="16764" y="137261"/>
                  </a:lnTo>
                  <a:lnTo>
                    <a:pt x="16954" y="154305"/>
                  </a:lnTo>
                  <a:lnTo>
                    <a:pt x="28956" y="173926"/>
                  </a:lnTo>
                  <a:lnTo>
                    <a:pt x="32004" y="176974"/>
                  </a:lnTo>
                  <a:lnTo>
                    <a:pt x="57912" y="176974"/>
                  </a:lnTo>
                  <a:lnTo>
                    <a:pt x="64008" y="175450"/>
                  </a:lnTo>
                  <a:lnTo>
                    <a:pt x="60960" y="155638"/>
                  </a:lnTo>
                  <a:lnTo>
                    <a:pt x="56388" y="157162"/>
                  </a:lnTo>
                  <a:lnTo>
                    <a:pt x="44196" y="157162"/>
                  </a:lnTo>
                  <a:lnTo>
                    <a:pt x="39624" y="152590"/>
                  </a:lnTo>
                  <a:lnTo>
                    <a:pt x="39624" y="151066"/>
                  </a:lnTo>
                  <a:lnTo>
                    <a:pt x="38100" y="149542"/>
                  </a:lnTo>
                  <a:lnTo>
                    <a:pt x="38100" y="62585"/>
                  </a:lnTo>
                  <a:lnTo>
                    <a:pt x="60960" y="62585"/>
                  </a:lnTo>
                  <a:lnTo>
                    <a:pt x="60960" y="50723"/>
                  </a:lnTo>
                  <a:lnTo>
                    <a:pt x="99060" y="175463"/>
                  </a:lnTo>
                  <a:lnTo>
                    <a:pt x="121920" y="175463"/>
                  </a:lnTo>
                  <a:lnTo>
                    <a:pt x="149352" y="74777"/>
                  </a:lnTo>
                  <a:lnTo>
                    <a:pt x="153924" y="97637"/>
                  </a:lnTo>
                  <a:lnTo>
                    <a:pt x="175260" y="175463"/>
                  </a:lnTo>
                  <a:lnTo>
                    <a:pt x="198208" y="175463"/>
                  </a:lnTo>
                  <a:lnTo>
                    <a:pt x="239356" y="45732"/>
                  </a:lnTo>
                  <a:close/>
                </a:path>
                <a:path w="514350" h="179069">
                  <a:moveTo>
                    <a:pt x="378142" y="109829"/>
                  </a:moveTo>
                  <a:lnTo>
                    <a:pt x="377240" y="97637"/>
                  </a:lnTo>
                  <a:lnTo>
                    <a:pt x="377139" y="96202"/>
                  </a:lnTo>
                  <a:lnTo>
                    <a:pt x="377024" y="94678"/>
                  </a:lnTo>
                  <a:lnTo>
                    <a:pt x="373761" y="81254"/>
                  </a:lnTo>
                  <a:lnTo>
                    <a:pt x="368503" y="69532"/>
                  </a:lnTo>
                  <a:lnTo>
                    <a:pt x="362458" y="61061"/>
                  </a:lnTo>
                  <a:lnTo>
                    <a:pt x="361378" y="59537"/>
                  </a:lnTo>
                  <a:lnTo>
                    <a:pt x="353758" y="53251"/>
                  </a:lnTo>
                  <a:lnTo>
                    <a:pt x="353758" y="97637"/>
                  </a:lnTo>
                  <a:lnTo>
                    <a:pt x="280517" y="97637"/>
                  </a:lnTo>
                  <a:lnTo>
                    <a:pt x="303987" y="63347"/>
                  </a:lnTo>
                  <a:lnTo>
                    <a:pt x="318706" y="61061"/>
                  </a:lnTo>
                  <a:lnTo>
                    <a:pt x="325831" y="61633"/>
                  </a:lnTo>
                  <a:lnTo>
                    <a:pt x="326250" y="61633"/>
                  </a:lnTo>
                  <a:lnTo>
                    <a:pt x="353212" y="90182"/>
                  </a:lnTo>
                  <a:lnTo>
                    <a:pt x="353758" y="97637"/>
                  </a:lnTo>
                  <a:lnTo>
                    <a:pt x="353758" y="53251"/>
                  </a:lnTo>
                  <a:lnTo>
                    <a:pt x="351904" y="51714"/>
                  </a:lnTo>
                  <a:lnTo>
                    <a:pt x="341566" y="46494"/>
                  </a:lnTo>
                  <a:lnTo>
                    <a:pt x="330085" y="43586"/>
                  </a:lnTo>
                  <a:lnTo>
                    <a:pt x="317182" y="42672"/>
                  </a:lnTo>
                  <a:lnTo>
                    <a:pt x="304888" y="43827"/>
                  </a:lnTo>
                  <a:lnTo>
                    <a:pt x="266420" y="71056"/>
                  </a:lnTo>
                  <a:lnTo>
                    <a:pt x="256247" y="109829"/>
                  </a:lnTo>
                  <a:lnTo>
                    <a:pt x="256235" y="112877"/>
                  </a:lnTo>
                  <a:lnTo>
                    <a:pt x="257251" y="126517"/>
                  </a:lnTo>
                  <a:lnTo>
                    <a:pt x="272897" y="161734"/>
                  </a:lnTo>
                  <a:lnTo>
                    <a:pt x="318706" y="178498"/>
                  </a:lnTo>
                  <a:lnTo>
                    <a:pt x="329590" y="177914"/>
                  </a:lnTo>
                  <a:lnTo>
                    <a:pt x="364388" y="160210"/>
                  </a:lnTo>
                  <a:lnTo>
                    <a:pt x="368998" y="154305"/>
                  </a:lnTo>
                  <a:lnTo>
                    <a:pt x="373519" y="146151"/>
                  </a:lnTo>
                  <a:lnTo>
                    <a:pt x="376618" y="137261"/>
                  </a:lnTo>
                  <a:lnTo>
                    <a:pt x="353758" y="134213"/>
                  </a:lnTo>
                  <a:lnTo>
                    <a:pt x="350710" y="143446"/>
                  </a:lnTo>
                  <a:lnTo>
                    <a:pt x="346138" y="149542"/>
                  </a:lnTo>
                  <a:lnTo>
                    <a:pt x="333946" y="158686"/>
                  </a:lnTo>
                  <a:lnTo>
                    <a:pt x="327850" y="160210"/>
                  </a:lnTo>
                  <a:lnTo>
                    <a:pt x="318706" y="160210"/>
                  </a:lnTo>
                  <a:lnTo>
                    <a:pt x="283375" y="135597"/>
                  </a:lnTo>
                  <a:lnTo>
                    <a:pt x="278993" y="115925"/>
                  </a:lnTo>
                  <a:lnTo>
                    <a:pt x="376618" y="115925"/>
                  </a:lnTo>
                  <a:lnTo>
                    <a:pt x="378142" y="112877"/>
                  </a:lnTo>
                  <a:lnTo>
                    <a:pt x="378142" y="109829"/>
                  </a:lnTo>
                  <a:close/>
                </a:path>
                <a:path w="514350" h="179069">
                  <a:moveTo>
                    <a:pt x="513867" y="109829"/>
                  </a:moveTo>
                  <a:lnTo>
                    <a:pt x="513143" y="97637"/>
                  </a:lnTo>
                  <a:lnTo>
                    <a:pt x="513054" y="96202"/>
                  </a:lnTo>
                  <a:lnTo>
                    <a:pt x="512965" y="94678"/>
                  </a:lnTo>
                  <a:lnTo>
                    <a:pt x="497103" y="59537"/>
                  </a:lnTo>
                  <a:lnTo>
                    <a:pt x="491007" y="53987"/>
                  </a:lnTo>
                  <a:lnTo>
                    <a:pt x="491007" y="97637"/>
                  </a:lnTo>
                  <a:lnTo>
                    <a:pt x="417766" y="97637"/>
                  </a:lnTo>
                  <a:lnTo>
                    <a:pt x="441096" y="63347"/>
                  </a:lnTo>
                  <a:lnTo>
                    <a:pt x="454431" y="61061"/>
                  </a:lnTo>
                  <a:lnTo>
                    <a:pt x="462356" y="61633"/>
                  </a:lnTo>
                  <a:lnTo>
                    <a:pt x="462838" y="61633"/>
                  </a:lnTo>
                  <a:lnTo>
                    <a:pt x="489585" y="90182"/>
                  </a:lnTo>
                  <a:lnTo>
                    <a:pt x="491007" y="97637"/>
                  </a:lnTo>
                  <a:lnTo>
                    <a:pt x="491007" y="53987"/>
                  </a:lnTo>
                  <a:lnTo>
                    <a:pt x="488518" y="51714"/>
                  </a:lnTo>
                  <a:lnTo>
                    <a:pt x="478624" y="46494"/>
                  </a:lnTo>
                  <a:lnTo>
                    <a:pt x="467321" y="43586"/>
                  </a:lnTo>
                  <a:lnTo>
                    <a:pt x="454431" y="42672"/>
                  </a:lnTo>
                  <a:lnTo>
                    <a:pt x="441515" y="43827"/>
                  </a:lnTo>
                  <a:lnTo>
                    <a:pt x="403021" y="71056"/>
                  </a:lnTo>
                  <a:lnTo>
                    <a:pt x="394398" y="97637"/>
                  </a:lnTo>
                  <a:lnTo>
                    <a:pt x="393382" y="111353"/>
                  </a:lnTo>
                  <a:lnTo>
                    <a:pt x="403021" y="151726"/>
                  </a:lnTo>
                  <a:lnTo>
                    <a:pt x="441947" y="177380"/>
                  </a:lnTo>
                  <a:lnTo>
                    <a:pt x="455955" y="178498"/>
                  </a:lnTo>
                  <a:lnTo>
                    <a:pt x="466839" y="177914"/>
                  </a:lnTo>
                  <a:lnTo>
                    <a:pt x="501357" y="160210"/>
                  </a:lnTo>
                  <a:lnTo>
                    <a:pt x="505675" y="154305"/>
                  </a:lnTo>
                  <a:lnTo>
                    <a:pt x="505777" y="154114"/>
                  </a:lnTo>
                  <a:lnTo>
                    <a:pt x="510133" y="146151"/>
                  </a:lnTo>
                  <a:lnTo>
                    <a:pt x="513867" y="137261"/>
                  </a:lnTo>
                  <a:lnTo>
                    <a:pt x="491007" y="134213"/>
                  </a:lnTo>
                  <a:lnTo>
                    <a:pt x="486435" y="143446"/>
                  </a:lnTo>
                  <a:lnTo>
                    <a:pt x="481863" y="149542"/>
                  </a:lnTo>
                  <a:lnTo>
                    <a:pt x="477291" y="154114"/>
                  </a:lnTo>
                  <a:lnTo>
                    <a:pt x="471195" y="158686"/>
                  </a:lnTo>
                  <a:lnTo>
                    <a:pt x="463575" y="160210"/>
                  </a:lnTo>
                  <a:lnTo>
                    <a:pt x="455955" y="160210"/>
                  </a:lnTo>
                  <a:lnTo>
                    <a:pt x="420052" y="135597"/>
                  </a:lnTo>
                  <a:lnTo>
                    <a:pt x="416242" y="115925"/>
                  </a:lnTo>
                  <a:lnTo>
                    <a:pt x="513867" y="115925"/>
                  </a:lnTo>
                  <a:lnTo>
                    <a:pt x="513867" y="1098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736973" y="2378392"/>
              <a:ext cx="106679" cy="132778"/>
            </a:xfrm>
            <a:prstGeom prst="rect">
              <a:avLst/>
            </a:prstGeom>
          </p:spPr>
        </p:pic>
      </p:grpSp>
      <p:grpSp>
        <p:nvGrpSpPr>
          <p:cNvPr id="149" name="object 149"/>
          <p:cNvGrpSpPr/>
          <p:nvPr/>
        </p:nvGrpSpPr>
        <p:grpSpPr>
          <a:xfrm>
            <a:off x="4938331" y="2331148"/>
            <a:ext cx="343535" cy="183515"/>
            <a:chOff x="4938331" y="2331148"/>
            <a:chExt cx="343535" cy="183515"/>
          </a:xfrm>
        </p:grpSpPr>
        <p:pic>
          <p:nvPicPr>
            <p:cNvPr id="150" name="object 15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938331" y="2331148"/>
              <a:ext cx="114395" cy="183070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5093868" y="2331148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60" h="180339">
                  <a:moveTo>
                    <a:pt x="22860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50292"/>
                  </a:lnTo>
                  <a:close/>
                </a:path>
                <a:path w="22860" h="18033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145785" y="2335720"/>
              <a:ext cx="135731" cy="176974"/>
            </a:xfrm>
            <a:prstGeom prst="rect">
              <a:avLst/>
            </a:prstGeom>
          </p:spPr>
        </p:pic>
      </p:grpSp>
      <p:grpSp>
        <p:nvGrpSpPr>
          <p:cNvPr id="153" name="object 153"/>
          <p:cNvGrpSpPr/>
          <p:nvPr/>
        </p:nvGrpSpPr>
        <p:grpSpPr>
          <a:xfrm>
            <a:off x="5359241" y="2331148"/>
            <a:ext cx="396875" cy="183515"/>
            <a:chOff x="5359241" y="2331148"/>
            <a:chExt cx="396875" cy="183515"/>
          </a:xfrm>
        </p:grpSpPr>
        <p:pic>
          <p:nvPicPr>
            <p:cNvPr id="154" name="object 15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359241" y="2378392"/>
              <a:ext cx="120491" cy="135826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513355" y="2378392"/>
              <a:ext cx="106775" cy="132778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642991" y="2331148"/>
              <a:ext cx="112871" cy="183070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5851874" y="2331148"/>
            <a:ext cx="713740" cy="233679"/>
            <a:chOff x="5851874" y="2331148"/>
            <a:chExt cx="713740" cy="233679"/>
          </a:xfrm>
        </p:grpSpPr>
        <p:pic>
          <p:nvPicPr>
            <p:cNvPr id="158" name="object 15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851874" y="2378392"/>
              <a:ext cx="123539" cy="135826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996844" y="2331148"/>
              <a:ext cx="169259" cy="233362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190488" y="2335815"/>
              <a:ext cx="321849" cy="178403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6539483" y="248716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908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2" name="object 162"/>
          <p:cNvSpPr/>
          <p:nvPr/>
        </p:nvSpPr>
        <p:spPr>
          <a:xfrm>
            <a:off x="727329" y="2845307"/>
            <a:ext cx="279400" cy="279400"/>
          </a:xfrm>
          <a:custGeom>
            <a:avLst/>
            <a:gdLst/>
            <a:ahLst/>
            <a:cxnLst/>
            <a:rect l="l" t="t" r="r" b="b"/>
            <a:pathLst>
              <a:path w="279400" h="279400">
                <a:moveTo>
                  <a:pt x="138779" y="279177"/>
                </a:moveTo>
                <a:lnTo>
                  <a:pt x="93319" y="271151"/>
                </a:lnTo>
                <a:lnTo>
                  <a:pt x="54292" y="250317"/>
                </a:lnTo>
                <a:lnTo>
                  <a:pt x="41148" y="237934"/>
                </a:lnTo>
                <a:lnTo>
                  <a:pt x="34813" y="231719"/>
                </a:lnTo>
                <a:lnTo>
                  <a:pt x="11620" y="194310"/>
                </a:lnTo>
                <a:lnTo>
                  <a:pt x="285" y="149448"/>
                </a:lnTo>
                <a:lnTo>
                  <a:pt x="0" y="140303"/>
                </a:lnTo>
                <a:lnTo>
                  <a:pt x="260" y="131159"/>
                </a:lnTo>
                <a:lnTo>
                  <a:pt x="11620" y="85582"/>
                </a:lnTo>
                <a:lnTo>
                  <a:pt x="34813" y="48029"/>
                </a:lnTo>
                <a:lnTo>
                  <a:pt x="68580" y="19812"/>
                </a:lnTo>
                <a:lnTo>
                  <a:pt x="102203" y="6095"/>
                </a:lnTo>
                <a:lnTo>
                  <a:pt x="111347" y="3214"/>
                </a:lnTo>
                <a:lnTo>
                  <a:pt x="120491" y="1333"/>
                </a:lnTo>
                <a:lnTo>
                  <a:pt x="129635" y="309"/>
                </a:lnTo>
                <a:lnTo>
                  <a:pt x="138779" y="0"/>
                </a:lnTo>
                <a:lnTo>
                  <a:pt x="148804" y="309"/>
                </a:lnTo>
                <a:lnTo>
                  <a:pt x="193690" y="11811"/>
                </a:lnTo>
                <a:lnTo>
                  <a:pt x="231076" y="34813"/>
                </a:lnTo>
                <a:lnTo>
                  <a:pt x="256541" y="65532"/>
                </a:lnTo>
                <a:lnTo>
                  <a:pt x="126587" y="65532"/>
                </a:lnTo>
                <a:lnTo>
                  <a:pt x="118967" y="67056"/>
                </a:lnTo>
                <a:lnTo>
                  <a:pt x="112990" y="69342"/>
                </a:lnTo>
                <a:lnTo>
                  <a:pt x="106584" y="71628"/>
                </a:lnTo>
                <a:lnTo>
                  <a:pt x="93059" y="76200"/>
                </a:lnTo>
                <a:lnTo>
                  <a:pt x="93059" y="97631"/>
                </a:lnTo>
                <a:lnTo>
                  <a:pt x="157067" y="97631"/>
                </a:lnTo>
                <a:lnTo>
                  <a:pt x="157067" y="105251"/>
                </a:lnTo>
                <a:lnTo>
                  <a:pt x="155543" y="108299"/>
                </a:lnTo>
                <a:lnTo>
                  <a:pt x="155543" y="111347"/>
                </a:lnTo>
                <a:lnTo>
                  <a:pt x="152495" y="117443"/>
                </a:lnTo>
                <a:lnTo>
                  <a:pt x="150971" y="122015"/>
                </a:lnTo>
                <a:lnTo>
                  <a:pt x="147923" y="125063"/>
                </a:lnTo>
                <a:lnTo>
                  <a:pt x="144875" y="129635"/>
                </a:lnTo>
                <a:lnTo>
                  <a:pt x="141827" y="135731"/>
                </a:lnTo>
                <a:lnTo>
                  <a:pt x="131159" y="146399"/>
                </a:lnTo>
                <a:lnTo>
                  <a:pt x="125063" y="154019"/>
                </a:lnTo>
                <a:lnTo>
                  <a:pt x="120491" y="160115"/>
                </a:lnTo>
                <a:lnTo>
                  <a:pt x="115919" y="164687"/>
                </a:lnTo>
                <a:lnTo>
                  <a:pt x="112871" y="169259"/>
                </a:lnTo>
                <a:lnTo>
                  <a:pt x="108299" y="173926"/>
                </a:lnTo>
                <a:lnTo>
                  <a:pt x="105251" y="176974"/>
                </a:lnTo>
                <a:lnTo>
                  <a:pt x="99155" y="186118"/>
                </a:lnTo>
                <a:lnTo>
                  <a:pt x="97631" y="189166"/>
                </a:lnTo>
                <a:lnTo>
                  <a:pt x="96107" y="193738"/>
                </a:lnTo>
                <a:lnTo>
                  <a:pt x="93059" y="196786"/>
                </a:lnTo>
                <a:lnTo>
                  <a:pt x="91535" y="199834"/>
                </a:lnTo>
                <a:lnTo>
                  <a:pt x="90011" y="204406"/>
                </a:lnTo>
                <a:lnTo>
                  <a:pt x="90011" y="210502"/>
                </a:lnTo>
                <a:lnTo>
                  <a:pt x="259270" y="210502"/>
                </a:lnTo>
                <a:lnTo>
                  <a:pt x="254650" y="217574"/>
                </a:lnTo>
                <a:lnTo>
                  <a:pt x="224218" y="249745"/>
                </a:lnTo>
                <a:lnTo>
                  <a:pt x="176879" y="274605"/>
                </a:lnTo>
                <a:lnTo>
                  <a:pt x="148804" y="278892"/>
                </a:lnTo>
                <a:lnTo>
                  <a:pt x="138779" y="279177"/>
                </a:lnTo>
                <a:close/>
              </a:path>
              <a:path w="279400" h="279400">
                <a:moveTo>
                  <a:pt x="155543" y="192214"/>
                </a:moveTo>
                <a:lnTo>
                  <a:pt x="115919" y="192214"/>
                </a:lnTo>
                <a:lnTo>
                  <a:pt x="118967" y="186118"/>
                </a:lnTo>
                <a:lnTo>
                  <a:pt x="122015" y="181546"/>
                </a:lnTo>
                <a:lnTo>
                  <a:pt x="126587" y="175450"/>
                </a:lnTo>
                <a:lnTo>
                  <a:pt x="131159" y="169259"/>
                </a:lnTo>
                <a:lnTo>
                  <a:pt x="143351" y="157067"/>
                </a:lnTo>
                <a:lnTo>
                  <a:pt x="160115" y="138779"/>
                </a:lnTo>
                <a:lnTo>
                  <a:pt x="164687" y="135731"/>
                </a:lnTo>
                <a:lnTo>
                  <a:pt x="167735" y="131159"/>
                </a:lnTo>
                <a:lnTo>
                  <a:pt x="169259" y="128111"/>
                </a:lnTo>
                <a:lnTo>
                  <a:pt x="175355" y="122015"/>
                </a:lnTo>
                <a:lnTo>
                  <a:pt x="178403" y="115919"/>
                </a:lnTo>
                <a:lnTo>
                  <a:pt x="178403" y="112871"/>
                </a:lnTo>
                <a:lnTo>
                  <a:pt x="179927" y="109823"/>
                </a:lnTo>
                <a:lnTo>
                  <a:pt x="179927" y="105251"/>
                </a:lnTo>
                <a:lnTo>
                  <a:pt x="181451" y="102203"/>
                </a:lnTo>
                <a:lnTo>
                  <a:pt x="181451" y="99155"/>
                </a:lnTo>
                <a:lnTo>
                  <a:pt x="157067" y="67627"/>
                </a:lnTo>
                <a:lnTo>
                  <a:pt x="138779" y="65532"/>
                </a:lnTo>
                <a:lnTo>
                  <a:pt x="256541" y="65532"/>
                </a:lnTo>
                <a:lnTo>
                  <a:pt x="275860" y="111347"/>
                </a:lnTo>
                <a:lnTo>
                  <a:pt x="278941" y="135731"/>
                </a:lnTo>
                <a:lnTo>
                  <a:pt x="279035" y="138779"/>
                </a:lnTo>
                <a:lnTo>
                  <a:pt x="279082" y="140303"/>
                </a:lnTo>
                <a:lnTo>
                  <a:pt x="278876" y="146399"/>
                </a:lnTo>
                <a:lnTo>
                  <a:pt x="278772" y="149448"/>
                </a:lnTo>
                <a:lnTo>
                  <a:pt x="277748" y="158603"/>
                </a:lnTo>
                <a:lnTo>
                  <a:pt x="275867" y="167775"/>
                </a:lnTo>
                <a:lnTo>
                  <a:pt x="272986" y="176974"/>
                </a:lnTo>
                <a:lnTo>
                  <a:pt x="272545" y="178498"/>
                </a:lnTo>
                <a:lnTo>
                  <a:pt x="170783" y="178498"/>
                </a:lnTo>
                <a:lnTo>
                  <a:pt x="167735" y="184594"/>
                </a:lnTo>
                <a:lnTo>
                  <a:pt x="167735" y="187642"/>
                </a:lnTo>
                <a:lnTo>
                  <a:pt x="166211" y="189166"/>
                </a:lnTo>
                <a:lnTo>
                  <a:pt x="164687" y="189166"/>
                </a:lnTo>
                <a:lnTo>
                  <a:pt x="164687" y="190690"/>
                </a:lnTo>
                <a:lnTo>
                  <a:pt x="158591" y="190690"/>
                </a:lnTo>
                <a:lnTo>
                  <a:pt x="155543" y="192214"/>
                </a:lnTo>
                <a:close/>
              </a:path>
              <a:path w="279400" h="279400">
                <a:moveTo>
                  <a:pt x="157067" y="97631"/>
                </a:moveTo>
                <a:lnTo>
                  <a:pt x="109823" y="97631"/>
                </a:lnTo>
                <a:lnTo>
                  <a:pt x="113847" y="88496"/>
                </a:lnTo>
                <a:lnTo>
                  <a:pt x="119157" y="81772"/>
                </a:lnTo>
                <a:lnTo>
                  <a:pt x="125896" y="77619"/>
                </a:lnTo>
                <a:lnTo>
                  <a:pt x="134207" y="76200"/>
                </a:lnTo>
                <a:lnTo>
                  <a:pt x="138779" y="76200"/>
                </a:lnTo>
                <a:lnTo>
                  <a:pt x="141618" y="77619"/>
                </a:lnTo>
                <a:lnTo>
                  <a:pt x="144771" y="77619"/>
                </a:lnTo>
                <a:lnTo>
                  <a:pt x="146399" y="79248"/>
                </a:lnTo>
                <a:lnTo>
                  <a:pt x="149447" y="80867"/>
                </a:lnTo>
                <a:lnTo>
                  <a:pt x="150971" y="83915"/>
                </a:lnTo>
                <a:lnTo>
                  <a:pt x="152495" y="85439"/>
                </a:lnTo>
                <a:lnTo>
                  <a:pt x="155500" y="91448"/>
                </a:lnTo>
                <a:lnTo>
                  <a:pt x="155543" y="94583"/>
                </a:lnTo>
                <a:lnTo>
                  <a:pt x="157067" y="97631"/>
                </a:lnTo>
                <a:close/>
              </a:path>
              <a:path w="279400" h="279400">
                <a:moveTo>
                  <a:pt x="259270" y="210502"/>
                </a:moveTo>
                <a:lnTo>
                  <a:pt x="181451" y="210502"/>
                </a:lnTo>
                <a:lnTo>
                  <a:pt x="182975" y="178498"/>
                </a:lnTo>
                <a:lnTo>
                  <a:pt x="272545" y="178498"/>
                </a:lnTo>
                <a:lnTo>
                  <a:pt x="270414" y="185856"/>
                </a:lnTo>
                <a:lnTo>
                  <a:pt x="267271" y="194310"/>
                </a:lnTo>
                <a:lnTo>
                  <a:pt x="263556" y="202477"/>
                </a:lnTo>
                <a:lnTo>
                  <a:pt x="259270" y="210502"/>
                </a:lnTo>
                <a:close/>
              </a:path>
            </a:pathLst>
          </a:custGeom>
          <a:solidFill>
            <a:srgbClr val="1F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3" name="object 163"/>
          <p:cNvGrpSpPr/>
          <p:nvPr/>
        </p:nvGrpSpPr>
        <p:grpSpPr>
          <a:xfrm>
            <a:off x="1108614" y="2884932"/>
            <a:ext cx="1522095" cy="187960"/>
            <a:chOff x="1108614" y="2884932"/>
            <a:chExt cx="1522095" cy="187960"/>
          </a:xfrm>
        </p:grpSpPr>
        <p:sp>
          <p:nvSpPr>
            <p:cNvPr id="164" name="object 164"/>
            <p:cNvSpPr/>
            <p:nvPr/>
          </p:nvSpPr>
          <p:spPr>
            <a:xfrm>
              <a:off x="1108608" y="2887929"/>
              <a:ext cx="134620" cy="181610"/>
            </a:xfrm>
            <a:custGeom>
              <a:avLst/>
              <a:gdLst/>
              <a:ahLst/>
              <a:cxnLst/>
              <a:rect l="l" t="t" r="r" b="b"/>
              <a:pathLst>
                <a:path w="134619" h="181610">
                  <a:moveTo>
                    <a:pt x="134200" y="160020"/>
                  </a:moveTo>
                  <a:lnTo>
                    <a:pt x="24384" y="160020"/>
                  </a:lnTo>
                  <a:lnTo>
                    <a:pt x="24384" y="97790"/>
                  </a:lnTo>
                  <a:lnTo>
                    <a:pt x="123532" y="97790"/>
                  </a:lnTo>
                  <a:lnTo>
                    <a:pt x="123532" y="77470"/>
                  </a:lnTo>
                  <a:lnTo>
                    <a:pt x="24384" y="77470"/>
                  </a:lnTo>
                  <a:lnTo>
                    <a:pt x="24384" y="21590"/>
                  </a:lnTo>
                  <a:lnTo>
                    <a:pt x="131152" y="21590"/>
                  </a:lnTo>
                  <a:lnTo>
                    <a:pt x="131152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77470"/>
                  </a:lnTo>
                  <a:lnTo>
                    <a:pt x="0" y="97790"/>
                  </a:lnTo>
                  <a:lnTo>
                    <a:pt x="0" y="160020"/>
                  </a:lnTo>
                  <a:lnTo>
                    <a:pt x="0" y="181610"/>
                  </a:lnTo>
                  <a:lnTo>
                    <a:pt x="134200" y="181610"/>
                  </a:lnTo>
                  <a:lnTo>
                    <a:pt x="134200" y="16002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273301" y="2935319"/>
              <a:ext cx="176974" cy="134207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483804" y="2938367"/>
              <a:ext cx="105251" cy="134207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1620011" y="2887980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59" y="181355"/>
                  </a:moveTo>
                  <a:lnTo>
                    <a:pt x="0" y="181355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181355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674494" y="2935319"/>
              <a:ext cx="108204" cy="137255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810226" y="2884932"/>
              <a:ext cx="147923" cy="184594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981009" y="2892551"/>
              <a:ext cx="321849" cy="180022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2324188" y="2887992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60" h="18161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368391" y="2935319"/>
              <a:ext cx="123539" cy="13725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523934" y="2935319"/>
              <a:ext cx="106775" cy="134207"/>
            </a:xfrm>
            <a:prstGeom prst="rect">
              <a:avLst/>
            </a:prstGeom>
          </p:spPr>
        </p:pic>
      </p:grpSp>
      <p:grpSp>
        <p:nvGrpSpPr>
          <p:cNvPr id="174" name="object 174"/>
          <p:cNvGrpSpPr/>
          <p:nvPr/>
        </p:nvGrpSpPr>
        <p:grpSpPr>
          <a:xfrm>
            <a:off x="2726816" y="2887980"/>
            <a:ext cx="387985" cy="184785"/>
            <a:chOff x="2726816" y="2887980"/>
            <a:chExt cx="387985" cy="184785"/>
          </a:xfrm>
        </p:grpSpPr>
        <p:pic>
          <p:nvPicPr>
            <p:cNvPr id="175" name="object 17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726816" y="2935319"/>
              <a:ext cx="120491" cy="13725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871692" y="2935319"/>
              <a:ext cx="105251" cy="134207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999803" y="2887980"/>
              <a:ext cx="114395" cy="184594"/>
            </a:xfrm>
            <a:prstGeom prst="rect">
              <a:avLst/>
            </a:prstGeom>
          </p:spPr>
        </p:pic>
      </p:grpSp>
      <p:grpSp>
        <p:nvGrpSpPr>
          <p:cNvPr id="178" name="object 178"/>
          <p:cNvGrpSpPr/>
          <p:nvPr/>
        </p:nvGrpSpPr>
        <p:grpSpPr>
          <a:xfrm>
            <a:off x="3208782" y="2887980"/>
            <a:ext cx="1157605" cy="232410"/>
            <a:chOff x="3208782" y="2887980"/>
            <a:chExt cx="1157605" cy="232410"/>
          </a:xfrm>
        </p:grpSpPr>
        <p:pic>
          <p:nvPicPr>
            <p:cNvPr id="179" name="object 17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208782" y="2892551"/>
              <a:ext cx="840390" cy="227361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4059834" y="2887992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60" h="18161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114704" y="2935319"/>
              <a:ext cx="122015" cy="137255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259675" y="2935319"/>
              <a:ext cx="106679" cy="134207"/>
            </a:xfrm>
            <a:prstGeom prst="rect">
              <a:avLst/>
            </a:prstGeom>
          </p:spPr>
        </p:pic>
      </p:grpSp>
      <p:grpSp>
        <p:nvGrpSpPr>
          <p:cNvPr id="183" name="object 183"/>
          <p:cNvGrpSpPr/>
          <p:nvPr/>
        </p:nvGrpSpPr>
        <p:grpSpPr>
          <a:xfrm>
            <a:off x="721233" y="3255581"/>
            <a:ext cx="418465" cy="184785"/>
            <a:chOff x="721233" y="3255581"/>
            <a:chExt cx="418465" cy="184785"/>
          </a:xfrm>
        </p:grpSpPr>
        <p:sp>
          <p:nvSpPr>
            <p:cNvPr id="184" name="object 184"/>
            <p:cNvSpPr/>
            <p:nvPr/>
          </p:nvSpPr>
          <p:spPr>
            <a:xfrm>
              <a:off x="721220" y="3255581"/>
              <a:ext cx="143510" cy="181610"/>
            </a:xfrm>
            <a:custGeom>
              <a:avLst/>
              <a:gdLst/>
              <a:ahLst/>
              <a:cxnLst/>
              <a:rect l="l" t="t" r="r" b="b"/>
              <a:pathLst>
                <a:path w="143509" h="181610">
                  <a:moveTo>
                    <a:pt x="143357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9436" y="21590"/>
                  </a:lnTo>
                  <a:lnTo>
                    <a:pt x="59436" y="181610"/>
                  </a:lnTo>
                  <a:lnTo>
                    <a:pt x="83921" y="181610"/>
                  </a:lnTo>
                  <a:lnTo>
                    <a:pt x="83921" y="21590"/>
                  </a:lnTo>
                  <a:lnTo>
                    <a:pt x="143357" y="21590"/>
                  </a:lnTo>
                  <a:lnTo>
                    <a:pt x="1433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88968" y="3255645"/>
              <a:ext cx="106775" cy="181546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018603" y="3302984"/>
              <a:ext cx="120491" cy="137255"/>
            </a:xfrm>
            <a:prstGeom prst="rect">
              <a:avLst/>
            </a:prstGeom>
          </p:spPr>
        </p:pic>
      </p:grpSp>
      <p:grpSp>
        <p:nvGrpSpPr>
          <p:cNvPr id="187" name="object 187"/>
          <p:cNvGrpSpPr/>
          <p:nvPr/>
        </p:nvGrpSpPr>
        <p:grpSpPr>
          <a:xfrm>
            <a:off x="1229105" y="3255644"/>
            <a:ext cx="343535" cy="184785"/>
            <a:chOff x="1229105" y="3255644"/>
            <a:chExt cx="343535" cy="184785"/>
          </a:xfrm>
        </p:grpSpPr>
        <p:pic>
          <p:nvPicPr>
            <p:cNvPr id="188" name="object 18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229105" y="3255644"/>
              <a:ext cx="112871" cy="184594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1373974" y="3255644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90" h="181610">
                  <a:moveTo>
                    <a:pt x="21336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93"/>
                  </a:lnTo>
                  <a:close/>
                </a:path>
                <a:path w="21590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436560" y="3260216"/>
              <a:ext cx="135731" cy="178498"/>
            </a:xfrm>
            <a:prstGeom prst="rect">
              <a:avLst/>
            </a:prstGeom>
          </p:spPr>
        </p:pic>
      </p:grpSp>
      <p:pic>
        <p:nvPicPr>
          <p:cNvPr id="191" name="object 191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646967" y="3255644"/>
            <a:ext cx="1250632" cy="184594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3002851" y="3255644"/>
            <a:ext cx="244030" cy="234981"/>
          </a:xfrm>
          <a:prstGeom prst="rect">
            <a:avLst/>
          </a:prstGeom>
        </p:spPr>
      </p:pic>
      <p:grpSp>
        <p:nvGrpSpPr>
          <p:cNvPr id="193" name="object 193"/>
          <p:cNvGrpSpPr/>
          <p:nvPr/>
        </p:nvGrpSpPr>
        <p:grpSpPr>
          <a:xfrm>
            <a:off x="3338417" y="3255645"/>
            <a:ext cx="923290" cy="235585"/>
            <a:chOff x="3338417" y="3255645"/>
            <a:chExt cx="923290" cy="235585"/>
          </a:xfrm>
        </p:grpSpPr>
        <p:pic>
          <p:nvPicPr>
            <p:cNvPr id="194" name="object 194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3338417" y="3302984"/>
              <a:ext cx="106775" cy="134207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468052" y="3302984"/>
              <a:ext cx="120491" cy="137255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614451" y="3302984"/>
              <a:ext cx="115919" cy="187642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751706" y="3260217"/>
              <a:ext cx="196786" cy="18002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3969829" y="3255645"/>
              <a:ext cx="22860" cy="26034"/>
            </a:xfrm>
            <a:custGeom>
              <a:avLst/>
              <a:gdLst/>
              <a:ahLst/>
              <a:cxnLst/>
              <a:rect l="l" t="t" r="r" b="b"/>
              <a:pathLst>
                <a:path w="22860" h="26035">
                  <a:moveTo>
                    <a:pt x="22860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969829" y="3302984"/>
              <a:ext cx="291369" cy="137255"/>
            </a:xfrm>
            <a:prstGeom prst="rect">
              <a:avLst/>
            </a:prstGeom>
          </p:spPr>
        </p:pic>
      </p:grpSp>
      <p:pic>
        <p:nvPicPr>
          <p:cNvPr id="200" name="object 200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4366355" y="3258692"/>
            <a:ext cx="210502" cy="212121"/>
          </a:xfrm>
          <a:prstGeom prst="rect">
            <a:avLst/>
          </a:prstGeom>
        </p:spPr>
      </p:pic>
      <p:grpSp>
        <p:nvGrpSpPr>
          <p:cNvPr id="201" name="object 201"/>
          <p:cNvGrpSpPr/>
          <p:nvPr/>
        </p:nvGrpSpPr>
        <p:grpSpPr>
          <a:xfrm>
            <a:off x="4683633" y="3255645"/>
            <a:ext cx="436245" cy="184785"/>
            <a:chOff x="4683633" y="3255645"/>
            <a:chExt cx="436245" cy="184785"/>
          </a:xfrm>
        </p:grpSpPr>
        <p:sp>
          <p:nvSpPr>
            <p:cNvPr id="202" name="object 202"/>
            <p:cNvSpPr/>
            <p:nvPr/>
          </p:nvSpPr>
          <p:spPr>
            <a:xfrm>
              <a:off x="4683633" y="3255645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89" h="181610">
                  <a:moveTo>
                    <a:pt x="21336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93"/>
                  </a:lnTo>
                  <a:close/>
                </a:path>
                <a:path w="21589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20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727828" y="3302984"/>
              <a:ext cx="122015" cy="137255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883467" y="3302984"/>
              <a:ext cx="105155" cy="134207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5010054" y="3302984"/>
              <a:ext cx="109727" cy="137255"/>
            </a:xfrm>
            <a:prstGeom prst="rect">
              <a:avLst/>
            </a:prstGeom>
          </p:spPr>
        </p:pic>
      </p:grpSp>
      <p:grpSp>
        <p:nvGrpSpPr>
          <p:cNvPr id="206" name="object 206"/>
          <p:cNvGrpSpPr/>
          <p:nvPr/>
        </p:nvGrpSpPr>
        <p:grpSpPr>
          <a:xfrm>
            <a:off x="5218938" y="3255645"/>
            <a:ext cx="153035" cy="184785"/>
            <a:chOff x="5218938" y="3255645"/>
            <a:chExt cx="153035" cy="184785"/>
          </a:xfrm>
        </p:grpSpPr>
        <p:sp>
          <p:nvSpPr>
            <p:cNvPr id="207" name="object 207"/>
            <p:cNvSpPr/>
            <p:nvPr/>
          </p:nvSpPr>
          <p:spPr>
            <a:xfrm>
              <a:off x="5218925" y="3255645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89" h="181610">
                  <a:moveTo>
                    <a:pt x="21336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93"/>
                  </a:lnTo>
                  <a:close/>
                </a:path>
                <a:path w="21589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5261705" y="3302984"/>
              <a:ext cx="109823" cy="137255"/>
            </a:xfrm>
            <a:prstGeom prst="rect">
              <a:avLst/>
            </a:prstGeom>
          </p:spPr>
        </p:pic>
      </p:grpSp>
      <p:pic>
        <p:nvPicPr>
          <p:cNvPr id="209" name="object 209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5461444" y="3255644"/>
            <a:ext cx="1090516" cy="231933"/>
          </a:xfrm>
          <a:prstGeom prst="rect">
            <a:avLst/>
          </a:prstGeom>
        </p:spPr>
      </p:pic>
      <p:grpSp>
        <p:nvGrpSpPr>
          <p:cNvPr id="210" name="object 210"/>
          <p:cNvGrpSpPr/>
          <p:nvPr/>
        </p:nvGrpSpPr>
        <p:grpSpPr>
          <a:xfrm>
            <a:off x="6657213" y="3255645"/>
            <a:ext cx="377190" cy="184785"/>
            <a:chOff x="6657213" y="3255645"/>
            <a:chExt cx="377190" cy="184785"/>
          </a:xfrm>
        </p:grpSpPr>
        <p:sp>
          <p:nvSpPr>
            <p:cNvPr id="211" name="object 211"/>
            <p:cNvSpPr/>
            <p:nvPr/>
          </p:nvSpPr>
          <p:spPr>
            <a:xfrm>
              <a:off x="6657200" y="3255645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90" h="181610">
                  <a:moveTo>
                    <a:pt x="21336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93"/>
                  </a:lnTo>
                  <a:close/>
                </a:path>
                <a:path w="21590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6709029" y="3302984"/>
              <a:ext cx="106775" cy="134207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843236" y="3260217"/>
              <a:ext cx="190690" cy="180022"/>
            </a:xfrm>
            <a:prstGeom prst="rect">
              <a:avLst/>
            </a:prstGeom>
          </p:spPr>
        </p:pic>
      </p:grpSp>
      <p:grpSp>
        <p:nvGrpSpPr>
          <p:cNvPr id="214" name="object 214"/>
          <p:cNvGrpSpPr/>
          <p:nvPr/>
        </p:nvGrpSpPr>
        <p:grpSpPr>
          <a:xfrm>
            <a:off x="722756" y="3561588"/>
            <a:ext cx="568325" cy="184150"/>
            <a:chOff x="722756" y="3561588"/>
            <a:chExt cx="568325" cy="184150"/>
          </a:xfrm>
        </p:grpSpPr>
        <p:pic>
          <p:nvPicPr>
            <p:cNvPr id="215" name="object 21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722756" y="3608070"/>
              <a:ext cx="108299" cy="137350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58488" y="3608070"/>
              <a:ext cx="176879" cy="134302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061370" y="3608070"/>
              <a:ext cx="120491" cy="137350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1205484" y="3561600"/>
              <a:ext cx="85725" cy="181610"/>
            </a:xfrm>
            <a:custGeom>
              <a:avLst/>
              <a:gdLst/>
              <a:ahLst/>
              <a:cxnLst/>
              <a:rect l="l" t="t" r="r" b="b"/>
              <a:pathLst>
                <a:path w="85725" h="181610">
                  <a:moveTo>
                    <a:pt x="22860" y="0"/>
                  </a:moveTo>
                  <a:lnTo>
                    <a:pt x="0" y="0"/>
                  </a:lnTo>
                  <a:lnTo>
                    <a:pt x="0" y="181343"/>
                  </a:lnTo>
                  <a:lnTo>
                    <a:pt x="22860" y="181343"/>
                  </a:lnTo>
                  <a:lnTo>
                    <a:pt x="22860" y="0"/>
                  </a:lnTo>
                  <a:close/>
                </a:path>
                <a:path w="85725" h="181610">
                  <a:moveTo>
                    <a:pt x="85344" y="0"/>
                  </a:moveTo>
                  <a:lnTo>
                    <a:pt x="62471" y="0"/>
                  </a:lnTo>
                  <a:lnTo>
                    <a:pt x="62471" y="181343"/>
                  </a:lnTo>
                  <a:lnTo>
                    <a:pt x="85344" y="181343"/>
                  </a:lnTo>
                  <a:lnTo>
                    <a:pt x="853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9" name="object 219"/>
          <p:cNvGrpSpPr/>
          <p:nvPr/>
        </p:nvGrpSpPr>
        <p:grpSpPr>
          <a:xfrm>
            <a:off x="1393793" y="3562350"/>
            <a:ext cx="758190" cy="230504"/>
            <a:chOff x="1393793" y="3562350"/>
            <a:chExt cx="758190" cy="230504"/>
          </a:xfrm>
        </p:grpSpPr>
        <p:pic>
          <p:nvPicPr>
            <p:cNvPr id="220" name="object 22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393793" y="3608069"/>
              <a:ext cx="114313" cy="184594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1531048" y="3562349"/>
              <a:ext cx="23495" cy="180340"/>
            </a:xfrm>
            <a:custGeom>
              <a:avLst/>
              <a:gdLst/>
              <a:ahLst/>
              <a:cxnLst/>
              <a:rect l="l" t="t" r="r" b="b"/>
              <a:pathLst>
                <a:path w="23494" h="180339">
                  <a:moveTo>
                    <a:pt x="22948" y="48768"/>
                  </a:moveTo>
                  <a:lnTo>
                    <a:pt x="0" y="48768"/>
                  </a:lnTo>
                  <a:lnTo>
                    <a:pt x="0" y="180022"/>
                  </a:lnTo>
                  <a:lnTo>
                    <a:pt x="22948" y="180022"/>
                  </a:lnTo>
                  <a:lnTo>
                    <a:pt x="22948" y="48768"/>
                  </a:lnTo>
                  <a:close/>
                </a:path>
                <a:path w="23494" h="180339">
                  <a:moveTo>
                    <a:pt x="22948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2948" y="24384"/>
                  </a:lnTo>
                  <a:lnTo>
                    <a:pt x="229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576863" y="3608070"/>
              <a:ext cx="120491" cy="137350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723263" y="3608069"/>
              <a:ext cx="370617" cy="137350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2124360" y="3717893"/>
              <a:ext cx="27940" cy="61594"/>
            </a:xfrm>
            <a:custGeom>
              <a:avLst/>
              <a:gdLst/>
              <a:ahLst/>
              <a:cxnLst/>
              <a:rect l="l" t="t" r="r" b="b"/>
              <a:pathLst>
                <a:path w="27939" h="61595">
                  <a:moveTo>
                    <a:pt x="6096" y="61055"/>
                  </a:moveTo>
                  <a:lnTo>
                    <a:pt x="0" y="50387"/>
                  </a:lnTo>
                  <a:lnTo>
                    <a:pt x="4572" y="48863"/>
                  </a:lnTo>
                  <a:lnTo>
                    <a:pt x="7620" y="45815"/>
                  </a:lnTo>
                  <a:lnTo>
                    <a:pt x="10668" y="41243"/>
                  </a:lnTo>
                  <a:lnTo>
                    <a:pt x="12192" y="38195"/>
                  </a:lnTo>
                  <a:lnTo>
                    <a:pt x="13716" y="32099"/>
                  </a:lnTo>
                  <a:lnTo>
                    <a:pt x="13716" y="24479"/>
                  </a:lnTo>
                  <a:lnTo>
                    <a:pt x="1524" y="24479"/>
                  </a:lnTo>
                  <a:lnTo>
                    <a:pt x="1524" y="0"/>
                  </a:lnTo>
                  <a:lnTo>
                    <a:pt x="27432" y="0"/>
                  </a:lnTo>
                  <a:lnTo>
                    <a:pt x="27432" y="33623"/>
                  </a:lnTo>
                  <a:lnTo>
                    <a:pt x="25908" y="41243"/>
                  </a:lnTo>
                  <a:lnTo>
                    <a:pt x="21336" y="47339"/>
                  </a:lnTo>
                  <a:lnTo>
                    <a:pt x="18288" y="53435"/>
                  </a:lnTo>
                  <a:lnTo>
                    <a:pt x="13716" y="56483"/>
                  </a:lnTo>
                  <a:lnTo>
                    <a:pt x="6096" y="61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5" name="object 225"/>
          <p:cNvGrpSpPr/>
          <p:nvPr/>
        </p:nvGrpSpPr>
        <p:grpSpPr>
          <a:xfrm>
            <a:off x="2249423" y="3562350"/>
            <a:ext cx="396875" cy="183515"/>
            <a:chOff x="2249423" y="3562350"/>
            <a:chExt cx="396875" cy="183515"/>
          </a:xfrm>
        </p:grpSpPr>
        <p:pic>
          <p:nvPicPr>
            <p:cNvPr id="226" name="object 22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2249423" y="3608070"/>
              <a:ext cx="120491" cy="137350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2403443" y="3608070"/>
              <a:ext cx="106775" cy="134302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2533173" y="3562350"/>
              <a:ext cx="112776" cy="183070"/>
            </a:xfrm>
            <a:prstGeom prst="rect">
              <a:avLst/>
            </a:prstGeom>
          </p:spPr>
        </p:pic>
      </p:grpSp>
      <p:grpSp>
        <p:nvGrpSpPr>
          <p:cNvPr id="229" name="object 229"/>
          <p:cNvGrpSpPr/>
          <p:nvPr/>
        </p:nvGrpSpPr>
        <p:grpSpPr>
          <a:xfrm>
            <a:off x="2739008" y="3562350"/>
            <a:ext cx="335915" cy="183515"/>
            <a:chOff x="2739008" y="3562350"/>
            <a:chExt cx="335915" cy="183515"/>
          </a:xfrm>
        </p:grpSpPr>
        <p:pic>
          <p:nvPicPr>
            <p:cNvPr id="230" name="object 23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2739008" y="3565398"/>
              <a:ext cx="64103" cy="178498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2824448" y="3562350"/>
              <a:ext cx="106775" cy="180022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2954083" y="3608070"/>
              <a:ext cx="120491" cy="137350"/>
            </a:xfrm>
            <a:prstGeom prst="rect">
              <a:avLst/>
            </a:prstGeom>
          </p:spPr>
        </p:pic>
      </p:grpSp>
      <p:grpSp>
        <p:nvGrpSpPr>
          <p:cNvPr id="233" name="object 233"/>
          <p:cNvGrpSpPr/>
          <p:nvPr/>
        </p:nvGrpSpPr>
        <p:grpSpPr>
          <a:xfrm>
            <a:off x="3161538" y="3608070"/>
            <a:ext cx="747395" cy="187960"/>
            <a:chOff x="3161538" y="3608070"/>
            <a:chExt cx="747395" cy="187960"/>
          </a:xfrm>
        </p:grpSpPr>
        <p:pic>
          <p:nvPicPr>
            <p:cNvPr id="234" name="object 234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3161538" y="3608070"/>
              <a:ext cx="115919" cy="187642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3307937" y="3608070"/>
              <a:ext cx="196691" cy="137350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3530631" y="3608070"/>
              <a:ext cx="378237" cy="187642"/>
            </a:xfrm>
            <a:prstGeom prst="rect">
              <a:avLst/>
            </a:prstGeom>
          </p:spPr>
        </p:pic>
      </p:grpSp>
      <p:grpSp>
        <p:nvGrpSpPr>
          <p:cNvPr id="237" name="object 237"/>
          <p:cNvGrpSpPr/>
          <p:nvPr/>
        </p:nvGrpSpPr>
        <p:grpSpPr>
          <a:xfrm>
            <a:off x="3994213" y="3562350"/>
            <a:ext cx="332740" cy="183515"/>
            <a:chOff x="3994213" y="3562350"/>
            <a:chExt cx="332740" cy="183515"/>
          </a:xfrm>
        </p:grpSpPr>
        <p:pic>
          <p:nvPicPr>
            <p:cNvPr id="238" name="object 238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3994213" y="3562350"/>
              <a:ext cx="112871" cy="183070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4139171" y="3562349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89" h="180339">
                  <a:moveTo>
                    <a:pt x="21336" y="48768"/>
                  </a:moveTo>
                  <a:lnTo>
                    <a:pt x="0" y="48768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48768"/>
                  </a:lnTo>
                  <a:close/>
                </a:path>
                <a:path w="21589" h="180339">
                  <a:moveTo>
                    <a:pt x="21336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1336" y="2438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40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190999" y="3565398"/>
              <a:ext cx="135731" cy="178498"/>
            </a:xfrm>
            <a:prstGeom prst="rect">
              <a:avLst/>
            </a:prstGeom>
          </p:spPr>
        </p:pic>
      </p:grpSp>
      <p:grpSp>
        <p:nvGrpSpPr>
          <p:cNvPr id="241" name="object 241"/>
          <p:cNvGrpSpPr/>
          <p:nvPr/>
        </p:nvGrpSpPr>
        <p:grpSpPr>
          <a:xfrm>
            <a:off x="4421314" y="3562350"/>
            <a:ext cx="153035" cy="183515"/>
            <a:chOff x="4421314" y="3562350"/>
            <a:chExt cx="153035" cy="183515"/>
          </a:xfrm>
        </p:grpSpPr>
        <p:sp>
          <p:nvSpPr>
            <p:cNvPr id="242" name="object 242"/>
            <p:cNvSpPr/>
            <p:nvPr/>
          </p:nvSpPr>
          <p:spPr>
            <a:xfrm>
              <a:off x="4421302" y="3562349"/>
              <a:ext cx="23495" cy="180340"/>
            </a:xfrm>
            <a:custGeom>
              <a:avLst/>
              <a:gdLst/>
              <a:ahLst/>
              <a:cxnLst/>
              <a:rect l="l" t="t" r="r" b="b"/>
              <a:pathLst>
                <a:path w="23495" h="180339">
                  <a:moveTo>
                    <a:pt x="22961" y="48768"/>
                  </a:moveTo>
                  <a:lnTo>
                    <a:pt x="0" y="48768"/>
                  </a:lnTo>
                  <a:lnTo>
                    <a:pt x="0" y="180022"/>
                  </a:lnTo>
                  <a:lnTo>
                    <a:pt x="22961" y="180022"/>
                  </a:lnTo>
                  <a:lnTo>
                    <a:pt x="22961" y="48768"/>
                  </a:lnTo>
                  <a:close/>
                </a:path>
                <a:path w="23495" h="180339">
                  <a:moveTo>
                    <a:pt x="22961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2961" y="24384"/>
                  </a:lnTo>
                  <a:lnTo>
                    <a:pt x="229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465510" y="3608070"/>
              <a:ext cx="108299" cy="137350"/>
            </a:xfrm>
            <a:prstGeom prst="rect">
              <a:avLst/>
            </a:prstGeom>
          </p:spPr>
        </p:pic>
      </p:grpSp>
      <p:grpSp>
        <p:nvGrpSpPr>
          <p:cNvPr id="244" name="object 244"/>
          <p:cNvGrpSpPr/>
          <p:nvPr/>
        </p:nvGrpSpPr>
        <p:grpSpPr>
          <a:xfrm>
            <a:off x="4666869" y="3559302"/>
            <a:ext cx="1101725" cy="186690"/>
            <a:chOff x="4666869" y="3559302"/>
            <a:chExt cx="1101725" cy="186690"/>
          </a:xfrm>
        </p:grpSpPr>
        <p:pic>
          <p:nvPicPr>
            <p:cNvPr id="245" name="object 245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4810220" y="3608070"/>
              <a:ext cx="176879" cy="134302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4666869" y="3608070"/>
              <a:ext cx="120491" cy="137350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5020722" y="3611118"/>
              <a:ext cx="105251" cy="134302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5157216" y="3561588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181355"/>
                  </a:moveTo>
                  <a:lnTo>
                    <a:pt x="0" y="181355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181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5211318" y="3608070"/>
              <a:ext cx="109823" cy="137350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5347049" y="3559302"/>
              <a:ext cx="147923" cy="183070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517927" y="3562350"/>
              <a:ext cx="250126" cy="183070"/>
            </a:xfrm>
            <a:prstGeom prst="rect">
              <a:avLst/>
            </a:prstGeom>
          </p:spPr>
        </p:pic>
      </p:grpSp>
      <p:grpSp>
        <p:nvGrpSpPr>
          <p:cNvPr id="252" name="object 252"/>
          <p:cNvGrpSpPr/>
          <p:nvPr/>
        </p:nvGrpSpPr>
        <p:grpSpPr>
          <a:xfrm>
            <a:off x="5874829" y="3559302"/>
            <a:ext cx="1155065" cy="236854"/>
            <a:chOff x="5874829" y="3559302"/>
            <a:chExt cx="1155065" cy="236854"/>
          </a:xfrm>
        </p:grpSpPr>
        <p:pic>
          <p:nvPicPr>
            <p:cNvPr id="253" name="object 253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5874829" y="3559302"/>
              <a:ext cx="198215" cy="236410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6097429" y="3608070"/>
              <a:ext cx="178498" cy="134302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6307931" y="3611118"/>
              <a:ext cx="105251" cy="134302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6454139" y="3561588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181355"/>
                  </a:moveTo>
                  <a:lnTo>
                    <a:pt x="0" y="181355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181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6498621" y="3608070"/>
              <a:ext cx="108299" cy="137350"/>
            </a:xfrm>
            <a:prstGeom prst="rect">
              <a:avLst/>
            </a:prstGeom>
          </p:spPr>
        </p:pic>
        <p:sp>
          <p:nvSpPr>
            <p:cNvPr id="258" name="object 258"/>
            <p:cNvSpPr/>
            <p:nvPr/>
          </p:nvSpPr>
          <p:spPr>
            <a:xfrm>
              <a:off x="6634353" y="3562350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90" h="180339">
                  <a:moveTo>
                    <a:pt x="21336" y="48768"/>
                  </a:moveTo>
                  <a:lnTo>
                    <a:pt x="0" y="48768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48768"/>
                  </a:lnTo>
                  <a:close/>
                </a:path>
                <a:path w="21590" h="180339">
                  <a:moveTo>
                    <a:pt x="21336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21336" y="2438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9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6678548" y="3608070"/>
              <a:ext cx="122015" cy="137350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6834092" y="3608070"/>
              <a:ext cx="106775" cy="134302"/>
            </a:xfrm>
            <a:prstGeom prst="rect">
              <a:avLst/>
            </a:prstGeom>
          </p:spPr>
        </p:pic>
        <p:sp>
          <p:nvSpPr>
            <p:cNvPr id="261" name="object 261"/>
            <p:cNvSpPr/>
            <p:nvPr/>
          </p:nvSpPr>
          <p:spPr>
            <a:xfrm>
              <a:off x="6969823" y="3559302"/>
              <a:ext cx="59690" cy="236854"/>
            </a:xfrm>
            <a:custGeom>
              <a:avLst/>
              <a:gdLst/>
              <a:ahLst/>
              <a:cxnLst/>
              <a:rect l="l" t="t" r="r" b="b"/>
              <a:pathLst>
                <a:path w="59690" h="236854">
                  <a:moveTo>
                    <a:pt x="15335" y="236410"/>
                  </a:moveTo>
                  <a:lnTo>
                    <a:pt x="0" y="236410"/>
                  </a:lnTo>
                  <a:lnTo>
                    <a:pt x="16057" y="206677"/>
                  </a:lnTo>
                  <a:lnTo>
                    <a:pt x="27515" y="176926"/>
                  </a:lnTo>
                  <a:lnTo>
                    <a:pt x="34383" y="147176"/>
                  </a:lnTo>
                  <a:lnTo>
                    <a:pt x="36671" y="117443"/>
                  </a:lnTo>
                  <a:lnTo>
                    <a:pt x="36361" y="106011"/>
                  </a:lnTo>
                  <a:lnTo>
                    <a:pt x="35337" y="94571"/>
                  </a:lnTo>
                  <a:lnTo>
                    <a:pt x="33456" y="83113"/>
                  </a:lnTo>
                  <a:lnTo>
                    <a:pt x="30575" y="71628"/>
                  </a:lnTo>
                  <a:lnTo>
                    <a:pt x="28908" y="62507"/>
                  </a:lnTo>
                  <a:lnTo>
                    <a:pt x="0" y="0"/>
                  </a:lnTo>
                  <a:lnTo>
                    <a:pt x="15335" y="0"/>
                  </a:lnTo>
                  <a:lnTo>
                    <a:pt x="43838" y="45862"/>
                  </a:lnTo>
                  <a:lnTo>
                    <a:pt x="57245" y="88630"/>
                  </a:lnTo>
                  <a:lnTo>
                    <a:pt x="59531" y="117443"/>
                  </a:lnTo>
                  <a:lnTo>
                    <a:pt x="58673" y="134303"/>
                  </a:lnTo>
                  <a:lnTo>
                    <a:pt x="39552" y="196977"/>
                  </a:lnTo>
                  <a:lnTo>
                    <a:pt x="24169" y="224409"/>
                  </a:lnTo>
                  <a:lnTo>
                    <a:pt x="15335" y="2364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2" name="object 262"/>
          <p:cNvSpPr/>
          <p:nvPr/>
        </p:nvSpPr>
        <p:spPr>
          <a:xfrm>
            <a:off x="7135367" y="37170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5908" y="25908"/>
                </a:moveTo>
                <a:lnTo>
                  <a:pt x="0" y="25908"/>
                </a:lnTo>
                <a:lnTo>
                  <a:pt x="0" y="0"/>
                </a:lnTo>
                <a:lnTo>
                  <a:pt x="25908" y="0"/>
                </a:lnTo>
                <a:lnTo>
                  <a:pt x="25908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27672" y="4087082"/>
            <a:ext cx="278765" cy="279400"/>
          </a:xfrm>
          <a:custGeom>
            <a:avLst/>
            <a:gdLst/>
            <a:ahLst/>
            <a:cxnLst/>
            <a:rect l="l" t="t" r="r" b="b"/>
            <a:pathLst>
              <a:path w="278765" h="279400">
                <a:moveTo>
                  <a:pt x="138436" y="279273"/>
                </a:moveTo>
                <a:lnTo>
                  <a:pt x="92976" y="270510"/>
                </a:lnTo>
                <a:lnTo>
                  <a:pt x="53949" y="249269"/>
                </a:lnTo>
                <a:lnTo>
                  <a:pt x="24088" y="216812"/>
                </a:lnTo>
                <a:lnTo>
                  <a:pt x="4228" y="176974"/>
                </a:lnTo>
                <a:lnTo>
                  <a:pt x="0" y="149542"/>
                </a:lnTo>
                <a:lnTo>
                  <a:pt x="85" y="128206"/>
                </a:lnTo>
                <a:lnTo>
                  <a:pt x="11277" y="84879"/>
                </a:lnTo>
                <a:lnTo>
                  <a:pt x="34470" y="47244"/>
                </a:lnTo>
                <a:lnTo>
                  <a:pt x="40804" y="41243"/>
                </a:lnTo>
                <a:lnTo>
                  <a:pt x="47019" y="34671"/>
                </a:lnTo>
                <a:lnTo>
                  <a:pt x="53949" y="28670"/>
                </a:lnTo>
                <a:lnTo>
                  <a:pt x="61164" y="23241"/>
                </a:lnTo>
                <a:lnTo>
                  <a:pt x="68236" y="18383"/>
                </a:lnTo>
                <a:lnTo>
                  <a:pt x="76316" y="14725"/>
                </a:lnTo>
                <a:lnTo>
                  <a:pt x="84512" y="10906"/>
                </a:lnTo>
                <a:lnTo>
                  <a:pt x="129292" y="285"/>
                </a:lnTo>
                <a:lnTo>
                  <a:pt x="138436" y="0"/>
                </a:lnTo>
                <a:lnTo>
                  <a:pt x="148461" y="285"/>
                </a:lnTo>
                <a:lnTo>
                  <a:pt x="193347" y="10906"/>
                </a:lnTo>
                <a:lnTo>
                  <a:pt x="230733" y="34671"/>
                </a:lnTo>
                <a:lnTo>
                  <a:pt x="237591" y="41243"/>
                </a:lnTo>
                <a:lnTo>
                  <a:pt x="243925" y="47244"/>
                </a:lnTo>
                <a:lnTo>
                  <a:pt x="249402" y="53816"/>
                </a:lnTo>
                <a:lnTo>
                  <a:pt x="254307" y="60960"/>
                </a:lnTo>
                <a:lnTo>
                  <a:pt x="256189" y="64103"/>
                </a:lnTo>
                <a:lnTo>
                  <a:pt x="135388" y="64103"/>
                </a:lnTo>
                <a:lnTo>
                  <a:pt x="120148" y="67151"/>
                </a:lnTo>
                <a:lnTo>
                  <a:pt x="114409" y="68580"/>
                </a:lnTo>
                <a:lnTo>
                  <a:pt x="108527" y="70580"/>
                </a:lnTo>
                <a:lnTo>
                  <a:pt x="102360" y="73152"/>
                </a:lnTo>
                <a:lnTo>
                  <a:pt x="95764" y="76295"/>
                </a:lnTo>
                <a:lnTo>
                  <a:pt x="95764" y="97631"/>
                </a:lnTo>
                <a:lnTo>
                  <a:pt x="158248" y="97631"/>
                </a:lnTo>
                <a:lnTo>
                  <a:pt x="158248" y="106870"/>
                </a:lnTo>
                <a:lnTo>
                  <a:pt x="156724" y="111442"/>
                </a:lnTo>
                <a:lnTo>
                  <a:pt x="153676" y="114490"/>
                </a:lnTo>
                <a:lnTo>
                  <a:pt x="152152" y="117538"/>
                </a:lnTo>
                <a:lnTo>
                  <a:pt x="147580" y="120586"/>
                </a:lnTo>
                <a:lnTo>
                  <a:pt x="144532" y="123634"/>
                </a:lnTo>
                <a:lnTo>
                  <a:pt x="139960" y="126682"/>
                </a:lnTo>
                <a:lnTo>
                  <a:pt x="133864" y="128206"/>
                </a:lnTo>
                <a:lnTo>
                  <a:pt x="129292" y="129730"/>
                </a:lnTo>
                <a:lnTo>
                  <a:pt x="123196" y="131254"/>
                </a:lnTo>
                <a:lnTo>
                  <a:pt x="115576" y="131254"/>
                </a:lnTo>
                <a:lnTo>
                  <a:pt x="115576" y="141922"/>
                </a:lnTo>
                <a:lnTo>
                  <a:pt x="126244" y="141922"/>
                </a:lnTo>
                <a:lnTo>
                  <a:pt x="134792" y="142470"/>
                </a:lnTo>
                <a:lnTo>
                  <a:pt x="161296" y="161734"/>
                </a:lnTo>
                <a:lnTo>
                  <a:pt x="161296" y="172402"/>
                </a:lnTo>
                <a:lnTo>
                  <a:pt x="160362" y="180022"/>
                </a:lnTo>
                <a:lnTo>
                  <a:pt x="94240" y="180022"/>
                </a:lnTo>
                <a:lnTo>
                  <a:pt x="94240" y="202977"/>
                </a:lnTo>
                <a:lnTo>
                  <a:pt x="101860" y="206025"/>
                </a:lnTo>
                <a:lnTo>
                  <a:pt x="114052" y="209073"/>
                </a:lnTo>
                <a:lnTo>
                  <a:pt x="129292" y="212121"/>
                </a:lnTo>
                <a:lnTo>
                  <a:pt x="257107" y="212121"/>
                </a:lnTo>
                <a:lnTo>
                  <a:pt x="254307" y="216812"/>
                </a:lnTo>
                <a:lnTo>
                  <a:pt x="223875" y="249269"/>
                </a:lnTo>
                <a:lnTo>
                  <a:pt x="184790" y="270510"/>
                </a:lnTo>
                <a:lnTo>
                  <a:pt x="148461" y="278734"/>
                </a:lnTo>
                <a:lnTo>
                  <a:pt x="138436" y="279273"/>
                </a:lnTo>
                <a:close/>
              </a:path>
              <a:path w="278765" h="279400">
                <a:moveTo>
                  <a:pt x="257107" y="212121"/>
                </a:moveTo>
                <a:lnTo>
                  <a:pt x="144532" y="212121"/>
                </a:lnTo>
                <a:lnTo>
                  <a:pt x="150628" y="210597"/>
                </a:lnTo>
                <a:lnTo>
                  <a:pt x="156724" y="207549"/>
                </a:lnTo>
                <a:lnTo>
                  <a:pt x="185680" y="175450"/>
                </a:lnTo>
                <a:lnTo>
                  <a:pt x="185680" y="164782"/>
                </a:lnTo>
                <a:lnTo>
                  <a:pt x="181108" y="151066"/>
                </a:lnTo>
                <a:lnTo>
                  <a:pt x="168916" y="138874"/>
                </a:lnTo>
                <a:lnTo>
                  <a:pt x="164344" y="137350"/>
                </a:lnTo>
                <a:lnTo>
                  <a:pt x="161296" y="135826"/>
                </a:lnTo>
                <a:lnTo>
                  <a:pt x="152152" y="132778"/>
                </a:lnTo>
                <a:lnTo>
                  <a:pt x="159581" y="129325"/>
                </a:lnTo>
                <a:lnTo>
                  <a:pt x="165868" y="125730"/>
                </a:lnTo>
                <a:lnTo>
                  <a:pt x="171011" y="121848"/>
                </a:lnTo>
                <a:lnTo>
                  <a:pt x="175012" y="117538"/>
                </a:lnTo>
                <a:lnTo>
                  <a:pt x="181108" y="111442"/>
                </a:lnTo>
                <a:lnTo>
                  <a:pt x="182632" y="103822"/>
                </a:lnTo>
                <a:lnTo>
                  <a:pt x="182632" y="86963"/>
                </a:lnTo>
                <a:lnTo>
                  <a:pt x="179584" y="82391"/>
                </a:lnTo>
                <a:lnTo>
                  <a:pt x="178060" y="79343"/>
                </a:lnTo>
                <a:lnTo>
                  <a:pt x="168916" y="70199"/>
                </a:lnTo>
                <a:lnTo>
                  <a:pt x="163963" y="68580"/>
                </a:lnTo>
                <a:lnTo>
                  <a:pt x="158248" y="67151"/>
                </a:lnTo>
                <a:lnTo>
                  <a:pt x="153676" y="65627"/>
                </a:lnTo>
                <a:lnTo>
                  <a:pt x="147580" y="64103"/>
                </a:lnTo>
                <a:lnTo>
                  <a:pt x="256189" y="64103"/>
                </a:lnTo>
                <a:lnTo>
                  <a:pt x="272643" y="102298"/>
                </a:lnTo>
                <a:lnTo>
                  <a:pt x="275524" y="111442"/>
                </a:lnTo>
                <a:lnTo>
                  <a:pt x="277405" y="120586"/>
                </a:lnTo>
                <a:lnTo>
                  <a:pt x="278259" y="128206"/>
                </a:lnTo>
                <a:lnTo>
                  <a:pt x="278361" y="149542"/>
                </a:lnTo>
                <a:lnTo>
                  <a:pt x="277405" y="158496"/>
                </a:lnTo>
                <a:lnTo>
                  <a:pt x="263213" y="201700"/>
                </a:lnTo>
                <a:lnTo>
                  <a:pt x="258927" y="209073"/>
                </a:lnTo>
                <a:lnTo>
                  <a:pt x="257107" y="212121"/>
                </a:lnTo>
                <a:close/>
              </a:path>
              <a:path w="278765" h="279400">
                <a:moveTo>
                  <a:pt x="158248" y="97631"/>
                </a:moveTo>
                <a:lnTo>
                  <a:pt x="112528" y="97631"/>
                </a:lnTo>
                <a:lnTo>
                  <a:pt x="115909" y="88511"/>
                </a:lnTo>
                <a:lnTo>
                  <a:pt x="121291" y="81819"/>
                </a:lnTo>
                <a:lnTo>
                  <a:pt x="128387" y="77700"/>
                </a:lnTo>
                <a:lnTo>
                  <a:pt x="136912" y="76295"/>
                </a:lnTo>
                <a:lnTo>
                  <a:pt x="143008" y="76295"/>
                </a:lnTo>
                <a:lnTo>
                  <a:pt x="148627" y="77700"/>
                </a:lnTo>
                <a:lnTo>
                  <a:pt x="148985" y="77700"/>
                </a:lnTo>
                <a:lnTo>
                  <a:pt x="156724" y="85439"/>
                </a:lnTo>
                <a:lnTo>
                  <a:pt x="158248" y="91535"/>
                </a:lnTo>
                <a:lnTo>
                  <a:pt x="158248" y="97631"/>
                </a:lnTo>
                <a:close/>
              </a:path>
              <a:path w="278765" h="279400">
                <a:moveTo>
                  <a:pt x="135388" y="199929"/>
                </a:moveTo>
                <a:lnTo>
                  <a:pt x="129292" y="199929"/>
                </a:lnTo>
                <a:lnTo>
                  <a:pt x="124720" y="198405"/>
                </a:lnTo>
                <a:lnTo>
                  <a:pt x="120148" y="195357"/>
                </a:lnTo>
                <a:lnTo>
                  <a:pt x="117100" y="192309"/>
                </a:lnTo>
                <a:lnTo>
                  <a:pt x="112528" y="187642"/>
                </a:lnTo>
                <a:lnTo>
                  <a:pt x="111004" y="180022"/>
                </a:lnTo>
                <a:lnTo>
                  <a:pt x="160362" y="180022"/>
                </a:lnTo>
                <a:lnTo>
                  <a:pt x="159819" y="184459"/>
                </a:lnTo>
                <a:lnTo>
                  <a:pt x="155200" y="193059"/>
                </a:lnTo>
                <a:lnTo>
                  <a:pt x="147151" y="198213"/>
                </a:lnTo>
                <a:lnTo>
                  <a:pt x="135388" y="199929"/>
                </a:lnTo>
                <a:close/>
              </a:path>
            </a:pathLst>
          </a:custGeom>
          <a:solidFill>
            <a:srgbClr val="1F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4" name="object 264"/>
          <p:cNvGrpSpPr/>
          <p:nvPr/>
        </p:nvGrpSpPr>
        <p:grpSpPr>
          <a:xfrm>
            <a:off x="1108614" y="4129849"/>
            <a:ext cx="808990" cy="233679"/>
            <a:chOff x="1108614" y="4129849"/>
            <a:chExt cx="808990" cy="233679"/>
          </a:xfrm>
        </p:grpSpPr>
        <p:pic>
          <p:nvPicPr>
            <p:cNvPr id="265" name="object 265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108614" y="4129849"/>
              <a:ext cx="137255" cy="180022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265681" y="4177093"/>
              <a:ext cx="257746" cy="135826"/>
            </a:xfrm>
            <a:prstGeom prst="rect">
              <a:avLst/>
            </a:prstGeom>
          </p:spPr>
        </p:pic>
        <p:sp>
          <p:nvSpPr>
            <p:cNvPr id="267" name="object 267"/>
            <p:cNvSpPr/>
            <p:nvPr/>
          </p:nvSpPr>
          <p:spPr>
            <a:xfrm>
              <a:off x="1557528" y="4129849"/>
              <a:ext cx="74295" cy="181610"/>
            </a:xfrm>
            <a:custGeom>
              <a:avLst/>
              <a:gdLst/>
              <a:ahLst/>
              <a:cxnLst/>
              <a:rect l="l" t="t" r="r" b="b"/>
              <a:pathLst>
                <a:path w="74294" h="181610">
                  <a:moveTo>
                    <a:pt x="22847" y="190"/>
                  </a:moveTo>
                  <a:lnTo>
                    <a:pt x="0" y="190"/>
                  </a:lnTo>
                  <a:lnTo>
                    <a:pt x="0" y="181559"/>
                  </a:lnTo>
                  <a:lnTo>
                    <a:pt x="22847" y="181559"/>
                  </a:lnTo>
                  <a:lnTo>
                    <a:pt x="22847" y="190"/>
                  </a:lnTo>
                  <a:close/>
                </a:path>
                <a:path w="74294" h="181610">
                  <a:moveTo>
                    <a:pt x="74193" y="50292"/>
                  </a:moveTo>
                  <a:lnTo>
                    <a:pt x="52857" y="50292"/>
                  </a:lnTo>
                  <a:lnTo>
                    <a:pt x="52857" y="180022"/>
                  </a:lnTo>
                  <a:lnTo>
                    <a:pt x="74193" y="180022"/>
                  </a:lnTo>
                  <a:lnTo>
                    <a:pt x="74193" y="50292"/>
                  </a:lnTo>
                  <a:close/>
                </a:path>
                <a:path w="74294" h="181610">
                  <a:moveTo>
                    <a:pt x="74193" y="0"/>
                  </a:moveTo>
                  <a:lnTo>
                    <a:pt x="52857" y="0"/>
                  </a:lnTo>
                  <a:lnTo>
                    <a:pt x="52857" y="25908"/>
                  </a:lnTo>
                  <a:lnTo>
                    <a:pt x="74193" y="25908"/>
                  </a:lnTo>
                  <a:lnTo>
                    <a:pt x="74193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8" name="object 268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662207" y="4177093"/>
              <a:ext cx="106775" cy="132778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801082" y="4177093"/>
              <a:ext cx="115919" cy="186118"/>
            </a:xfrm>
            <a:prstGeom prst="rect">
              <a:avLst/>
            </a:prstGeom>
          </p:spPr>
        </p:pic>
      </p:grpSp>
      <p:grpSp>
        <p:nvGrpSpPr>
          <p:cNvPr id="270" name="object 270"/>
          <p:cNvGrpSpPr/>
          <p:nvPr/>
        </p:nvGrpSpPr>
        <p:grpSpPr>
          <a:xfrm>
            <a:off x="2011489" y="4129849"/>
            <a:ext cx="387985" cy="183515"/>
            <a:chOff x="2011489" y="4129849"/>
            <a:chExt cx="387985" cy="183515"/>
          </a:xfrm>
        </p:grpSpPr>
        <p:pic>
          <p:nvPicPr>
            <p:cNvPr id="271" name="object 27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2011489" y="4177093"/>
              <a:ext cx="120491" cy="135826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2156364" y="4177093"/>
              <a:ext cx="106775" cy="132778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2284571" y="4129849"/>
              <a:ext cx="114300" cy="183070"/>
            </a:xfrm>
            <a:prstGeom prst="rect">
              <a:avLst/>
            </a:prstGeom>
          </p:spPr>
        </p:pic>
      </p:grpSp>
      <p:grpSp>
        <p:nvGrpSpPr>
          <p:cNvPr id="274" name="object 274"/>
          <p:cNvGrpSpPr/>
          <p:nvPr/>
        </p:nvGrpSpPr>
        <p:grpSpPr>
          <a:xfrm>
            <a:off x="2494978" y="4129849"/>
            <a:ext cx="1125855" cy="230504"/>
            <a:chOff x="2494978" y="4129849"/>
            <a:chExt cx="1125855" cy="230504"/>
          </a:xfrm>
        </p:grpSpPr>
        <p:pic>
          <p:nvPicPr>
            <p:cNvPr id="275" name="object 27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2494978" y="4129849"/>
              <a:ext cx="114395" cy="183070"/>
            </a:xfrm>
            <a:prstGeom prst="rect">
              <a:avLst/>
            </a:prstGeom>
          </p:spPr>
        </p:pic>
        <p:sp>
          <p:nvSpPr>
            <p:cNvPr id="276" name="object 276"/>
            <p:cNvSpPr/>
            <p:nvPr/>
          </p:nvSpPr>
          <p:spPr>
            <a:xfrm>
              <a:off x="2650515" y="4129849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60" h="180339">
                  <a:moveTo>
                    <a:pt x="22860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50292"/>
                  </a:lnTo>
                  <a:close/>
                </a:path>
                <a:path w="22860" h="18033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" name="object 277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2694813" y="4177093"/>
              <a:ext cx="108299" cy="135826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2829020" y="4177093"/>
              <a:ext cx="250126" cy="183070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112674" y="4177093"/>
              <a:ext cx="184594" cy="135826"/>
            </a:xfrm>
            <a:prstGeom prst="rect">
              <a:avLst/>
            </a:prstGeom>
          </p:spPr>
        </p:pic>
        <p:sp>
          <p:nvSpPr>
            <p:cNvPr id="280" name="object 280"/>
            <p:cNvSpPr/>
            <p:nvPr/>
          </p:nvSpPr>
          <p:spPr>
            <a:xfrm>
              <a:off x="3324694" y="4129849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89" h="180339">
                  <a:moveTo>
                    <a:pt x="21336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50292"/>
                  </a:lnTo>
                  <a:close/>
                </a:path>
                <a:path w="21589" h="180339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" name="object 281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368897" y="4177093"/>
              <a:ext cx="122015" cy="135826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513772" y="4177093"/>
              <a:ext cx="106775" cy="132778"/>
            </a:xfrm>
            <a:prstGeom prst="rect">
              <a:avLst/>
            </a:prstGeom>
          </p:spPr>
        </p:pic>
      </p:grpSp>
      <p:grpSp>
        <p:nvGrpSpPr>
          <p:cNvPr id="283" name="object 283"/>
          <p:cNvGrpSpPr/>
          <p:nvPr/>
        </p:nvGrpSpPr>
        <p:grpSpPr>
          <a:xfrm>
            <a:off x="721233" y="4497451"/>
            <a:ext cx="418465" cy="184785"/>
            <a:chOff x="721233" y="4497451"/>
            <a:chExt cx="418465" cy="184785"/>
          </a:xfrm>
        </p:grpSpPr>
        <p:sp>
          <p:nvSpPr>
            <p:cNvPr id="284" name="object 284"/>
            <p:cNvSpPr/>
            <p:nvPr/>
          </p:nvSpPr>
          <p:spPr>
            <a:xfrm>
              <a:off x="721220" y="4497451"/>
              <a:ext cx="143510" cy="181610"/>
            </a:xfrm>
            <a:custGeom>
              <a:avLst/>
              <a:gdLst/>
              <a:ahLst/>
              <a:cxnLst/>
              <a:rect l="l" t="t" r="r" b="b"/>
              <a:pathLst>
                <a:path w="143509" h="181610">
                  <a:moveTo>
                    <a:pt x="143357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59436" y="21590"/>
                  </a:lnTo>
                  <a:lnTo>
                    <a:pt x="59436" y="181610"/>
                  </a:lnTo>
                  <a:lnTo>
                    <a:pt x="83921" y="181610"/>
                  </a:lnTo>
                  <a:lnTo>
                    <a:pt x="83921" y="21590"/>
                  </a:lnTo>
                  <a:lnTo>
                    <a:pt x="143357" y="21590"/>
                  </a:lnTo>
                  <a:lnTo>
                    <a:pt x="1433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285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888968" y="4497514"/>
              <a:ext cx="106775" cy="181546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18603" y="4544758"/>
              <a:ext cx="120491" cy="137350"/>
            </a:xfrm>
            <a:prstGeom prst="rect">
              <a:avLst/>
            </a:prstGeom>
          </p:spPr>
        </p:pic>
      </p:grpSp>
      <p:grpSp>
        <p:nvGrpSpPr>
          <p:cNvPr id="287" name="object 287"/>
          <p:cNvGrpSpPr/>
          <p:nvPr/>
        </p:nvGrpSpPr>
        <p:grpSpPr>
          <a:xfrm>
            <a:off x="1229105" y="4497514"/>
            <a:ext cx="343535" cy="184785"/>
            <a:chOff x="1229105" y="4497514"/>
            <a:chExt cx="343535" cy="184785"/>
          </a:xfrm>
        </p:grpSpPr>
        <p:pic>
          <p:nvPicPr>
            <p:cNvPr id="288" name="object 288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229105" y="4497514"/>
              <a:ext cx="112871" cy="184594"/>
            </a:xfrm>
            <a:prstGeom prst="rect">
              <a:avLst/>
            </a:prstGeom>
          </p:spPr>
        </p:pic>
        <p:sp>
          <p:nvSpPr>
            <p:cNvPr id="289" name="object 289"/>
            <p:cNvSpPr/>
            <p:nvPr/>
          </p:nvSpPr>
          <p:spPr>
            <a:xfrm>
              <a:off x="1373974" y="4497514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90" h="181610">
                  <a:moveTo>
                    <a:pt x="21336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93"/>
                  </a:lnTo>
                  <a:close/>
                </a:path>
                <a:path w="21590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436560" y="4502086"/>
              <a:ext cx="135731" cy="178498"/>
            </a:xfrm>
            <a:prstGeom prst="rect">
              <a:avLst/>
            </a:prstGeom>
          </p:spPr>
        </p:pic>
      </p:grpSp>
      <p:pic>
        <p:nvPicPr>
          <p:cNvPr id="291" name="object 291"/>
          <p:cNvPicPr/>
          <p:nvPr/>
        </p:nvPicPr>
        <p:blipFill>
          <a:blip r:embed="rId173" cstate="print"/>
          <a:stretch>
            <a:fillRect/>
          </a:stretch>
        </p:blipFill>
        <p:spPr>
          <a:xfrm>
            <a:off x="1648491" y="4494466"/>
            <a:ext cx="207454" cy="187642"/>
          </a:xfrm>
          <a:prstGeom prst="rect">
            <a:avLst/>
          </a:prstGeom>
        </p:spPr>
      </p:pic>
      <p:grpSp>
        <p:nvGrpSpPr>
          <p:cNvPr id="292" name="object 292"/>
          <p:cNvGrpSpPr/>
          <p:nvPr/>
        </p:nvGrpSpPr>
        <p:grpSpPr>
          <a:xfrm>
            <a:off x="1927669" y="4497514"/>
            <a:ext cx="335915" cy="184785"/>
            <a:chOff x="1927669" y="4497514"/>
            <a:chExt cx="335915" cy="184785"/>
          </a:xfrm>
        </p:grpSpPr>
        <p:pic>
          <p:nvPicPr>
            <p:cNvPr id="293" name="object 293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927669" y="4497514"/>
              <a:ext cx="181451" cy="183070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2142648" y="4544758"/>
              <a:ext cx="120491" cy="137350"/>
            </a:xfrm>
            <a:prstGeom prst="rect">
              <a:avLst/>
            </a:prstGeom>
          </p:spPr>
        </p:pic>
      </p:grpSp>
      <p:grpSp>
        <p:nvGrpSpPr>
          <p:cNvPr id="295" name="object 295"/>
          <p:cNvGrpSpPr/>
          <p:nvPr/>
        </p:nvGrpSpPr>
        <p:grpSpPr>
          <a:xfrm>
            <a:off x="2359247" y="4497514"/>
            <a:ext cx="828675" cy="232410"/>
            <a:chOff x="2359247" y="4497514"/>
            <a:chExt cx="828675" cy="232410"/>
          </a:xfrm>
        </p:grpSpPr>
        <p:pic>
          <p:nvPicPr>
            <p:cNvPr id="296" name="object 296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2359247" y="4544758"/>
              <a:ext cx="373665" cy="184689"/>
            </a:xfrm>
            <a:prstGeom prst="rect">
              <a:avLst/>
            </a:prstGeom>
          </p:spPr>
        </p:pic>
        <p:sp>
          <p:nvSpPr>
            <p:cNvPr id="297" name="object 297"/>
            <p:cNvSpPr/>
            <p:nvPr/>
          </p:nvSpPr>
          <p:spPr>
            <a:xfrm>
              <a:off x="2760332" y="4497514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93"/>
                  </a:lnTo>
                  <a:close/>
                </a:path>
                <a:path w="22860" h="18161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298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2810732" y="4497514"/>
              <a:ext cx="97536" cy="183070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2935795" y="4544758"/>
              <a:ext cx="251650" cy="137350"/>
            </a:xfrm>
            <a:prstGeom prst="rect">
              <a:avLst/>
            </a:prstGeom>
          </p:spPr>
        </p:pic>
      </p:grpSp>
      <p:pic>
        <p:nvPicPr>
          <p:cNvPr id="300" name="object 300"/>
          <p:cNvPicPr/>
          <p:nvPr/>
        </p:nvPicPr>
        <p:blipFill>
          <a:blip r:embed="rId179" cstate="print"/>
          <a:stretch>
            <a:fillRect/>
          </a:stretch>
        </p:blipFill>
        <p:spPr>
          <a:xfrm>
            <a:off x="3286601" y="4500562"/>
            <a:ext cx="211931" cy="212026"/>
          </a:xfrm>
          <a:prstGeom prst="rect">
            <a:avLst/>
          </a:prstGeom>
        </p:spPr>
      </p:pic>
      <p:grpSp>
        <p:nvGrpSpPr>
          <p:cNvPr id="301" name="object 301"/>
          <p:cNvGrpSpPr/>
          <p:nvPr/>
        </p:nvGrpSpPr>
        <p:grpSpPr>
          <a:xfrm>
            <a:off x="3603783" y="4497514"/>
            <a:ext cx="436245" cy="184785"/>
            <a:chOff x="3603783" y="4497514"/>
            <a:chExt cx="436245" cy="184785"/>
          </a:xfrm>
        </p:grpSpPr>
        <p:sp>
          <p:nvSpPr>
            <p:cNvPr id="302" name="object 302"/>
            <p:cNvSpPr/>
            <p:nvPr/>
          </p:nvSpPr>
          <p:spPr>
            <a:xfrm>
              <a:off x="3603777" y="4497514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93"/>
                  </a:lnTo>
                  <a:close/>
                </a:path>
                <a:path w="22860" h="18161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3" name="object 303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3648075" y="4544758"/>
              <a:ext cx="123539" cy="137350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3803618" y="4544758"/>
              <a:ext cx="106775" cy="134302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3931729" y="4544758"/>
              <a:ext cx="108299" cy="137350"/>
            </a:xfrm>
            <a:prstGeom prst="rect">
              <a:avLst/>
            </a:prstGeom>
          </p:spPr>
        </p:pic>
      </p:grpSp>
      <p:grpSp>
        <p:nvGrpSpPr>
          <p:cNvPr id="306" name="object 306"/>
          <p:cNvGrpSpPr/>
          <p:nvPr/>
        </p:nvGrpSpPr>
        <p:grpSpPr>
          <a:xfrm>
            <a:off x="4139184" y="4497514"/>
            <a:ext cx="153035" cy="184785"/>
            <a:chOff x="4139184" y="4497514"/>
            <a:chExt cx="153035" cy="184785"/>
          </a:xfrm>
        </p:grpSpPr>
        <p:sp>
          <p:nvSpPr>
            <p:cNvPr id="307" name="object 307"/>
            <p:cNvSpPr/>
            <p:nvPr/>
          </p:nvSpPr>
          <p:spPr>
            <a:xfrm>
              <a:off x="4139171" y="4497514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93"/>
                  </a:lnTo>
                  <a:close/>
                </a:path>
                <a:path w="22860" h="18161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8" name="object 308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4183380" y="4544758"/>
              <a:ext cx="108299" cy="137350"/>
            </a:xfrm>
            <a:prstGeom prst="rect">
              <a:avLst/>
            </a:prstGeom>
          </p:spPr>
        </p:pic>
      </p:grpSp>
      <p:pic>
        <p:nvPicPr>
          <p:cNvPr id="309" name="object 309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4383214" y="4497514"/>
            <a:ext cx="1247584" cy="184594"/>
          </a:xfrm>
          <a:prstGeom prst="rect">
            <a:avLst/>
          </a:prstGeom>
        </p:spPr>
      </p:pic>
      <p:pic>
        <p:nvPicPr>
          <p:cNvPr id="310" name="object 310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5734430" y="4497514"/>
            <a:ext cx="244030" cy="234981"/>
          </a:xfrm>
          <a:prstGeom prst="rect">
            <a:avLst/>
          </a:prstGeom>
        </p:spPr>
      </p:pic>
      <p:grpSp>
        <p:nvGrpSpPr>
          <p:cNvPr id="311" name="object 311"/>
          <p:cNvGrpSpPr/>
          <p:nvPr/>
        </p:nvGrpSpPr>
        <p:grpSpPr>
          <a:xfrm>
            <a:off x="6059328" y="4497514"/>
            <a:ext cx="335915" cy="184785"/>
            <a:chOff x="6059328" y="4497514"/>
            <a:chExt cx="335915" cy="184785"/>
          </a:xfrm>
        </p:grpSpPr>
        <p:pic>
          <p:nvPicPr>
            <p:cNvPr id="312" name="object 312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6059328" y="4497514"/>
              <a:ext cx="181546" cy="183070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6274403" y="4544758"/>
              <a:ext cx="120491" cy="137350"/>
            </a:xfrm>
            <a:prstGeom prst="rect">
              <a:avLst/>
            </a:prstGeom>
          </p:spPr>
        </p:pic>
      </p:grpSp>
      <p:grpSp>
        <p:nvGrpSpPr>
          <p:cNvPr id="314" name="object 314"/>
          <p:cNvGrpSpPr/>
          <p:nvPr/>
        </p:nvGrpSpPr>
        <p:grpSpPr>
          <a:xfrm>
            <a:off x="6491001" y="4497514"/>
            <a:ext cx="921385" cy="235585"/>
            <a:chOff x="6491001" y="4497514"/>
            <a:chExt cx="921385" cy="235585"/>
          </a:xfrm>
        </p:grpSpPr>
        <p:pic>
          <p:nvPicPr>
            <p:cNvPr id="315" name="object 315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6491001" y="4544758"/>
              <a:ext cx="106679" cy="134302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620636" y="4544758"/>
              <a:ext cx="250126" cy="187737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6902767" y="4502086"/>
              <a:ext cx="196786" cy="180022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7120889" y="4497514"/>
              <a:ext cx="22860" cy="26034"/>
            </a:xfrm>
            <a:custGeom>
              <a:avLst/>
              <a:gdLst/>
              <a:ahLst/>
              <a:cxnLst/>
              <a:rect l="l" t="t" r="r" b="b"/>
              <a:pathLst>
                <a:path w="22859" h="26035">
                  <a:moveTo>
                    <a:pt x="22860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9" name="object 319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7120889" y="4544758"/>
              <a:ext cx="291275" cy="137350"/>
            </a:xfrm>
            <a:prstGeom prst="rect">
              <a:avLst/>
            </a:prstGeom>
          </p:spPr>
        </p:pic>
      </p:grpSp>
      <p:grpSp>
        <p:nvGrpSpPr>
          <p:cNvPr id="320" name="object 320"/>
          <p:cNvGrpSpPr/>
          <p:nvPr/>
        </p:nvGrpSpPr>
        <p:grpSpPr>
          <a:xfrm>
            <a:off x="731900" y="4802695"/>
            <a:ext cx="494665" cy="217170"/>
            <a:chOff x="731900" y="4802695"/>
            <a:chExt cx="494665" cy="217170"/>
          </a:xfrm>
        </p:grpSpPr>
        <p:sp>
          <p:nvSpPr>
            <p:cNvPr id="321" name="object 321"/>
            <p:cNvSpPr/>
            <p:nvPr/>
          </p:nvSpPr>
          <p:spPr>
            <a:xfrm>
              <a:off x="731888" y="4802695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59" h="181610">
                  <a:moveTo>
                    <a:pt x="22860" y="50393"/>
                  </a:moveTo>
                  <a:lnTo>
                    <a:pt x="0" y="50393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93"/>
                  </a:lnTo>
                  <a:close/>
                </a:path>
                <a:path w="22859" h="18161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2" name="object 322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776097" y="4849939"/>
              <a:ext cx="122015" cy="137255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931735" y="4849939"/>
              <a:ext cx="106679" cy="134207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059846" y="4849939"/>
              <a:ext cx="108203" cy="137255"/>
            </a:xfrm>
            <a:prstGeom prst="rect">
              <a:avLst/>
            </a:prstGeom>
          </p:spPr>
        </p:pic>
        <p:sp>
          <p:nvSpPr>
            <p:cNvPr id="325" name="object 325"/>
            <p:cNvSpPr/>
            <p:nvPr/>
          </p:nvSpPr>
          <p:spPr>
            <a:xfrm>
              <a:off x="1198626" y="4958239"/>
              <a:ext cx="27940" cy="61594"/>
            </a:xfrm>
            <a:custGeom>
              <a:avLst/>
              <a:gdLst/>
              <a:ahLst/>
              <a:cxnLst/>
              <a:rect l="l" t="t" r="r" b="b"/>
              <a:pathLst>
                <a:path w="27940" h="61595">
                  <a:moveTo>
                    <a:pt x="6096" y="61055"/>
                  </a:moveTo>
                  <a:lnTo>
                    <a:pt x="0" y="51911"/>
                  </a:lnTo>
                  <a:lnTo>
                    <a:pt x="9144" y="45815"/>
                  </a:lnTo>
                  <a:lnTo>
                    <a:pt x="10668" y="42767"/>
                  </a:lnTo>
                  <a:lnTo>
                    <a:pt x="13716" y="33527"/>
                  </a:lnTo>
                  <a:lnTo>
                    <a:pt x="13716" y="25907"/>
                  </a:lnTo>
                  <a:lnTo>
                    <a:pt x="1524" y="25907"/>
                  </a:lnTo>
                  <a:lnTo>
                    <a:pt x="1524" y="0"/>
                  </a:lnTo>
                  <a:lnTo>
                    <a:pt x="27432" y="0"/>
                  </a:lnTo>
                  <a:lnTo>
                    <a:pt x="27432" y="35051"/>
                  </a:lnTo>
                  <a:lnTo>
                    <a:pt x="25908" y="42767"/>
                  </a:lnTo>
                  <a:lnTo>
                    <a:pt x="22860" y="47339"/>
                  </a:lnTo>
                  <a:lnTo>
                    <a:pt x="18288" y="53435"/>
                  </a:lnTo>
                  <a:lnTo>
                    <a:pt x="13716" y="58007"/>
                  </a:lnTo>
                  <a:lnTo>
                    <a:pt x="6096" y="61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6" name="object 326"/>
          <p:cNvGrpSpPr/>
          <p:nvPr/>
        </p:nvGrpSpPr>
        <p:grpSpPr>
          <a:xfrm>
            <a:off x="1323689" y="4802600"/>
            <a:ext cx="396875" cy="184785"/>
            <a:chOff x="1323689" y="4802600"/>
            <a:chExt cx="396875" cy="184785"/>
          </a:xfrm>
        </p:grpSpPr>
        <p:pic>
          <p:nvPicPr>
            <p:cNvPr id="327" name="object 327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1323689" y="4849939"/>
              <a:ext cx="120491" cy="137255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1477708" y="4849939"/>
              <a:ext cx="106775" cy="134207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607343" y="4802600"/>
              <a:ext cx="112871" cy="184594"/>
            </a:xfrm>
            <a:prstGeom prst="rect">
              <a:avLst/>
            </a:prstGeom>
          </p:spPr>
        </p:pic>
      </p:grpSp>
      <p:grpSp>
        <p:nvGrpSpPr>
          <p:cNvPr id="330" name="object 330"/>
          <p:cNvGrpSpPr/>
          <p:nvPr/>
        </p:nvGrpSpPr>
        <p:grpSpPr>
          <a:xfrm>
            <a:off x="1813274" y="4802600"/>
            <a:ext cx="335915" cy="184785"/>
            <a:chOff x="1813274" y="4802600"/>
            <a:chExt cx="335915" cy="184785"/>
          </a:xfrm>
        </p:grpSpPr>
        <p:pic>
          <p:nvPicPr>
            <p:cNvPr id="331" name="object 331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813274" y="4807172"/>
              <a:ext cx="64008" cy="178498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1898618" y="4802600"/>
              <a:ext cx="106775" cy="181546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2028253" y="4849939"/>
              <a:ext cx="120491" cy="137255"/>
            </a:xfrm>
            <a:prstGeom prst="rect">
              <a:avLst/>
            </a:prstGeom>
          </p:spPr>
        </p:pic>
      </p:grpSp>
      <p:grpSp>
        <p:nvGrpSpPr>
          <p:cNvPr id="334" name="object 334"/>
          <p:cNvGrpSpPr/>
          <p:nvPr/>
        </p:nvGrpSpPr>
        <p:grpSpPr>
          <a:xfrm>
            <a:off x="2235707" y="4799552"/>
            <a:ext cx="807085" cy="187960"/>
            <a:chOff x="2235707" y="4799552"/>
            <a:chExt cx="807085" cy="187960"/>
          </a:xfrm>
        </p:grpSpPr>
        <p:pic>
          <p:nvPicPr>
            <p:cNvPr id="335" name="object 335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2235707" y="4849939"/>
              <a:ext cx="109823" cy="137255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2371439" y="4852987"/>
              <a:ext cx="105251" cy="134207"/>
            </a:xfrm>
            <a:prstGeom prst="rect">
              <a:avLst/>
            </a:prstGeom>
          </p:spPr>
        </p:pic>
        <p:sp>
          <p:nvSpPr>
            <p:cNvPr id="337" name="object 337"/>
            <p:cNvSpPr/>
            <p:nvPr/>
          </p:nvSpPr>
          <p:spPr>
            <a:xfrm>
              <a:off x="2508694" y="4799558"/>
              <a:ext cx="534035" cy="187960"/>
            </a:xfrm>
            <a:custGeom>
              <a:avLst/>
              <a:gdLst/>
              <a:ahLst/>
              <a:cxnLst/>
              <a:rect l="l" t="t" r="r" b="b"/>
              <a:pathLst>
                <a:path w="534035" h="187960">
                  <a:moveTo>
                    <a:pt x="70104" y="58013"/>
                  </a:moveTo>
                  <a:lnTo>
                    <a:pt x="62484" y="51917"/>
                  </a:lnTo>
                  <a:lnTo>
                    <a:pt x="54864" y="50393"/>
                  </a:lnTo>
                  <a:lnTo>
                    <a:pt x="42672" y="50393"/>
                  </a:lnTo>
                  <a:lnTo>
                    <a:pt x="38100" y="51917"/>
                  </a:lnTo>
                  <a:lnTo>
                    <a:pt x="28956" y="58013"/>
                  </a:lnTo>
                  <a:lnTo>
                    <a:pt x="24384" y="64109"/>
                  </a:lnTo>
                  <a:lnTo>
                    <a:pt x="19812" y="73253"/>
                  </a:lnTo>
                  <a:lnTo>
                    <a:pt x="19812" y="53441"/>
                  </a:lnTo>
                  <a:lnTo>
                    <a:pt x="0" y="53441"/>
                  </a:lnTo>
                  <a:lnTo>
                    <a:pt x="0" y="184594"/>
                  </a:lnTo>
                  <a:lnTo>
                    <a:pt x="21336" y="184594"/>
                  </a:lnTo>
                  <a:lnTo>
                    <a:pt x="21336" y="115925"/>
                  </a:lnTo>
                  <a:lnTo>
                    <a:pt x="21615" y="109080"/>
                  </a:lnTo>
                  <a:lnTo>
                    <a:pt x="22479" y="102400"/>
                  </a:lnTo>
                  <a:lnTo>
                    <a:pt x="23901" y="95986"/>
                  </a:lnTo>
                  <a:lnTo>
                    <a:pt x="25908" y="90017"/>
                  </a:lnTo>
                  <a:lnTo>
                    <a:pt x="27432" y="83921"/>
                  </a:lnTo>
                  <a:lnTo>
                    <a:pt x="33528" y="77825"/>
                  </a:lnTo>
                  <a:lnTo>
                    <a:pt x="38100" y="74777"/>
                  </a:lnTo>
                  <a:lnTo>
                    <a:pt x="42672" y="73253"/>
                  </a:lnTo>
                  <a:lnTo>
                    <a:pt x="51816" y="73253"/>
                  </a:lnTo>
                  <a:lnTo>
                    <a:pt x="57912" y="74777"/>
                  </a:lnTo>
                  <a:lnTo>
                    <a:pt x="62484" y="77825"/>
                  </a:lnTo>
                  <a:lnTo>
                    <a:pt x="70104" y="58013"/>
                  </a:lnTo>
                  <a:close/>
                </a:path>
                <a:path w="534035" h="187960">
                  <a:moveTo>
                    <a:pt x="146392" y="3048"/>
                  </a:moveTo>
                  <a:lnTo>
                    <a:pt x="131152" y="0"/>
                  </a:lnTo>
                  <a:lnTo>
                    <a:pt x="115912" y="0"/>
                  </a:lnTo>
                  <a:lnTo>
                    <a:pt x="108292" y="1524"/>
                  </a:lnTo>
                  <a:lnTo>
                    <a:pt x="102196" y="6096"/>
                  </a:lnTo>
                  <a:lnTo>
                    <a:pt x="97624" y="9144"/>
                  </a:lnTo>
                  <a:lnTo>
                    <a:pt x="93052" y="13716"/>
                  </a:lnTo>
                  <a:lnTo>
                    <a:pt x="91528" y="19812"/>
                  </a:lnTo>
                  <a:lnTo>
                    <a:pt x="90004" y="24384"/>
                  </a:lnTo>
                  <a:lnTo>
                    <a:pt x="88480" y="30480"/>
                  </a:lnTo>
                  <a:lnTo>
                    <a:pt x="88480" y="53441"/>
                  </a:lnTo>
                  <a:lnTo>
                    <a:pt x="70104" y="53441"/>
                  </a:lnTo>
                  <a:lnTo>
                    <a:pt x="70104" y="58013"/>
                  </a:lnTo>
                  <a:lnTo>
                    <a:pt x="70104" y="70205"/>
                  </a:lnTo>
                  <a:lnTo>
                    <a:pt x="88480" y="70205"/>
                  </a:lnTo>
                  <a:lnTo>
                    <a:pt x="88480" y="184594"/>
                  </a:lnTo>
                  <a:lnTo>
                    <a:pt x="111340" y="184594"/>
                  </a:lnTo>
                  <a:lnTo>
                    <a:pt x="111340" y="70205"/>
                  </a:lnTo>
                  <a:lnTo>
                    <a:pt x="137248" y="70205"/>
                  </a:lnTo>
                  <a:lnTo>
                    <a:pt x="137248" y="53441"/>
                  </a:lnTo>
                  <a:lnTo>
                    <a:pt x="111340" y="53441"/>
                  </a:lnTo>
                  <a:lnTo>
                    <a:pt x="111340" y="33528"/>
                  </a:lnTo>
                  <a:lnTo>
                    <a:pt x="112864" y="27432"/>
                  </a:lnTo>
                  <a:lnTo>
                    <a:pt x="115912" y="24384"/>
                  </a:lnTo>
                  <a:lnTo>
                    <a:pt x="117436" y="21336"/>
                  </a:lnTo>
                  <a:lnTo>
                    <a:pt x="143344" y="21336"/>
                  </a:lnTo>
                  <a:lnTo>
                    <a:pt x="146392" y="3048"/>
                  </a:lnTo>
                  <a:close/>
                </a:path>
                <a:path w="534035" h="187960">
                  <a:moveTo>
                    <a:pt x="270027" y="184594"/>
                  </a:moveTo>
                  <a:lnTo>
                    <a:pt x="266877" y="178498"/>
                  </a:lnTo>
                  <a:lnTo>
                    <a:pt x="265353" y="173926"/>
                  </a:lnTo>
                  <a:lnTo>
                    <a:pt x="263829" y="167830"/>
                  </a:lnTo>
                  <a:lnTo>
                    <a:pt x="263601" y="162737"/>
                  </a:lnTo>
                  <a:lnTo>
                    <a:pt x="263055" y="154114"/>
                  </a:lnTo>
                  <a:lnTo>
                    <a:pt x="262623" y="144970"/>
                  </a:lnTo>
                  <a:lnTo>
                    <a:pt x="262521" y="141922"/>
                  </a:lnTo>
                  <a:lnTo>
                    <a:pt x="262420" y="135826"/>
                  </a:lnTo>
                  <a:lnTo>
                    <a:pt x="262305" y="119062"/>
                  </a:lnTo>
                  <a:lnTo>
                    <a:pt x="262305" y="79349"/>
                  </a:lnTo>
                  <a:lnTo>
                    <a:pt x="260756" y="73177"/>
                  </a:lnTo>
                  <a:lnTo>
                    <a:pt x="258495" y="68681"/>
                  </a:lnTo>
                  <a:lnTo>
                    <a:pt x="257733" y="67157"/>
                  </a:lnTo>
                  <a:lnTo>
                    <a:pt x="254685" y="64109"/>
                  </a:lnTo>
                  <a:lnTo>
                    <a:pt x="212013" y="50393"/>
                  </a:lnTo>
                  <a:lnTo>
                    <a:pt x="204724" y="50647"/>
                  </a:lnTo>
                  <a:lnTo>
                    <a:pt x="204279" y="50647"/>
                  </a:lnTo>
                  <a:lnTo>
                    <a:pt x="167817" y="62585"/>
                  </a:lnTo>
                  <a:lnTo>
                    <a:pt x="152577" y="90017"/>
                  </a:lnTo>
                  <a:lnTo>
                    <a:pt x="175437" y="93065"/>
                  </a:lnTo>
                  <a:lnTo>
                    <a:pt x="176961" y="83921"/>
                  </a:lnTo>
                  <a:lnTo>
                    <a:pt x="181533" y="77825"/>
                  </a:lnTo>
                  <a:lnTo>
                    <a:pt x="186220" y="73177"/>
                  </a:lnTo>
                  <a:lnTo>
                    <a:pt x="190677" y="70205"/>
                  </a:lnTo>
                  <a:lnTo>
                    <a:pt x="198297" y="68681"/>
                  </a:lnTo>
                  <a:lnTo>
                    <a:pt x="208965" y="68681"/>
                  </a:lnTo>
                  <a:lnTo>
                    <a:pt x="240969" y="85445"/>
                  </a:lnTo>
                  <a:lnTo>
                    <a:pt x="240969" y="100685"/>
                  </a:lnTo>
                  <a:lnTo>
                    <a:pt x="240969" y="119062"/>
                  </a:lnTo>
                  <a:lnTo>
                    <a:pt x="240969" y="135826"/>
                  </a:lnTo>
                  <a:lnTo>
                    <a:pt x="239458" y="143395"/>
                  </a:lnTo>
                  <a:lnTo>
                    <a:pt x="236397" y="148018"/>
                  </a:lnTo>
                  <a:lnTo>
                    <a:pt x="233349" y="155638"/>
                  </a:lnTo>
                  <a:lnTo>
                    <a:pt x="228777" y="160210"/>
                  </a:lnTo>
                  <a:lnTo>
                    <a:pt x="222681" y="163258"/>
                  </a:lnTo>
                  <a:lnTo>
                    <a:pt x="215061" y="167830"/>
                  </a:lnTo>
                  <a:lnTo>
                    <a:pt x="207441" y="169354"/>
                  </a:lnTo>
                  <a:lnTo>
                    <a:pt x="190677" y="169354"/>
                  </a:lnTo>
                  <a:lnTo>
                    <a:pt x="184581" y="167830"/>
                  </a:lnTo>
                  <a:lnTo>
                    <a:pt x="180009" y="163258"/>
                  </a:lnTo>
                  <a:lnTo>
                    <a:pt x="175437" y="160210"/>
                  </a:lnTo>
                  <a:lnTo>
                    <a:pt x="172389" y="154114"/>
                  </a:lnTo>
                  <a:lnTo>
                    <a:pt x="172389" y="144970"/>
                  </a:lnTo>
                  <a:lnTo>
                    <a:pt x="173913" y="141922"/>
                  </a:lnTo>
                  <a:lnTo>
                    <a:pt x="176961" y="138874"/>
                  </a:lnTo>
                  <a:lnTo>
                    <a:pt x="178485" y="135826"/>
                  </a:lnTo>
                  <a:lnTo>
                    <a:pt x="204393" y="126682"/>
                  </a:lnTo>
                  <a:lnTo>
                    <a:pt x="225539" y="122872"/>
                  </a:lnTo>
                  <a:lnTo>
                    <a:pt x="233756" y="121107"/>
                  </a:lnTo>
                  <a:lnTo>
                    <a:pt x="240969" y="119062"/>
                  </a:lnTo>
                  <a:lnTo>
                    <a:pt x="240969" y="100685"/>
                  </a:lnTo>
                  <a:lnTo>
                    <a:pt x="233286" y="102958"/>
                  </a:lnTo>
                  <a:lnTo>
                    <a:pt x="224015" y="105105"/>
                  </a:lnTo>
                  <a:lnTo>
                    <a:pt x="213334" y="106972"/>
                  </a:lnTo>
                  <a:lnTo>
                    <a:pt x="201345" y="108394"/>
                  </a:lnTo>
                  <a:lnTo>
                    <a:pt x="192201" y="109918"/>
                  </a:lnTo>
                  <a:lnTo>
                    <a:pt x="186105" y="111442"/>
                  </a:lnTo>
                  <a:lnTo>
                    <a:pt x="181533" y="111442"/>
                  </a:lnTo>
                  <a:lnTo>
                    <a:pt x="175437" y="112966"/>
                  </a:lnTo>
                  <a:lnTo>
                    <a:pt x="149542" y="143395"/>
                  </a:lnTo>
                  <a:lnTo>
                    <a:pt x="149529" y="149542"/>
                  </a:lnTo>
                  <a:lnTo>
                    <a:pt x="150368" y="157264"/>
                  </a:lnTo>
                  <a:lnTo>
                    <a:pt x="184010" y="186829"/>
                  </a:lnTo>
                  <a:lnTo>
                    <a:pt x="193725" y="187642"/>
                  </a:lnTo>
                  <a:lnTo>
                    <a:pt x="202869" y="187642"/>
                  </a:lnTo>
                  <a:lnTo>
                    <a:pt x="240741" y="169354"/>
                  </a:lnTo>
                  <a:lnTo>
                    <a:pt x="242493" y="167830"/>
                  </a:lnTo>
                  <a:lnTo>
                    <a:pt x="242493" y="173926"/>
                  </a:lnTo>
                  <a:lnTo>
                    <a:pt x="244017" y="180022"/>
                  </a:lnTo>
                  <a:lnTo>
                    <a:pt x="247065" y="184594"/>
                  </a:lnTo>
                  <a:lnTo>
                    <a:pt x="270027" y="184594"/>
                  </a:lnTo>
                  <a:close/>
                </a:path>
                <a:path w="534035" h="187960">
                  <a:moveTo>
                    <a:pt x="401193" y="138874"/>
                  </a:moveTo>
                  <a:lnTo>
                    <a:pt x="379755" y="135826"/>
                  </a:lnTo>
                  <a:lnTo>
                    <a:pt x="378066" y="143497"/>
                  </a:lnTo>
                  <a:lnTo>
                    <a:pt x="375373" y="150304"/>
                  </a:lnTo>
                  <a:lnTo>
                    <a:pt x="371830" y="155968"/>
                  </a:lnTo>
                  <a:lnTo>
                    <a:pt x="361467" y="166306"/>
                  </a:lnTo>
                  <a:lnTo>
                    <a:pt x="355371" y="169354"/>
                  </a:lnTo>
                  <a:lnTo>
                    <a:pt x="346227" y="169354"/>
                  </a:lnTo>
                  <a:lnTo>
                    <a:pt x="312127" y="140970"/>
                  </a:lnTo>
                  <a:lnTo>
                    <a:pt x="309651" y="119062"/>
                  </a:lnTo>
                  <a:lnTo>
                    <a:pt x="310248" y="106413"/>
                  </a:lnTo>
                  <a:lnTo>
                    <a:pt x="332892" y="71348"/>
                  </a:lnTo>
                  <a:lnTo>
                    <a:pt x="347751" y="68681"/>
                  </a:lnTo>
                  <a:lnTo>
                    <a:pt x="355371" y="68681"/>
                  </a:lnTo>
                  <a:lnTo>
                    <a:pt x="361467" y="70205"/>
                  </a:lnTo>
                  <a:lnTo>
                    <a:pt x="366039" y="74777"/>
                  </a:lnTo>
                  <a:lnTo>
                    <a:pt x="372135" y="79349"/>
                  </a:lnTo>
                  <a:lnTo>
                    <a:pt x="375183" y="85445"/>
                  </a:lnTo>
                  <a:lnTo>
                    <a:pt x="376707" y="94589"/>
                  </a:lnTo>
                  <a:lnTo>
                    <a:pt x="399669" y="91541"/>
                  </a:lnTo>
                  <a:lnTo>
                    <a:pt x="374091" y="56172"/>
                  </a:lnTo>
                  <a:lnTo>
                    <a:pt x="346227" y="50393"/>
                  </a:lnTo>
                  <a:lnTo>
                    <a:pt x="338251" y="50939"/>
                  </a:lnTo>
                  <a:lnTo>
                    <a:pt x="302793" y="68491"/>
                  </a:lnTo>
                  <a:lnTo>
                    <a:pt x="287337" y="109004"/>
                  </a:lnTo>
                  <a:lnTo>
                    <a:pt x="286791" y="119062"/>
                  </a:lnTo>
                  <a:lnTo>
                    <a:pt x="287909" y="134213"/>
                  </a:lnTo>
                  <a:lnTo>
                    <a:pt x="303555" y="169354"/>
                  </a:lnTo>
                  <a:lnTo>
                    <a:pt x="346227" y="187642"/>
                  </a:lnTo>
                  <a:lnTo>
                    <a:pt x="356870" y="186791"/>
                  </a:lnTo>
                  <a:lnTo>
                    <a:pt x="394322" y="159258"/>
                  </a:lnTo>
                  <a:lnTo>
                    <a:pt x="401193" y="138874"/>
                  </a:lnTo>
                  <a:close/>
                </a:path>
                <a:path w="534035" h="187960">
                  <a:moveTo>
                    <a:pt x="533869" y="119062"/>
                  </a:moveTo>
                  <a:lnTo>
                    <a:pt x="532904" y="105244"/>
                  </a:lnTo>
                  <a:lnTo>
                    <a:pt x="532815" y="103860"/>
                  </a:lnTo>
                  <a:lnTo>
                    <a:pt x="532752" y="103009"/>
                  </a:lnTo>
                  <a:lnTo>
                    <a:pt x="529488" y="89255"/>
                  </a:lnTo>
                  <a:lnTo>
                    <a:pt x="524230" y="77812"/>
                  </a:lnTo>
                  <a:lnTo>
                    <a:pt x="517105" y="68668"/>
                  </a:lnTo>
                  <a:lnTo>
                    <a:pt x="509384" y="62179"/>
                  </a:lnTo>
                  <a:lnTo>
                    <a:pt x="509384" y="105244"/>
                  </a:lnTo>
                  <a:lnTo>
                    <a:pt x="436232" y="105244"/>
                  </a:lnTo>
                  <a:lnTo>
                    <a:pt x="459663" y="70954"/>
                  </a:lnTo>
                  <a:lnTo>
                    <a:pt x="474332" y="68668"/>
                  </a:lnTo>
                  <a:lnTo>
                    <a:pt x="482053" y="69507"/>
                  </a:lnTo>
                  <a:lnTo>
                    <a:pt x="508838" y="97802"/>
                  </a:lnTo>
                  <a:lnTo>
                    <a:pt x="509384" y="105244"/>
                  </a:lnTo>
                  <a:lnTo>
                    <a:pt x="509384" y="62179"/>
                  </a:lnTo>
                  <a:lnTo>
                    <a:pt x="507593" y="60667"/>
                  </a:lnTo>
                  <a:lnTo>
                    <a:pt x="497395" y="54952"/>
                  </a:lnTo>
                  <a:lnTo>
                    <a:pt x="486359" y="51523"/>
                  </a:lnTo>
                  <a:lnTo>
                    <a:pt x="474332" y="50380"/>
                  </a:lnTo>
                  <a:lnTo>
                    <a:pt x="461213" y="51523"/>
                  </a:lnTo>
                  <a:lnTo>
                    <a:pt x="422376" y="78676"/>
                  </a:lnTo>
                  <a:lnTo>
                    <a:pt x="413372" y="119062"/>
                  </a:lnTo>
                  <a:lnTo>
                    <a:pt x="414286" y="134200"/>
                  </a:lnTo>
                  <a:lnTo>
                    <a:pt x="430136" y="169354"/>
                  </a:lnTo>
                  <a:lnTo>
                    <a:pt x="474332" y="187642"/>
                  </a:lnTo>
                  <a:lnTo>
                    <a:pt x="485432" y="186804"/>
                  </a:lnTo>
                  <a:lnTo>
                    <a:pt x="495668" y="184404"/>
                  </a:lnTo>
                  <a:lnTo>
                    <a:pt x="504774" y="180568"/>
                  </a:lnTo>
                  <a:lnTo>
                    <a:pt x="512432" y="175450"/>
                  </a:lnTo>
                  <a:lnTo>
                    <a:pt x="519074" y="169354"/>
                  </a:lnTo>
                  <a:lnTo>
                    <a:pt x="524713" y="162496"/>
                  </a:lnTo>
                  <a:lnTo>
                    <a:pt x="524840" y="162280"/>
                  </a:lnTo>
                  <a:lnTo>
                    <a:pt x="529247" y="154444"/>
                  </a:lnTo>
                  <a:lnTo>
                    <a:pt x="532345" y="144970"/>
                  </a:lnTo>
                  <a:lnTo>
                    <a:pt x="509384" y="141922"/>
                  </a:lnTo>
                  <a:lnTo>
                    <a:pt x="506336" y="151066"/>
                  </a:lnTo>
                  <a:lnTo>
                    <a:pt x="501764" y="158686"/>
                  </a:lnTo>
                  <a:lnTo>
                    <a:pt x="495668" y="161734"/>
                  </a:lnTo>
                  <a:lnTo>
                    <a:pt x="489572" y="166306"/>
                  </a:lnTo>
                  <a:lnTo>
                    <a:pt x="483476" y="169354"/>
                  </a:lnTo>
                  <a:lnTo>
                    <a:pt x="474332" y="169354"/>
                  </a:lnTo>
                  <a:lnTo>
                    <a:pt x="466648" y="168516"/>
                  </a:lnTo>
                  <a:lnTo>
                    <a:pt x="437070" y="134200"/>
                  </a:lnTo>
                  <a:lnTo>
                    <a:pt x="436232" y="123634"/>
                  </a:lnTo>
                  <a:lnTo>
                    <a:pt x="533869" y="123634"/>
                  </a:lnTo>
                  <a:lnTo>
                    <a:pt x="533869" y="1190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8" name="object 338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3130962" y="4799552"/>
            <a:ext cx="218122" cy="187642"/>
          </a:xfrm>
          <a:prstGeom prst="rect">
            <a:avLst/>
          </a:prstGeom>
        </p:spPr>
      </p:pic>
      <p:grpSp>
        <p:nvGrpSpPr>
          <p:cNvPr id="339" name="object 339"/>
          <p:cNvGrpSpPr/>
          <p:nvPr/>
        </p:nvGrpSpPr>
        <p:grpSpPr>
          <a:xfrm>
            <a:off x="3410140" y="4802600"/>
            <a:ext cx="335915" cy="184785"/>
            <a:chOff x="3410140" y="4802600"/>
            <a:chExt cx="335915" cy="184785"/>
          </a:xfrm>
        </p:grpSpPr>
        <p:pic>
          <p:nvPicPr>
            <p:cNvPr id="340" name="object 340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3410140" y="4807172"/>
              <a:ext cx="64008" cy="178498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3495484" y="4802600"/>
              <a:ext cx="106775" cy="181546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3625119" y="4849939"/>
              <a:ext cx="120491" cy="137255"/>
            </a:xfrm>
            <a:prstGeom prst="rect">
              <a:avLst/>
            </a:prstGeom>
          </p:spPr>
        </p:pic>
      </p:grpSp>
      <p:grpSp>
        <p:nvGrpSpPr>
          <p:cNvPr id="343" name="object 343"/>
          <p:cNvGrpSpPr/>
          <p:nvPr/>
        </p:nvGrpSpPr>
        <p:grpSpPr>
          <a:xfrm>
            <a:off x="3834098" y="4802600"/>
            <a:ext cx="660400" cy="233679"/>
            <a:chOff x="3834098" y="4802600"/>
            <a:chExt cx="660400" cy="233679"/>
          </a:xfrm>
        </p:grpSpPr>
        <p:pic>
          <p:nvPicPr>
            <p:cNvPr id="344" name="object 344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3834098" y="4849939"/>
              <a:ext cx="123539" cy="137255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3978973" y="4802600"/>
              <a:ext cx="169354" cy="233457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171188" y="4807172"/>
              <a:ext cx="323278" cy="180022"/>
            </a:xfrm>
            <a:prstGeom prst="rect">
              <a:avLst/>
            </a:prstGeom>
          </p:spPr>
        </p:pic>
      </p:grpSp>
      <p:grpSp>
        <p:nvGrpSpPr>
          <p:cNvPr id="347" name="object 347"/>
          <p:cNvGrpSpPr/>
          <p:nvPr/>
        </p:nvGrpSpPr>
        <p:grpSpPr>
          <a:xfrm>
            <a:off x="4581429" y="4802123"/>
            <a:ext cx="438150" cy="185420"/>
            <a:chOff x="4581429" y="4802123"/>
            <a:chExt cx="438150" cy="185420"/>
          </a:xfrm>
        </p:grpSpPr>
        <p:pic>
          <p:nvPicPr>
            <p:cNvPr id="348" name="object 348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581429" y="4849939"/>
              <a:ext cx="120491" cy="137255"/>
            </a:xfrm>
            <a:prstGeom prst="rect">
              <a:avLst/>
            </a:prstGeom>
          </p:spPr>
        </p:pic>
        <p:sp>
          <p:nvSpPr>
            <p:cNvPr id="349" name="object 349"/>
            <p:cNvSpPr/>
            <p:nvPr/>
          </p:nvSpPr>
          <p:spPr>
            <a:xfrm>
              <a:off x="4724399" y="4802123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59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181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0" name="object 350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4769072" y="4849939"/>
              <a:ext cx="250126" cy="137255"/>
            </a:xfrm>
            <a:prstGeom prst="rect">
              <a:avLst/>
            </a:prstGeom>
          </p:spPr>
        </p:pic>
      </p:grpSp>
      <p:pic>
        <p:nvPicPr>
          <p:cNvPr id="351" name="object 351"/>
          <p:cNvPicPr/>
          <p:nvPr/>
        </p:nvPicPr>
        <p:blipFill>
          <a:blip r:embed="rId212" cstate="print"/>
          <a:stretch>
            <a:fillRect/>
          </a:stretch>
        </p:blipFill>
        <p:spPr>
          <a:xfrm>
            <a:off x="5107590" y="4802600"/>
            <a:ext cx="938022" cy="233457"/>
          </a:xfrm>
          <a:prstGeom prst="rect">
            <a:avLst/>
          </a:prstGeom>
        </p:spPr>
      </p:pic>
      <p:grpSp>
        <p:nvGrpSpPr>
          <p:cNvPr id="352" name="object 352"/>
          <p:cNvGrpSpPr/>
          <p:nvPr/>
        </p:nvGrpSpPr>
        <p:grpSpPr>
          <a:xfrm>
            <a:off x="6131052" y="4799552"/>
            <a:ext cx="487045" cy="187960"/>
            <a:chOff x="6131052" y="4799552"/>
            <a:chExt cx="487045" cy="187960"/>
          </a:xfrm>
        </p:grpSpPr>
        <p:pic>
          <p:nvPicPr>
            <p:cNvPr id="353" name="object 353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6131052" y="4799552"/>
              <a:ext cx="276034" cy="187642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6440614" y="4849939"/>
              <a:ext cx="176974" cy="134207"/>
            </a:xfrm>
            <a:prstGeom prst="rect">
              <a:avLst/>
            </a:prstGeom>
          </p:spPr>
        </p:pic>
      </p:grpSp>
      <p:grpSp>
        <p:nvGrpSpPr>
          <p:cNvPr id="355" name="object 355"/>
          <p:cNvGrpSpPr/>
          <p:nvPr/>
        </p:nvGrpSpPr>
        <p:grpSpPr>
          <a:xfrm>
            <a:off x="731900" y="5107780"/>
            <a:ext cx="828675" cy="232410"/>
            <a:chOff x="731900" y="5107780"/>
            <a:chExt cx="828675" cy="232410"/>
          </a:xfrm>
        </p:grpSpPr>
        <p:pic>
          <p:nvPicPr>
            <p:cNvPr id="356" name="object 356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731900" y="5155024"/>
              <a:ext cx="251650" cy="184594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006411" y="5155025"/>
              <a:ext cx="109823" cy="137350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142142" y="5107780"/>
              <a:ext cx="103727" cy="183070"/>
            </a:xfrm>
            <a:prstGeom prst="rect">
              <a:avLst/>
            </a:prstGeom>
          </p:spPr>
        </p:pic>
        <p:sp>
          <p:nvSpPr>
            <p:cNvPr id="359" name="object 359"/>
            <p:cNvSpPr/>
            <p:nvPr/>
          </p:nvSpPr>
          <p:spPr>
            <a:xfrm>
              <a:off x="1268729" y="5107780"/>
              <a:ext cx="21590" cy="26034"/>
            </a:xfrm>
            <a:custGeom>
              <a:avLst/>
              <a:gdLst/>
              <a:ahLst/>
              <a:cxnLst/>
              <a:rect l="l" t="t" r="r" b="b"/>
              <a:pathLst>
                <a:path w="21590" h="26035">
                  <a:moveTo>
                    <a:pt x="21336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21336" y="0"/>
                  </a:lnTo>
                  <a:lnTo>
                    <a:pt x="21336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0" name="object 360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268729" y="5155025"/>
              <a:ext cx="291369" cy="137350"/>
            </a:xfrm>
            <a:prstGeom prst="rect">
              <a:avLst/>
            </a:prstGeom>
          </p:spPr>
        </p:pic>
      </p:grpSp>
      <p:pic>
        <p:nvPicPr>
          <p:cNvPr id="361" name="object 361"/>
          <p:cNvPicPr/>
          <p:nvPr/>
        </p:nvPicPr>
        <p:blipFill>
          <a:blip r:embed="rId219" cstate="print"/>
          <a:stretch>
            <a:fillRect/>
          </a:stretch>
        </p:blipFill>
        <p:spPr>
          <a:xfrm>
            <a:off x="1645539" y="5112353"/>
            <a:ext cx="199739" cy="180022"/>
          </a:xfrm>
          <a:prstGeom prst="rect">
            <a:avLst/>
          </a:prstGeom>
        </p:spPr>
      </p:pic>
      <p:sp>
        <p:nvSpPr>
          <p:cNvPr id="362" name="object 362"/>
          <p:cNvSpPr/>
          <p:nvPr/>
        </p:nvSpPr>
        <p:spPr>
          <a:xfrm>
            <a:off x="2892551" y="526389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5">
                <a:moveTo>
                  <a:pt x="25908" y="25907"/>
                </a:moveTo>
                <a:lnTo>
                  <a:pt x="0" y="25907"/>
                </a:lnTo>
                <a:lnTo>
                  <a:pt x="0" y="0"/>
                </a:lnTo>
                <a:lnTo>
                  <a:pt x="25908" y="0"/>
                </a:lnTo>
                <a:lnTo>
                  <a:pt x="25908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3" name="object 363"/>
          <p:cNvGrpSpPr/>
          <p:nvPr/>
        </p:nvGrpSpPr>
        <p:grpSpPr>
          <a:xfrm>
            <a:off x="3019615" y="5107781"/>
            <a:ext cx="636270" cy="184785"/>
            <a:chOff x="3019615" y="5107781"/>
            <a:chExt cx="636270" cy="184785"/>
          </a:xfrm>
        </p:grpSpPr>
        <p:pic>
          <p:nvPicPr>
            <p:cNvPr id="364" name="object 364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3019615" y="5107781"/>
              <a:ext cx="352329" cy="181546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3404044" y="5155025"/>
              <a:ext cx="120491" cy="137350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3548919" y="5155025"/>
              <a:ext cx="106775" cy="134302"/>
            </a:xfrm>
            <a:prstGeom prst="rect">
              <a:avLst/>
            </a:prstGeom>
          </p:spPr>
        </p:pic>
      </p:grpSp>
      <p:grpSp>
        <p:nvGrpSpPr>
          <p:cNvPr id="367" name="object 367"/>
          <p:cNvGrpSpPr/>
          <p:nvPr/>
        </p:nvGrpSpPr>
        <p:grpSpPr>
          <a:xfrm>
            <a:off x="3747230" y="5107781"/>
            <a:ext cx="334010" cy="184785"/>
            <a:chOff x="3747230" y="5107781"/>
            <a:chExt cx="334010" cy="184785"/>
          </a:xfrm>
        </p:grpSpPr>
        <p:sp>
          <p:nvSpPr>
            <p:cNvPr id="368" name="object 368"/>
            <p:cNvSpPr/>
            <p:nvPr/>
          </p:nvSpPr>
          <p:spPr>
            <a:xfrm>
              <a:off x="3747230" y="5112353"/>
              <a:ext cx="62865" cy="179070"/>
            </a:xfrm>
            <a:custGeom>
              <a:avLst/>
              <a:gdLst/>
              <a:ahLst/>
              <a:cxnLst/>
              <a:rect l="l" t="t" r="r" b="b"/>
              <a:pathLst>
                <a:path w="62864" h="179070">
                  <a:moveTo>
                    <a:pt x="51816" y="178498"/>
                  </a:moveTo>
                  <a:lnTo>
                    <a:pt x="38100" y="178498"/>
                  </a:lnTo>
                  <a:lnTo>
                    <a:pt x="32004" y="176974"/>
                  </a:lnTo>
                  <a:lnTo>
                    <a:pt x="27432" y="173926"/>
                  </a:lnTo>
                  <a:lnTo>
                    <a:pt x="22860" y="172402"/>
                  </a:lnTo>
                  <a:lnTo>
                    <a:pt x="15240" y="138779"/>
                  </a:lnTo>
                  <a:lnTo>
                    <a:pt x="15240" y="62484"/>
                  </a:lnTo>
                  <a:lnTo>
                    <a:pt x="0" y="62484"/>
                  </a:lnTo>
                  <a:lnTo>
                    <a:pt x="0" y="45720"/>
                  </a:lnTo>
                  <a:lnTo>
                    <a:pt x="15240" y="45720"/>
                  </a:lnTo>
                  <a:lnTo>
                    <a:pt x="15240" y="13716"/>
                  </a:lnTo>
                  <a:lnTo>
                    <a:pt x="38100" y="0"/>
                  </a:lnTo>
                  <a:lnTo>
                    <a:pt x="38100" y="45720"/>
                  </a:lnTo>
                  <a:lnTo>
                    <a:pt x="59436" y="45720"/>
                  </a:lnTo>
                  <a:lnTo>
                    <a:pt x="59436" y="62484"/>
                  </a:lnTo>
                  <a:lnTo>
                    <a:pt x="38100" y="62484"/>
                  </a:lnTo>
                  <a:lnTo>
                    <a:pt x="38100" y="150971"/>
                  </a:lnTo>
                  <a:lnTo>
                    <a:pt x="39624" y="154114"/>
                  </a:lnTo>
                  <a:lnTo>
                    <a:pt x="41148" y="155638"/>
                  </a:lnTo>
                  <a:lnTo>
                    <a:pt x="42672" y="155638"/>
                  </a:lnTo>
                  <a:lnTo>
                    <a:pt x="44196" y="157162"/>
                  </a:lnTo>
                  <a:lnTo>
                    <a:pt x="59436" y="157162"/>
                  </a:lnTo>
                  <a:lnTo>
                    <a:pt x="62484" y="176974"/>
                  </a:lnTo>
                  <a:lnTo>
                    <a:pt x="56388" y="176974"/>
                  </a:lnTo>
                  <a:lnTo>
                    <a:pt x="51816" y="178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9" name="object 369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3832574" y="5107781"/>
              <a:ext cx="105251" cy="181546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3960685" y="5155025"/>
              <a:ext cx="120491" cy="137350"/>
            </a:xfrm>
            <a:prstGeom prst="rect">
              <a:avLst/>
            </a:prstGeom>
          </p:spPr>
        </p:pic>
      </p:grpSp>
      <p:grpSp>
        <p:nvGrpSpPr>
          <p:cNvPr id="371" name="object 371"/>
          <p:cNvGrpSpPr/>
          <p:nvPr/>
        </p:nvGrpSpPr>
        <p:grpSpPr>
          <a:xfrm>
            <a:off x="5199126" y="5107780"/>
            <a:ext cx="305435" cy="184785"/>
            <a:chOff x="5199126" y="5107780"/>
            <a:chExt cx="305435" cy="184785"/>
          </a:xfrm>
        </p:grpSpPr>
        <p:sp>
          <p:nvSpPr>
            <p:cNvPr id="372" name="object 372"/>
            <p:cNvSpPr/>
            <p:nvPr/>
          </p:nvSpPr>
          <p:spPr>
            <a:xfrm>
              <a:off x="5199126" y="5107787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89" h="181610">
                  <a:moveTo>
                    <a:pt x="21336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80"/>
                  </a:lnTo>
                  <a:close/>
                </a:path>
                <a:path w="21589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3" name="object 373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5252561" y="5155120"/>
              <a:ext cx="123539" cy="137255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5398960" y="5155025"/>
              <a:ext cx="105251" cy="134302"/>
            </a:xfrm>
            <a:prstGeom prst="rect">
              <a:avLst/>
            </a:prstGeom>
          </p:spPr>
        </p:pic>
      </p:grpSp>
      <p:pic>
        <p:nvPicPr>
          <p:cNvPr id="375" name="object 375"/>
          <p:cNvPicPr/>
          <p:nvPr/>
        </p:nvPicPr>
        <p:blipFill>
          <a:blip r:embed="rId227" cstate="print"/>
          <a:stretch>
            <a:fillRect/>
          </a:stretch>
        </p:blipFill>
        <p:spPr>
          <a:xfrm>
            <a:off x="1848326" y="5107780"/>
            <a:ext cx="1014222" cy="526351"/>
          </a:xfrm>
          <a:prstGeom prst="rect">
            <a:avLst/>
          </a:prstGeom>
        </p:spPr>
      </p:pic>
      <p:pic>
        <p:nvPicPr>
          <p:cNvPr id="376" name="object 376"/>
          <p:cNvPicPr/>
          <p:nvPr/>
        </p:nvPicPr>
        <p:blipFill>
          <a:blip r:embed="rId228" cstate="print"/>
          <a:stretch>
            <a:fillRect/>
          </a:stretch>
        </p:blipFill>
        <p:spPr>
          <a:xfrm>
            <a:off x="5525547" y="5155025"/>
            <a:ext cx="109823" cy="137350"/>
          </a:xfrm>
          <a:prstGeom prst="rect">
            <a:avLst/>
          </a:prstGeom>
        </p:spPr>
      </p:pic>
      <p:sp>
        <p:nvSpPr>
          <p:cNvPr id="377" name="object 377"/>
          <p:cNvSpPr/>
          <p:nvPr/>
        </p:nvSpPr>
        <p:spPr>
          <a:xfrm>
            <a:off x="6239255" y="5108448"/>
            <a:ext cx="22860" cy="181610"/>
          </a:xfrm>
          <a:custGeom>
            <a:avLst/>
            <a:gdLst/>
            <a:ahLst/>
            <a:cxnLst/>
            <a:rect l="l" t="t" r="r" b="b"/>
            <a:pathLst>
              <a:path w="22860" h="181610">
                <a:moveTo>
                  <a:pt x="22860" y="181355"/>
                </a:moveTo>
                <a:lnTo>
                  <a:pt x="0" y="181355"/>
                </a:lnTo>
                <a:lnTo>
                  <a:pt x="0" y="0"/>
                </a:lnTo>
                <a:lnTo>
                  <a:pt x="22860" y="0"/>
                </a:lnTo>
                <a:lnTo>
                  <a:pt x="22860" y="1813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8" name="object 378"/>
          <p:cNvGrpSpPr/>
          <p:nvPr/>
        </p:nvGrpSpPr>
        <p:grpSpPr>
          <a:xfrm>
            <a:off x="6358223" y="5107781"/>
            <a:ext cx="523240" cy="184785"/>
            <a:chOff x="6358223" y="5107781"/>
            <a:chExt cx="523240" cy="184785"/>
          </a:xfrm>
        </p:grpSpPr>
        <p:pic>
          <p:nvPicPr>
            <p:cNvPr id="379" name="object 379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358223" y="5155025"/>
              <a:ext cx="256317" cy="137350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641973" y="5155025"/>
              <a:ext cx="114395" cy="137350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6776179" y="5107781"/>
              <a:ext cx="105251" cy="181546"/>
            </a:xfrm>
            <a:prstGeom prst="rect">
              <a:avLst/>
            </a:prstGeom>
          </p:spPr>
        </p:pic>
      </p:grpSp>
      <p:grpSp>
        <p:nvGrpSpPr>
          <p:cNvPr id="382" name="object 382"/>
          <p:cNvGrpSpPr/>
          <p:nvPr/>
        </p:nvGrpSpPr>
        <p:grpSpPr>
          <a:xfrm>
            <a:off x="724281" y="5402198"/>
            <a:ext cx="596265" cy="217170"/>
            <a:chOff x="724281" y="5402198"/>
            <a:chExt cx="596265" cy="217170"/>
          </a:xfrm>
        </p:grpSpPr>
        <p:pic>
          <p:nvPicPr>
            <p:cNvPr id="383" name="object 383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724281" y="5406770"/>
              <a:ext cx="196691" cy="180022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942403" y="5402198"/>
              <a:ext cx="106775" cy="181546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1072038" y="5449537"/>
              <a:ext cx="120491" cy="137255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1226058" y="5449537"/>
              <a:ext cx="94487" cy="169354"/>
            </a:xfrm>
            <a:prstGeom prst="rect">
              <a:avLst/>
            </a:prstGeom>
          </p:spPr>
        </p:pic>
      </p:grpSp>
      <p:pic>
        <p:nvPicPr>
          <p:cNvPr id="387" name="object 387"/>
          <p:cNvPicPr/>
          <p:nvPr/>
        </p:nvPicPr>
        <p:blipFill>
          <a:blip r:embed="rId236" cstate="print"/>
          <a:stretch>
            <a:fillRect/>
          </a:stretch>
        </p:blipFill>
        <p:spPr>
          <a:xfrm>
            <a:off x="4178808" y="5107780"/>
            <a:ext cx="922687" cy="479107"/>
          </a:xfrm>
          <a:prstGeom prst="rect">
            <a:avLst/>
          </a:prstGeom>
        </p:spPr>
      </p:pic>
      <p:grpSp>
        <p:nvGrpSpPr>
          <p:cNvPr id="388" name="object 388"/>
          <p:cNvGrpSpPr/>
          <p:nvPr/>
        </p:nvGrpSpPr>
        <p:grpSpPr>
          <a:xfrm>
            <a:off x="1422844" y="5402198"/>
            <a:ext cx="335915" cy="184785"/>
            <a:chOff x="1422844" y="5402198"/>
            <a:chExt cx="335915" cy="184785"/>
          </a:xfrm>
        </p:grpSpPr>
        <p:pic>
          <p:nvPicPr>
            <p:cNvPr id="389" name="object 389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1422844" y="5402198"/>
              <a:ext cx="182975" cy="183070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1637823" y="5449537"/>
              <a:ext cx="120491" cy="137255"/>
            </a:xfrm>
            <a:prstGeom prst="rect">
              <a:avLst/>
            </a:prstGeom>
          </p:spPr>
        </p:pic>
      </p:grpSp>
      <p:pic>
        <p:nvPicPr>
          <p:cNvPr id="391" name="object 391"/>
          <p:cNvPicPr/>
          <p:nvPr/>
        </p:nvPicPr>
        <p:blipFill>
          <a:blip r:embed="rId239" cstate="print"/>
          <a:stretch>
            <a:fillRect/>
          </a:stretch>
        </p:blipFill>
        <p:spPr>
          <a:xfrm>
            <a:off x="2940367" y="5399150"/>
            <a:ext cx="269938" cy="187642"/>
          </a:xfrm>
          <a:prstGeom prst="rect">
            <a:avLst/>
          </a:prstGeom>
        </p:spPr>
      </p:pic>
      <p:pic>
        <p:nvPicPr>
          <p:cNvPr id="392" name="object 392"/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5734430" y="5155025"/>
            <a:ext cx="806862" cy="482155"/>
          </a:xfrm>
          <a:prstGeom prst="rect">
            <a:avLst/>
          </a:prstGeom>
        </p:spPr>
      </p:pic>
      <p:grpSp>
        <p:nvGrpSpPr>
          <p:cNvPr id="393" name="object 393"/>
          <p:cNvGrpSpPr/>
          <p:nvPr/>
        </p:nvGrpSpPr>
        <p:grpSpPr>
          <a:xfrm>
            <a:off x="3280409" y="5399150"/>
            <a:ext cx="487045" cy="187960"/>
            <a:chOff x="3280409" y="5399150"/>
            <a:chExt cx="487045" cy="187960"/>
          </a:xfrm>
        </p:grpSpPr>
        <p:pic>
          <p:nvPicPr>
            <p:cNvPr id="394" name="object 394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3280409" y="5399150"/>
              <a:ext cx="276129" cy="187642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3588543" y="5449537"/>
              <a:ext cx="178498" cy="134207"/>
            </a:xfrm>
            <a:prstGeom prst="rect">
              <a:avLst/>
            </a:prstGeom>
          </p:spPr>
        </p:pic>
      </p:grpSp>
      <p:grpSp>
        <p:nvGrpSpPr>
          <p:cNvPr id="396" name="object 396"/>
          <p:cNvGrpSpPr/>
          <p:nvPr/>
        </p:nvGrpSpPr>
        <p:grpSpPr>
          <a:xfrm>
            <a:off x="3850862" y="5402198"/>
            <a:ext cx="334645" cy="184785"/>
            <a:chOff x="3850862" y="5402198"/>
            <a:chExt cx="334645" cy="184785"/>
          </a:xfrm>
        </p:grpSpPr>
        <p:sp>
          <p:nvSpPr>
            <p:cNvPr id="397" name="object 397"/>
            <p:cNvSpPr/>
            <p:nvPr/>
          </p:nvSpPr>
          <p:spPr>
            <a:xfrm>
              <a:off x="3850862" y="5406770"/>
              <a:ext cx="62865" cy="179070"/>
            </a:xfrm>
            <a:custGeom>
              <a:avLst/>
              <a:gdLst/>
              <a:ahLst/>
              <a:cxnLst/>
              <a:rect l="l" t="t" r="r" b="b"/>
              <a:pathLst>
                <a:path w="62864" h="179070">
                  <a:moveTo>
                    <a:pt x="56483" y="178498"/>
                  </a:moveTo>
                  <a:lnTo>
                    <a:pt x="38195" y="178498"/>
                  </a:lnTo>
                  <a:lnTo>
                    <a:pt x="32004" y="176974"/>
                  </a:lnTo>
                  <a:lnTo>
                    <a:pt x="27432" y="173926"/>
                  </a:lnTo>
                  <a:lnTo>
                    <a:pt x="22859" y="172402"/>
                  </a:lnTo>
                  <a:lnTo>
                    <a:pt x="15239" y="138874"/>
                  </a:lnTo>
                  <a:lnTo>
                    <a:pt x="15239" y="62579"/>
                  </a:lnTo>
                  <a:lnTo>
                    <a:pt x="0" y="62579"/>
                  </a:lnTo>
                  <a:lnTo>
                    <a:pt x="0" y="45815"/>
                  </a:lnTo>
                  <a:lnTo>
                    <a:pt x="15239" y="45815"/>
                  </a:lnTo>
                  <a:lnTo>
                    <a:pt x="15239" y="13716"/>
                  </a:lnTo>
                  <a:lnTo>
                    <a:pt x="38195" y="0"/>
                  </a:lnTo>
                  <a:lnTo>
                    <a:pt x="38195" y="45815"/>
                  </a:lnTo>
                  <a:lnTo>
                    <a:pt x="59531" y="45815"/>
                  </a:lnTo>
                  <a:lnTo>
                    <a:pt x="59531" y="62579"/>
                  </a:lnTo>
                  <a:lnTo>
                    <a:pt x="38195" y="62579"/>
                  </a:lnTo>
                  <a:lnTo>
                    <a:pt x="38195" y="151066"/>
                  </a:lnTo>
                  <a:lnTo>
                    <a:pt x="39719" y="154114"/>
                  </a:lnTo>
                  <a:lnTo>
                    <a:pt x="41243" y="155638"/>
                  </a:lnTo>
                  <a:lnTo>
                    <a:pt x="42767" y="155638"/>
                  </a:lnTo>
                  <a:lnTo>
                    <a:pt x="44291" y="157162"/>
                  </a:lnTo>
                  <a:lnTo>
                    <a:pt x="59531" y="157162"/>
                  </a:lnTo>
                  <a:lnTo>
                    <a:pt x="62579" y="176974"/>
                  </a:lnTo>
                  <a:lnTo>
                    <a:pt x="56483" y="178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8" name="object 398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3936301" y="5402198"/>
              <a:ext cx="105251" cy="181546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4064412" y="5449537"/>
              <a:ext cx="120491" cy="137350"/>
            </a:xfrm>
            <a:prstGeom prst="rect">
              <a:avLst/>
            </a:prstGeom>
          </p:spPr>
        </p:pic>
      </p:grpSp>
      <p:pic>
        <p:nvPicPr>
          <p:cNvPr id="400" name="object 400"/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5179314" y="5399150"/>
            <a:ext cx="207454" cy="187642"/>
          </a:xfrm>
          <a:prstGeom prst="rect">
            <a:avLst/>
          </a:prstGeom>
        </p:spPr>
      </p:pic>
      <p:grpSp>
        <p:nvGrpSpPr>
          <p:cNvPr id="401" name="object 401"/>
          <p:cNvGrpSpPr/>
          <p:nvPr/>
        </p:nvGrpSpPr>
        <p:grpSpPr>
          <a:xfrm>
            <a:off x="5447728" y="5402198"/>
            <a:ext cx="335915" cy="184785"/>
            <a:chOff x="5447728" y="5402198"/>
            <a:chExt cx="335915" cy="184785"/>
          </a:xfrm>
        </p:grpSpPr>
        <p:pic>
          <p:nvPicPr>
            <p:cNvPr id="402" name="object 402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5447728" y="5406770"/>
              <a:ext cx="64103" cy="178498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5533167" y="5402198"/>
              <a:ext cx="106775" cy="181546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5662803" y="5449537"/>
              <a:ext cx="120491" cy="137255"/>
            </a:xfrm>
            <a:prstGeom prst="rect">
              <a:avLst/>
            </a:prstGeom>
          </p:spPr>
        </p:pic>
      </p:grpSp>
      <p:sp>
        <p:nvSpPr>
          <p:cNvPr id="405" name="object 405"/>
          <p:cNvSpPr/>
          <p:nvPr/>
        </p:nvSpPr>
        <p:spPr>
          <a:xfrm>
            <a:off x="6559296" y="5558028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5907" y="25907"/>
                </a:moveTo>
                <a:lnTo>
                  <a:pt x="0" y="25907"/>
                </a:lnTo>
                <a:lnTo>
                  <a:pt x="0" y="0"/>
                </a:lnTo>
                <a:lnTo>
                  <a:pt x="25907" y="0"/>
                </a:lnTo>
                <a:lnTo>
                  <a:pt x="25907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27329" y="5928550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79" y="277653"/>
                </a:moveTo>
                <a:lnTo>
                  <a:pt x="93319" y="270510"/>
                </a:lnTo>
                <a:lnTo>
                  <a:pt x="54292" y="249269"/>
                </a:lnTo>
                <a:lnTo>
                  <a:pt x="24431" y="216719"/>
                </a:lnTo>
                <a:lnTo>
                  <a:pt x="4572" y="175450"/>
                </a:lnTo>
                <a:lnTo>
                  <a:pt x="407" y="149542"/>
                </a:lnTo>
                <a:lnTo>
                  <a:pt x="285" y="148192"/>
                </a:lnTo>
                <a:lnTo>
                  <a:pt x="4572" y="102203"/>
                </a:lnTo>
                <a:lnTo>
                  <a:pt x="24431" y="60921"/>
                </a:lnTo>
                <a:lnTo>
                  <a:pt x="54292" y="28384"/>
                </a:lnTo>
                <a:lnTo>
                  <a:pt x="93319" y="7143"/>
                </a:lnTo>
                <a:lnTo>
                  <a:pt x="138779" y="0"/>
                </a:lnTo>
                <a:lnTo>
                  <a:pt x="148804" y="285"/>
                </a:lnTo>
                <a:lnTo>
                  <a:pt x="193690" y="10287"/>
                </a:lnTo>
                <a:lnTo>
                  <a:pt x="231076" y="33932"/>
                </a:lnTo>
                <a:lnTo>
                  <a:pt x="257454" y="65627"/>
                </a:lnTo>
                <a:lnTo>
                  <a:pt x="138779" y="65627"/>
                </a:lnTo>
                <a:lnTo>
                  <a:pt x="76295" y="157162"/>
                </a:lnTo>
                <a:lnTo>
                  <a:pt x="76295" y="166306"/>
                </a:lnTo>
                <a:lnTo>
                  <a:pt x="135731" y="166306"/>
                </a:lnTo>
                <a:lnTo>
                  <a:pt x="135731" y="192214"/>
                </a:lnTo>
                <a:lnTo>
                  <a:pt x="134207" y="193738"/>
                </a:lnTo>
                <a:lnTo>
                  <a:pt x="134207" y="196786"/>
                </a:lnTo>
                <a:lnTo>
                  <a:pt x="132683" y="198310"/>
                </a:lnTo>
                <a:lnTo>
                  <a:pt x="131159" y="198310"/>
                </a:lnTo>
                <a:lnTo>
                  <a:pt x="128111" y="201358"/>
                </a:lnTo>
                <a:lnTo>
                  <a:pt x="123539" y="202882"/>
                </a:lnTo>
                <a:lnTo>
                  <a:pt x="123539" y="208978"/>
                </a:lnTo>
                <a:lnTo>
                  <a:pt x="259270" y="208978"/>
                </a:lnTo>
                <a:lnTo>
                  <a:pt x="254650" y="216719"/>
                </a:lnTo>
                <a:lnTo>
                  <a:pt x="224218" y="249269"/>
                </a:lnTo>
                <a:lnTo>
                  <a:pt x="185133" y="270510"/>
                </a:lnTo>
                <a:lnTo>
                  <a:pt x="148804" y="277368"/>
                </a:lnTo>
                <a:lnTo>
                  <a:pt x="138779" y="277653"/>
                </a:lnTo>
                <a:close/>
              </a:path>
              <a:path w="279400" h="278129">
                <a:moveTo>
                  <a:pt x="166211" y="154114"/>
                </a:moveTo>
                <a:lnTo>
                  <a:pt x="157067" y="154114"/>
                </a:lnTo>
                <a:lnTo>
                  <a:pt x="157067" y="65627"/>
                </a:lnTo>
                <a:lnTo>
                  <a:pt x="257454" y="65627"/>
                </a:lnTo>
                <a:lnTo>
                  <a:pt x="259270" y="68675"/>
                </a:lnTo>
                <a:lnTo>
                  <a:pt x="263556" y="76700"/>
                </a:lnTo>
                <a:lnTo>
                  <a:pt x="267271" y="84867"/>
                </a:lnTo>
                <a:lnTo>
                  <a:pt x="270414" y="93321"/>
                </a:lnTo>
                <a:lnTo>
                  <a:pt x="272986" y="102203"/>
                </a:lnTo>
                <a:lnTo>
                  <a:pt x="275867" y="110704"/>
                </a:lnTo>
                <a:lnTo>
                  <a:pt x="277749" y="119919"/>
                </a:lnTo>
                <a:lnTo>
                  <a:pt x="278772" y="129420"/>
                </a:lnTo>
                <a:lnTo>
                  <a:pt x="279082" y="138779"/>
                </a:lnTo>
                <a:lnTo>
                  <a:pt x="278932" y="143351"/>
                </a:lnTo>
                <a:lnTo>
                  <a:pt x="172307" y="143351"/>
                </a:lnTo>
                <a:lnTo>
                  <a:pt x="172307" y="146399"/>
                </a:lnTo>
                <a:lnTo>
                  <a:pt x="170783" y="148018"/>
                </a:lnTo>
                <a:lnTo>
                  <a:pt x="169259" y="149542"/>
                </a:lnTo>
                <a:lnTo>
                  <a:pt x="169259" y="151066"/>
                </a:lnTo>
                <a:lnTo>
                  <a:pt x="167735" y="152590"/>
                </a:lnTo>
                <a:lnTo>
                  <a:pt x="166211" y="152590"/>
                </a:lnTo>
                <a:lnTo>
                  <a:pt x="166211" y="154114"/>
                </a:lnTo>
                <a:close/>
              </a:path>
              <a:path w="279400" h="278129">
                <a:moveTo>
                  <a:pt x="135731" y="154114"/>
                </a:moveTo>
                <a:lnTo>
                  <a:pt x="97631" y="154114"/>
                </a:lnTo>
                <a:lnTo>
                  <a:pt x="135731" y="94583"/>
                </a:lnTo>
                <a:lnTo>
                  <a:pt x="135731" y="154114"/>
                </a:lnTo>
                <a:close/>
              </a:path>
              <a:path w="279400" h="278129">
                <a:moveTo>
                  <a:pt x="259270" y="208978"/>
                </a:moveTo>
                <a:lnTo>
                  <a:pt x="169259" y="208978"/>
                </a:lnTo>
                <a:lnTo>
                  <a:pt x="169259" y="202882"/>
                </a:lnTo>
                <a:lnTo>
                  <a:pt x="166211" y="201358"/>
                </a:lnTo>
                <a:lnTo>
                  <a:pt x="163163" y="201358"/>
                </a:lnTo>
                <a:lnTo>
                  <a:pt x="161639" y="199834"/>
                </a:lnTo>
                <a:lnTo>
                  <a:pt x="160115" y="199834"/>
                </a:lnTo>
                <a:lnTo>
                  <a:pt x="160115" y="198310"/>
                </a:lnTo>
                <a:lnTo>
                  <a:pt x="158591" y="196786"/>
                </a:lnTo>
                <a:lnTo>
                  <a:pt x="158591" y="195262"/>
                </a:lnTo>
                <a:lnTo>
                  <a:pt x="157067" y="193738"/>
                </a:lnTo>
                <a:lnTo>
                  <a:pt x="157067" y="166306"/>
                </a:lnTo>
                <a:lnTo>
                  <a:pt x="182975" y="166306"/>
                </a:lnTo>
                <a:lnTo>
                  <a:pt x="182975" y="143351"/>
                </a:lnTo>
                <a:lnTo>
                  <a:pt x="278932" y="143351"/>
                </a:lnTo>
                <a:lnTo>
                  <a:pt x="278831" y="146399"/>
                </a:lnTo>
                <a:lnTo>
                  <a:pt x="278772" y="148192"/>
                </a:lnTo>
                <a:lnTo>
                  <a:pt x="277809" y="157162"/>
                </a:lnTo>
                <a:lnTo>
                  <a:pt x="277749" y="157722"/>
                </a:lnTo>
                <a:lnTo>
                  <a:pt x="275867" y="166947"/>
                </a:lnTo>
                <a:lnTo>
                  <a:pt x="272986" y="175450"/>
                </a:lnTo>
                <a:lnTo>
                  <a:pt x="270414" y="184332"/>
                </a:lnTo>
                <a:lnTo>
                  <a:pt x="267271" y="192786"/>
                </a:lnTo>
                <a:lnTo>
                  <a:pt x="263556" y="200953"/>
                </a:lnTo>
                <a:lnTo>
                  <a:pt x="259270" y="208978"/>
                </a:lnTo>
                <a:close/>
              </a:path>
            </a:pathLst>
          </a:custGeom>
          <a:solidFill>
            <a:srgbClr val="1FAEC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7" name="object 407"/>
          <p:cNvGrpSpPr/>
          <p:nvPr/>
        </p:nvGrpSpPr>
        <p:grpSpPr>
          <a:xfrm>
            <a:off x="1099470" y="5968174"/>
            <a:ext cx="1280160" cy="233679"/>
            <a:chOff x="1099470" y="5968174"/>
            <a:chExt cx="1280160" cy="233679"/>
          </a:xfrm>
        </p:grpSpPr>
        <p:pic>
          <p:nvPicPr>
            <p:cNvPr id="408" name="object 408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099470" y="5968174"/>
              <a:ext cx="144875" cy="186118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1265681" y="6017037"/>
              <a:ext cx="120491" cy="137255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1410557" y="6017037"/>
              <a:ext cx="112823" cy="184594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1549431" y="6017037"/>
              <a:ext cx="122015" cy="137255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1694307" y="6017037"/>
              <a:ext cx="106775" cy="134207"/>
            </a:xfrm>
            <a:prstGeom prst="rect">
              <a:avLst/>
            </a:prstGeom>
          </p:spPr>
        </p:pic>
        <p:sp>
          <p:nvSpPr>
            <p:cNvPr id="413" name="object 413"/>
            <p:cNvSpPr/>
            <p:nvPr/>
          </p:nvSpPr>
          <p:spPr>
            <a:xfrm>
              <a:off x="1831556" y="5969799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89" h="181610">
                  <a:moveTo>
                    <a:pt x="21336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80"/>
                  </a:lnTo>
                  <a:close/>
                </a:path>
                <a:path w="21589" h="18161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4" name="object 414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1880330" y="5968174"/>
              <a:ext cx="99155" cy="183165"/>
            </a:xfrm>
            <a:prstGeom prst="rect">
              <a:avLst/>
            </a:prstGeom>
          </p:spPr>
        </p:pic>
        <p:pic>
          <p:nvPicPr>
            <p:cNvPr id="415" name="object 415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2013013" y="5974270"/>
              <a:ext cx="321849" cy="180023"/>
            </a:xfrm>
            <a:prstGeom prst="rect">
              <a:avLst/>
            </a:prstGeom>
          </p:spPr>
        </p:pic>
        <p:sp>
          <p:nvSpPr>
            <p:cNvPr id="416" name="object 416"/>
            <p:cNvSpPr/>
            <p:nvPr/>
          </p:nvSpPr>
          <p:spPr>
            <a:xfrm>
              <a:off x="2356193" y="5969799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10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60" h="18161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1FAE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7" name="object 417"/>
          <p:cNvGrpSpPr/>
          <p:nvPr/>
        </p:nvGrpSpPr>
        <p:grpSpPr>
          <a:xfrm>
            <a:off x="2400395" y="6017037"/>
            <a:ext cx="252095" cy="137795"/>
            <a:chOff x="2400395" y="6017037"/>
            <a:chExt cx="252095" cy="137795"/>
          </a:xfrm>
        </p:grpSpPr>
        <p:pic>
          <p:nvPicPr>
            <p:cNvPr id="418" name="object 418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2545365" y="6017037"/>
              <a:ext cx="106680" cy="134207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2400395" y="6017037"/>
              <a:ext cx="122015" cy="137255"/>
            </a:xfrm>
            <a:prstGeom prst="rect">
              <a:avLst/>
            </a:prstGeom>
          </p:spPr>
        </p:pic>
      </p:grpSp>
      <p:grpSp>
        <p:nvGrpSpPr>
          <p:cNvPr id="420" name="object 420"/>
          <p:cNvGrpSpPr/>
          <p:nvPr/>
        </p:nvGrpSpPr>
        <p:grpSpPr>
          <a:xfrm>
            <a:off x="715137" y="6335839"/>
            <a:ext cx="540385" cy="187960"/>
            <a:chOff x="715137" y="6335839"/>
            <a:chExt cx="540385" cy="187960"/>
          </a:xfrm>
        </p:grpSpPr>
        <p:pic>
          <p:nvPicPr>
            <p:cNvPr id="421" name="object 421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715137" y="6335839"/>
              <a:ext cx="434625" cy="187642"/>
            </a:xfrm>
            <a:prstGeom prst="rect">
              <a:avLst/>
            </a:prstGeom>
          </p:spPr>
        </p:pic>
        <p:pic>
          <p:nvPicPr>
            <p:cNvPr id="422" name="object 422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1183385" y="6386226"/>
              <a:ext cx="71628" cy="134207"/>
            </a:xfrm>
            <a:prstGeom prst="rect">
              <a:avLst/>
            </a:prstGeom>
          </p:spPr>
        </p:pic>
      </p:grpSp>
      <p:grpSp>
        <p:nvGrpSpPr>
          <p:cNvPr id="423" name="object 423"/>
          <p:cNvGrpSpPr/>
          <p:nvPr/>
        </p:nvGrpSpPr>
        <p:grpSpPr>
          <a:xfrm>
            <a:off x="1319117" y="6338887"/>
            <a:ext cx="335915" cy="184785"/>
            <a:chOff x="1319117" y="6338887"/>
            <a:chExt cx="335915" cy="184785"/>
          </a:xfrm>
        </p:grpSpPr>
        <p:pic>
          <p:nvPicPr>
            <p:cNvPr id="424" name="object 424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1319117" y="6343459"/>
              <a:ext cx="64008" cy="178498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1404461" y="6338887"/>
              <a:ext cx="106775" cy="181546"/>
            </a:xfrm>
            <a:prstGeom prst="rect">
              <a:avLst/>
            </a:prstGeom>
          </p:spPr>
        </p:pic>
        <p:pic>
          <p:nvPicPr>
            <p:cNvPr id="426" name="object 426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1534096" y="6386226"/>
              <a:ext cx="120491" cy="137255"/>
            </a:xfrm>
            <a:prstGeom prst="rect">
              <a:avLst/>
            </a:prstGeom>
          </p:spPr>
        </p:pic>
      </p:grpSp>
      <p:grpSp>
        <p:nvGrpSpPr>
          <p:cNvPr id="427" name="object 427"/>
          <p:cNvGrpSpPr/>
          <p:nvPr/>
        </p:nvGrpSpPr>
        <p:grpSpPr>
          <a:xfrm>
            <a:off x="1743075" y="6338887"/>
            <a:ext cx="343535" cy="184785"/>
            <a:chOff x="1743075" y="6338887"/>
            <a:chExt cx="343535" cy="184785"/>
          </a:xfrm>
        </p:grpSpPr>
        <p:pic>
          <p:nvPicPr>
            <p:cNvPr id="428" name="object 428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1743075" y="6338887"/>
              <a:ext cx="112871" cy="184594"/>
            </a:xfrm>
            <a:prstGeom prst="rect">
              <a:avLst/>
            </a:prstGeom>
          </p:spPr>
        </p:pic>
        <p:sp>
          <p:nvSpPr>
            <p:cNvPr id="429" name="object 429"/>
            <p:cNvSpPr/>
            <p:nvPr/>
          </p:nvSpPr>
          <p:spPr>
            <a:xfrm>
              <a:off x="1898611" y="6338989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09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60" h="18160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0" name="object 430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1950529" y="6343459"/>
              <a:ext cx="135731" cy="178498"/>
            </a:xfrm>
            <a:prstGeom prst="rect">
              <a:avLst/>
            </a:prstGeom>
          </p:spPr>
        </p:pic>
      </p:grpSp>
      <p:grpSp>
        <p:nvGrpSpPr>
          <p:cNvPr id="431" name="object 431"/>
          <p:cNvGrpSpPr/>
          <p:nvPr/>
        </p:nvGrpSpPr>
        <p:grpSpPr>
          <a:xfrm>
            <a:off x="2164080" y="6338887"/>
            <a:ext cx="396875" cy="184785"/>
            <a:chOff x="2164080" y="6338887"/>
            <a:chExt cx="396875" cy="184785"/>
          </a:xfrm>
        </p:grpSpPr>
        <p:pic>
          <p:nvPicPr>
            <p:cNvPr id="432" name="object 432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2164080" y="6386226"/>
              <a:ext cx="120491" cy="137255"/>
            </a:xfrm>
            <a:prstGeom prst="rect">
              <a:avLst/>
            </a:prstGeom>
          </p:spPr>
        </p:pic>
        <p:pic>
          <p:nvPicPr>
            <p:cNvPr id="433" name="object 433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2318099" y="6386226"/>
              <a:ext cx="106775" cy="134207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2447734" y="6338887"/>
              <a:ext cx="112871" cy="184594"/>
            </a:xfrm>
            <a:prstGeom prst="rect">
              <a:avLst/>
            </a:prstGeom>
          </p:spPr>
        </p:pic>
      </p:grpSp>
      <p:pic>
        <p:nvPicPr>
          <p:cNvPr id="435" name="object 435"/>
          <p:cNvPicPr/>
          <p:nvPr/>
        </p:nvPicPr>
        <p:blipFill>
          <a:blip r:embed="rId268" cstate="print"/>
          <a:stretch>
            <a:fillRect/>
          </a:stretch>
        </p:blipFill>
        <p:spPr>
          <a:xfrm>
            <a:off x="2656713" y="6386226"/>
            <a:ext cx="753427" cy="186213"/>
          </a:xfrm>
          <a:prstGeom prst="rect">
            <a:avLst/>
          </a:prstGeom>
        </p:spPr>
      </p:pic>
      <p:grpSp>
        <p:nvGrpSpPr>
          <p:cNvPr id="436" name="object 436"/>
          <p:cNvGrpSpPr/>
          <p:nvPr/>
        </p:nvGrpSpPr>
        <p:grpSpPr>
          <a:xfrm>
            <a:off x="3498532" y="6386226"/>
            <a:ext cx="342265" cy="137795"/>
            <a:chOff x="3498532" y="6386226"/>
            <a:chExt cx="342265" cy="137795"/>
          </a:xfrm>
        </p:grpSpPr>
        <p:pic>
          <p:nvPicPr>
            <p:cNvPr id="437" name="object 437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3498532" y="6386226"/>
              <a:ext cx="120491" cy="137255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3643502" y="6386226"/>
              <a:ext cx="196691" cy="137255"/>
            </a:xfrm>
            <a:prstGeom prst="rect">
              <a:avLst/>
            </a:prstGeom>
          </p:spPr>
        </p:pic>
      </p:grpSp>
      <p:grpSp>
        <p:nvGrpSpPr>
          <p:cNvPr id="439" name="object 439"/>
          <p:cNvGrpSpPr/>
          <p:nvPr/>
        </p:nvGrpSpPr>
        <p:grpSpPr>
          <a:xfrm>
            <a:off x="3937825" y="6338887"/>
            <a:ext cx="704850" cy="218440"/>
            <a:chOff x="3937825" y="6338887"/>
            <a:chExt cx="704850" cy="218440"/>
          </a:xfrm>
        </p:grpSpPr>
        <p:pic>
          <p:nvPicPr>
            <p:cNvPr id="440" name="object 440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3937825" y="6386226"/>
              <a:ext cx="176879" cy="134207"/>
            </a:xfrm>
            <a:prstGeom prst="rect">
              <a:avLst/>
            </a:prstGeom>
          </p:spPr>
        </p:pic>
        <p:sp>
          <p:nvSpPr>
            <p:cNvPr id="441" name="object 441"/>
            <p:cNvSpPr/>
            <p:nvPr/>
          </p:nvSpPr>
          <p:spPr>
            <a:xfrm>
              <a:off x="4148315" y="6338989"/>
              <a:ext cx="21590" cy="181610"/>
            </a:xfrm>
            <a:custGeom>
              <a:avLst/>
              <a:gdLst/>
              <a:ahLst/>
              <a:cxnLst/>
              <a:rect l="l" t="t" r="r" b="b"/>
              <a:pathLst>
                <a:path w="21589" h="181609">
                  <a:moveTo>
                    <a:pt x="21336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1336" y="181546"/>
                  </a:lnTo>
                  <a:lnTo>
                    <a:pt x="21336" y="50380"/>
                  </a:lnTo>
                  <a:close/>
                </a:path>
                <a:path w="21589" h="181609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2" name="object 442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4195572" y="6338887"/>
              <a:ext cx="384333" cy="184594"/>
            </a:xfrm>
            <a:prstGeom prst="rect">
              <a:avLst/>
            </a:prstGeom>
          </p:spPr>
        </p:pic>
        <p:sp>
          <p:nvSpPr>
            <p:cNvPr id="443" name="object 443"/>
            <p:cNvSpPr/>
            <p:nvPr/>
          </p:nvSpPr>
          <p:spPr>
            <a:xfrm>
              <a:off x="4614957" y="6495954"/>
              <a:ext cx="27940" cy="61594"/>
            </a:xfrm>
            <a:custGeom>
              <a:avLst/>
              <a:gdLst/>
              <a:ahLst/>
              <a:cxnLst/>
              <a:rect l="l" t="t" r="r" b="b"/>
              <a:pathLst>
                <a:path w="27939" h="61595">
                  <a:moveTo>
                    <a:pt x="6096" y="61055"/>
                  </a:moveTo>
                  <a:lnTo>
                    <a:pt x="0" y="50387"/>
                  </a:lnTo>
                  <a:lnTo>
                    <a:pt x="4572" y="48863"/>
                  </a:lnTo>
                  <a:lnTo>
                    <a:pt x="7620" y="45815"/>
                  </a:lnTo>
                  <a:lnTo>
                    <a:pt x="10668" y="41243"/>
                  </a:lnTo>
                  <a:lnTo>
                    <a:pt x="12192" y="38195"/>
                  </a:lnTo>
                  <a:lnTo>
                    <a:pt x="13716" y="32099"/>
                  </a:lnTo>
                  <a:lnTo>
                    <a:pt x="13716" y="24479"/>
                  </a:lnTo>
                  <a:lnTo>
                    <a:pt x="1524" y="24479"/>
                  </a:lnTo>
                  <a:lnTo>
                    <a:pt x="1524" y="0"/>
                  </a:lnTo>
                  <a:lnTo>
                    <a:pt x="27432" y="0"/>
                  </a:lnTo>
                  <a:lnTo>
                    <a:pt x="27432" y="33623"/>
                  </a:lnTo>
                  <a:lnTo>
                    <a:pt x="25908" y="41243"/>
                  </a:lnTo>
                  <a:lnTo>
                    <a:pt x="21336" y="47339"/>
                  </a:lnTo>
                  <a:lnTo>
                    <a:pt x="18288" y="53435"/>
                  </a:lnTo>
                  <a:lnTo>
                    <a:pt x="13716" y="56483"/>
                  </a:lnTo>
                  <a:lnTo>
                    <a:pt x="6096" y="61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4" name="object 444"/>
          <p:cNvGrpSpPr/>
          <p:nvPr/>
        </p:nvGrpSpPr>
        <p:grpSpPr>
          <a:xfrm>
            <a:off x="4756403" y="6338315"/>
            <a:ext cx="548005" cy="231140"/>
            <a:chOff x="4756403" y="6338315"/>
            <a:chExt cx="548005" cy="231140"/>
          </a:xfrm>
        </p:grpSpPr>
        <p:sp>
          <p:nvSpPr>
            <p:cNvPr id="445" name="object 445"/>
            <p:cNvSpPr/>
            <p:nvPr/>
          </p:nvSpPr>
          <p:spPr>
            <a:xfrm>
              <a:off x="4756391" y="6338315"/>
              <a:ext cx="75565" cy="183515"/>
            </a:xfrm>
            <a:custGeom>
              <a:avLst/>
              <a:gdLst/>
              <a:ahLst/>
              <a:cxnLst/>
              <a:rect l="l" t="t" r="r" b="b"/>
              <a:pathLst>
                <a:path w="75564" h="183514">
                  <a:moveTo>
                    <a:pt x="22872" y="0"/>
                  </a:moveTo>
                  <a:lnTo>
                    <a:pt x="0" y="0"/>
                  </a:lnTo>
                  <a:lnTo>
                    <a:pt x="0" y="182892"/>
                  </a:lnTo>
                  <a:lnTo>
                    <a:pt x="22872" y="182892"/>
                  </a:lnTo>
                  <a:lnTo>
                    <a:pt x="22872" y="0"/>
                  </a:lnTo>
                  <a:close/>
                </a:path>
                <a:path w="75564" h="183514">
                  <a:moveTo>
                    <a:pt x="75158" y="51054"/>
                  </a:moveTo>
                  <a:lnTo>
                    <a:pt x="53822" y="51054"/>
                  </a:lnTo>
                  <a:lnTo>
                    <a:pt x="53822" y="182219"/>
                  </a:lnTo>
                  <a:lnTo>
                    <a:pt x="75158" y="182219"/>
                  </a:lnTo>
                  <a:lnTo>
                    <a:pt x="75158" y="51054"/>
                  </a:lnTo>
                  <a:close/>
                </a:path>
                <a:path w="75564" h="183514">
                  <a:moveTo>
                    <a:pt x="75158" y="673"/>
                  </a:moveTo>
                  <a:lnTo>
                    <a:pt x="53822" y="673"/>
                  </a:lnTo>
                  <a:lnTo>
                    <a:pt x="53822" y="26581"/>
                  </a:lnTo>
                  <a:lnTo>
                    <a:pt x="75158" y="26581"/>
                  </a:lnTo>
                  <a:lnTo>
                    <a:pt x="75158" y="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6" name="object 446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4854416" y="6386226"/>
              <a:ext cx="112871" cy="183070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5008530" y="6389274"/>
              <a:ext cx="106679" cy="134207"/>
            </a:xfrm>
            <a:prstGeom prst="rect">
              <a:avLst/>
            </a:prstGeom>
          </p:spPr>
        </p:pic>
        <p:sp>
          <p:nvSpPr>
            <p:cNvPr id="448" name="object 448"/>
            <p:cNvSpPr/>
            <p:nvPr/>
          </p:nvSpPr>
          <p:spPr>
            <a:xfrm>
              <a:off x="5145773" y="6338988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09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60" h="18160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9" name="object 449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5189982" y="6338887"/>
              <a:ext cx="114395" cy="184594"/>
            </a:xfrm>
            <a:prstGeom prst="rect">
              <a:avLst/>
            </a:prstGeom>
          </p:spPr>
        </p:pic>
      </p:grpSp>
      <p:grpSp>
        <p:nvGrpSpPr>
          <p:cNvPr id="450" name="object 450"/>
          <p:cNvGrpSpPr/>
          <p:nvPr/>
        </p:nvGrpSpPr>
        <p:grpSpPr>
          <a:xfrm>
            <a:off x="5400484" y="6335839"/>
            <a:ext cx="1524000" cy="233679"/>
            <a:chOff x="5400484" y="6335839"/>
            <a:chExt cx="1524000" cy="233679"/>
          </a:xfrm>
        </p:grpSpPr>
        <p:pic>
          <p:nvPicPr>
            <p:cNvPr id="451" name="object 451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5400484" y="6386226"/>
              <a:ext cx="247078" cy="137255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5682614" y="6386226"/>
              <a:ext cx="251650" cy="183070"/>
            </a:xfrm>
            <a:prstGeom prst="rect">
              <a:avLst/>
            </a:prstGeom>
          </p:spPr>
        </p:pic>
        <p:pic>
          <p:nvPicPr>
            <p:cNvPr id="453" name="object 453"/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5955601" y="6386226"/>
              <a:ext cx="106775" cy="134207"/>
            </a:xfrm>
            <a:prstGeom prst="rect">
              <a:avLst/>
            </a:prstGeom>
          </p:spPr>
        </p:pic>
        <p:pic>
          <p:nvPicPr>
            <p:cNvPr id="454" name="object 454"/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6103524" y="6335839"/>
              <a:ext cx="147923" cy="184689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6274403" y="6343459"/>
              <a:ext cx="321754" cy="180022"/>
            </a:xfrm>
            <a:prstGeom prst="rect">
              <a:avLst/>
            </a:prstGeom>
          </p:spPr>
        </p:pic>
        <p:sp>
          <p:nvSpPr>
            <p:cNvPr id="456" name="object 456"/>
            <p:cNvSpPr/>
            <p:nvPr/>
          </p:nvSpPr>
          <p:spPr>
            <a:xfrm>
              <a:off x="6617589" y="6338989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59" h="181609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59" h="18160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7" name="object 457"/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6661785" y="6386226"/>
              <a:ext cx="123539" cy="137255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6817328" y="6386226"/>
              <a:ext cx="106775" cy="134207"/>
            </a:xfrm>
            <a:prstGeom prst="rect">
              <a:avLst/>
            </a:prstGeom>
          </p:spPr>
        </p:pic>
      </p:grpSp>
      <p:grpSp>
        <p:nvGrpSpPr>
          <p:cNvPr id="459" name="object 459"/>
          <p:cNvGrpSpPr/>
          <p:nvPr/>
        </p:nvGrpSpPr>
        <p:grpSpPr>
          <a:xfrm>
            <a:off x="724281" y="6691312"/>
            <a:ext cx="785495" cy="169545"/>
            <a:chOff x="724281" y="6691312"/>
            <a:chExt cx="785495" cy="169545"/>
          </a:xfrm>
        </p:grpSpPr>
        <p:pic>
          <p:nvPicPr>
            <p:cNvPr id="460" name="object 460"/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724281" y="6691312"/>
              <a:ext cx="501776" cy="137255"/>
            </a:xfrm>
            <a:prstGeom prst="rect">
              <a:avLst/>
            </a:prstGeom>
          </p:spPr>
        </p:pic>
        <p:pic>
          <p:nvPicPr>
            <p:cNvPr id="461" name="object 461"/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1268729" y="6691312"/>
              <a:ext cx="183070" cy="135826"/>
            </a:xfrm>
            <a:prstGeom prst="rect">
              <a:avLst/>
            </a:prstGeom>
          </p:spPr>
        </p:pic>
        <p:sp>
          <p:nvSpPr>
            <p:cNvPr id="462" name="object 462"/>
            <p:cNvSpPr/>
            <p:nvPr/>
          </p:nvSpPr>
          <p:spPr>
            <a:xfrm>
              <a:off x="1483804" y="6799707"/>
              <a:ext cx="26034" cy="60960"/>
            </a:xfrm>
            <a:custGeom>
              <a:avLst/>
              <a:gdLst/>
              <a:ahLst/>
              <a:cxnLst/>
              <a:rect l="l" t="t" r="r" b="b"/>
              <a:pathLst>
                <a:path w="26034" h="60959">
                  <a:moveTo>
                    <a:pt x="6096" y="60959"/>
                  </a:moveTo>
                  <a:lnTo>
                    <a:pt x="0" y="51815"/>
                  </a:lnTo>
                  <a:lnTo>
                    <a:pt x="4572" y="48767"/>
                  </a:lnTo>
                  <a:lnTo>
                    <a:pt x="7620" y="45719"/>
                  </a:lnTo>
                  <a:lnTo>
                    <a:pt x="9144" y="42671"/>
                  </a:lnTo>
                  <a:lnTo>
                    <a:pt x="12192" y="38099"/>
                  </a:lnTo>
                  <a:lnTo>
                    <a:pt x="13716" y="32003"/>
                  </a:lnTo>
                  <a:lnTo>
                    <a:pt x="13716" y="25907"/>
                  </a:lnTo>
                  <a:lnTo>
                    <a:pt x="1524" y="25907"/>
                  </a:lnTo>
                  <a:lnTo>
                    <a:pt x="1524" y="0"/>
                  </a:lnTo>
                  <a:lnTo>
                    <a:pt x="25908" y="0"/>
                  </a:lnTo>
                  <a:lnTo>
                    <a:pt x="25908" y="35051"/>
                  </a:lnTo>
                  <a:lnTo>
                    <a:pt x="24384" y="42671"/>
                  </a:lnTo>
                  <a:lnTo>
                    <a:pt x="21336" y="47243"/>
                  </a:lnTo>
                  <a:lnTo>
                    <a:pt x="18288" y="53339"/>
                  </a:lnTo>
                  <a:lnTo>
                    <a:pt x="12192" y="57911"/>
                  </a:lnTo>
                  <a:lnTo>
                    <a:pt x="6096" y="60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3" name="object 463"/>
          <p:cNvPicPr/>
          <p:nvPr/>
        </p:nvPicPr>
        <p:blipFill>
          <a:blip r:embed="rId285" cstate="print"/>
          <a:stretch>
            <a:fillRect/>
          </a:stretch>
        </p:blipFill>
        <p:spPr>
          <a:xfrm>
            <a:off x="1607343" y="6691312"/>
            <a:ext cx="120491" cy="135826"/>
          </a:xfrm>
          <a:prstGeom prst="rect">
            <a:avLst/>
          </a:prstGeom>
        </p:spPr>
      </p:pic>
      <p:grpSp>
        <p:nvGrpSpPr>
          <p:cNvPr id="464" name="object 464"/>
          <p:cNvGrpSpPr/>
          <p:nvPr/>
        </p:nvGrpSpPr>
        <p:grpSpPr>
          <a:xfrm>
            <a:off x="1752219" y="6644068"/>
            <a:ext cx="252095" cy="183515"/>
            <a:chOff x="1752219" y="6644068"/>
            <a:chExt cx="252095" cy="183515"/>
          </a:xfrm>
        </p:grpSpPr>
        <p:pic>
          <p:nvPicPr>
            <p:cNvPr id="465" name="object 465"/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1890998" y="6644068"/>
              <a:ext cx="112871" cy="183070"/>
            </a:xfrm>
            <a:prstGeom prst="rect">
              <a:avLst/>
            </a:prstGeom>
          </p:spPr>
        </p:pic>
        <p:pic>
          <p:nvPicPr>
            <p:cNvPr id="466" name="object 466"/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1752219" y="6691312"/>
              <a:ext cx="106775" cy="134302"/>
            </a:xfrm>
            <a:prstGeom prst="rect">
              <a:avLst/>
            </a:prstGeom>
          </p:spPr>
        </p:pic>
      </p:grpSp>
      <p:grpSp>
        <p:nvGrpSpPr>
          <p:cNvPr id="467" name="object 467"/>
          <p:cNvGrpSpPr/>
          <p:nvPr/>
        </p:nvGrpSpPr>
        <p:grpSpPr>
          <a:xfrm>
            <a:off x="2096928" y="6644068"/>
            <a:ext cx="335915" cy="183515"/>
            <a:chOff x="2096928" y="6644068"/>
            <a:chExt cx="335915" cy="183515"/>
          </a:xfrm>
        </p:grpSpPr>
        <p:pic>
          <p:nvPicPr>
            <p:cNvPr id="468" name="object 468"/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2096928" y="6644068"/>
              <a:ext cx="181451" cy="183070"/>
            </a:xfrm>
            <a:prstGeom prst="rect">
              <a:avLst/>
            </a:prstGeom>
          </p:spPr>
        </p:pic>
        <p:pic>
          <p:nvPicPr>
            <p:cNvPr id="469" name="object 469"/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2312003" y="6691312"/>
              <a:ext cx="120491" cy="135826"/>
            </a:xfrm>
            <a:prstGeom prst="rect">
              <a:avLst/>
            </a:prstGeom>
          </p:spPr>
        </p:pic>
      </p:grpSp>
      <p:grpSp>
        <p:nvGrpSpPr>
          <p:cNvPr id="470" name="object 470"/>
          <p:cNvGrpSpPr/>
          <p:nvPr/>
        </p:nvGrpSpPr>
        <p:grpSpPr>
          <a:xfrm>
            <a:off x="2522410" y="6644068"/>
            <a:ext cx="913765" cy="233679"/>
            <a:chOff x="2522410" y="6644068"/>
            <a:chExt cx="913765" cy="233679"/>
          </a:xfrm>
        </p:grpSpPr>
        <p:sp>
          <p:nvSpPr>
            <p:cNvPr id="471" name="object 471"/>
            <p:cNvSpPr/>
            <p:nvPr/>
          </p:nvSpPr>
          <p:spPr>
            <a:xfrm>
              <a:off x="2522397" y="6644640"/>
              <a:ext cx="155575" cy="182880"/>
            </a:xfrm>
            <a:custGeom>
              <a:avLst/>
              <a:gdLst/>
              <a:ahLst/>
              <a:cxnLst/>
              <a:rect l="l" t="t" r="r" b="b"/>
              <a:pathLst>
                <a:path w="155575" h="182879">
                  <a:moveTo>
                    <a:pt x="114401" y="135166"/>
                  </a:moveTo>
                  <a:lnTo>
                    <a:pt x="93065" y="132118"/>
                  </a:lnTo>
                  <a:lnTo>
                    <a:pt x="90728" y="139801"/>
                  </a:lnTo>
                  <a:lnTo>
                    <a:pt x="88112" y="146646"/>
                  </a:lnTo>
                  <a:lnTo>
                    <a:pt x="84924" y="152349"/>
                  </a:lnTo>
                  <a:lnTo>
                    <a:pt x="74777" y="162687"/>
                  </a:lnTo>
                  <a:lnTo>
                    <a:pt x="68681" y="165735"/>
                  </a:lnTo>
                  <a:lnTo>
                    <a:pt x="59537" y="165735"/>
                  </a:lnTo>
                  <a:lnTo>
                    <a:pt x="25438" y="137274"/>
                  </a:lnTo>
                  <a:lnTo>
                    <a:pt x="22961" y="115354"/>
                  </a:lnTo>
                  <a:lnTo>
                    <a:pt x="23558" y="102755"/>
                  </a:lnTo>
                  <a:lnTo>
                    <a:pt x="45631" y="67729"/>
                  </a:lnTo>
                  <a:lnTo>
                    <a:pt x="61061" y="65062"/>
                  </a:lnTo>
                  <a:lnTo>
                    <a:pt x="68681" y="65062"/>
                  </a:lnTo>
                  <a:lnTo>
                    <a:pt x="74777" y="66586"/>
                  </a:lnTo>
                  <a:lnTo>
                    <a:pt x="79349" y="71158"/>
                  </a:lnTo>
                  <a:lnTo>
                    <a:pt x="85445" y="75730"/>
                  </a:lnTo>
                  <a:lnTo>
                    <a:pt x="88493" y="81826"/>
                  </a:lnTo>
                  <a:lnTo>
                    <a:pt x="90017" y="90970"/>
                  </a:lnTo>
                  <a:lnTo>
                    <a:pt x="111353" y="87922"/>
                  </a:lnTo>
                  <a:lnTo>
                    <a:pt x="87185" y="52463"/>
                  </a:lnTo>
                  <a:lnTo>
                    <a:pt x="59537" y="46672"/>
                  </a:lnTo>
                  <a:lnTo>
                    <a:pt x="51562" y="47231"/>
                  </a:lnTo>
                  <a:lnTo>
                    <a:pt x="16103" y="64249"/>
                  </a:lnTo>
                  <a:lnTo>
                    <a:pt x="558" y="105346"/>
                  </a:lnTo>
                  <a:lnTo>
                    <a:pt x="0" y="115354"/>
                  </a:lnTo>
                  <a:lnTo>
                    <a:pt x="1130" y="130517"/>
                  </a:lnTo>
                  <a:lnTo>
                    <a:pt x="16865" y="165735"/>
                  </a:lnTo>
                  <a:lnTo>
                    <a:pt x="59537" y="182499"/>
                  </a:lnTo>
                  <a:lnTo>
                    <a:pt x="69532" y="181889"/>
                  </a:lnTo>
                  <a:lnTo>
                    <a:pt x="107543" y="155600"/>
                  </a:lnTo>
                  <a:lnTo>
                    <a:pt x="111544" y="146011"/>
                  </a:lnTo>
                  <a:lnTo>
                    <a:pt x="114401" y="135166"/>
                  </a:lnTo>
                  <a:close/>
                </a:path>
                <a:path w="155575" h="182879">
                  <a:moveTo>
                    <a:pt x="155257" y="0"/>
                  </a:moveTo>
                  <a:lnTo>
                    <a:pt x="132410" y="0"/>
                  </a:lnTo>
                  <a:lnTo>
                    <a:pt x="132410" y="181368"/>
                  </a:lnTo>
                  <a:lnTo>
                    <a:pt x="155257" y="181368"/>
                  </a:lnTo>
                  <a:lnTo>
                    <a:pt x="1552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2" name="object 472"/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2700908" y="6691312"/>
              <a:ext cx="257746" cy="135826"/>
            </a:xfrm>
            <a:prstGeom prst="rect">
              <a:avLst/>
            </a:prstGeom>
          </p:spPr>
        </p:pic>
        <p:pic>
          <p:nvPicPr>
            <p:cNvPr id="473" name="object 473"/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2992183" y="6691312"/>
              <a:ext cx="106775" cy="134302"/>
            </a:xfrm>
            <a:prstGeom prst="rect">
              <a:avLst/>
            </a:prstGeom>
          </p:spPr>
        </p:pic>
        <p:sp>
          <p:nvSpPr>
            <p:cNvPr id="474" name="object 474"/>
            <p:cNvSpPr/>
            <p:nvPr/>
          </p:nvSpPr>
          <p:spPr>
            <a:xfrm>
              <a:off x="3129432" y="6644081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09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60" h="18160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5" name="object 475"/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3181349" y="6691312"/>
              <a:ext cx="106775" cy="134302"/>
            </a:xfrm>
            <a:prstGeom prst="rect">
              <a:avLst/>
            </a:prstGeom>
          </p:spPr>
        </p:pic>
        <p:pic>
          <p:nvPicPr>
            <p:cNvPr id="476" name="object 476"/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3320129" y="6691312"/>
              <a:ext cx="115919" cy="186118"/>
            </a:xfrm>
            <a:prstGeom prst="rect">
              <a:avLst/>
            </a:prstGeom>
          </p:spPr>
        </p:pic>
      </p:grpSp>
      <p:pic>
        <p:nvPicPr>
          <p:cNvPr id="477" name="object 477"/>
          <p:cNvPicPr/>
          <p:nvPr/>
        </p:nvPicPr>
        <p:blipFill>
          <a:blip r:embed="rId294" cstate="print"/>
          <a:stretch>
            <a:fillRect/>
          </a:stretch>
        </p:blipFill>
        <p:spPr>
          <a:xfrm>
            <a:off x="3538251" y="6641020"/>
            <a:ext cx="1386363" cy="233362"/>
          </a:xfrm>
          <a:prstGeom prst="rect">
            <a:avLst/>
          </a:prstGeom>
        </p:spPr>
      </p:pic>
      <p:grpSp>
        <p:nvGrpSpPr>
          <p:cNvPr id="478" name="object 478"/>
          <p:cNvGrpSpPr/>
          <p:nvPr/>
        </p:nvGrpSpPr>
        <p:grpSpPr>
          <a:xfrm>
            <a:off x="5014626" y="6691312"/>
            <a:ext cx="377190" cy="135890"/>
            <a:chOff x="5014626" y="6691312"/>
            <a:chExt cx="377190" cy="135890"/>
          </a:xfrm>
        </p:grpSpPr>
        <p:pic>
          <p:nvPicPr>
            <p:cNvPr id="479" name="object 479"/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5014626" y="6691312"/>
              <a:ext cx="245459" cy="135827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5284565" y="6691312"/>
              <a:ext cx="106775" cy="134302"/>
            </a:xfrm>
            <a:prstGeom prst="rect">
              <a:avLst/>
            </a:prstGeom>
          </p:spPr>
        </p:pic>
      </p:grpSp>
      <p:grpSp>
        <p:nvGrpSpPr>
          <p:cNvPr id="481" name="object 481"/>
          <p:cNvGrpSpPr/>
          <p:nvPr/>
        </p:nvGrpSpPr>
        <p:grpSpPr>
          <a:xfrm>
            <a:off x="5487352" y="6644068"/>
            <a:ext cx="941069" cy="183515"/>
            <a:chOff x="5487352" y="6644068"/>
            <a:chExt cx="941069" cy="183515"/>
          </a:xfrm>
        </p:grpSpPr>
        <p:pic>
          <p:nvPicPr>
            <p:cNvPr id="482" name="object 482"/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5487352" y="6691312"/>
              <a:ext cx="248602" cy="135826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5768054" y="6648640"/>
              <a:ext cx="189070" cy="178498"/>
            </a:xfrm>
            <a:prstGeom prst="rect">
              <a:avLst/>
            </a:prstGeom>
          </p:spPr>
        </p:pic>
        <p:sp>
          <p:nvSpPr>
            <p:cNvPr id="484" name="object 484"/>
            <p:cNvSpPr/>
            <p:nvPr/>
          </p:nvSpPr>
          <p:spPr>
            <a:xfrm>
              <a:off x="5978448" y="6644081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09">
                  <a:moveTo>
                    <a:pt x="22860" y="50380"/>
                  </a:moveTo>
                  <a:lnTo>
                    <a:pt x="0" y="50380"/>
                  </a:lnTo>
                  <a:lnTo>
                    <a:pt x="0" y="181546"/>
                  </a:lnTo>
                  <a:lnTo>
                    <a:pt x="22860" y="181546"/>
                  </a:lnTo>
                  <a:lnTo>
                    <a:pt x="22860" y="50380"/>
                  </a:lnTo>
                  <a:close/>
                </a:path>
                <a:path w="22860" h="181609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5" name="object 485"/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6030372" y="6691312"/>
              <a:ext cx="106775" cy="134302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6167627" y="6694360"/>
              <a:ext cx="105251" cy="132778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6307931" y="6691312"/>
              <a:ext cx="120491" cy="135826"/>
            </a:xfrm>
            <a:prstGeom prst="rect">
              <a:avLst/>
            </a:prstGeom>
          </p:spPr>
        </p:pic>
      </p:grpSp>
      <p:grpSp>
        <p:nvGrpSpPr>
          <p:cNvPr id="488" name="object 488"/>
          <p:cNvGrpSpPr/>
          <p:nvPr/>
        </p:nvGrpSpPr>
        <p:grpSpPr>
          <a:xfrm>
            <a:off x="6516909" y="6691312"/>
            <a:ext cx="514350" cy="135890"/>
            <a:chOff x="6516909" y="6691312"/>
            <a:chExt cx="514350" cy="135890"/>
          </a:xfrm>
        </p:grpSpPr>
        <p:pic>
          <p:nvPicPr>
            <p:cNvPr id="489" name="object 489"/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6516909" y="6691312"/>
              <a:ext cx="384333" cy="135826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6925627" y="6691312"/>
              <a:ext cx="105251" cy="134302"/>
            </a:xfrm>
            <a:prstGeom prst="rect">
              <a:avLst/>
            </a:prstGeom>
          </p:spPr>
        </p:pic>
      </p:grpSp>
      <p:sp>
        <p:nvSpPr>
          <p:cNvPr id="491" name="object 491"/>
          <p:cNvSpPr/>
          <p:nvPr/>
        </p:nvSpPr>
        <p:spPr>
          <a:xfrm>
            <a:off x="7134593" y="6644081"/>
            <a:ext cx="22860" cy="181610"/>
          </a:xfrm>
          <a:custGeom>
            <a:avLst/>
            <a:gdLst/>
            <a:ahLst/>
            <a:cxnLst/>
            <a:rect l="l" t="t" r="r" b="b"/>
            <a:pathLst>
              <a:path w="22859" h="181609">
                <a:moveTo>
                  <a:pt x="22860" y="50380"/>
                </a:moveTo>
                <a:lnTo>
                  <a:pt x="0" y="50380"/>
                </a:lnTo>
                <a:lnTo>
                  <a:pt x="0" y="181546"/>
                </a:lnTo>
                <a:lnTo>
                  <a:pt x="22860" y="181546"/>
                </a:lnTo>
                <a:lnTo>
                  <a:pt x="22860" y="50380"/>
                </a:lnTo>
                <a:close/>
              </a:path>
              <a:path w="22859" h="181609">
                <a:moveTo>
                  <a:pt x="22860" y="0"/>
                </a:moveTo>
                <a:lnTo>
                  <a:pt x="0" y="0"/>
                </a:lnTo>
                <a:lnTo>
                  <a:pt x="0" y="25908"/>
                </a:lnTo>
                <a:lnTo>
                  <a:pt x="22860" y="25908"/>
                </a:lnTo>
                <a:lnTo>
                  <a:pt x="22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2" name="object 492"/>
          <p:cNvPicPr/>
          <p:nvPr/>
        </p:nvPicPr>
        <p:blipFill>
          <a:blip r:embed="rId304" cstate="print"/>
          <a:stretch>
            <a:fillRect/>
          </a:stretch>
        </p:blipFill>
        <p:spPr>
          <a:xfrm>
            <a:off x="7399972" y="6691312"/>
            <a:ext cx="120491" cy="135826"/>
          </a:xfrm>
          <a:prstGeom prst="rect">
            <a:avLst/>
          </a:prstGeom>
        </p:spPr>
      </p:pic>
      <p:pic>
        <p:nvPicPr>
          <p:cNvPr id="493" name="object 493"/>
          <p:cNvPicPr/>
          <p:nvPr/>
        </p:nvPicPr>
        <p:blipFill>
          <a:blip r:embed="rId305" cstate="print"/>
          <a:stretch>
            <a:fillRect/>
          </a:stretch>
        </p:blipFill>
        <p:spPr>
          <a:xfrm>
            <a:off x="7198614" y="6691312"/>
            <a:ext cx="105251" cy="134302"/>
          </a:xfrm>
          <a:prstGeom prst="rect">
            <a:avLst/>
          </a:prstGeom>
        </p:spPr>
      </p:pic>
      <p:grpSp>
        <p:nvGrpSpPr>
          <p:cNvPr id="494" name="object 494"/>
          <p:cNvGrpSpPr/>
          <p:nvPr/>
        </p:nvGrpSpPr>
        <p:grpSpPr>
          <a:xfrm>
            <a:off x="731900" y="6949154"/>
            <a:ext cx="906144" cy="230504"/>
            <a:chOff x="731900" y="6949154"/>
            <a:chExt cx="906144" cy="230504"/>
          </a:xfrm>
        </p:grpSpPr>
        <p:pic>
          <p:nvPicPr>
            <p:cNvPr id="495" name="object 495"/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731900" y="6996398"/>
              <a:ext cx="251650" cy="183165"/>
            </a:xfrm>
            <a:prstGeom prst="rect">
              <a:avLst/>
            </a:prstGeom>
          </p:spPr>
        </p:pic>
        <p:sp>
          <p:nvSpPr>
            <p:cNvPr id="496" name="object 496"/>
            <p:cNvSpPr/>
            <p:nvPr/>
          </p:nvSpPr>
          <p:spPr>
            <a:xfrm>
              <a:off x="1014984" y="6949440"/>
              <a:ext cx="74930" cy="181610"/>
            </a:xfrm>
            <a:custGeom>
              <a:avLst/>
              <a:gdLst/>
              <a:ahLst/>
              <a:cxnLst/>
              <a:rect l="l" t="t" r="r" b="b"/>
              <a:pathLst>
                <a:path w="74930" h="181609">
                  <a:moveTo>
                    <a:pt x="22860" y="0"/>
                  </a:moveTo>
                  <a:lnTo>
                    <a:pt x="0" y="0"/>
                  </a:lnTo>
                  <a:lnTo>
                    <a:pt x="0" y="181368"/>
                  </a:lnTo>
                  <a:lnTo>
                    <a:pt x="22860" y="181368"/>
                  </a:lnTo>
                  <a:lnTo>
                    <a:pt x="22860" y="0"/>
                  </a:lnTo>
                  <a:close/>
                </a:path>
                <a:path w="74930" h="181609">
                  <a:moveTo>
                    <a:pt x="74676" y="0"/>
                  </a:moveTo>
                  <a:lnTo>
                    <a:pt x="51816" y="0"/>
                  </a:lnTo>
                  <a:lnTo>
                    <a:pt x="51816" y="181368"/>
                  </a:lnTo>
                  <a:lnTo>
                    <a:pt x="74676" y="181368"/>
                  </a:lnTo>
                  <a:lnTo>
                    <a:pt x="746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7" name="object 497"/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1120806" y="6999541"/>
              <a:ext cx="105251" cy="132683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1256537" y="6949154"/>
              <a:ext cx="97631" cy="183070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1386173" y="6996398"/>
              <a:ext cx="122015" cy="137255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1531048" y="6996493"/>
              <a:ext cx="106775" cy="132683"/>
            </a:xfrm>
            <a:prstGeom prst="rect">
              <a:avLst/>
            </a:prstGeom>
          </p:spPr>
        </p:pic>
      </p:grpSp>
      <p:sp>
        <p:nvSpPr>
          <p:cNvPr id="501" name="object 501"/>
          <p:cNvSpPr/>
          <p:nvPr/>
        </p:nvSpPr>
        <p:spPr>
          <a:xfrm>
            <a:off x="1732407" y="6953732"/>
            <a:ext cx="530860" cy="179070"/>
          </a:xfrm>
          <a:custGeom>
            <a:avLst/>
            <a:gdLst/>
            <a:ahLst/>
            <a:cxnLst/>
            <a:rect l="l" t="t" r="r" b="b"/>
            <a:pathLst>
              <a:path w="530860" h="179070">
                <a:moveTo>
                  <a:pt x="108292" y="129730"/>
                </a:moveTo>
                <a:lnTo>
                  <a:pt x="106768" y="123634"/>
                </a:lnTo>
                <a:lnTo>
                  <a:pt x="102196" y="119062"/>
                </a:lnTo>
                <a:lnTo>
                  <a:pt x="99148" y="112966"/>
                </a:lnTo>
                <a:lnTo>
                  <a:pt x="44196" y="93052"/>
                </a:lnTo>
                <a:lnTo>
                  <a:pt x="38100" y="91528"/>
                </a:lnTo>
                <a:lnTo>
                  <a:pt x="36576" y="91528"/>
                </a:lnTo>
                <a:lnTo>
                  <a:pt x="32004" y="90004"/>
                </a:lnTo>
                <a:lnTo>
                  <a:pt x="27432" y="85432"/>
                </a:lnTo>
                <a:lnTo>
                  <a:pt x="25908" y="82384"/>
                </a:lnTo>
                <a:lnTo>
                  <a:pt x="24384" y="80860"/>
                </a:lnTo>
                <a:lnTo>
                  <a:pt x="24384" y="73240"/>
                </a:lnTo>
                <a:lnTo>
                  <a:pt x="27432" y="68668"/>
                </a:lnTo>
                <a:lnTo>
                  <a:pt x="30480" y="65620"/>
                </a:lnTo>
                <a:lnTo>
                  <a:pt x="35052" y="62572"/>
                </a:lnTo>
                <a:lnTo>
                  <a:pt x="42672" y="61048"/>
                </a:lnTo>
                <a:lnTo>
                  <a:pt x="61048" y="61048"/>
                </a:lnTo>
                <a:lnTo>
                  <a:pt x="82384" y="82384"/>
                </a:lnTo>
                <a:lnTo>
                  <a:pt x="103720" y="79336"/>
                </a:lnTo>
                <a:lnTo>
                  <a:pt x="71831" y="45339"/>
                </a:lnTo>
                <a:lnTo>
                  <a:pt x="51816" y="42760"/>
                </a:lnTo>
                <a:lnTo>
                  <a:pt x="38100" y="42760"/>
                </a:lnTo>
                <a:lnTo>
                  <a:pt x="32004" y="44284"/>
                </a:lnTo>
                <a:lnTo>
                  <a:pt x="25908" y="47332"/>
                </a:lnTo>
                <a:lnTo>
                  <a:pt x="21336" y="48856"/>
                </a:lnTo>
                <a:lnTo>
                  <a:pt x="18288" y="51904"/>
                </a:lnTo>
                <a:lnTo>
                  <a:pt x="13716" y="54952"/>
                </a:lnTo>
                <a:lnTo>
                  <a:pt x="9144" y="59524"/>
                </a:lnTo>
                <a:lnTo>
                  <a:pt x="7620" y="64096"/>
                </a:lnTo>
                <a:lnTo>
                  <a:pt x="4572" y="68668"/>
                </a:lnTo>
                <a:lnTo>
                  <a:pt x="3048" y="74764"/>
                </a:lnTo>
                <a:lnTo>
                  <a:pt x="3048" y="86956"/>
                </a:lnTo>
                <a:lnTo>
                  <a:pt x="4572" y="91528"/>
                </a:lnTo>
                <a:lnTo>
                  <a:pt x="35623" y="114668"/>
                </a:lnTo>
                <a:lnTo>
                  <a:pt x="68668" y="123634"/>
                </a:lnTo>
                <a:lnTo>
                  <a:pt x="76288" y="126682"/>
                </a:lnTo>
                <a:lnTo>
                  <a:pt x="79336" y="128206"/>
                </a:lnTo>
                <a:lnTo>
                  <a:pt x="83908" y="131254"/>
                </a:lnTo>
                <a:lnTo>
                  <a:pt x="85432" y="135826"/>
                </a:lnTo>
                <a:lnTo>
                  <a:pt x="85432" y="144970"/>
                </a:lnTo>
                <a:lnTo>
                  <a:pt x="82384" y="151066"/>
                </a:lnTo>
                <a:lnTo>
                  <a:pt x="77812" y="154114"/>
                </a:lnTo>
                <a:lnTo>
                  <a:pt x="73240" y="158686"/>
                </a:lnTo>
                <a:lnTo>
                  <a:pt x="65620" y="160210"/>
                </a:lnTo>
                <a:lnTo>
                  <a:pt x="45720" y="160210"/>
                </a:lnTo>
                <a:lnTo>
                  <a:pt x="38100" y="158686"/>
                </a:lnTo>
                <a:lnTo>
                  <a:pt x="25908" y="149542"/>
                </a:lnTo>
                <a:lnTo>
                  <a:pt x="22860" y="141922"/>
                </a:lnTo>
                <a:lnTo>
                  <a:pt x="21336" y="134302"/>
                </a:lnTo>
                <a:lnTo>
                  <a:pt x="0" y="137350"/>
                </a:lnTo>
                <a:lnTo>
                  <a:pt x="24206" y="172707"/>
                </a:lnTo>
                <a:lnTo>
                  <a:pt x="54864" y="178498"/>
                </a:lnTo>
                <a:lnTo>
                  <a:pt x="62623" y="178206"/>
                </a:lnTo>
                <a:lnTo>
                  <a:pt x="106768" y="152590"/>
                </a:lnTo>
                <a:lnTo>
                  <a:pt x="108292" y="144970"/>
                </a:lnTo>
                <a:lnTo>
                  <a:pt x="108292" y="129730"/>
                </a:lnTo>
                <a:close/>
              </a:path>
              <a:path w="530860" h="179070">
                <a:moveTo>
                  <a:pt x="186118" y="175450"/>
                </a:moveTo>
                <a:lnTo>
                  <a:pt x="183070" y="155638"/>
                </a:lnTo>
                <a:lnTo>
                  <a:pt x="178396" y="157162"/>
                </a:lnTo>
                <a:lnTo>
                  <a:pt x="167728" y="157162"/>
                </a:lnTo>
                <a:lnTo>
                  <a:pt x="166204" y="155638"/>
                </a:lnTo>
                <a:lnTo>
                  <a:pt x="163156" y="154114"/>
                </a:lnTo>
                <a:lnTo>
                  <a:pt x="163156" y="152590"/>
                </a:lnTo>
                <a:lnTo>
                  <a:pt x="161632" y="151066"/>
                </a:lnTo>
                <a:lnTo>
                  <a:pt x="161632" y="149542"/>
                </a:lnTo>
                <a:lnTo>
                  <a:pt x="160108" y="144970"/>
                </a:lnTo>
                <a:lnTo>
                  <a:pt x="160108" y="62585"/>
                </a:lnTo>
                <a:lnTo>
                  <a:pt x="183070" y="62585"/>
                </a:lnTo>
                <a:lnTo>
                  <a:pt x="183070" y="45821"/>
                </a:lnTo>
                <a:lnTo>
                  <a:pt x="160108" y="45821"/>
                </a:lnTo>
                <a:lnTo>
                  <a:pt x="160108" y="0"/>
                </a:lnTo>
                <a:lnTo>
                  <a:pt x="138772" y="12192"/>
                </a:lnTo>
                <a:lnTo>
                  <a:pt x="138772" y="45821"/>
                </a:lnTo>
                <a:lnTo>
                  <a:pt x="122008" y="45821"/>
                </a:lnTo>
                <a:lnTo>
                  <a:pt x="122008" y="62585"/>
                </a:lnTo>
                <a:lnTo>
                  <a:pt x="138772" y="62585"/>
                </a:lnTo>
                <a:lnTo>
                  <a:pt x="138772" y="137350"/>
                </a:lnTo>
                <a:lnTo>
                  <a:pt x="139039" y="146761"/>
                </a:lnTo>
                <a:lnTo>
                  <a:pt x="161632" y="178498"/>
                </a:lnTo>
                <a:lnTo>
                  <a:pt x="173824" y="178498"/>
                </a:lnTo>
                <a:lnTo>
                  <a:pt x="186118" y="175450"/>
                </a:lnTo>
                <a:close/>
              </a:path>
              <a:path w="530860" h="179070">
                <a:moveTo>
                  <a:pt x="321843" y="175450"/>
                </a:moveTo>
                <a:lnTo>
                  <a:pt x="315747" y="166306"/>
                </a:lnTo>
                <a:lnTo>
                  <a:pt x="315747" y="160210"/>
                </a:lnTo>
                <a:lnTo>
                  <a:pt x="314871" y="155092"/>
                </a:lnTo>
                <a:lnTo>
                  <a:pt x="314413" y="146685"/>
                </a:lnTo>
                <a:lnTo>
                  <a:pt x="314350" y="141922"/>
                </a:lnTo>
                <a:lnTo>
                  <a:pt x="314236" y="109816"/>
                </a:lnTo>
                <a:lnTo>
                  <a:pt x="314223" y="74764"/>
                </a:lnTo>
                <a:lnTo>
                  <a:pt x="312699" y="71716"/>
                </a:lnTo>
                <a:lnTo>
                  <a:pt x="310032" y="61048"/>
                </a:lnTo>
                <a:lnTo>
                  <a:pt x="309651" y="59524"/>
                </a:lnTo>
                <a:lnTo>
                  <a:pt x="306603" y="56476"/>
                </a:lnTo>
                <a:lnTo>
                  <a:pt x="263829" y="42760"/>
                </a:lnTo>
                <a:lnTo>
                  <a:pt x="255930" y="43027"/>
                </a:lnTo>
                <a:lnTo>
                  <a:pt x="255435" y="43027"/>
                </a:lnTo>
                <a:lnTo>
                  <a:pt x="218109" y="54952"/>
                </a:lnTo>
                <a:lnTo>
                  <a:pt x="204393" y="82384"/>
                </a:lnTo>
                <a:lnTo>
                  <a:pt x="225729" y="85432"/>
                </a:lnTo>
                <a:lnTo>
                  <a:pt x="228777" y="76288"/>
                </a:lnTo>
                <a:lnTo>
                  <a:pt x="231825" y="70192"/>
                </a:lnTo>
                <a:lnTo>
                  <a:pt x="236397" y="65620"/>
                </a:lnTo>
                <a:lnTo>
                  <a:pt x="242493" y="62572"/>
                </a:lnTo>
                <a:lnTo>
                  <a:pt x="250113" y="61048"/>
                </a:lnTo>
                <a:lnTo>
                  <a:pt x="260781" y="61048"/>
                </a:lnTo>
                <a:lnTo>
                  <a:pt x="268236" y="61391"/>
                </a:lnTo>
                <a:lnTo>
                  <a:pt x="274688" y="62572"/>
                </a:lnTo>
                <a:lnTo>
                  <a:pt x="280289" y="64909"/>
                </a:lnTo>
                <a:lnTo>
                  <a:pt x="285165" y="68668"/>
                </a:lnTo>
                <a:lnTo>
                  <a:pt x="289737" y="71716"/>
                </a:lnTo>
                <a:lnTo>
                  <a:pt x="291261" y="77812"/>
                </a:lnTo>
                <a:lnTo>
                  <a:pt x="291261" y="93052"/>
                </a:lnTo>
                <a:lnTo>
                  <a:pt x="291261" y="109816"/>
                </a:lnTo>
                <a:lnTo>
                  <a:pt x="291261" y="128206"/>
                </a:lnTo>
                <a:lnTo>
                  <a:pt x="289737" y="135826"/>
                </a:lnTo>
                <a:lnTo>
                  <a:pt x="288213" y="140398"/>
                </a:lnTo>
                <a:lnTo>
                  <a:pt x="285165" y="148018"/>
                </a:lnTo>
                <a:lnTo>
                  <a:pt x="280593" y="152590"/>
                </a:lnTo>
                <a:lnTo>
                  <a:pt x="272973" y="155638"/>
                </a:lnTo>
                <a:lnTo>
                  <a:pt x="266877" y="160210"/>
                </a:lnTo>
                <a:lnTo>
                  <a:pt x="259257" y="161734"/>
                </a:lnTo>
                <a:lnTo>
                  <a:pt x="242493" y="161734"/>
                </a:lnTo>
                <a:lnTo>
                  <a:pt x="234873" y="160210"/>
                </a:lnTo>
                <a:lnTo>
                  <a:pt x="230301" y="155638"/>
                </a:lnTo>
                <a:lnTo>
                  <a:pt x="225729" y="152590"/>
                </a:lnTo>
                <a:lnTo>
                  <a:pt x="224256" y="146685"/>
                </a:lnTo>
                <a:lnTo>
                  <a:pt x="224205" y="137350"/>
                </a:lnTo>
                <a:lnTo>
                  <a:pt x="227253" y="131254"/>
                </a:lnTo>
                <a:lnTo>
                  <a:pt x="228777" y="126682"/>
                </a:lnTo>
                <a:lnTo>
                  <a:pt x="231825" y="125158"/>
                </a:lnTo>
                <a:lnTo>
                  <a:pt x="236397" y="123634"/>
                </a:lnTo>
                <a:lnTo>
                  <a:pt x="239445" y="122110"/>
                </a:lnTo>
                <a:lnTo>
                  <a:pt x="245541" y="120586"/>
                </a:lnTo>
                <a:lnTo>
                  <a:pt x="254685" y="119062"/>
                </a:lnTo>
                <a:lnTo>
                  <a:pt x="266407" y="116992"/>
                </a:lnTo>
                <a:lnTo>
                  <a:pt x="276402" y="115049"/>
                </a:lnTo>
                <a:lnTo>
                  <a:pt x="284695" y="112801"/>
                </a:lnTo>
                <a:lnTo>
                  <a:pt x="291261" y="109816"/>
                </a:lnTo>
                <a:lnTo>
                  <a:pt x="291261" y="93052"/>
                </a:lnTo>
                <a:lnTo>
                  <a:pt x="284429" y="95326"/>
                </a:lnTo>
                <a:lnTo>
                  <a:pt x="275450" y="97434"/>
                </a:lnTo>
                <a:lnTo>
                  <a:pt x="264477" y="99275"/>
                </a:lnTo>
                <a:lnTo>
                  <a:pt x="251637" y="100672"/>
                </a:lnTo>
                <a:lnTo>
                  <a:pt x="242493" y="102196"/>
                </a:lnTo>
                <a:lnTo>
                  <a:pt x="236397" y="102196"/>
                </a:lnTo>
                <a:lnTo>
                  <a:pt x="231825" y="103720"/>
                </a:lnTo>
                <a:lnTo>
                  <a:pt x="225729" y="105244"/>
                </a:lnTo>
                <a:lnTo>
                  <a:pt x="199821" y="135826"/>
                </a:lnTo>
                <a:lnTo>
                  <a:pt x="199821" y="141922"/>
                </a:lnTo>
                <a:lnTo>
                  <a:pt x="225920" y="176022"/>
                </a:lnTo>
                <a:lnTo>
                  <a:pt x="245541" y="178498"/>
                </a:lnTo>
                <a:lnTo>
                  <a:pt x="254685" y="178498"/>
                </a:lnTo>
                <a:lnTo>
                  <a:pt x="290868" y="161734"/>
                </a:lnTo>
                <a:lnTo>
                  <a:pt x="292785" y="160210"/>
                </a:lnTo>
                <a:lnTo>
                  <a:pt x="294309" y="166306"/>
                </a:lnTo>
                <a:lnTo>
                  <a:pt x="297357" y="175450"/>
                </a:lnTo>
                <a:lnTo>
                  <a:pt x="321843" y="175450"/>
                </a:lnTo>
                <a:close/>
              </a:path>
              <a:path w="530860" h="179070">
                <a:moveTo>
                  <a:pt x="396519" y="175450"/>
                </a:moveTo>
                <a:lnTo>
                  <a:pt x="393471" y="155638"/>
                </a:lnTo>
                <a:lnTo>
                  <a:pt x="388810" y="157162"/>
                </a:lnTo>
                <a:lnTo>
                  <a:pt x="378142" y="157162"/>
                </a:lnTo>
                <a:lnTo>
                  <a:pt x="376618" y="155638"/>
                </a:lnTo>
                <a:lnTo>
                  <a:pt x="373570" y="154114"/>
                </a:lnTo>
                <a:lnTo>
                  <a:pt x="373570" y="152590"/>
                </a:lnTo>
                <a:lnTo>
                  <a:pt x="372046" y="151066"/>
                </a:lnTo>
                <a:lnTo>
                  <a:pt x="372046" y="149542"/>
                </a:lnTo>
                <a:lnTo>
                  <a:pt x="370522" y="144970"/>
                </a:lnTo>
                <a:lnTo>
                  <a:pt x="370522" y="62585"/>
                </a:lnTo>
                <a:lnTo>
                  <a:pt x="393471" y="62585"/>
                </a:lnTo>
                <a:lnTo>
                  <a:pt x="393471" y="45821"/>
                </a:lnTo>
                <a:lnTo>
                  <a:pt x="370522" y="45821"/>
                </a:lnTo>
                <a:lnTo>
                  <a:pt x="370522" y="0"/>
                </a:lnTo>
                <a:lnTo>
                  <a:pt x="349186" y="12192"/>
                </a:lnTo>
                <a:lnTo>
                  <a:pt x="349186" y="45821"/>
                </a:lnTo>
                <a:lnTo>
                  <a:pt x="332422" y="45821"/>
                </a:lnTo>
                <a:lnTo>
                  <a:pt x="332422" y="62585"/>
                </a:lnTo>
                <a:lnTo>
                  <a:pt x="349186" y="62585"/>
                </a:lnTo>
                <a:lnTo>
                  <a:pt x="349186" y="137350"/>
                </a:lnTo>
                <a:lnTo>
                  <a:pt x="349440" y="146761"/>
                </a:lnTo>
                <a:lnTo>
                  <a:pt x="372046" y="178498"/>
                </a:lnTo>
                <a:lnTo>
                  <a:pt x="384238" y="178498"/>
                </a:lnTo>
                <a:lnTo>
                  <a:pt x="396519" y="175450"/>
                </a:lnTo>
                <a:close/>
              </a:path>
              <a:path w="530860" h="179070">
                <a:moveTo>
                  <a:pt x="530720" y="109829"/>
                </a:moveTo>
                <a:lnTo>
                  <a:pt x="529996" y="97637"/>
                </a:lnTo>
                <a:lnTo>
                  <a:pt x="529907" y="96202"/>
                </a:lnTo>
                <a:lnTo>
                  <a:pt x="529818" y="94678"/>
                </a:lnTo>
                <a:lnTo>
                  <a:pt x="513956" y="59537"/>
                </a:lnTo>
                <a:lnTo>
                  <a:pt x="507860" y="54483"/>
                </a:lnTo>
                <a:lnTo>
                  <a:pt x="507860" y="97637"/>
                </a:lnTo>
                <a:lnTo>
                  <a:pt x="434708" y="97637"/>
                </a:lnTo>
                <a:lnTo>
                  <a:pt x="458139" y="63347"/>
                </a:lnTo>
                <a:lnTo>
                  <a:pt x="472808" y="61061"/>
                </a:lnTo>
                <a:lnTo>
                  <a:pt x="479933" y="61633"/>
                </a:lnTo>
                <a:lnTo>
                  <a:pt x="480364" y="61633"/>
                </a:lnTo>
                <a:lnTo>
                  <a:pt x="506679" y="90182"/>
                </a:lnTo>
                <a:lnTo>
                  <a:pt x="507860" y="97637"/>
                </a:lnTo>
                <a:lnTo>
                  <a:pt x="507860" y="54483"/>
                </a:lnTo>
                <a:lnTo>
                  <a:pt x="505371" y="52412"/>
                </a:lnTo>
                <a:lnTo>
                  <a:pt x="495477" y="47155"/>
                </a:lnTo>
                <a:lnTo>
                  <a:pt x="484174" y="43891"/>
                </a:lnTo>
                <a:lnTo>
                  <a:pt x="471284" y="42773"/>
                </a:lnTo>
                <a:lnTo>
                  <a:pt x="458647" y="43891"/>
                </a:lnTo>
                <a:lnTo>
                  <a:pt x="458457" y="43891"/>
                </a:lnTo>
                <a:lnTo>
                  <a:pt x="419874" y="71056"/>
                </a:lnTo>
                <a:lnTo>
                  <a:pt x="411251" y="97637"/>
                </a:lnTo>
                <a:lnTo>
                  <a:pt x="410235" y="111353"/>
                </a:lnTo>
                <a:lnTo>
                  <a:pt x="419874" y="151726"/>
                </a:lnTo>
                <a:lnTo>
                  <a:pt x="459663" y="177596"/>
                </a:lnTo>
                <a:lnTo>
                  <a:pt x="472808" y="178498"/>
                </a:lnTo>
                <a:lnTo>
                  <a:pt x="483692" y="177901"/>
                </a:lnTo>
                <a:lnTo>
                  <a:pt x="518502" y="160210"/>
                </a:lnTo>
                <a:lnTo>
                  <a:pt x="530720" y="137350"/>
                </a:lnTo>
                <a:lnTo>
                  <a:pt x="507860" y="134302"/>
                </a:lnTo>
                <a:lnTo>
                  <a:pt x="504812" y="143446"/>
                </a:lnTo>
                <a:lnTo>
                  <a:pt x="500240" y="149542"/>
                </a:lnTo>
                <a:lnTo>
                  <a:pt x="488048" y="158686"/>
                </a:lnTo>
                <a:lnTo>
                  <a:pt x="481952" y="160210"/>
                </a:lnTo>
                <a:lnTo>
                  <a:pt x="472808" y="160210"/>
                </a:lnTo>
                <a:lnTo>
                  <a:pt x="436994" y="135636"/>
                </a:lnTo>
                <a:lnTo>
                  <a:pt x="433184" y="116014"/>
                </a:lnTo>
                <a:lnTo>
                  <a:pt x="530720" y="116014"/>
                </a:lnTo>
                <a:lnTo>
                  <a:pt x="530720" y="1098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2" name="object 502"/>
          <p:cNvGrpSpPr/>
          <p:nvPr/>
        </p:nvGrpSpPr>
        <p:grpSpPr>
          <a:xfrm>
            <a:off x="2344007" y="6949154"/>
            <a:ext cx="427355" cy="183515"/>
            <a:chOff x="2344007" y="6949154"/>
            <a:chExt cx="427355" cy="183515"/>
          </a:xfrm>
        </p:grpSpPr>
        <p:pic>
          <p:nvPicPr>
            <p:cNvPr id="503" name="object 503"/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2344007" y="6949154"/>
              <a:ext cx="298894" cy="183070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2665857" y="6949154"/>
              <a:ext cx="105156" cy="180022"/>
            </a:xfrm>
            <a:prstGeom prst="rect">
              <a:avLst/>
            </a:prstGeom>
          </p:spPr>
        </p:pic>
      </p:grpSp>
      <p:grpSp>
        <p:nvGrpSpPr>
          <p:cNvPr id="505" name="object 505"/>
          <p:cNvGrpSpPr/>
          <p:nvPr/>
        </p:nvGrpSpPr>
        <p:grpSpPr>
          <a:xfrm>
            <a:off x="2861024" y="6996493"/>
            <a:ext cx="468630" cy="186690"/>
            <a:chOff x="2861024" y="6996493"/>
            <a:chExt cx="468630" cy="186690"/>
          </a:xfrm>
        </p:grpSpPr>
        <p:pic>
          <p:nvPicPr>
            <p:cNvPr id="506" name="object 506"/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2861024" y="6996493"/>
              <a:ext cx="253174" cy="135731"/>
            </a:xfrm>
            <a:prstGeom prst="rect">
              <a:avLst/>
            </a:prstGeom>
          </p:spPr>
        </p:pic>
        <p:pic>
          <p:nvPicPr>
            <p:cNvPr id="507" name="object 507"/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3138582" y="6996493"/>
              <a:ext cx="190690" cy="186118"/>
            </a:xfrm>
            <a:prstGeom prst="rect">
              <a:avLst/>
            </a:prstGeom>
          </p:spPr>
        </p:pic>
      </p:grpSp>
      <p:grpSp>
        <p:nvGrpSpPr>
          <p:cNvPr id="508" name="object 508"/>
          <p:cNvGrpSpPr/>
          <p:nvPr/>
        </p:nvGrpSpPr>
        <p:grpSpPr>
          <a:xfrm>
            <a:off x="3414712" y="6949154"/>
            <a:ext cx="462280" cy="233679"/>
            <a:chOff x="3414712" y="6949154"/>
            <a:chExt cx="462280" cy="233679"/>
          </a:xfrm>
        </p:grpSpPr>
        <p:pic>
          <p:nvPicPr>
            <p:cNvPr id="509" name="object 509"/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3414712" y="6949154"/>
              <a:ext cx="112871" cy="183070"/>
            </a:xfrm>
            <a:prstGeom prst="rect">
              <a:avLst/>
            </a:prstGeom>
          </p:spPr>
        </p:pic>
        <p:sp>
          <p:nvSpPr>
            <p:cNvPr id="510" name="object 510"/>
            <p:cNvSpPr/>
            <p:nvPr/>
          </p:nvSpPr>
          <p:spPr>
            <a:xfrm>
              <a:off x="3559581" y="6949160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89" h="180340">
                  <a:moveTo>
                    <a:pt x="21336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50292"/>
                  </a:lnTo>
                  <a:close/>
                </a:path>
                <a:path w="21589" h="18034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1" name="object 511"/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3622071" y="6953726"/>
              <a:ext cx="254698" cy="228885"/>
            </a:xfrm>
            <a:prstGeom prst="rect">
              <a:avLst/>
            </a:prstGeom>
          </p:spPr>
        </p:pic>
      </p:grpSp>
      <p:grpSp>
        <p:nvGrpSpPr>
          <p:cNvPr id="512" name="object 512"/>
          <p:cNvGrpSpPr/>
          <p:nvPr/>
        </p:nvGrpSpPr>
        <p:grpSpPr>
          <a:xfrm>
            <a:off x="3960685" y="6996493"/>
            <a:ext cx="1376680" cy="183515"/>
            <a:chOff x="3960685" y="6996493"/>
            <a:chExt cx="1376680" cy="183515"/>
          </a:xfrm>
        </p:grpSpPr>
        <p:pic>
          <p:nvPicPr>
            <p:cNvPr id="513" name="object 513"/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3960685" y="6996493"/>
              <a:ext cx="1310163" cy="183070"/>
            </a:xfrm>
            <a:prstGeom prst="rect">
              <a:avLst/>
            </a:prstGeom>
          </p:spPr>
        </p:pic>
        <p:sp>
          <p:nvSpPr>
            <p:cNvPr id="514" name="object 514"/>
            <p:cNvSpPr/>
            <p:nvPr/>
          </p:nvSpPr>
          <p:spPr>
            <a:xfrm>
              <a:off x="5311139" y="710488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908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59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5" name="object 515"/>
          <p:cNvGrpSpPr/>
          <p:nvPr/>
        </p:nvGrpSpPr>
        <p:grpSpPr>
          <a:xfrm>
            <a:off x="6073044" y="638556"/>
            <a:ext cx="923290" cy="147320"/>
            <a:chOff x="6073044" y="638556"/>
            <a:chExt cx="923290" cy="147320"/>
          </a:xfrm>
        </p:grpSpPr>
        <p:sp>
          <p:nvSpPr>
            <p:cNvPr id="516" name="object 516"/>
            <p:cNvSpPr/>
            <p:nvPr/>
          </p:nvSpPr>
          <p:spPr>
            <a:xfrm>
              <a:off x="6073038" y="638555"/>
              <a:ext cx="358775" cy="144780"/>
            </a:xfrm>
            <a:custGeom>
              <a:avLst/>
              <a:gdLst/>
              <a:ahLst/>
              <a:cxnLst/>
              <a:rect l="l" t="t" r="r" b="b"/>
              <a:pathLst>
                <a:path w="358775" h="144779">
                  <a:moveTo>
                    <a:pt x="27432" y="116586"/>
                  </a:moveTo>
                  <a:lnTo>
                    <a:pt x="0" y="116586"/>
                  </a:lnTo>
                  <a:lnTo>
                    <a:pt x="0" y="144119"/>
                  </a:lnTo>
                  <a:lnTo>
                    <a:pt x="27432" y="144119"/>
                  </a:lnTo>
                  <a:lnTo>
                    <a:pt x="27432" y="116586"/>
                  </a:lnTo>
                  <a:close/>
                </a:path>
                <a:path w="358775" h="144779">
                  <a:moveTo>
                    <a:pt x="94589" y="116586"/>
                  </a:moveTo>
                  <a:lnTo>
                    <a:pt x="67157" y="116586"/>
                  </a:lnTo>
                  <a:lnTo>
                    <a:pt x="67157" y="144119"/>
                  </a:lnTo>
                  <a:lnTo>
                    <a:pt x="94589" y="144119"/>
                  </a:lnTo>
                  <a:lnTo>
                    <a:pt x="94589" y="116586"/>
                  </a:lnTo>
                  <a:close/>
                </a:path>
                <a:path w="358775" h="144779">
                  <a:moveTo>
                    <a:pt x="160210" y="116586"/>
                  </a:moveTo>
                  <a:lnTo>
                    <a:pt x="132689" y="116586"/>
                  </a:lnTo>
                  <a:lnTo>
                    <a:pt x="132689" y="144119"/>
                  </a:lnTo>
                  <a:lnTo>
                    <a:pt x="160210" y="144119"/>
                  </a:lnTo>
                  <a:lnTo>
                    <a:pt x="160210" y="116586"/>
                  </a:lnTo>
                  <a:close/>
                </a:path>
                <a:path w="358775" h="144779">
                  <a:moveTo>
                    <a:pt x="323367" y="144119"/>
                  </a:moveTo>
                  <a:lnTo>
                    <a:pt x="310730" y="112014"/>
                  </a:lnTo>
                  <a:lnTo>
                    <a:pt x="301129" y="87630"/>
                  </a:lnTo>
                  <a:lnTo>
                    <a:pt x="280098" y="34201"/>
                  </a:lnTo>
                  <a:lnTo>
                    <a:pt x="271462" y="12280"/>
                  </a:lnTo>
                  <a:lnTo>
                    <a:pt x="271462" y="87630"/>
                  </a:lnTo>
                  <a:lnTo>
                    <a:pt x="231838" y="87630"/>
                  </a:lnTo>
                  <a:lnTo>
                    <a:pt x="251650" y="34201"/>
                  </a:lnTo>
                  <a:lnTo>
                    <a:pt x="271462" y="87630"/>
                  </a:lnTo>
                  <a:lnTo>
                    <a:pt x="271462" y="12280"/>
                  </a:lnTo>
                  <a:lnTo>
                    <a:pt x="266890" y="673"/>
                  </a:lnTo>
                  <a:lnTo>
                    <a:pt x="236410" y="673"/>
                  </a:lnTo>
                  <a:lnTo>
                    <a:pt x="180022" y="144119"/>
                  </a:lnTo>
                  <a:lnTo>
                    <a:pt x="210502" y="144119"/>
                  </a:lnTo>
                  <a:lnTo>
                    <a:pt x="222694" y="112014"/>
                  </a:lnTo>
                  <a:lnTo>
                    <a:pt x="280606" y="112014"/>
                  </a:lnTo>
                  <a:lnTo>
                    <a:pt x="292887" y="144119"/>
                  </a:lnTo>
                  <a:lnTo>
                    <a:pt x="323367" y="144119"/>
                  </a:lnTo>
                  <a:close/>
                </a:path>
                <a:path w="358775" h="144779">
                  <a:moveTo>
                    <a:pt x="358241" y="0"/>
                  </a:moveTo>
                  <a:lnTo>
                    <a:pt x="330809" y="0"/>
                  </a:lnTo>
                  <a:lnTo>
                    <a:pt x="330809" y="144780"/>
                  </a:lnTo>
                  <a:lnTo>
                    <a:pt x="358241" y="144780"/>
                  </a:lnTo>
                  <a:lnTo>
                    <a:pt x="3582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7" name="object 517"/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6455854" y="638556"/>
              <a:ext cx="248221" cy="147161"/>
            </a:xfrm>
            <a:prstGeom prst="rect">
              <a:avLst/>
            </a:prstGeom>
          </p:spPr>
        </p:pic>
        <p:sp>
          <p:nvSpPr>
            <p:cNvPr id="518" name="object 518"/>
            <p:cNvSpPr/>
            <p:nvPr/>
          </p:nvSpPr>
          <p:spPr>
            <a:xfrm>
              <a:off x="6728930" y="639228"/>
              <a:ext cx="27940" cy="143510"/>
            </a:xfrm>
            <a:custGeom>
              <a:avLst/>
              <a:gdLst/>
              <a:ahLst/>
              <a:cxnLst/>
              <a:rect l="l" t="t" r="r" b="b"/>
              <a:pathLst>
                <a:path w="27940" h="143509">
                  <a:moveTo>
                    <a:pt x="27432" y="39712"/>
                  </a:moveTo>
                  <a:lnTo>
                    <a:pt x="0" y="39712"/>
                  </a:lnTo>
                  <a:lnTo>
                    <a:pt x="0" y="143446"/>
                  </a:lnTo>
                  <a:lnTo>
                    <a:pt x="27432" y="143446"/>
                  </a:lnTo>
                  <a:lnTo>
                    <a:pt x="27432" y="39712"/>
                  </a:lnTo>
                  <a:close/>
                </a:path>
                <a:path w="27940" h="143509">
                  <a:moveTo>
                    <a:pt x="27432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7432" y="25908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9" name="object 519"/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6782275" y="677418"/>
              <a:ext cx="94583" cy="105251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6899719" y="677418"/>
              <a:ext cx="96131" cy="108299"/>
            </a:xfrm>
            <a:prstGeom prst="rect">
              <a:avLst/>
            </a:prstGeom>
          </p:spPr>
        </p:pic>
      </p:grpSp>
      <p:grpSp>
        <p:nvGrpSpPr>
          <p:cNvPr id="521" name="object 521"/>
          <p:cNvGrpSpPr/>
          <p:nvPr/>
        </p:nvGrpSpPr>
        <p:grpSpPr>
          <a:xfrm>
            <a:off x="7059834" y="638556"/>
            <a:ext cx="772160" cy="187325"/>
            <a:chOff x="7059834" y="638556"/>
            <a:chExt cx="772160" cy="187325"/>
          </a:xfrm>
        </p:grpSpPr>
        <p:pic>
          <p:nvPicPr>
            <p:cNvPr id="522" name="object 522"/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7059834" y="677418"/>
              <a:ext cx="97631" cy="108299"/>
            </a:xfrm>
            <a:prstGeom prst="rect">
              <a:avLst/>
            </a:prstGeom>
          </p:spPr>
        </p:pic>
        <p:pic>
          <p:nvPicPr>
            <p:cNvPr id="523" name="object 523"/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7181087" y="638556"/>
              <a:ext cx="356139" cy="147161"/>
            </a:xfrm>
            <a:prstGeom prst="rect">
              <a:avLst/>
            </a:prstGeom>
          </p:spPr>
        </p:pic>
        <p:sp>
          <p:nvSpPr>
            <p:cNvPr id="524" name="object 524"/>
            <p:cNvSpPr/>
            <p:nvPr/>
          </p:nvSpPr>
          <p:spPr>
            <a:xfrm>
              <a:off x="7569225" y="639228"/>
              <a:ext cx="27940" cy="143510"/>
            </a:xfrm>
            <a:custGeom>
              <a:avLst/>
              <a:gdLst/>
              <a:ahLst/>
              <a:cxnLst/>
              <a:rect l="l" t="t" r="r" b="b"/>
              <a:pathLst>
                <a:path w="27940" h="143509">
                  <a:moveTo>
                    <a:pt x="27432" y="39712"/>
                  </a:moveTo>
                  <a:lnTo>
                    <a:pt x="0" y="39712"/>
                  </a:lnTo>
                  <a:lnTo>
                    <a:pt x="0" y="143446"/>
                  </a:lnTo>
                  <a:lnTo>
                    <a:pt x="27432" y="143446"/>
                  </a:lnTo>
                  <a:lnTo>
                    <a:pt x="27432" y="39712"/>
                  </a:lnTo>
                  <a:close/>
                </a:path>
                <a:path w="27940" h="143509">
                  <a:moveTo>
                    <a:pt x="27432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7432" y="25908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5" name="object 525"/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7621142" y="677418"/>
              <a:ext cx="210407" cy="147923"/>
            </a:xfrm>
            <a:prstGeom prst="rect">
              <a:avLst/>
            </a:prstGeom>
          </p:spPr>
        </p:pic>
      </p:grpSp>
      <p:grpSp>
        <p:nvGrpSpPr>
          <p:cNvPr id="526" name="object 526"/>
          <p:cNvGrpSpPr/>
          <p:nvPr/>
        </p:nvGrpSpPr>
        <p:grpSpPr>
          <a:xfrm>
            <a:off x="7903273" y="637698"/>
            <a:ext cx="750570" cy="148590"/>
            <a:chOff x="7903273" y="637698"/>
            <a:chExt cx="750570" cy="148590"/>
          </a:xfrm>
        </p:grpSpPr>
        <p:pic>
          <p:nvPicPr>
            <p:cNvPr id="527" name="object 527"/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7903273" y="637698"/>
              <a:ext cx="451485" cy="148018"/>
            </a:xfrm>
            <a:prstGeom prst="rect">
              <a:avLst/>
            </a:prstGeom>
          </p:spPr>
        </p:pic>
        <p:pic>
          <p:nvPicPr>
            <p:cNvPr id="528" name="object 528"/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8376094" y="677417"/>
              <a:ext cx="277558" cy="108299"/>
            </a:xfrm>
            <a:prstGeom prst="rect">
              <a:avLst/>
            </a:prstGeom>
          </p:spPr>
        </p:pic>
      </p:grpSp>
      <p:pic>
        <p:nvPicPr>
          <p:cNvPr id="529" name="object 529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9278111" y="5044440"/>
            <a:ext cx="336803" cy="126492"/>
          </a:xfrm>
          <a:prstGeom prst="rect">
            <a:avLst/>
          </a:prstGeom>
        </p:spPr>
      </p:pic>
      <p:pic>
        <p:nvPicPr>
          <p:cNvPr id="530" name="object 530"/>
          <p:cNvPicPr/>
          <p:nvPr/>
        </p:nvPicPr>
        <p:blipFill>
          <a:blip r:embed="rId326" cstate="print"/>
          <a:stretch>
            <a:fillRect/>
          </a:stretch>
        </p:blipFill>
        <p:spPr>
          <a:xfrm>
            <a:off x="9256776" y="3689603"/>
            <a:ext cx="338327" cy="137159"/>
          </a:xfrm>
          <a:prstGeom prst="rect">
            <a:avLst/>
          </a:prstGeom>
        </p:spPr>
      </p:pic>
      <p:sp>
        <p:nvSpPr>
          <p:cNvPr id="531" name="object 531"/>
          <p:cNvSpPr/>
          <p:nvPr/>
        </p:nvSpPr>
        <p:spPr>
          <a:xfrm>
            <a:off x="9314675" y="5075682"/>
            <a:ext cx="211454" cy="40640"/>
          </a:xfrm>
          <a:custGeom>
            <a:avLst/>
            <a:gdLst/>
            <a:ahLst/>
            <a:cxnLst/>
            <a:rect l="l" t="t" r="r" b="b"/>
            <a:pathLst>
              <a:path w="211454" h="40639">
                <a:moveTo>
                  <a:pt x="6096" y="2286"/>
                </a:moveTo>
                <a:lnTo>
                  <a:pt x="0" y="2286"/>
                </a:lnTo>
                <a:lnTo>
                  <a:pt x="0" y="40386"/>
                </a:lnTo>
                <a:lnTo>
                  <a:pt x="6096" y="40386"/>
                </a:lnTo>
                <a:lnTo>
                  <a:pt x="6096" y="2286"/>
                </a:lnTo>
                <a:close/>
              </a:path>
              <a:path w="211454" h="40639">
                <a:moveTo>
                  <a:pt x="42100" y="16865"/>
                </a:moveTo>
                <a:lnTo>
                  <a:pt x="40576" y="15341"/>
                </a:lnTo>
                <a:lnTo>
                  <a:pt x="40576" y="13817"/>
                </a:lnTo>
                <a:lnTo>
                  <a:pt x="39052" y="12293"/>
                </a:lnTo>
                <a:lnTo>
                  <a:pt x="37528" y="12293"/>
                </a:lnTo>
                <a:lnTo>
                  <a:pt x="36004" y="10769"/>
                </a:lnTo>
                <a:lnTo>
                  <a:pt x="29908" y="10769"/>
                </a:lnTo>
                <a:lnTo>
                  <a:pt x="26860" y="12293"/>
                </a:lnTo>
                <a:lnTo>
                  <a:pt x="23812" y="15341"/>
                </a:lnTo>
                <a:lnTo>
                  <a:pt x="23812" y="12293"/>
                </a:lnTo>
                <a:lnTo>
                  <a:pt x="20764" y="12293"/>
                </a:lnTo>
                <a:lnTo>
                  <a:pt x="20764" y="39725"/>
                </a:lnTo>
                <a:lnTo>
                  <a:pt x="25336" y="39725"/>
                </a:lnTo>
                <a:lnTo>
                  <a:pt x="25336" y="18389"/>
                </a:lnTo>
                <a:lnTo>
                  <a:pt x="28384" y="15341"/>
                </a:lnTo>
                <a:lnTo>
                  <a:pt x="34480" y="15341"/>
                </a:lnTo>
                <a:lnTo>
                  <a:pt x="37528" y="18389"/>
                </a:lnTo>
                <a:lnTo>
                  <a:pt x="37528" y="39725"/>
                </a:lnTo>
                <a:lnTo>
                  <a:pt x="42100" y="39725"/>
                </a:lnTo>
                <a:lnTo>
                  <a:pt x="42100" y="16865"/>
                </a:lnTo>
                <a:close/>
              </a:path>
              <a:path w="211454" h="40639">
                <a:moveTo>
                  <a:pt x="61912" y="12293"/>
                </a:moveTo>
                <a:lnTo>
                  <a:pt x="57340" y="12293"/>
                </a:lnTo>
                <a:lnTo>
                  <a:pt x="57340" y="1524"/>
                </a:lnTo>
                <a:lnTo>
                  <a:pt x="52768" y="4572"/>
                </a:lnTo>
                <a:lnTo>
                  <a:pt x="52768" y="12293"/>
                </a:lnTo>
                <a:lnTo>
                  <a:pt x="49720" y="12293"/>
                </a:lnTo>
                <a:lnTo>
                  <a:pt x="49720" y="15341"/>
                </a:lnTo>
                <a:lnTo>
                  <a:pt x="52768" y="15341"/>
                </a:lnTo>
                <a:lnTo>
                  <a:pt x="52768" y="36677"/>
                </a:lnTo>
                <a:lnTo>
                  <a:pt x="55816" y="39725"/>
                </a:lnTo>
                <a:lnTo>
                  <a:pt x="60388" y="39725"/>
                </a:lnTo>
                <a:lnTo>
                  <a:pt x="61912" y="38201"/>
                </a:lnTo>
                <a:lnTo>
                  <a:pt x="61912" y="35153"/>
                </a:lnTo>
                <a:lnTo>
                  <a:pt x="57340" y="35153"/>
                </a:lnTo>
                <a:lnTo>
                  <a:pt x="57340" y="15341"/>
                </a:lnTo>
                <a:lnTo>
                  <a:pt x="61912" y="15341"/>
                </a:lnTo>
                <a:lnTo>
                  <a:pt x="61912" y="12293"/>
                </a:lnTo>
                <a:close/>
              </a:path>
              <a:path w="211454" h="40639">
                <a:moveTo>
                  <a:pt x="86309" y="21437"/>
                </a:moveTo>
                <a:lnTo>
                  <a:pt x="84785" y="16865"/>
                </a:lnTo>
                <a:lnTo>
                  <a:pt x="81737" y="15341"/>
                </a:lnTo>
                <a:lnTo>
                  <a:pt x="80213" y="12293"/>
                </a:lnTo>
                <a:lnTo>
                  <a:pt x="80213" y="18389"/>
                </a:lnTo>
                <a:lnTo>
                  <a:pt x="80213" y="22961"/>
                </a:lnTo>
                <a:lnTo>
                  <a:pt x="64973" y="22961"/>
                </a:lnTo>
                <a:lnTo>
                  <a:pt x="64973" y="19913"/>
                </a:lnTo>
                <a:lnTo>
                  <a:pt x="69545" y="15341"/>
                </a:lnTo>
                <a:lnTo>
                  <a:pt x="77165" y="15341"/>
                </a:lnTo>
                <a:lnTo>
                  <a:pt x="80213" y="18389"/>
                </a:lnTo>
                <a:lnTo>
                  <a:pt x="80213" y="12293"/>
                </a:lnTo>
                <a:lnTo>
                  <a:pt x="77165" y="10769"/>
                </a:lnTo>
                <a:lnTo>
                  <a:pt x="69545" y="10769"/>
                </a:lnTo>
                <a:lnTo>
                  <a:pt x="66497" y="12293"/>
                </a:lnTo>
                <a:lnTo>
                  <a:pt x="61925" y="16865"/>
                </a:lnTo>
                <a:lnTo>
                  <a:pt x="60401" y="21437"/>
                </a:lnTo>
                <a:lnTo>
                  <a:pt x="60401" y="30581"/>
                </a:lnTo>
                <a:lnTo>
                  <a:pt x="63449" y="36677"/>
                </a:lnTo>
                <a:lnTo>
                  <a:pt x="69545" y="39725"/>
                </a:lnTo>
                <a:lnTo>
                  <a:pt x="77165" y="39725"/>
                </a:lnTo>
                <a:lnTo>
                  <a:pt x="78689" y="38201"/>
                </a:lnTo>
                <a:lnTo>
                  <a:pt x="81737" y="36677"/>
                </a:lnTo>
                <a:lnTo>
                  <a:pt x="83261" y="35153"/>
                </a:lnTo>
                <a:lnTo>
                  <a:pt x="84785" y="33629"/>
                </a:lnTo>
                <a:lnTo>
                  <a:pt x="84785" y="30581"/>
                </a:lnTo>
                <a:lnTo>
                  <a:pt x="80213" y="30581"/>
                </a:lnTo>
                <a:lnTo>
                  <a:pt x="80213" y="32105"/>
                </a:lnTo>
                <a:lnTo>
                  <a:pt x="77165" y="35153"/>
                </a:lnTo>
                <a:lnTo>
                  <a:pt x="69545" y="35153"/>
                </a:lnTo>
                <a:lnTo>
                  <a:pt x="66497" y="32105"/>
                </a:lnTo>
                <a:lnTo>
                  <a:pt x="64973" y="29057"/>
                </a:lnTo>
                <a:lnTo>
                  <a:pt x="64973" y="26009"/>
                </a:lnTo>
                <a:lnTo>
                  <a:pt x="86309" y="26009"/>
                </a:lnTo>
                <a:lnTo>
                  <a:pt x="86309" y="22961"/>
                </a:lnTo>
                <a:lnTo>
                  <a:pt x="86309" y="21437"/>
                </a:lnTo>
                <a:close/>
              </a:path>
              <a:path w="211454" h="40639">
                <a:moveTo>
                  <a:pt x="107645" y="12293"/>
                </a:moveTo>
                <a:lnTo>
                  <a:pt x="106121" y="12293"/>
                </a:lnTo>
                <a:lnTo>
                  <a:pt x="104597" y="10769"/>
                </a:lnTo>
                <a:lnTo>
                  <a:pt x="101549" y="10769"/>
                </a:lnTo>
                <a:lnTo>
                  <a:pt x="96977" y="15341"/>
                </a:lnTo>
                <a:lnTo>
                  <a:pt x="96977" y="12293"/>
                </a:lnTo>
                <a:lnTo>
                  <a:pt x="93929" y="12293"/>
                </a:lnTo>
                <a:lnTo>
                  <a:pt x="93929" y="39725"/>
                </a:lnTo>
                <a:lnTo>
                  <a:pt x="98501" y="39725"/>
                </a:lnTo>
                <a:lnTo>
                  <a:pt x="98501" y="18389"/>
                </a:lnTo>
                <a:lnTo>
                  <a:pt x="100025" y="16865"/>
                </a:lnTo>
                <a:lnTo>
                  <a:pt x="101549" y="16865"/>
                </a:lnTo>
                <a:lnTo>
                  <a:pt x="101549" y="15341"/>
                </a:lnTo>
                <a:lnTo>
                  <a:pt x="104597" y="15341"/>
                </a:lnTo>
                <a:lnTo>
                  <a:pt x="106121" y="16865"/>
                </a:lnTo>
                <a:lnTo>
                  <a:pt x="107645" y="12293"/>
                </a:lnTo>
                <a:close/>
              </a:path>
              <a:path w="211454" h="40639">
                <a:moveTo>
                  <a:pt x="148882" y="39725"/>
                </a:moveTo>
                <a:lnTo>
                  <a:pt x="147358" y="38201"/>
                </a:lnTo>
                <a:lnTo>
                  <a:pt x="147358" y="26009"/>
                </a:lnTo>
                <a:lnTo>
                  <a:pt x="147358" y="16865"/>
                </a:lnTo>
                <a:lnTo>
                  <a:pt x="145834" y="15341"/>
                </a:lnTo>
                <a:lnTo>
                  <a:pt x="145834" y="13817"/>
                </a:lnTo>
                <a:lnTo>
                  <a:pt x="144310" y="13817"/>
                </a:lnTo>
                <a:lnTo>
                  <a:pt x="144310" y="12293"/>
                </a:lnTo>
                <a:lnTo>
                  <a:pt x="142786" y="12293"/>
                </a:lnTo>
                <a:lnTo>
                  <a:pt x="141262" y="10769"/>
                </a:lnTo>
                <a:lnTo>
                  <a:pt x="132118" y="10769"/>
                </a:lnTo>
                <a:lnTo>
                  <a:pt x="130594" y="12293"/>
                </a:lnTo>
                <a:lnTo>
                  <a:pt x="129070" y="12293"/>
                </a:lnTo>
                <a:lnTo>
                  <a:pt x="127546" y="13817"/>
                </a:lnTo>
                <a:lnTo>
                  <a:pt x="125933" y="15341"/>
                </a:lnTo>
                <a:lnTo>
                  <a:pt x="125933" y="12293"/>
                </a:lnTo>
                <a:lnTo>
                  <a:pt x="119837" y="12293"/>
                </a:lnTo>
                <a:lnTo>
                  <a:pt x="119837" y="6096"/>
                </a:lnTo>
                <a:lnTo>
                  <a:pt x="121361" y="6096"/>
                </a:lnTo>
                <a:lnTo>
                  <a:pt x="121361" y="4572"/>
                </a:lnTo>
                <a:lnTo>
                  <a:pt x="125933" y="4572"/>
                </a:lnTo>
                <a:lnTo>
                  <a:pt x="127546" y="1524"/>
                </a:lnTo>
                <a:lnTo>
                  <a:pt x="125933" y="1524"/>
                </a:lnTo>
                <a:lnTo>
                  <a:pt x="124409" y="0"/>
                </a:lnTo>
                <a:lnTo>
                  <a:pt x="121361" y="0"/>
                </a:lnTo>
                <a:lnTo>
                  <a:pt x="119837" y="1524"/>
                </a:lnTo>
                <a:lnTo>
                  <a:pt x="118313" y="1524"/>
                </a:lnTo>
                <a:lnTo>
                  <a:pt x="115265" y="4572"/>
                </a:lnTo>
                <a:lnTo>
                  <a:pt x="115265" y="12293"/>
                </a:lnTo>
                <a:lnTo>
                  <a:pt x="112217" y="12293"/>
                </a:lnTo>
                <a:lnTo>
                  <a:pt x="112217" y="15341"/>
                </a:lnTo>
                <a:lnTo>
                  <a:pt x="115265" y="15341"/>
                </a:lnTo>
                <a:lnTo>
                  <a:pt x="115265" y="39725"/>
                </a:lnTo>
                <a:lnTo>
                  <a:pt x="119837" y="39725"/>
                </a:lnTo>
                <a:lnTo>
                  <a:pt x="119837" y="15341"/>
                </a:lnTo>
                <a:lnTo>
                  <a:pt x="125920" y="15341"/>
                </a:lnTo>
                <a:lnTo>
                  <a:pt x="124396" y="16865"/>
                </a:lnTo>
                <a:lnTo>
                  <a:pt x="124396" y="19913"/>
                </a:lnTo>
                <a:lnTo>
                  <a:pt x="129070" y="19913"/>
                </a:lnTo>
                <a:lnTo>
                  <a:pt x="129070" y="18389"/>
                </a:lnTo>
                <a:lnTo>
                  <a:pt x="132118" y="15341"/>
                </a:lnTo>
                <a:lnTo>
                  <a:pt x="139738" y="15341"/>
                </a:lnTo>
                <a:lnTo>
                  <a:pt x="142786" y="18389"/>
                </a:lnTo>
                <a:lnTo>
                  <a:pt x="142786" y="21437"/>
                </a:lnTo>
                <a:lnTo>
                  <a:pt x="142786" y="26009"/>
                </a:lnTo>
                <a:lnTo>
                  <a:pt x="142786" y="30581"/>
                </a:lnTo>
                <a:lnTo>
                  <a:pt x="141262" y="32105"/>
                </a:lnTo>
                <a:lnTo>
                  <a:pt x="141262" y="33629"/>
                </a:lnTo>
                <a:lnTo>
                  <a:pt x="139738" y="33629"/>
                </a:lnTo>
                <a:lnTo>
                  <a:pt x="138214" y="35153"/>
                </a:lnTo>
                <a:lnTo>
                  <a:pt x="136690" y="35153"/>
                </a:lnTo>
                <a:lnTo>
                  <a:pt x="135166" y="36677"/>
                </a:lnTo>
                <a:lnTo>
                  <a:pt x="132118" y="36677"/>
                </a:lnTo>
                <a:lnTo>
                  <a:pt x="130594" y="35153"/>
                </a:lnTo>
                <a:lnTo>
                  <a:pt x="129070" y="35153"/>
                </a:lnTo>
                <a:lnTo>
                  <a:pt x="129070" y="29057"/>
                </a:lnTo>
                <a:lnTo>
                  <a:pt x="130594" y="29057"/>
                </a:lnTo>
                <a:lnTo>
                  <a:pt x="130594" y="27533"/>
                </a:lnTo>
                <a:lnTo>
                  <a:pt x="135166" y="27533"/>
                </a:lnTo>
                <a:lnTo>
                  <a:pt x="138214" y="26009"/>
                </a:lnTo>
                <a:lnTo>
                  <a:pt x="142786" y="26009"/>
                </a:lnTo>
                <a:lnTo>
                  <a:pt x="142786" y="21437"/>
                </a:lnTo>
                <a:lnTo>
                  <a:pt x="141262" y="22961"/>
                </a:lnTo>
                <a:lnTo>
                  <a:pt x="132118" y="22961"/>
                </a:lnTo>
                <a:lnTo>
                  <a:pt x="130594" y="24485"/>
                </a:lnTo>
                <a:lnTo>
                  <a:pt x="127546" y="24485"/>
                </a:lnTo>
                <a:lnTo>
                  <a:pt x="125920" y="26009"/>
                </a:lnTo>
                <a:lnTo>
                  <a:pt x="124396" y="27533"/>
                </a:lnTo>
                <a:lnTo>
                  <a:pt x="124396" y="29057"/>
                </a:lnTo>
                <a:lnTo>
                  <a:pt x="122872" y="30581"/>
                </a:lnTo>
                <a:lnTo>
                  <a:pt x="122872" y="33629"/>
                </a:lnTo>
                <a:lnTo>
                  <a:pt x="124396" y="36677"/>
                </a:lnTo>
                <a:lnTo>
                  <a:pt x="125920" y="36677"/>
                </a:lnTo>
                <a:lnTo>
                  <a:pt x="127546" y="38201"/>
                </a:lnTo>
                <a:lnTo>
                  <a:pt x="129070" y="39725"/>
                </a:lnTo>
                <a:lnTo>
                  <a:pt x="136690" y="39725"/>
                </a:lnTo>
                <a:lnTo>
                  <a:pt x="138214" y="38201"/>
                </a:lnTo>
                <a:lnTo>
                  <a:pt x="139738" y="38201"/>
                </a:lnTo>
                <a:lnTo>
                  <a:pt x="142786" y="35153"/>
                </a:lnTo>
                <a:lnTo>
                  <a:pt x="142786" y="38201"/>
                </a:lnTo>
                <a:lnTo>
                  <a:pt x="144310" y="39725"/>
                </a:lnTo>
                <a:lnTo>
                  <a:pt x="148882" y="39725"/>
                </a:lnTo>
                <a:close/>
              </a:path>
              <a:path w="211454" h="40639">
                <a:moveTo>
                  <a:pt x="179362" y="29057"/>
                </a:moveTo>
                <a:lnTo>
                  <a:pt x="174790" y="29057"/>
                </a:lnTo>
                <a:lnTo>
                  <a:pt x="173266" y="30581"/>
                </a:lnTo>
                <a:lnTo>
                  <a:pt x="173266" y="33629"/>
                </a:lnTo>
                <a:lnTo>
                  <a:pt x="171742" y="33629"/>
                </a:lnTo>
                <a:lnTo>
                  <a:pt x="170218" y="35153"/>
                </a:lnTo>
                <a:lnTo>
                  <a:pt x="162598" y="35153"/>
                </a:lnTo>
                <a:lnTo>
                  <a:pt x="162598" y="33629"/>
                </a:lnTo>
                <a:lnTo>
                  <a:pt x="161074" y="32105"/>
                </a:lnTo>
                <a:lnTo>
                  <a:pt x="159550" y="29057"/>
                </a:lnTo>
                <a:lnTo>
                  <a:pt x="159550" y="21437"/>
                </a:lnTo>
                <a:lnTo>
                  <a:pt x="161074" y="18389"/>
                </a:lnTo>
                <a:lnTo>
                  <a:pt x="164122" y="15341"/>
                </a:lnTo>
                <a:lnTo>
                  <a:pt x="170218" y="15341"/>
                </a:lnTo>
                <a:lnTo>
                  <a:pt x="171742" y="16865"/>
                </a:lnTo>
                <a:lnTo>
                  <a:pt x="173266" y="16865"/>
                </a:lnTo>
                <a:lnTo>
                  <a:pt x="173266" y="19913"/>
                </a:lnTo>
                <a:lnTo>
                  <a:pt x="177838" y="19913"/>
                </a:lnTo>
                <a:lnTo>
                  <a:pt x="177838" y="16865"/>
                </a:lnTo>
                <a:lnTo>
                  <a:pt x="173266" y="12293"/>
                </a:lnTo>
                <a:lnTo>
                  <a:pt x="170218" y="10769"/>
                </a:lnTo>
                <a:lnTo>
                  <a:pt x="165646" y="10769"/>
                </a:lnTo>
                <a:lnTo>
                  <a:pt x="162598" y="12293"/>
                </a:lnTo>
                <a:lnTo>
                  <a:pt x="161074" y="12293"/>
                </a:lnTo>
                <a:lnTo>
                  <a:pt x="158026" y="15341"/>
                </a:lnTo>
                <a:lnTo>
                  <a:pt x="156502" y="18389"/>
                </a:lnTo>
                <a:lnTo>
                  <a:pt x="154978" y="19913"/>
                </a:lnTo>
                <a:lnTo>
                  <a:pt x="154978" y="30581"/>
                </a:lnTo>
                <a:lnTo>
                  <a:pt x="158026" y="36677"/>
                </a:lnTo>
                <a:lnTo>
                  <a:pt x="164122" y="39725"/>
                </a:lnTo>
                <a:lnTo>
                  <a:pt x="170218" y="39725"/>
                </a:lnTo>
                <a:lnTo>
                  <a:pt x="173266" y="38201"/>
                </a:lnTo>
                <a:lnTo>
                  <a:pt x="176314" y="35153"/>
                </a:lnTo>
                <a:lnTo>
                  <a:pt x="179362" y="29057"/>
                </a:lnTo>
                <a:close/>
              </a:path>
              <a:path w="211454" h="40639">
                <a:moveTo>
                  <a:pt x="211366" y="21437"/>
                </a:moveTo>
                <a:lnTo>
                  <a:pt x="209842" y="16865"/>
                </a:lnTo>
                <a:lnTo>
                  <a:pt x="208318" y="15341"/>
                </a:lnTo>
                <a:lnTo>
                  <a:pt x="206794" y="13817"/>
                </a:lnTo>
                <a:lnTo>
                  <a:pt x="206794" y="19913"/>
                </a:lnTo>
                <a:lnTo>
                  <a:pt x="206794" y="22961"/>
                </a:lnTo>
                <a:lnTo>
                  <a:pt x="191554" y="22961"/>
                </a:lnTo>
                <a:lnTo>
                  <a:pt x="191554" y="19913"/>
                </a:lnTo>
                <a:lnTo>
                  <a:pt x="193078" y="18389"/>
                </a:lnTo>
                <a:lnTo>
                  <a:pt x="193078" y="16865"/>
                </a:lnTo>
                <a:lnTo>
                  <a:pt x="194602" y="15341"/>
                </a:lnTo>
                <a:lnTo>
                  <a:pt x="203746" y="15341"/>
                </a:lnTo>
                <a:lnTo>
                  <a:pt x="205270" y="16865"/>
                </a:lnTo>
                <a:lnTo>
                  <a:pt x="205270" y="18389"/>
                </a:lnTo>
                <a:lnTo>
                  <a:pt x="206794" y="19913"/>
                </a:lnTo>
                <a:lnTo>
                  <a:pt x="206794" y="13817"/>
                </a:lnTo>
                <a:lnTo>
                  <a:pt x="205270" y="12293"/>
                </a:lnTo>
                <a:lnTo>
                  <a:pt x="202222" y="10769"/>
                </a:lnTo>
                <a:lnTo>
                  <a:pt x="194602" y="10769"/>
                </a:lnTo>
                <a:lnTo>
                  <a:pt x="191554" y="12293"/>
                </a:lnTo>
                <a:lnTo>
                  <a:pt x="190030" y="15341"/>
                </a:lnTo>
                <a:lnTo>
                  <a:pt x="186982" y="16865"/>
                </a:lnTo>
                <a:lnTo>
                  <a:pt x="186982" y="33629"/>
                </a:lnTo>
                <a:lnTo>
                  <a:pt x="191554" y="38201"/>
                </a:lnTo>
                <a:lnTo>
                  <a:pt x="194602" y="39725"/>
                </a:lnTo>
                <a:lnTo>
                  <a:pt x="202222" y="39725"/>
                </a:lnTo>
                <a:lnTo>
                  <a:pt x="205270" y="38201"/>
                </a:lnTo>
                <a:lnTo>
                  <a:pt x="206794" y="36677"/>
                </a:lnTo>
                <a:lnTo>
                  <a:pt x="209842" y="35153"/>
                </a:lnTo>
                <a:lnTo>
                  <a:pt x="209842" y="33629"/>
                </a:lnTo>
                <a:lnTo>
                  <a:pt x="211366" y="30581"/>
                </a:lnTo>
                <a:lnTo>
                  <a:pt x="206794" y="30581"/>
                </a:lnTo>
                <a:lnTo>
                  <a:pt x="205270" y="32105"/>
                </a:lnTo>
                <a:lnTo>
                  <a:pt x="205270" y="33629"/>
                </a:lnTo>
                <a:lnTo>
                  <a:pt x="203746" y="35153"/>
                </a:lnTo>
                <a:lnTo>
                  <a:pt x="194602" y="35153"/>
                </a:lnTo>
                <a:lnTo>
                  <a:pt x="191554" y="32105"/>
                </a:lnTo>
                <a:lnTo>
                  <a:pt x="191554" y="26009"/>
                </a:lnTo>
                <a:lnTo>
                  <a:pt x="211366" y="26009"/>
                </a:lnTo>
                <a:lnTo>
                  <a:pt x="211366" y="22961"/>
                </a:lnTo>
                <a:lnTo>
                  <a:pt x="211366" y="21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9276575" y="3748468"/>
            <a:ext cx="213360" cy="38735"/>
          </a:xfrm>
          <a:custGeom>
            <a:avLst/>
            <a:gdLst/>
            <a:ahLst/>
            <a:cxnLst/>
            <a:rect l="l" t="t" r="r" b="b"/>
            <a:pathLst>
              <a:path w="213359" h="38735">
                <a:moveTo>
                  <a:pt x="6096" y="571"/>
                </a:moveTo>
                <a:lnTo>
                  <a:pt x="0" y="571"/>
                </a:lnTo>
                <a:lnTo>
                  <a:pt x="0" y="38671"/>
                </a:lnTo>
                <a:lnTo>
                  <a:pt x="6096" y="38671"/>
                </a:lnTo>
                <a:lnTo>
                  <a:pt x="6096" y="571"/>
                </a:lnTo>
                <a:close/>
              </a:path>
              <a:path w="213359" h="38735">
                <a:moveTo>
                  <a:pt x="42100" y="16764"/>
                </a:moveTo>
                <a:lnTo>
                  <a:pt x="40487" y="16764"/>
                </a:lnTo>
                <a:lnTo>
                  <a:pt x="40487" y="13716"/>
                </a:lnTo>
                <a:lnTo>
                  <a:pt x="38963" y="12192"/>
                </a:lnTo>
                <a:lnTo>
                  <a:pt x="37439" y="12192"/>
                </a:lnTo>
                <a:lnTo>
                  <a:pt x="35915" y="10668"/>
                </a:lnTo>
                <a:lnTo>
                  <a:pt x="28295" y="10668"/>
                </a:lnTo>
                <a:lnTo>
                  <a:pt x="25247" y="12192"/>
                </a:lnTo>
                <a:lnTo>
                  <a:pt x="23723" y="15240"/>
                </a:lnTo>
                <a:lnTo>
                  <a:pt x="23723" y="10668"/>
                </a:lnTo>
                <a:lnTo>
                  <a:pt x="19151" y="10668"/>
                </a:lnTo>
                <a:lnTo>
                  <a:pt x="19151" y="38100"/>
                </a:lnTo>
                <a:lnTo>
                  <a:pt x="23723" y="38100"/>
                </a:lnTo>
                <a:lnTo>
                  <a:pt x="23723" y="19812"/>
                </a:lnTo>
                <a:lnTo>
                  <a:pt x="25247" y="16764"/>
                </a:lnTo>
                <a:lnTo>
                  <a:pt x="26771" y="15240"/>
                </a:lnTo>
                <a:lnTo>
                  <a:pt x="29819" y="13716"/>
                </a:lnTo>
                <a:lnTo>
                  <a:pt x="32867" y="13716"/>
                </a:lnTo>
                <a:lnTo>
                  <a:pt x="34391" y="15240"/>
                </a:lnTo>
                <a:lnTo>
                  <a:pt x="35915" y="15240"/>
                </a:lnTo>
                <a:lnTo>
                  <a:pt x="35915" y="18288"/>
                </a:lnTo>
                <a:lnTo>
                  <a:pt x="37439" y="19812"/>
                </a:lnTo>
                <a:lnTo>
                  <a:pt x="37439" y="38100"/>
                </a:lnTo>
                <a:lnTo>
                  <a:pt x="42100" y="38100"/>
                </a:lnTo>
                <a:lnTo>
                  <a:pt x="42100" y="16764"/>
                </a:lnTo>
                <a:close/>
              </a:path>
              <a:path w="213359" h="38735">
                <a:moveTo>
                  <a:pt x="61912" y="10668"/>
                </a:moveTo>
                <a:lnTo>
                  <a:pt x="57340" y="10668"/>
                </a:lnTo>
                <a:lnTo>
                  <a:pt x="57340" y="1524"/>
                </a:lnTo>
                <a:lnTo>
                  <a:pt x="52768" y="4572"/>
                </a:lnTo>
                <a:lnTo>
                  <a:pt x="52768" y="10668"/>
                </a:lnTo>
                <a:lnTo>
                  <a:pt x="48196" y="10668"/>
                </a:lnTo>
                <a:lnTo>
                  <a:pt x="48196" y="13716"/>
                </a:lnTo>
                <a:lnTo>
                  <a:pt x="52768" y="13716"/>
                </a:lnTo>
                <a:lnTo>
                  <a:pt x="52768" y="36576"/>
                </a:lnTo>
                <a:lnTo>
                  <a:pt x="54292" y="36576"/>
                </a:lnTo>
                <a:lnTo>
                  <a:pt x="54292" y="38100"/>
                </a:lnTo>
                <a:lnTo>
                  <a:pt x="61912" y="38100"/>
                </a:lnTo>
                <a:lnTo>
                  <a:pt x="61912" y="33528"/>
                </a:lnTo>
                <a:lnTo>
                  <a:pt x="57340" y="33528"/>
                </a:lnTo>
                <a:lnTo>
                  <a:pt x="57340" y="13716"/>
                </a:lnTo>
                <a:lnTo>
                  <a:pt x="61912" y="13716"/>
                </a:lnTo>
                <a:lnTo>
                  <a:pt x="61912" y="10668"/>
                </a:lnTo>
                <a:close/>
              </a:path>
              <a:path w="213359" h="38735">
                <a:moveTo>
                  <a:pt x="84785" y="16764"/>
                </a:moveTo>
                <a:lnTo>
                  <a:pt x="81737" y="13716"/>
                </a:lnTo>
                <a:lnTo>
                  <a:pt x="80213" y="10668"/>
                </a:lnTo>
                <a:lnTo>
                  <a:pt x="80213" y="18288"/>
                </a:lnTo>
                <a:lnTo>
                  <a:pt x="80213" y="21336"/>
                </a:lnTo>
                <a:lnTo>
                  <a:pt x="64973" y="21336"/>
                </a:lnTo>
                <a:lnTo>
                  <a:pt x="64973" y="19812"/>
                </a:lnTo>
                <a:lnTo>
                  <a:pt x="66497" y="16764"/>
                </a:lnTo>
                <a:lnTo>
                  <a:pt x="68021" y="15240"/>
                </a:lnTo>
                <a:lnTo>
                  <a:pt x="69545" y="15240"/>
                </a:lnTo>
                <a:lnTo>
                  <a:pt x="71069" y="13716"/>
                </a:lnTo>
                <a:lnTo>
                  <a:pt x="75641" y="13716"/>
                </a:lnTo>
                <a:lnTo>
                  <a:pt x="80213" y="18288"/>
                </a:lnTo>
                <a:lnTo>
                  <a:pt x="80213" y="10668"/>
                </a:lnTo>
                <a:lnTo>
                  <a:pt x="66497" y="10668"/>
                </a:lnTo>
                <a:lnTo>
                  <a:pt x="63449" y="13716"/>
                </a:lnTo>
                <a:lnTo>
                  <a:pt x="60401" y="19812"/>
                </a:lnTo>
                <a:lnTo>
                  <a:pt x="60401" y="28956"/>
                </a:lnTo>
                <a:lnTo>
                  <a:pt x="63449" y="35052"/>
                </a:lnTo>
                <a:lnTo>
                  <a:pt x="69545" y="38100"/>
                </a:lnTo>
                <a:lnTo>
                  <a:pt x="78689" y="38100"/>
                </a:lnTo>
                <a:lnTo>
                  <a:pt x="80213" y="36576"/>
                </a:lnTo>
                <a:lnTo>
                  <a:pt x="83261" y="35052"/>
                </a:lnTo>
                <a:lnTo>
                  <a:pt x="84785" y="32004"/>
                </a:lnTo>
                <a:lnTo>
                  <a:pt x="84785" y="28956"/>
                </a:lnTo>
                <a:lnTo>
                  <a:pt x="80213" y="28956"/>
                </a:lnTo>
                <a:lnTo>
                  <a:pt x="80213" y="30480"/>
                </a:lnTo>
                <a:lnTo>
                  <a:pt x="77165" y="33528"/>
                </a:lnTo>
                <a:lnTo>
                  <a:pt x="75641" y="33528"/>
                </a:lnTo>
                <a:lnTo>
                  <a:pt x="74117" y="35052"/>
                </a:lnTo>
                <a:lnTo>
                  <a:pt x="71069" y="35052"/>
                </a:lnTo>
                <a:lnTo>
                  <a:pt x="64973" y="28956"/>
                </a:lnTo>
                <a:lnTo>
                  <a:pt x="64973" y="25908"/>
                </a:lnTo>
                <a:lnTo>
                  <a:pt x="84785" y="25908"/>
                </a:lnTo>
                <a:lnTo>
                  <a:pt x="84785" y="21336"/>
                </a:lnTo>
                <a:lnTo>
                  <a:pt x="84785" y="16764"/>
                </a:lnTo>
                <a:close/>
              </a:path>
              <a:path w="213359" h="38735">
                <a:moveTo>
                  <a:pt x="107645" y="12192"/>
                </a:moveTo>
                <a:lnTo>
                  <a:pt x="106121" y="10668"/>
                </a:lnTo>
                <a:lnTo>
                  <a:pt x="100025" y="10668"/>
                </a:lnTo>
                <a:lnTo>
                  <a:pt x="100025" y="12192"/>
                </a:lnTo>
                <a:lnTo>
                  <a:pt x="98501" y="12192"/>
                </a:lnTo>
                <a:lnTo>
                  <a:pt x="96977" y="15240"/>
                </a:lnTo>
                <a:lnTo>
                  <a:pt x="96977" y="10668"/>
                </a:lnTo>
                <a:lnTo>
                  <a:pt x="93929" y="10668"/>
                </a:lnTo>
                <a:lnTo>
                  <a:pt x="93929" y="38100"/>
                </a:lnTo>
                <a:lnTo>
                  <a:pt x="98501" y="38100"/>
                </a:lnTo>
                <a:lnTo>
                  <a:pt x="98501" y="16764"/>
                </a:lnTo>
                <a:lnTo>
                  <a:pt x="100025" y="16764"/>
                </a:lnTo>
                <a:lnTo>
                  <a:pt x="100025" y="15240"/>
                </a:lnTo>
                <a:lnTo>
                  <a:pt x="106121" y="15240"/>
                </a:lnTo>
                <a:lnTo>
                  <a:pt x="107645" y="12192"/>
                </a:lnTo>
                <a:close/>
              </a:path>
              <a:path w="213359" h="38735">
                <a:moveTo>
                  <a:pt x="127457" y="0"/>
                </a:moveTo>
                <a:lnTo>
                  <a:pt x="119837" y="0"/>
                </a:lnTo>
                <a:lnTo>
                  <a:pt x="116789" y="3048"/>
                </a:lnTo>
                <a:lnTo>
                  <a:pt x="116789" y="4572"/>
                </a:lnTo>
                <a:lnTo>
                  <a:pt x="115265" y="6096"/>
                </a:lnTo>
                <a:lnTo>
                  <a:pt x="115265" y="10668"/>
                </a:lnTo>
                <a:lnTo>
                  <a:pt x="112217" y="10668"/>
                </a:lnTo>
                <a:lnTo>
                  <a:pt x="112217" y="13716"/>
                </a:lnTo>
                <a:lnTo>
                  <a:pt x="115265" y="13716"/>
                </a:lnTo>
                <a:lnTo>
                  <a:pt x="115265" y="38100"/>
                </a:lnTo>
                <a:lnTo>
                  <a:pt x="119837" y="38100"/>
                </a:lnTo>
                <a:lnTo>
                  <a:pt x="119837" y="13716"/>
                </a:lnTo>
                <a:lnTo>
                  <a:pt x="125933" y="13716"/>
                </a:lnTo>
                <a:lnTo>
                  <a:pt x="125933" y="10668"/>
                </a:lnTo>
                <a:lnTo>
                  <a:pt x="119837" y="10668"/>
                </a:lnTo>
                <a:lnTo>
                  <a:pt x="119837" y="6096"/>
                </a:lnTo>
                <a:lnTo>
                  <a:pt x="121361" y="6096"/>
                </a:lnTo>
                <a:lnTo>
                  <a:pt x="121361" y="4572"/>
                </a:lnTo>
                <a:lnTo>
                  <a:pt x="127457" y="4572"/>
                </a:lnTo>
                <a:lnTo>
                  <a:pt x="127457" y="0"/>
                </a:lnTo>
                <a:close/>
              </a:path>
              <a:path w="213359" h="38735">
                <a:moveTo>
                  <a:pt x="148793" y="36576"/>
                </a:moveTo>
                <a:lnTo>
                  <a:pt x="147269" y="35052"/>
                </a:lnTo>
                <a:lnTo>
                  <a:pt x="147269" y="15240"/>
                </a:lnTo>
                <a:lnTo>
                  <a:pt x="145745" y="13716"/>
                </a:lnTo>
                <a:lnTo>
                  <a:pt x="145745" y="12192"/>
                </a:lnTo>
                <a:lnTo>
                  <a:pt x="144221" y="10668"/>
                </a:lnTo>
                <a:lnTo>
                  <a:pt x="130505" y="10668"/>
                </a:lnTo>
                <a:lnTo>
                  <a:pt x="128981" y="12192"/>
                </a:lnTo>
                <a:lnTo>
                  <a:pt x="127457" y="12192"/>
                </a:lnTo>
                <a:lnTo>
                  <a:pt x="125933" y="13716"/>
                </a:lnTo>
                <a:lnTo>
                  <a:pt x="125933" y="15240"/>
                </a:lnTo>
                <a:lnTo>
                  <a:pt x="124409" y="16764"/>
                </a:lnTo>
                <a:lnTo>
                  <a:pt x="124409" y="18288"/>
                </a:lnTo>
                <a:lnTo>
                  <a:pt x="128981" y="18288"/>
                </a:lnTo>
                <a:lnTo>
                  <a:pt x="128981" y="16764"/>
                </a:lnTo>
                <a:lnTo>
                  <a:pt x="130505" y="15240"/>
                </a:lnTo>
                <a:lnTo>
                  <a:pt x="132029" y="15240"/>
                </a:lnTo>
                <a:lnTo>
                  <a:pt x="132029" y="13716"/>
                </a:lnTo>
                <a:lnTo>
                  <a:pt x="139649" y="13716"/>
                </a:lnTo>
                <a:lnTo>
                  <a:pt x="142697" y="16764"/>
                </a:lnTo>
                <a:lnTo>
                  <a:pt x="142697" y="21336"/>
                </a:lnTo>
                <a:lnTo>
                  <a:pt x="142697" y="24384"/>
                </a:lnTo>
                <a:lnTo>
                  <a:pt x="142697" y="30480"/>
                </a:lnTo>
                <a:lnTo>
                  <a:pt x="138125" y="35052"/>
                </a:lnTo>
                <a:lnTo>
                  <a:pt x="130505" y="35052"/>
                </a:lnTo>
                <a:lnTo>
                  <a:pt x="130505" y="33528"/>
                </a:lnTo>
                <a:lnTo>
                  <a:pt x="128981" y="33528"/>
                </a:lnTo>
                <a:lnTo>
                  <a:pt x="128981" y="28956"/>
                </a:lnTo>
                <a:lnTo>
                  <a:pt x="132029" y="25908"/>
                </a:lnTo>
                <a:lnTo>
                  <a:pt x="138125" y="25908"/>
                </a:lnTo>
                <a:lnTo>
                  <a:pt x="141173" y="24384"/>
                </a:lnTo>
                <a:lnTo>
                  <a:pt x="142697" y="24384"/>
                </a:lnTo>
                <a:lnTo>
                  <a:pt x="142697" y="21336"/>
                </a:lnTo>
                <a:lnTo>
                  <a:pt x="138125" y="21336"/>
                </a:lnTo>
                <a:lnTo>
                  <a:pt x="135077" y="22860"/>
                </a:lnTo>
                <a:lnTo>
                  <a:pt x="128981" y="22860"/>
                </a:lnTo>
                <a:lnTo>
                  <a:pt x="127457" y="24384"/>
                </a:lnTo>
                <a:lnTo>
                  <a:pt x="125933" y="24384"/>
                </a:lnTo>
                <a:lnTo>
                  <a:pt x="125933" y="25908"/>
                </a:lnTo>
                <a:lnTo>
                  <a:pt x="124409" y="27432"/>
                </a:lnTo>
                <a:lnTo>
                  <a:pt x="124409" y="35052"/>
                </a:lnTo>
                <a:lnTo>
                  <a:pt x="127457" y="38100"/>
                </a:lnTo>
                <a:lnTo>
                  <a:pt x="138125" y="38100"/>
                </a:lnTo>
                <a:lnTo>
                  <a:pt x="139649" y="36576"/>
                </a:lnTo>
                <a:lnTo>
                  <a:pt x="141173" y="36576"/>
                </a:lnTo>
                <a:lnTo>
                  <a:pt x="142697" y="35052"/>
                </a:lnTo>
                <a:lnTo>
                  <a:pt x="144221" y="36576"/>
                </a:lnTo>
                <a:lnTo>
                  <a:pt x="144221" y="38100"/>
                </a:lnTo>
                <a:lnTo>
                  <a:pt x="148793" y="38100"/>
                </a:lnTo>
                <a:lnTo>
                  <a:pt x="148793" y="36576"/>
                </a:lnTo>
                <a:close/>
              </a:path>
              <a:path w="213359" h="38735">
                <a:moveTo>
                  <a:pt x="179362" y="18300"/>
                </a:moveTo>
                <a:lnTo>
                  <a:pt x="177838" y="15252"/>
                </a:lnTo>
                <a:lnTo>
                  <a:pt x="177838" y="13728"/>
                </a:lnTo>
                <a:lnTo>
                  <a:pt x="174790" y="12204"/>
                </a:lnTo>
                <a:lnTo>
                  <a:pt x="173266" y="10680"/>
                </a:lnTo>
                <a:lnTo>
                  <a:pt x="164033" y="10680"/>
                </a:lnTo>
                <a:lnTo>
                  <a:pt x="160985" y="12204"/>
                </a:lnTo>
                <a:lnTo>
                  <a:pt x="159461" y="12204"/>
                </a:lnTo>
                <a:lnTo>
                  <a:pt x="157937" y="13728"/>
                </a:lnTo>
                <a:lnTo>
                  <a:pt x="156413" y="16776"/>
                </a:lnTo>
                <a:lnTo>
                  <a:pt x="156413" y="32016"/>
                </a:lnTo>
                <a:lnTo>
                  <a:pt x="160985" y="36588"/>
                </a:lnTo>
                <a:lnTo>
                  <a:pt x="164033" y="38112"/>
                </a:lnTo>
                <a:lnTo>
                  <a:pt x="173266" y="38112"/>
                </a:lnTo>
                <a:lnTo>
                  <a:pt x="176314" y="36588"/>
                </a:lnTo>
                <a:lnTo>
                  <a:pt x="177838" y="33540"/>
                </a:lnTo>
                <a:lnTo>
                  <a:pt x="179362" y="32016"/>
                </a:lnTo>
                <a:lnTo>
                  <a:pt x="179362" y="28968"/>
                </a:lnTo>
                <a:lnTo>
                  <a:pt x="174790" y="27444"/>
                </a:lnTo>
                <a:lnTo>
                  <a:pt x="174790" y="30492"/>
                </a:lnTo>
                <a:lnTo>
                  <a:pt x="173266" y="32016"/>
                </a:lnTo>
                <a:lnTo>
                  <a:pt x="173266" y="33540"/>
                </a:lnTo>
                <a:lnTo>
                  <a:pt x="171742" y="33540"/>
                </a:lnTo>
                <a:lnTo>
                  <a:pt x="170218" y="35064"/>
                </a:lnTo>
                <a:lnTo>
                  <a:pt x="165646" y="35064"/>
                </a:lnTo>
                <a:lnTo>
                  <a:pt x="164033" y="33540"/>
                </a:lnTo>
                <a:lnTo>
                  <a:pt x="160985" y="30492"/>
                </a:lnTo>
                <a:lnTo>
                  <a:pt x="160985" y="18300"/>
                </a:lnTo>
                <a:lnTo>
                  <a:pt x="164033" y="15252"/>
                </a:lnTo>
                <a:lnTo>
                  <a:pt x="165646" y="13728"/>
                </a:lnTo>
                <a:lnTo>
                  <a:pt x="171742" y="13728"/>
                </a:lnTo>
                <a:lnTo>
                  <a:pt x="171742" y="15252"/>
                </a:lnTo>
                <a:lnTo>
                  <a:pt x="173266" y="16776"/>
                </a:lnTo>
                <a:lnTo>
                  <a:pt x="174790" y="16776"/>
                </a:lnTo>
                <a:lnTo>
                  <a:pt x="174790" y="19824"/>
                </a:lnTo>
                <a:lnTo>
                  <a:pt x="179362" y="18300"/>
                </a:lnTo>
                <a:close/>
              </a:path>
              <a:path w="213359" h="38735">
                <a:moveTo>
                  <a:pt x="212890" y="19812"/>
                </a:moveTo>
                <a:lnTo>
                  <a:pt x="209842" y="13716"/>
                </a:lnTo>
                <a:lnTo>
                  <a:pt x="208318" y="12192"/>
                </a:lnTo>
                <a:lnTo>
                  <a:pt x="208318" y="21336"/>
                </a:lnTo>
                <a:lnTo>
                  <a:pt x="193078" y="21336"/>
                </a:lnTo>
                <a:lnTo>
                  <a:pt x="193078" y="16764"/>
                </a:lnTo>
                <a:lnTo>
                  <a:pt x="194602" y="15240"/>
                </a:lnTo>
                <a:lnTo>
                  <a:pt x="196126" y="15240"/>
                </a:lnTo>
                <a:lnTo>
                  <a:pt x="197650" y="13716"/>
                </a:lnTo>
                <a:lnTo>
                  <a:pt x="202222" y="13716"/>
                </a:lnTo>
                <a:lnTo>
                  <a:pt x="206794" y="18288"/>
                </a:lnTo>
                <a:lnTo>
                  <a:pt x="206794" y="19812"/>
                </a:lnTo>
                <a:lnTo>
                  <a:pt x="208318" y="21336"/>
                </a:lnTo>
                <a:lnTo>
                  <a:pt x="208318" y="12192"/>
                </a:lnTo>
                <a:lnTo>
                  <a:pt x="206794" y="10668"/>
                </a:lnTo>
                <a:lnTo>
                  <a:pt x="193078" y="10668"/>
                </a:lnTo>
                <a:lnTo>
                  <a:pt x="191554" y="13716"/>
                </a:lnTo>
                <a:lnTo>
                  <a:pt x="188506" y="16764"/>
                </a:lnTo>
                <a:lnTo>
                  <a:pt x="186982" y="19812"/>
                </a:lnTo>
                <a:lnTo>
                  <a:pt x="186982" y="28956"/>
                </a:lnTo>
                <a:lnTo>
                  <a:pt x="188506" y="32004"/>
                </a:lnTo>
                <a:lnTo>
                  <a:pt x="193078" y="36576"/>
                </a:lnTo>
                <a:lnTo>
                  <a:pt x="196126" y="38100"/>
                </a:lnTo>
                <a:lnTo>
                  <a:pt x="206794" y="38100"/>
                </a:lnTo>
                <a:lnTo>
                  <a:pt x="209842" y="35052"/>
                </a:lnTo>
                <a:lnTo>
                  <a:pt x="212890" y="28956"/>
                </a:lnTo>
                <a:lnTo>
                  <a:pt x="208318" y="28956"/>
                </a:lnTo>
                <a:lnTo>
                  <a:pt x="205270" y="32004"/>
                </a:lnTo>
                <a:lnTo>
                  <a:pt x="205270" y="33528"/>
                </a:lnTo>
                <a:lnTo>
                  <a:pt x="203746" y="33528"/>
                </a:lnTo>
                <a:lnTo>
                  <a:pt x="202222" y="35052"/>
                </a:lnTo>
                <a:lnTo>
                  <a:pt x="197650" y="35052"/>
                </a:lnTo>
                <a:lnTo>
                  <a:pt x="193078" y="30480"/>
                </a:lnTo>
                <a:lnTo>
                  <a:pt x="193078" y="28956"/>
                </a:lnTo>
                <a:lnTo>
                  <a:pt x="191554" y="25908"/>
                </a:lnTo>
                <a:lnTo>
                  <a:pt x="212890" y="25908"/>
                </a:lnTo>
                <a:lnTo>
                  <a:pt x="212890" y="21336"/>
                </a:lnTo>
                <a:lnTo>
                  <a:pt x="212890" y="198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3" name="object 533"/>
          <p:cNvGrpSpPr/>
          <p:nvPr/>
        </p:nvGrpSpPr>
        <p:grpSpPr>
          <a:xfrm>
            <a:off x="9226296" y="2481072"/>
            <a:ext cx="337185" cy="127000"/>
            <a:chOff x="9226296" y="2481072"/>
            <a:chExt cx="337185" cy="127000"/>
          </a:xfrm>
        </p:grpSpPr>
        <p:pic>
          <p:nvPicPr>
            <p:cNvPr id="534" name="object 534"/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9226296" y="2481072"/>
              <a:ext cx="336803" cy="126491"/>
            </a:xfrm>
            <a:prstGeom prst="rect">
              <a:avLst/>
            </a:prstGeom>
          </p:spPr>
        </p:pic>
        <p:sp>
          <p:nvSpPr>
            <p:cNvPr id="535" name="object 535"/>
            <p:cNvSpPr/>
            <p:nvPr/>
          </p:nvSpPr>
          <p:spPr>
            <a:xfrm>
              <a:off x="9325344" y="2509659"/>
              <a:ext cx="211454" cy="38735"/>
            </a:xfrm>
            <a:custGeom>
              <a:avLst/>
              <a:gdLst/>
              <a:ahLst/>
              <a:cxnLst/>
              <a:rect l="l" t="t" r="r" b="b"/>
              <a:pathLst>
                <a:path w="211454" h="38735">
                  <a:moveTo>
                    <a:pt x="6096" y="368"/>
                  </a:moveTo>
                  <a:lnTo>
                    <a:pt x="0" y="368"/>
                  </a:lnTo>
                  <a:lnTo>
                    <a:pt x="0" y="38468"/>
                  </a:lnTo>
                  <a:lnTo>
                    <a:pt x="6096" y="38468"/>
                  </a:lnTo>
                  <a:lnTo>
                    <a:pt x="6096" y="368"/>
                  </a:lnTo>
                  <a:close/>
                </a:path>
                <a:path w="211454" h="38735">
                  <a:moveTo>
                    <a:pt x="42100" y="15240"/>
                  </a:moveTo>
                  <a:lnTo>
                    <a:pt x="39052" y="12192"/>
                  </a:lnTo>
                  <a:lnTo>
                    <a:pt x="39052" y="10668"/>
                  </a:lnTo>
                  <a:lnTo>
                    <a:pt x="36004" y="10668"/>
                  </a:lnTo>
                  <a:lnTo>
                    <a:pt x="34480" y="9144"/>
                  </a:lnTo>
                  <a:lnTo>
                    <a:pt x="28384" y="9144"/>
                  </a:lnTo>
                  <a:lnTo>
                    <a:pt x="23812" y="13716"/>
                  </a:lnTo>
                  <a:lnTo>
                    <a:pt x="23812" y="10668"/>
                  </a:lnTo>
                  <a:lnTo>
                    <a:pt x="19240" y="10668"/>
                  </a:lnTo>
                  <a:lnTo>
                    <a:pt x="19240" y="38100"/>
                  </a:lnTo>
                  <a:lnTo>
                    <a:pt x="23812" y="38100"/>
                  </a:lnTo>
                  <a:lnTo>
                    <a:pt x="23812" y="19812"/>
                  </a:lnTo>
                  <a:lnTo>
                    <a:pt x="25336" y="16764"/>
                  </a:lnTo>
                  <a:lnTo>
                    <a:pt x="26860" y="15240"/>
                  </a:lnTo>
                  <a:lnTo>
                    <a:pt x="28384" y="15240"/>
                  </a:lnTo>
                  <a:lnTo>
                    <a:pt x="29908" y="13716"/>
                  </a:lnTo>
                  <a:lnTo>
                    <a:pt x="34480" y="13716"/>
                  </a:lnTo>
                  <a:lnTo>
                    <a:pt x="34480" y="15240"/>
                  </a:lnTo>
                  <a:lnTo>
                    <a:pt x="36004" y="15240"/>
                  </a:lnTo>
                  <a:lnTo>
                    <a:pt x="36004" y="16764"/>
                  </a:lnTo>
                  <a:lnTo>
                    <a:pt x="37528" y="16764"/>
                  </a:lnTo>
                  <a:lnTo>
                    <a:pt x="37528" y="38100"/>
                  </a:lnTo>
                  <a:lnTo>
                    <a:pt x="42100" y="38100"/>
                  </a:lnTo>
                  <a:lnTo>
                    <a:pt x="42100" y="15240"/>
                  </a:lnTo>
                  <a:close/>
                </a:path>
                <a:path w="211454" h="38735">
                  <a:moveTo>
                    <a:pt x="61912" y="10655"/>
                  </a:moveTo>
                  <a:lnTo>
                    <a:pt x="57340" y="10655"/>
                  </a:lnTo>
                  <a:lnTo>
                    <a:pt x="57340" y="1511"/>
                  </a:lnTo>
                  <a:lnTo>
                    <a:pt x="52768" y="3035"/>
                  </a:lnTo>
                  <a:lnTo>
                    <a:pt x="52768" y="10655"/>
                  </a:lnTo>
                  <a:lnTo>
                    <a:pt x="48196" y="10655"/>
                  </a:lnTo>
                  <a:lnTo>
                    <a:pt x="48196" y="13703"/>
                  </a:lnTo>
                  <a:lnTo>
                    <a:pt x="52768" y="13703"/>
                  </a:lnTo>
                  <a:lnTo>
                    <a:pt x="52768" y="36563"/>
                  </a:lnTo>
                  <a:lnTo>
                    <a:pt x="54292" y="36563"/>
                  </a:lnTo>
                  <a:lnTo>
                    <a:pt x="55816" y="38087"/>
                  </a:lnTo>
                  <a:lnTo>
                    <a:pt x="61912" y="38087"/>
                  </a:lnTo>
                  <a:lnTo>
                    <a:pt x="61912" y="33515"/>
                  </a:lnTo>
                  <a:lnTo>
                    <a:pt x="57340" y="33515"/>
                  </a:lnTo>
                  <a:lnTo>
                    <a:pt x="57340" y="13703"/>
                  </a:lnTo>
                  <a:lnTo>
                    <a:pt x="61912" y="13703"/>
                  </a:lnTo>
                  <a:lnTo>
                    <a:pt x="61912" y="10655"/>
                  </a:lnTo>
                  <a:close/>
                </a:path>
                <a:path w="211454" h="38735">
                  <a:moveTo>
                    <a:pt x="84785" y="16751"/>
                  </a:moveTo>
                  <a:lnTo>
                    <a:pt x="81737" y="13703"/>
                  </a:lnTo>
                  <a:lnTo>
                    <a:pt x="80213" y="10655"/>
                  </a:lnTo>
                  <a:lnTo>
                    <a:pt x="80213" y="16751"/>
                  </a:lnTo>
                  <a:lnTo>
                    <a:pt x="80213" y="21323"/>
                  </a:lnTo>
                  <a:lnTo>
                    <a:pt x="64973" y="21323"/>
                  </a:lnTo>
                  <a:lnTo>
                    <a:pt x="64973" y="19799"/>
                  </a:lnTo>
                  <a:lnTo>
                    <a:pt x="66497" y="16751"/>
                  </a:lnTo>
                  <a:lnTo>
                    <a:pt x="69545" y="13703"/>
                  </a:lnTo>
                  <a:lnTo>
                    <a:pt x="75641" y="13703"/>
                  </a:lnTo>
                  <a:lnTo>
                    <a:pt x="78689" y="16751"/>
                  </a:lnTo>
                  <a:lnTo>
                    <a:pt x="80213" y="16751"/>
                  </a:lnTo>
                  <a:lnTo>
                    <a:pt x="80213" y="10655"/>
                  </a:lnTo>
                  <a:lnTo>
                    <a:pt x="77165" y="9131"/>
                  </a:lnTo>
                  <a:lnTo>
                    <a:pt x="69545" y="9131"/>
                  </a:lnTo>
                  <a:lnTo>
                    <a:pt x="66497" y="10655"/>
                  </a:lnTo>
                  <a:lnTo>
                    <a:pt x="63449" y="13703"/>
                  </a:lnTo>
                  <a:lnTo>
                    <a:pt x="60401" y="19799"/>
                  </a:lnTo>
                  <a:lnTo>
                    <a:pt x="60401" y="28943"/>
                  </a:lnTo>
                  <a:lnTo>
                    <a:pt x="63449" y="35039"/>
                  </a:lnTo>
                  <a:lnTo>
                    <a:pt x="69545" y="38087"/>
                  </a:lnTo>
                  <a:lnTo>
                    <a:pt x="78689" y="38087"/>
                  </a:lnTo>
                  <a:lnTo>
                    <a:pt x="81737" y="36563"/>
                  </a:lnTo>
                  <a:lnTo>
                    <a:pt x="83261" y="35039"/>
                  </a:lnTo>
                  <a:lnTo>
                    <a:pt x="84785" y="31991"/>
                  </a:lnTo>
                  <a:lnTo>
                    <a:pt x="84785" y="28943"/>
                  </a:lnTo>
                  <a:lnTo>
                    <a:pt x="80213" y="28943"/>
                  </a:lnTo>
                  <a:lnTo>
                    <a:pt x="80213" y="30467"/>
                  </a:lnTo>
                  <a:lnTo>
                    <a:pt x="75641" y="35039"/>
                  </a:lnTo>
                  <a:lnTo>
                    <a:pt x="71069" y="35039"/>
                  </a:lnTo>
                  <a:lnTo>
                    <a:pt x="64973" y="28943"/>
                  </a:lnTo>
                  <a:lnTo>
                    <a:pt x="64973" y="25895"/>
                  </a:lnTo>
                  <a:lnTo>
                    <a:pt x="84785" y="25895"/>
                  </a:lnTo>
                  <a:lnTo>
                    <a:pt x="84785" y="21323"/>
                  </a:lnTo>
                  <a:lnTo>
                    <a:pt x="84785" y="16751"/>
                  </a:lnTo>
                  <a:close/>
                </a:path>
                <a:path w="211454" h="38735">
                  <a:moveTo>
                    <a:pt x="107645" y="10668"/>
                  </a:moveTo>
                  <a:lnTo>
                    <a:pt x="106121" y="10668"/>
                  </a:lnTo>
                  <a:lnTo>
                    <a:pt x="104597" y="9144"/>
                  </a:lnTo>
                  <a:lnTo>
                    <a:pt x="101549" y="9144"/>
                  </a:lnTo>
                  <a:lnTo>
                    <a:pt x="101549" y="10668"/>
                  </a:lnTo>
                  <a:lnTo>
                    <a:pt x="100025" y="10668"/>
                  </a:lnTo>
                  <a:lnTo>
                    <a:pt x="98501" y="12192"/>
                  </a:lnTo>
                  <a:lnTo>
                    <a:pt x="96977" y="15240"/>
                  </a:lnTo>
                  <a:lnTo>
                    <a:pt x="96977" y="10668"/>
                  </a:lnTo>
                  <a:lnTo>
                    <a:pt x="93929" y="10668"/>
                  </a:lnTo>
                  <a:lnTo>
                    <a:pt x="93929" y="38100"/>
                  </a:lnTo>
                  <a:lnTo>
                    <a:pt x="98501" y="38100"/>
                  </a:lnTo>
                  <a:lnTo>
                    <a:pt x="98501" y="16764"/>
                  </a:lnTo>
                  <a:lnTo>
                    <a:pt x="100025" y="16764"/>
                  </a:lnTo>
                  <a:lnTo>
                    <a:pt x="100025" y="15240"/>
                  </a:lnTo>
                  <a:lnTo>
                    <a:pt x="106121" y="15240"/>
                  </a:lnTo>
                  <a:lnTo>
                    <a:pt x="107645" y="10668"/>
                  </a:lnTo>
                  <a:close/>
                </a:path>
                <a:path w="211454" h="38735">
                  <a:moveTo>
                    <a:pt x="148882" y="38087"/>
                  </a:moveTo>
                  <a:lnTo>
                    <a:pt x="147358" y="36563"/>
                  </a:lnTo>
                  <a:lnTo>
                    <a:pt x="147358" y="24371"/>
                  </a:lnTo>
                  <a:lnTo>
                    <a:pt x="147358" y="15227"/>
                  </a:lnTo>
                  <a:lnTo>
                    <a:pt x="145834" y="15227"/>
                  </a:lnTo>
                  <a:lnTo>
                    <a:pt x="145834" y="13703"/>
                  </a:lnTo>
                  <a:lnTo>
                    <a:pt x="145834" y="12179"/>
                  </a:lnTo>
                  <a:lnTo>
                    <a:pt x="144310" y="12179"/>
                  </a:lnTo>
                  <a:lnTo>
                    <a:pt x="142786" y="10655"/>
                  </a:lnTo>
                  <a:lnTo>
                    <a:pt x="141262" y="10655"/>
                  </a:lnTo>
                  <a:lnTo>
                    <a:pt x="138214" y="9131"/>
                  </a:lnTo>
                  <a:lnTo>
                    <a:pt x="133642" y="9131"/>
                  </a:lnTo>
                  <a:lnTo>
                    <a:pt x="132118" y="10655"/>
                  </a:lnTo>
                  <a:lnTo>
                    <a:pt x="130594" y="10655"/>
                  </a:lnTo>
                  <a:lnTo>
                    <a:pt x="129070" y="12179"/>
                  </a:lnTo>
                  <a:lnTo>
                    <a:pt x="127546" y="12179"/>
                  </a:lnTo>
                  <a:lnTo>
                    <a:pt x="126022" y="13703"/>
                  </a:lnTo>
                  <a:lnTo>
                    <a:pt x="126022" y="10668"/>
                  </a:lnTo>
                  <a:lnTo>
                    <a:pt x="119926" y="10668"/>
                  </a:lnTo>
                  <a:lnTo>
                    <a:pt x="119926" y="4572"/>
                  </a:lnTo>
                  <a:lnTo>
                    <a:pt x="121450" y="4572"/>
                  </a:lnTo>
                  <a:lnTo>
                    <a:pt x="122974" y="3048"/>
                  </a:lnTo>
                  <a:lnTo>
                    <a:pt x="124498" y="3048"/>
                  </a:lnTo>
                  <a:lnTo>
                    <a:pt x="126022" y="4572"/>
                  </a:lnTo>
                  <a:lnTo>
                    <a:pt x="127546" y="0"/>
                  </a:lnTo>
                  <a:lnTo>
                    <a:pt x="118402" y="0"/>
                  </a:lnTo>
                  <a:lnTo>
                    <a:pt x="116878" y="1524"/>
                  </a:lnTo>
                  <a:lnTo>
                    <a:pt x="116878" y="3048"/>
                  </a:lnTo>
                  <a:lnTo>
                    <a:pt x="115265" y="3048"/>
                  </a:lnTo>
                  <a:lnTo>
                    <a:pt x="115265" y="10668"/>
                  </a:lnTo>
                  <a:lnTo>
                    <a:pt x="110693" y="10668"/>
                  </a:lnTo>
                  <a:lnTo>
                    <a:pt x="110693" y="13716"/>
                  </a:lnTo>
                  <a:lnTo>
                    <a:pt x="115265" y="13716"/>
                  </a:lnTo>
                  <a:lnTo>
                    <a:pt x="115265" y="38100"/>
                  </a:lnTo>
                  <a:lnTo>
                    <a:pt x="119926" y="38100"/>
                  </a:lnTo>
                  <a:lnTo>
                    <a:pt x="119926" y="13716"/>
                  </a:lnTo>
                  <a:lnTo>
                    <a:pt x="126009" y="13716"/>
                  </a:lnTo>
                  <a:lnTo>
                    <a:pt x="124498" y="15227"/>
                  </a:lnTo>
                  <a:lnTo>
                    <a:pt x="124498" y="18275"/>
                  </a:lnTo>
                  <a:lnTo>
                    <a:pt x="129070" y="18275"/>
                  </a:lnTo>
                  <a:lnTo>
                    <a:pt x="129070" y="16751"/>
                  </a:lnTo>
                  <a:lnTo>
                    <a:pt x="132118" y="13703"/>
                  </a:lnTo>
                  <a:lnTo>
                    <a:pt x="139738" y="13703"/>
                  </a:lnTo>
                  <a:lnTo>
                    <a:pt x="141262" y="15227"/>
                  </a:lnTo>
                  <a:lnTo>
                    <a:pt x="141262" y="16751"/>
                  </a:lnTo>
                  <a:lnTo>
                    <a:pt x="142786" y="16751"/>
                  </a:lnTo>
                  <a:lnTo>
                    <a:pt x="142786" y="19799"/>
                  </a:lnTo>
                  <a:lnTo>
                    <a:pt x="142786" y="24371"/>
                  </a:lnTo>
                  <a:lnTo>
                    <a:pt x="142786" y="27419"/>
                  </a:lnTo>
                  <a:lnTo>
                    <a:pt x="141262" y="28943"/>
                  </a:lnTo>
                  <a:lnTo>
                    <a:pt x="141262" y="31991"/>
                  </a:lnTo>
                  <a:lnTo>
                    <a:pt x="139738" y="31991"/>
                  </a:lnTo>
                  <a:lnTo>
                    <a:pt x="136690" y="35039"/>
                  </a:lnTo>
                  <a:lnTo>
                    <a:pt x="132118" y="35039"/>
                  </a:lnTo>
                  <a:lnTo>
                    <a:pt x="130594" y="33515"/>
                  </a:lnTo>
                  <a:lnTo>
                    <a:pt x="129070" y="33515"/>
                  </a:lnTo>
                  <a:lnTo>
                    <a:pt x="129070" y="31991"/>
                  </a:lnTo>
                  <a:lnTo>
                    <a:pt x="127546" y="31991"/>
                  </a:lnTo>
                  <a:lnTo>
                    <a:pt x="127546" y="28943"/>
                  </a:lnTo>
                  <a:lnTo>
                    <a:pt x="129070" y="28943"/>
                  </a:lnTo>
                  <a:lnTo>
                    <a:pt x="129070" y="27419"/>
                  </a:lnTo>
                  <a:lnTo>
                    <a:pt x="130594" y="27419"/>
                  </a:lnTo>
                  <a:lnTo>
                    <a:pt x="132118" y="25895"/>
                  </a:lnTo>
                  <a:lnTo>
                    <a:pt x="138214" y="25895"/>
                  </a:lnTo>
                  <a:lnTo>
                    <a:pt x="141262" y="24371"/>
                  </a:lnTo>
                  <a:lnTo>
                    <a:pt x="142786" y="24371"/>
                  </a:lnTo>
                  <a:lnTo>
                    <a:pt x="142786" y="19799"/>
                  </a:lnTo>
                  <a:lnTo>
                    <a:pt x="139738" y="21323"/>
                  </a:lnTo>
                  <a:lnTo>
                    <a:pt x="133642" y="21323"/>
                  </a:lnTo>
                  <a:lnTo>
                    <a:pt x="132118" y="22847"/>
                  </a:lnTo>
                  <a:lnTo>
                    <a:pt x="127546" y="22847"/>
                  </a:lnTo>
                  <a:lnTo>
                    <a:pt x="124498" y="25895"/>
                  </a:lnTo>
                  <a:lnTo>
                    <a:pt x="124498" y="27419"/>
                  </a:lnTo>
                  <a:lnTo>
                    <a:pt x="122974" y="27419"/>
                  </a:lnTo>
                  <a:lnTo>
                    <a:pt x="122974" y="33515"/>
                  </a:lnTo>
                  <a:lnTo>
                    <a:pt x="127546" y="38087"/>
                  </a:lnTo>
                  <a:lnTo>
                    <a:pt x="138214" y="38087"/>
                  </a:lnTo>
                  <a:lnTo>
                    <a:pt x="141262" y="35039"/>
                  </a:lnTo>
                  <a:lnTo>
                    <a:pt x="142786" y="35039"/>
                  </a:lnTo>
                  <a:lnTo>
                    <a:pt x="142786" y="38087"/>
                  </a:lnTo>
                  <a:lnTo>
                    <a:pt x="148882" y="38087"/>
                  </a:lnTo>
                  <a:close/>
                </a:path>
                <a:path w="211454" h="38735">
                  <a:moveTo>
                    <a:pt x="177838" y="15227"/>
                  </a:moveTo>
                  <a:lnTo>
                    <a:pt x="176314" y="13703"/>
                  </a:lnTo>
                  <a:lnTo>
                    <a:pt x="173266" y="10655"/>
                  </a:lnTo>
                  <a:lnTo>
                    <a:pt x="170218" y="9131"/>
                  </a:lnTo>
                  <a:lnTo>
                    <a:pt x="165646" y="9131"/>
                  </a:lnTo>
                  <a:lnTo>
                    <a:pt x="162598" y="10655"/>
                  </a:lnTo>
                  <a:lnTo>
                    <a:pt x="161074" y="12179"/>
                  </a:lnTo>
                  <a:lnTo>
                    <a:pt x="158026" y="12179"/>
                  </a:lnTo>
                  <a:lnTo>
                    <a:pt x="158026" y="13703"/>
                  </a:lnTo>
                  <a:lnTo>
                    <a:pt x="156502" y="16751"/>
                  </a:lnTo>
                  <a:lnTo>
                    <a:pt x="154978" y="18275"/>
                  </a:lnTo>
                  <a:lnTo>
                    <a:pt x="154978" y="28943"/>
                  </a:lnTo>
                  <a:lnTo>
                    <a:pt x="158026" y="35039"/>
                  </a:lnTo>
                  <a:lnTo>
                    <a:pt x="164122" y="38087"/>
                  </a:lnTo>
                  <a:lnTo>
                    <a:pt x="173266" y="38087"/>
                  </a:lnTo>
                  <a:lnTo>
                    <a:pt x="174790" y="35039"/>
                  </a:lnTo>
                  <a:lnTo>
                    <a:pt x="177838" y="31991"/>
                  </a:lnTo>
                  <a:lnTo>
                    <a:pt x="177838" y="28943"/>
                  </a:lnTo>
                  <a:lnTo>
                    <a:pt x="174790" y="27419"/>
                  </a:lnTo>
                  <a:lnTo>
                    <a:pt x="173266" y="30467"/>
                  </a:lnTo>
                  <a:lnTo>
                    <a:pt x="173266" y="31991"/>
                  </a:lnTo>
                  <a:lnTo>
                    <a:pt x="171742" y="33515"/>
                  </a:lnTo>
                  <a:lnTo>
                    <a:pt x="170218" y="33515"/>
                  </a:lnTo>
                  <a:lnTo>
                    <a:pt x="168694" y="35039"/>
                  </a:lnTo>
                  <a:lnTo>
                    <a:pt x="165646" y="35039"/>
                  </a:lnTo>
                  <a:lnTo>
                    <a:pt x="162598" y="33515"/>
                  </a:lnTo>
                  <a:lnTo>
                    <a:pt x="159550" y="30467"/>
                  </a:lnTo>
                  <a:lnTo>
                    <a:pt x="159550" y="19799"/>
                  </a:lnTo>
                  <a:lnTo>
                    <a:pt x="161074" y="18275"/>
                  </a:lnTo>
                  <a:lnTo>
                    <a:pt x="161074" y="16751"/>
                  </a:lnTo>
                  <a:lnTo>
                    <a:pt x="162598" y="15227"/>
                  </a:lnTo>
                  <a:lnTo>
                    <a:pt x="165646" y="13703"/>
                  </a:lnTo>
                  <a:lnTo>
                    <a:pt x="170218" y="13703"/>
                  </a:lnTo>
                  <a:lnTo>
                    <a:pt x="173266" y="16751"/>
                  </a:lnTo>
                  <a:lnTo>
                    <a:pt x="173266" y="19799"/>
                  </a:lnTo>
                  <a:lnTo>
                    <a:pt x="177838" y="18275"/>
                  </a:lnTo>
                  <a:lnTo>
                    <a:pt x="177838" y="15227"/>
                  </a:lnTo>
                  <a:close/>
                </a:path>
                <a:path w="211454" h="38735">
                  <a:moveTo>
                    <a:pt x="211366" y="19799"/>
                  </a:moveTo>
                  <a:lnTo>
                    <a:pt x="208318" y="13703"/>
                  </a:lnTo>
                  <a:lnTo>
                    <a:pt x="206794" y="12179"/>
                  </a:lnTo>
                  <a:lnTo>
                    <a:pt x="206794" y="19799"/>
                  </a:lnTo>
                  <a:lnTo>
                    <a:pt x="206794" y="21323"/>
                  </a:lnTo>
                  <a:lnTo>
                    <a:pt x="191554" y="21323"/>
                  </a:lnTo>
                  <a:lnTo>
                    <a:pt x="191554" y="16751"/>
                  </a:lnTo>
                  <a:lnTo>
                    <a:pt x="194602" y="13703"/>
                  </a:lnTo>
                  <a:lnTo>
                    <a:pt x="200698" y="13703"/>
                  </a:lnTo>
                  <a:lnTo>
                    <a:pt x="203746" y="15227"/>
                  </a:lnTo>
                  <a:lnTo>
                    <a:pt x="205270" y="16751"/>
                  </a:lnTo>
                  <a:lnTo>
                    <a:pt x="206794" y="19799"/>
                  </a:lnTo>
                  <a:lnTo>
                    <a:pt x="206794" y="12179"/>
                  </a:lnTo>
                  <a:lnTo>
                    <a:pt x="205270" y="10655"/>
                  </a:lnTo>
                  <a:lnTo>
                    <a:pt x="202222" y="9131"/>
                  </a:lnTo>
                  <a:lnTo>
                    <a:pt x="194602" y="9131"/>
                  </a:lnTo>
                  <a:lnTo>
                    <a:pt x="191554" y="10655"/>
                  </a:lnTo>
                  <a:lnTo>
                    <a:pt x="190030" y="13703"/>
                  </a:lnTo>
                  <a:lnTo>
                    <a:pt x="186982" y="16751"/>
                  </a:lnTo>
                  <a:lnTo>
                    <a:pt x="185458" y="19799"/>
                  </a:lnTo>
                  <a:lnTo>
                    <a:pt x="185458" y="28943"/>
                  </a:lnTo>
                  <a:lnTo>
                    <a:pt x="186982" y="31991"/>
                  </a:lnTo>
                  <a:lnTo>
                    <a:pt x="191554" y="36563"/>
                  </a:lnTo>
                  <a:lnTo>
                    <a:pt x="194602" y="38087"/>
                  </a:lnTo>
                  <a:lnTo>
                    <a:pt x="205270" y="38087"/>
                  </a:lnTo>
                  <a:lnTo>
                    <a:pt x="208318" y="35039"/>
                  </a:lnTo>
                  <a:lnTo>
                    <a:pt x="211366" y="28943"/>
                  </a:lnTo>
                  <a:lnTo>
                    <a:pt x="206794" y="28943"/>
                  </a:lnTo>
                  <a:lnTo>
                    <a:pt x="205270" y="30467"/>
                  </a:lnTo>
                  <a:lnTo>
                    <a:pt x="205270" y="31991"/>
                  </a:lnTo>
                  <a:lnTo>
                    <a:pt x="203746" y="33515"/>
                  </a:lnTo>
                  <a:lnTo>
                    <a:pt x="202222" y="33515"/>
                  </a:lnTo>
                  <a:lnTo>
                    <a:pt x="200698" y="35039"/>
                  </a:lnTo>
                  <a:lnTo>
                    <a:pt x="196126" y="35039"/>
                  </a:lnTo>
                  <a:lnTo>
                    <a:pt x="191554" y="30467"/>
                  </a:lnTo>
                  <a:lnTo>
                    <a:pt x="191554" y="25895"/>
                  </a:lnTo>
                  <a:lnTo>
                    <a:pt x="211366" y="25895"/>
                  </a:lnTo>
                  <a:lnTo>
                    <a:pt x="211366" y="21323"/>
                  </a:lnTo>
                  <a:lnTo>
                    <a:pt x="211366" y="19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941" y="344804"/>
            <a:ext cx="137350" cy="1632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38676" y="347852"/>
            <a:ext cx="1429385" cy="160655"/>
            <a:chOff x="838676" y="347852"/>
            <a:chExt cx="1429385" cy="1606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311" y="389000"/>
              <a:ext cx="106775" cy="1190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676" y="347852"/>
              <a:ext cx="105251" cy="15868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99464" y="350900"/>
              <a:ext cx="509905" cy="157480"/>
            </a:xfrm>
            <a:custGeom>
              <a:avLst/>
              <a:gdLst/>
              <a:ahLst/>
              <a:cxnLst/>
              <a:rect l="l" t="t" r="r" b="b"/>
              <a:pathLst>
                <a:path w="509905" h="157479">
                  <a:moveTo>
                    <a:pt x="74764" y="44196"/>
                  </a:moveTo>
                  <a:lnTo>
                    <a:pt x="68580" y="39624"/>
                  </a:lnTo>
                  <a:lnTo>
                    <a:pt x="62484" y="38100"/>
                  </a:lnTo>
                  <a:lnTo>
                    <a:pt x="50292" y="38100"/>
                  </a:lnTo>
                  <a:lnTo>
                    <a:pt x="41148" y="41148"/>
                  </a:lnTo>
                  <a:lnTo>
                    <a:pt x="33528" y="48768"/>
                  </a:lnTo>
                  <a:lnTo>
                    <a:pt x="28956" y="56489"/>
                  </a:lnTo>
                  <a:lnTo>
                    <a:pt x="28956" y="41148"/>
                  </a:lnTo>
                  <a:lnTo>
                    <a:pt x="0" y="41148"/>
                  </a:lnTo>
                  <a:lnTo>
                    <a:pt x="0" y="155638"/>
                  </a:lnTo>
                  <a:lnTo>
                    <a:pt x="30480" y="155638"/>
                  </a:lnTo>
                  <a:lnTo>
                    <a:pt x="30480" y="120497"/>
                  </a:lnTo>
                  <a:lnTo>
                    <a:pt x="30746" y="106807"/>
                  </a:lnTo>
                  <a:lnTo>
                    <a:pt x="44196" y="65633"/>
                  </a:lnTo>
                  <a:lnTo>
                    <a:pt x="56388" y="65633"/>
                  </a:lnTo>
                  <a:lnTo>
                    <a:pt x="60960" y="67157"/>
                  </a:lnTo>
                  <a:lnTo>
                    <a:pt x="65532" y="70205"/>
                  </a:lnTo>
                  <a:lnTo>
                    <a:pt x="74764" y="44196"/>
                  </a:lnTo>
                  <a:close/>
                </a:path>
                <a:path w="509905" h="157479">
                  <a:moveTo>
                    <a:pt x="195160" y="155638"/>
                  </a:moveTo>
                  <a:lnTo>
                    <a:pt x="193636" y="149542"/>
                  </a:lnTo>
                  <a:lnTo>
                    <a:pt x="191592" y="143357"/>
                  </a:lnTo>
                  <a:lnTo>
                    <a:pt x="191503" y="143090"/>
                  </a:lnTo>
                  <a:lnTo>
                    <a:pt x="190588" y="140309"/>
                  </a:lnTo>
                  <a:lnTo>
                    <a:pt x="189445" y="135737"/>
                  </a:lnTo>
                  <a:lnTo>
                    <a:pt x="189064" y="134213"/>
                  </a:lnTo>
                  <a:lnTo>
                    <a:pt x="189064" y="100685"/>
                  </a:lnTo>
                  <a:lnTo>
                    <a:pt x="186931" y="61061"/>
                  </a:lnTo>
                  <a:lnTo>
                    <a:pt x="184492" y="54965"/>
                  </a:lnTo>
                  <a:lnTo>
                    <a:pt x="182968" y="50292"/>
                  </a:lnTo>
                  <a:lnTo>
                    <a:pt x="141820" y="38100"/>
                  </a:lnTo>
                  <a:lnTo>
                    <a:pt x="130987" y="38658"/>
                  </a:lnTo>
                  <a:lnTo>
                    <a:pt x="94348" y="62738"/>
                  </a:lnTo>
                  <a:lnTo>
                    <a:pt x="91528" y="70205"/>
                  </a:lnTo>
                  <a:lnTo>
                    <a:pt x="118960" y="76301"/>
                  </a:lnTo>
                  <a:lnTo>
                    <a:pt x="120484" y="70205"/>
                  </a:lnTo>
                  <a:lnTo>
                    <a:pt x="126580" y="64109"/>
                  </a:lnTo>
                  <a:lnTo>
                    <a:pt x="129628" y="62585"/>
                  </a:lnTo>
                  <a:lnTo>
                    <a:pt x="134200" y="61061"/>
                  </a:lnTo>
                  <a:lnTo>
                    <a:pt x="146392" y="61061"/>
                  </a:lnTo>
                  <a:lnTo>
                    <a:pt x="152488" y="62585"/>
                  </a:lnTo>
                  <a:lnTo>
                    <a:pt x="155536" y="65633"/>
                  </a:lnTo>
                  <a:lnTo>
                    <a:pt x="158584" y="67157"/>
                  </a:lnTo>
                  <a:lnTo>
                    <a:pt x="160108" y="71729"/>
                  </a:lnTo>
                  <a:lnTo>
                    <a:pt x="160108" y="80873"/>
                  </a:lnTo>
                  <a:lnTo>
                    <a:pt x="160108" y="100685"/>
                  </a:lnTo>
                  <a:lnTo>
                    <a:pt x="160108" y="112877"/>
                  </a:lnTo>
                  <a:lnTo>
                    <a:pt x="158584" y="118973"/>
                  </a:lnTo>
                  <a:lnTo>
                    <a:pt x="158584" y="120497"/>
                  </a:lnTo>
                  <a:lnTo>
                    <a:pt x="157060" y="125069"/>
                  </a:lnTo>
                  <a:lnTo>
                    <a:pt x="155536" y="128117"/>
                  </a:lnTo>
                  <a:lnTo>
                    <a:pt x="146392" y="134213"/>
                  </a:lnTo>
                  <a:lnTo>
                    <a:pt x="140296" y="135737"/>
                  </a:lnTo>
                  <a:lnTo>
                    <a:pt x="131152" y="135737"/>
                  </a:lnTo>
                  <a:lnTo>
                    <a:pt x="126580" y="134213"/>
                  </a:lnTo>
                  <a:lnTo>
                    <a:pt x="120484" y="128117"/>
                  </a:lnTo>
                  <a:lnTo>
                    <a:pt x="118960" y="125069"/>
                  </a:lnTo>
                  <a:lnTo>
                    <a:pt x="118960" y="115925"/>
                  </a:lnTo>
                  <a:lnTo>
                    <a:pt x="120484" y="112877"/>
                  </a:lnTo>
                  <a:lnTo>
                    <a:pt x="125056" y="109829"/>
                  </a:lnTo>
                  <a:lnTo>
                    <a:pt x="126580" y="108305"/>
                  </a:lnTo>
                  <a:lnTo>
                    <a:pt x="132676" y="106781"/>
                  </a:lnTo>
                  <a:lnTo>
                    <a:pt x="141820" y="105257"/>
                  </a:lnTo>
                  <a:lnTo>
                    <a:pt x="149440" y="102209"/>
                  </a:lnTo>
                  <a:lnTo>
                    <a:pt x="155536" y="100685"/>
                  </a:lnTo>
                  <a:lnTo>
                    <a:pt x="160108" y="100685"/>
                  </a:lnTo>
                  <a:lnTo>
                    <a:pt x="160108" y="80873"/>
                  </a:lnTo>
                  <a:lnTo>
                    <a:pt x="148297" y="84112"/>
                  </a:lnTo>
                  <a:lnTo>
                    <a:pt x="139966" y="86233"/>
                  </a:lnTo>
                  <a:lnTo>
                    <a:pt x="129628" y="88493"/>
                  </a:lnTo>
                  <a:lnTo>
                    <a:pt x="118960" y="90017"/>
                  </a:lnTo>
                  <a:lnTo>
                    <a:pt x="111340" y="91541"/>
                  </a:lnTo>
                  <a:lnTo>
                    <a:pt x="106768" y="94589"/>
                  </a:lnTo>
                  <a:lnTo>
                    <a:pt x="100672" y="97637"/>
                  </a:lnTo>
                  <a:lnTo>
                    <a:pt x="96100" y="102209"/>
                  </a:lnTo>
                  <a:lnTo>
                    <a:pt x="90004" y="111353"/>
                  </a:lnTo>
                  <a:lnTo>
                    <a:pt x="88480" y="117449"/>
                  </a:lnTo>
                  <a:lnTo>
                    <a:pt x="88607" y="125069"/>
                  </a:lnTo>
                  <a:lnTo>
                    <a:pt x="118008" y="156591"/>
                  </a:lnTo>
                  <a:lnTo>
                    <a:pt x="126580" y="157162"/>
                  </a:lnTo>
                  <a:lnTo>
                    <a:pt x="138772" y="157162"/>
                  </a:lnTo>
                  <a:lnTo>
                    <a:pt x="157060" y="148018"/>
                  </a:lnTo>
                  <a:lnTo>
                    <a:pt x="161632" y="143357"/>
                  </a:lnTo>
                  <a:lnTo>
                    <a:pt x="163156" y="144970"/>
                  </a:lnTo>
                  <a:lnTo>
                    <a:pt x="163156" y="146494"/>
                  </a:lnTo>
                  <a:lnTo>
                    <a:pt x="164680" y="149542"/>
                  </a:lnTo>
                  <a:lnTo>
                    <a:pt x="164680" y="152590"/>
                  </a:lnTo>
                  <a:lnTo>
                    <a:pt x="166204" y="155638"/>
                  </a:lnTo>
                  <a:lnTo>
                    <a:pt x="195160" y="155638"/>
                  </a:lnTo>
                  <a:close/>
                </a:path>
                <a:path w="509905" h="157479">
                  <a:moveTo>
                    <a:pt x="312610" y="115925"/>
                  </a:moveTo>
                  <a:lnTo>
                    <a:pt x="283654" y="111353"/>
                  </a:lnTo>
                  <a:lnTo>
                    <a:pt x="282130" y="118973"/>
                  </a:lnTo>
                  <a:lnTo>
                    <a:pt x="279082" y="125069"/>
                  </a:lnTo>
                  <a:lnTo>
                    <a:pt x="276034" y="128117"/>
                  </a:lnTo>
                  <a:lnTo>
                    <a:pt x="271462" y="131165"/>
                  </a:lnTo>
                  <a:lnTo>
                    <a:pt x="266890" y="132689"/>
                  </a:lnTo>
                  <a:lnTo>
                    <a:pt x="253174" y="132689"/>
                  </a:lnTo>
                  <a:lnTo>
                    <a:pt x="236410" y="96113"/>
                  </a:lnTo>
                  <a:lnTo>
                    <a:pt x="236715" y="87566"/>
                  </a:lnTo>
                  <a:lnTo>
                    <a:pt x="253174" y="62585"/>
                  </a:lnTo>
                  <a:lnTo>
                    <a:pt x="266890" y="62585"/>
                  </a:lnTo>
                  <a:lnTo>
                    <a:pt x="271462" y="64109"/>
                  </a:lnTo>
                  <a:lnTo>
                    <a:pt x="274510" y="67157"/>
                  </a:lnTo>
                  <a:lnTo>
                    <a:pt x="279082" y="68681"/>
                  </a:lnTo>
                  <a:lnTo>
                    <a:pt x="280606" y="73253"/>
                  </a:lnTo>
                  <a:lnTo>
                    <a:pt x="282130" y="79349"/>
                  </a:lnTo>
                  <a:lnTo>
                    <a:pt x="311086" y="74777"/>
                  </a:lnTo>
                  <a:lnTo>
                    <a:pt x="287159" y="43243"/>
                  </a:lnTo>
                  <a:lnTo>
                    <a:pt x="260794" y="38100"/>
                  </a:lnTo>
                  <a:lnTo>
                    <a:pt x="248793" y="38989"/>
                  </a:lnTo>
                  <a:lnTo>
                    <a:pt x="213639" y="62230"/>
                  </a:lnTo>
                  <a:lnTo>
                    <a:pt x="205930" y="97637"/>
                  </a:lnTo>
                  <a:lnTo>
                    <a:pt x="206781" y="111404"/>
                  </a:lnTo>
                  <a:lnTo>
                    <a:pt x="228219" y="148767"/>
                  </a:lnTo>
                  <a:lnTo>
                    <a:pt x="260794" y="157162"/>
                  </a:lnTo>
                  <a:lnTo>
                    <a:pt x="270776" y="156591"/>
                  </a:lnTo>
                  <a:lnTo>
                    <a:pt x="306514" y="134226"/>
                  </a:lnTo>
                  <a:lnTo>
                    <a:pt x="312610" y="115925"/>
                  </a:lnTo>
                  <a:close/>
                </a:path>
                <a:path w="509905" h="157479">
                  <a:moveTo>
                    <a:pt x="393471" y="152590"/>
                  </a:moveTo>
                  <a:lnTo>
                    <a:pt x="390423" y="129641"/>
                  </a:lnTo>
                  <a:lnTo>
                    <a:pt x="384327" y="131165"/>
                  </a:lnTo>
                  <a:lnTo>
                    <a:pt x="381279" y="132689"/>
                  </a:lnTo>
                  <a:lnTo>
                    <a:pt x="373659" y="132689"/>
                  </a:lnTo>
                  <a:lnTo>
                    <a:pt x="373659" y="131165"/>
                  </a:lnTo>
                  <a:lnTo>
                    <a:pt x="370611" y="128117"/>
                  </a:lnTo>
                  <a:lnTo>
                    <a:pt x="370611" y="126593"/>
                  </a:lnTo>
                  <a:lnTo>
                    <a:pt x="369087" y="125069"/>
                  </a:lnTo>
                  <a:lnTo>
                    <a:pt x="369087" y="64109"/>
                  </a:lnTo>
                  <a:lnTo>
                    <a:pt x="390423" y="64109"/>
                  </a:lnTo>
                  <a:lnTo>
                    <a:pt x="390423" y="41148"/>
                  </a:lnTo>
                  <a:lnTo>
                    <a:pt x="369087" y="41148"/>
                  </a:lnTo>
                  <a:lnTo>
                    <a:pt x="369087" y="0"/>
                  </a:lnTo>
                  <a:lnTo>
                    <a:pt x="338607" y="18288"/>
                  </a:lnTo>
                  <a:lnTo>
                    <a:pt x="338607" y="41148"/>
                  </a:lnTo>
                  <a:lnTo>
                    <a:pt x="324891" y="41148"/>
                  </a:lnTo>
                  <a:lnTo>
                    <a:pt x="324891" y="64109"/>
                  </a:lnTo>
                  <a:lnTo>
                    <a:pt x="338607" y="64109"/>
                  </a:lnTo>
                  <a:lnTo>
                    <a:pt x="338607" y="125069"/>
                  </a:lnTo>
                  <a:lnTo>
                    <a:pt x="340131" y="132689"/>
                  </a:lnTo>
                  <a:lnTo>
                    <a:pt x="340131" y="135737"/>
                  </a:lnTo>
                  <a:lnTo>
                    <a:pt x="341655" y="140309"/>
                  </a:lnTo>
                  <a:lnTo>
                    <a:pt x="341655" y="144970"/>
                  </a:lnTo>
                  <a:lnTo>
                    <a:pt x="344703" y="148018"/>
                  </a:lnTo>
                  <a:lnTo>
                    <a:pt x="346227" y="151066"/>
                  </a:lnTo>
                  <a:lnTo>
                    <a:pt x="349275" y="152590"/>
                  </a:lnTo>
                  <a:lnTo>
                    <a:pt x="353847" y="155638"/>
                  </a:lnTo>
                  <a:lnTo>
                    <a:pt x="358419" y="157162"/>
                  </a:lnTo>
                  <a:lnTo>
                    <a:pt x="378231" y="157162"/>
                  </a:lnTo>
                  <a:lnTo>
                    <a:pt x="385851" y="155638"/>
                  </a:lnTo>
                  <a:lnTo>
                    <a:pt x="393471" y="152590"/>
                  </a:lnTo>
                  <a:close/>
                </a:path>
                <a:path w="509905" h="157479">
                  <a:moveTo>
                    <a:pt x="509397" y="106781"/>
                  </a:moveTo>
                  <a:lnTo>
                    <a:pt x="508546" y="90538"/>
                  </a:lnTo>
                  <a:lnTo>
                    <a:pt x="508165" y="88493"/>
                  </a:lnTo>
                  <a:lnTo>
                    <a:pt x="505968" y="76301"/>
                  </a:lnTo>
                  <a:lnTo>
                    <a:pt x="501688" y="64350"/>
                  </a:lnTo>
                  <a:lnTo>
                    <a:pt x="499579" y="61061"/>
                  </a:lnTo>
                  <a:lnTo>
                    <a:pt x="495681" y="54965"/>
                  </a:lnTo>
                  <a:lnTo>
                    <a:pt x="487324" y="47790"/>
                  </a:lnTo>
                  <a:lnTo>
                    <a:pt x="478917" y="43040"/>
                  </a:lnTo>
                  <a:lnTo>
                    <a:pt x="478917" y="79349"/>
                  </a:lnTo>
                  <a:lnTo>
                    <a:pt x="478917" y="88493"/>
                  </a:lnTo>
                  <a:lnTo>
                    <a:pt x="434632" y="88493"/>
                  </a:lnTo>
                  <a:lnTo>
                    <a:pt x="434632" y="79349"/>
                  </a:lnTo>
                  <a:lnTo>
                    <a:pt x="436156" y="73253"/>
                  </a:lnTo>
                  <a:lnTo>
                    <a:pt x="440728" y="68681"/>
                  </a:lnTo>
                  <a:lnTo>
                    <a:pt x="445389" y="64109"/>
                  </a:lnTo>
                  <a:lnTo>
                    <a:pt x="449961" y="61061"/>
                  </a:lnTo>
                  <a:lnTo>
                    <a:pt x="463677" y="61061"/>
                  </a:lnTo>
                  <a:lnTo>
                    <a:pt x="468249" y="64109"/>
                  </a:lnTo>
                  <a:lnTo>
                    <a:pt x="477393" y="73253"/>
                  </a:lnTo>
                  <a:lnTo>
                    <a:pt x="477443" y="73431"/>
                  </a:lnTo>
                  <a:lnTo>
                    <a:pt x="478917" y="79349"/>
                  </a:lnTo>
                  <a:lnTo>
                    <a:pt x="478917" y="43040"/>
                  </a:lnTo>
                  <a:lnTo>
                    <a:pt x="477964" y="42494"/>
                  </a:lnTo>
                  <a:lnTo>
                    <a:pt x="467182" y="39230"/>
                  </a:lnTo>
                  <a:lnTo>
                    <a:pt x="454533" y="38100"/>
                  </a:lnTo>
                  <a:lnTo>
                    <a:pt x="443623" y="38989"/>
                  </a:lnTo>
                  <a:lnTo>
                    <a:pt x="410984" y="62903"/>
                  </a:lnTo>
                  <a:lnTo>
                    <a:pt x="402628" y="99161"/>
                  </a:lnTo>
                  <a:lnTo>
                    <a:pt x="403212" y="110286"/>
                  </a:lnTo>
                  <a:lnTo>
                    <a:pt x="421906" y="146837"/>
                  </a:lnTo>
                  <a:lnTo>
                    <a:pt x="457581" y="157162"/>
                  </a:lnTo>
                  <a:lnTo>
                    <a:pt x="467080" y="156832"/>
                  </a:lnTo>
                  <a:lnTo>
                    <a:pt x="501396" y="135737"/>
                  </a:lnTo>
                  <a:lnTo>
                    <a:pt x="507873" y="123545"/>
                  </a:lnTo>
                  <a:lnTo>
                    <a:pt x="477393" y="118973"/>
                  </a:lnTo>
                  <a:lnTo>
                    <a:pt x="475869" y="125069"/>
                  </a:lnTo>
                  <a:lnTo>
                    <a:pt x="474345" y="128117"/>
                  </a:lnTo>
                  <a:lnTo>
                    <a:pt x="469773" y="131165"/>
                  </a:lnTo>
                  <a:lnTo>
                    <a:pt x="466725" y="134213"/>
                  </a:lnTo>
                  <a:lnTo>
                    <a:pt x="463677" y="135737"/>
                  </a:lnTo>
                  <a:lnTo>
                    <a:pt x="451485" y="135737"/>
                  </a:lnTo>
                  <a:lnTo>
                    <a:pt x="445389" y="132689"/>
                  </a:lnTo>
                  <a:lnTo>
                    <a:pt x="440728" y="128117"/>
                  </a:lnTo>
                  <a:lnTo>
                    <a:pt x="436156" y="122021"/>
                  </a:lnTo>
                  <a:lnTo>
                    <a:pt x="433108" y="115925"/>
                  </a:lnTo>
                  <a:lnTo>
                    <a:pt x="433108" y="106781"/>
                  </a:lnTo>
                  <a:lnTo>
                    <a:pt x="509397" y="1067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4775" y="389000"/>
              <a:ext cx="74771" cy="11753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30883" y="347852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196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30480" y="27432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2699" y="350900"/>
              <a:ext cx="181546" cy="1571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93188" y="347852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80" h="158750">
                  <a:moveTo>
                    <a:pt x="30480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196"/>
                  </a:lnTo>
                  <a:close/>
                </a:path>
                <a:path w="30480" h="158750">
                  <a:moveTo>
                    <a:pt x="3048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30480" y="27432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9684" y="389000"/>
              <a:ext cx="218027" cy="11906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53151" y="344804"/>
            <a:ext cx="207454" cy="16325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624613" y="344804"/>
            <a:ext cx="578485" cy="165100"/>
            <a:chOff x="2624613" y="344804"/>
            <a:chExt cx="578485" cy="16510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4613" y="344804"/>
              <a:ext cx="128111" cy="16478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74060" y="347471"/>
              <a:ext cx="428625" cy="159067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76690" y="319654"/>
            <a:ext cx="211940" cy="21203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3576351" y="346329"/>
            <a:ext cx="591820" cy="161925"/>
            <a:chOff x="3576351" y="346329"/>
            <a:chExt cx="591820" cy="161925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76351" y="346329"/>
              <a:ext cx="83915" cy="656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93794" y="347853"/>
              <a:ext cx="260794" cy="1602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77449" y="350901"/>
              <a:ext cx="190690" cy="157162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4248911" y="344805"/>
            <a:ext cx="2118995" cy="204470"/>
            <a:chOff x="4248911" y="344805"/>
            <a:chExt cx="2118995" cy="204470"/>
          </a:xfrm>
        </p:grpSpPr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8911" y="389001"/>
              <a:ext cx="111347" cy="1602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84738" y="350901"/>
              <a:ext cx="276034" cy="15716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82109" y="347853"/>
              <a:ext cx="353853" cy="1602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60347" y="389001"/>
              <a:ext cx="118967" cy="11906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03698" y="344805"/>
              <a:ext cx="440816" cy="16325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665851" y="347852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79" h="158750">
                  <a:moveTo>
                    <a:pt x="30480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196"/>
                  </a:lnTo>
                  <a:close/>
                </a:path>
                <a:path w="30479" h="158750">
                  <a:moveTo>
                    <a:pt x="3048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30480" y="27432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20715" y="347853"/>
              <a:ext cx="112871" cy="16021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56446" y="347853"/>
              <a:ext cx="237934" cy="16021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20384" y="389001"/>
              <a:ext cx="117443" cy="11906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62211" y="389001"/>
              <a:ext cx="105251" cy="117538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6469665" y="347852"/>
            <a:ext cx="1193165" cy="160655"/>
            <a:chOff x="6469665" y="347852"/>
            <a:chExt cx="1193165" cy="160655"/>
          </a:xfrm>
        </p:grpSpPr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69665" y="389000"/>
              <a:ext cx="307943" cy="11906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806654" y="347852"/>
              <a:ext cx="30480" cy="158750"/>
            </a:xfrm>
            <a:custGeom>
              <a:avLst/>
              <a:gdLst/>
              <a:ahLst/>
              <a:cxnLst/>
              <a:rect l="l" t="t" r="r" b="b"/>
              <a:pathLst>
                <a:path w="30479" h="158750">
                  <a:moveTo>
                    <a:pt x="30480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30480" y="158686"/>
                  </a:lnTo>
                  <a:lnTo>
                    <a:pt x="30480" y="44196"/>
                  </a:lnTo>
                  <a:close/>
                </a:path>
                <a:path w="30479" h="158750">
                  <a:moveTo>
                    <a:pt x="30480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30480" y="27432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58571" y="350900"/>
              <a:ext cx="309562" cy="15716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94042" y="389000"/>
              <a:ext cx="105251" cy="11753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23676" y="389000"/>
              <a:ext cx="231838" cy="11906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78375" y="347852"/>
              <a:ext cx="83915" cy="65627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9722834" y="7178040"/>
            <a:ext cx="55244" cy="85725"/>
          </a:xfrm>
          <a:custGeom>
            <a:avLst/>
            <a:gdLst/>
            <a:ahLst/>
            <a:cxnLst/>
            <a:rect l="l" t="t" r="r" b="b"/>
            <a:pathLst>
              <a:path w="55245" h="85725">
                <a:moveTo>
                  <a:pt x="35052" y="85439"/>
                </a:moveTo>
                <a:lnTo>
                  <a:pt x="18288" y="85439"/>
                </a:lnTo>
                <a:lnTo>
                  <a:pt x="12192" y="82391"/>
                </a:lnTo>
                <a:lnTo>
                  <a:pt x="7620" y="77819"/>
                </a:lnTo>
                <a:lnTo>
                  <a:pt x="1524" y="73247"/>
                </a:lnTo>
                <a:lnTo>
                  <a:pt x="0" y="67056"/>
                </a:lnTo>
                <a:lnTo>
                  <a:pt x="0" y="54864"/>
                </a:lnTo>
                <a:lnTo>
                  <a:pt x="1524" y="50292"/>
                </a:lnTo>
                <a:lnTo>
                  <a:pt x="4572" y="45720"/>
                </a:lnTo>
                <a:lnTo>
                  <a:pt x="6096" y="42672"/>
                </a:lnTo>
                <a:lnTo>
                  <a:pt x="10668" y="39624"/>
                </a:lnTo>
                <a:lnTo>
                  <a:pt x="15240" y="38100"/>
                </a:lnTo>
                <a:lnTo>
                  <a:pt x="10668" y="36576"/>
                </a:lnTo>
                <a:lnTo>
                  <a:pt x="7620" y="35052"/>
                </a:lnTo>
                <a:lnTo>
                  <a:pt x="3048" y="25908"/>
                </a:lnTo>
                <a:lnTo>
                  <a:pt x="3048" y="15240"/>
                </a:lnTo>
                <a:lnTo>
                  <a:pt x="4572" y="10668"/>
                </a:lnTo>
                <a:lnTo>
                  <a:pt x="9144" y="6096"/>
                </a:lnTo>
                <a:lnTo>
                  <a:pt x="13716" y="3048"/>
                </a:lnTo>
                <a:lnTo>
                  <a:pt x="19812" y="0"/>
                </a:lnTo>
                <a:lnTo>
                  <a:pt x="33528" y="0"/>
                </a:lnTo>
                <a:lnTo>
                  <a:pt x="39624" y="3048"/>
                </a:lnTo>
                <a:lnTo>
                  <a:pt x="44196" y="6096"/>
                </a:lnTo>
                <a:lnTo>
                  <a:pt x="47244" y="9144"/>
                </a:lnTo>
                <a:lnTo>
                  <a:pt x="22860" y="9144"/>
                </a:lnTo>
                <a:lnTo>
                  <a:pt x="16764" y="12192"/>
                </a:lnTo>
                <a:lnTo>
                  <a:pt x="13716" y="18288"/>
                </a:lnTo>
                <a:lnTo>
                  <a:pt x="13716" y="25908"/>
                </a:lnTo>
                <a:lnTo>
                  <a:pt x="15240" y="28956"/>
                </a:lnTo>
                <a:lnTo>
                  <a:pt x="19812" y="33528"/>
                </a:lnTo>
                <a:lnTo>
                  <a:pt x="22860" y="35052"/>
                </a:lnTo>
                <a:lnTo>
                  <a:pt x="45720" y="35052"/>
                </a:lnTo>
                <a:lnTo>
                  <a:pt x="42672" y="36576"/>
                </a:lnTo>
                <a:lnTo>
                  <a:pt x="38100" y="38100"/>
                </a:lnTo>
                <a:lnTo>
                  <a:pt x="44196" y="39624"/>
                </a:lnTo>
                <a:lnTo>
                  <a:pt x="47244" y="42672"/>
                </a:lnTo>
                <a:lnTo>
                  <a:pt x="21336" y="42672"/>
                </a:lnTo>
                <a:lnTo>
                  <a:pt x="18288" y="44196"/>
                </a:lnTo>
                <a:lnTo>
                  <a:pt x="12192" y="50292"/>
                </a:lnTo>
                <a:lnTo>
                  <a:pt x="10668" y="54864"/>
                </a:lnTo>
                <a:lnTo>
                  <a:pt x="10668" y="65532"/>
                </a:lnTo>
                <a:lnTo>
                  <a:pt x="12192" y="68675"/>
                </a:lnTo>
                <a:lnTo>
                  <a:pt x="13716" y="70199"/>
                </a:lnTo>
                <a:lnTo>
                  <a:pt x="15240" y="73247"/>
                </a:lnTo>
                <a:lnTo>
                  <a:pt x="21336" y="76295"/>
                </a:lnTo>
                <a:lnTo>
                  <a:pt x="48768" y="76295"/>
                </a:lnTo>
                <a:lnTo>
                  <a:pt x="47244" y="77819"/>
                </a:lnTo>
                <a:lnTo>
                  <a:pt x="41148" y="82391"/>
                </a:lnTo>
                <a:lnTo>
                  <a:pt x="35052" y="85439"/>
                </a:lnTo>
                <a:close/>
              </a:path>
              <a:path w="55245" h="85725">
                <a:moveTo>
                  <a:pt x="45720" y="35052"/>
                </a:moveTo>
                <a:lnTo>
                  <a:pt x="30480" y="35052"/>
                </a:lnTo>
                <a:lnTo>
                  <a:pt x="33528" y="33528"/>
                </a:lnTo>
                <a:lnTo>
                  <a:pt x="36576" y="30480"/>
                </a:lnTo>
                <a:lnTo>
                  <a:pt x="39624" y="28956"/>
                </a:lnTo>
                <a:lnTo>
                  <a:pt x="39624" y="15240"/>
                </a:lnTo>
                <a:lnTo>
                  <a:pt x="36576" y="12192"/>
                </a:lnTo>
                <a:lnTo>
                  <a:pt x="30480" y="9144"/>
                </a:lnTo>
                <a:lnTo>
                  <a:pt x="47244" y="9144"/>
                </a:lnTo>
                <a:lnTo>
                  <a:pt x="48768" y="10668"/>
                </a:lnTo>
                <a:lnTo>
                  <a:pt x="50292" y="16764"/>
                </a:lnTo>
                <a:lnTo>
                  <a:pt x="50292" y="28956"/>
                </a:lnTo>
                <a:lnTo>
                  <a:pt x="47244" y="32004"/>
                </a:lnTo>
                <a:lnTo>
                  <a:pt x="45720" y="35052"/>
                </a:lnTo>
                <a:close/>
              </a:path>
              <a:path w="55245" h="85725">
                <a:moveTo>
                  <a:pt x="48768" y="76295"/>
                </a:moveTo>
                <a:lnTo>
                  <a:pt x="32004" y="76295"/>
                </a:lnTo>
                <a:lnTo>
                  <a:pt x="36576" y="74771"/>
                </a:lnTo>
                <a:lnTo>
                  <a:pt x="42672" y="68675"/>
                </a:lnTo>
                <a:lnTo>
                  <a:pt x="44196" y="65532"/>
                </a:lnTo>
                <a:lnTo>
                  <a:pt x="44196" y="54864"/>
                </a:lnTo>
                <a:lnTo>
                  <a:pt x="42672" y="50292"/>
                </a:lnTo>
                <a:lnTo>
                  <a:pt x="39624" y="47244"/>
                </a:lnTo>
                <a:lnTo>
                  <a:pt x="35052" y="44196"/>
                </a:lnTo>
                <a:lnTo>
                  <a:pt x="32004" y="42672"/>
                </a:lnTo>
                <a:lnTo>
                  <a:pt x="47244" y="42672"/>
                </a:lnTo>
                <a:lnTo>
                  <a:pt x="50292" y="47244"/>
                </a:lnTo>
                <a:lnTo>
                  <a:pt x="53340" y="50292"/>
                </a:lnTo>
                <a:lnTo>
                  <a:pt x="54864" y="54864"/>
                </a:lnTo>
                <a:lnTo>
                  <a:pt x="54864" y="67056"/>
                </a:lnTo>
                <a:lnTo>
                  <a:pt x="51816" y="73247"/>
                </a:lnTo>
                <a:lnTo>
                  <a:pt x="48768" y="7629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882383" y="3919727"/>
            <a:ext cx="2575559" cy="116738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252801" y="1767449"/>
            <a:ext cx="1845487" cy="407308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707136" y="1472183"/>
            <a:ext cx="5504815" cy="5633085"/>
            <a:chOff x="707136" y="1472183"/>
            <a:chExt cx="5504815" cy="5633085"/>
          </a:xfrm>
        </p:grpSpPr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7136" y="1472183"/>
              <a:ext cx="5504687" cy="563270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8300" y="1795653"/>
              <a:ext cx="1624298" cy="22269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49652" y="1796795"/>
              <a:ext cx="149733" cy="8429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70682" y="1658112"/>
              <a:ext cx="652748" cy="4905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70682" y="1903475"/>
              <a:ext cx="622268" cy="493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70682" y="2122170"/>
              <a:ext cx="538352" cy="396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85748" y="1668779"/>
              <a:ext cx="620744" cy="3838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085748" y="1900904"/>
              <a:ext cx="474344" cy="3971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084224" y="2116074"/>
              <a:ext cx="645128" cy="1220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18259" y="2109882"/>
              <a:ext cx="424052" cy="11210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121306" y="1905476"/>
              <a:ext cx="349281" cy="4886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139689" y="1669065"/>
              <a:ext cx="388905" cy="3819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61954" y="3090862"/>
              <a:ext cx="314229" cy="10687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03616" y="3092196"/>
              <a:ext cx="297465" cy="8410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48612" y="3092196"/>
              <a:ext cx="158305" cy="8410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039016" y="3092386"/>
              <a:ext cx="318706" cy="8391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66787" y="3376231"/>
              <a:ext cx="388905" cy="1753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806160" y="2762916"/>
              <a:ext cx="1540383" cy="20440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3518433" y="3362426"/>
              <a:ext cx="639445" cy="391160"/>
            </a:xfrm>
            <a:custGeom>
              <a:avLst/>
              <a:gdLst/>
              <a:ahLst/>
              <a:cxnLst/>
              <a:rect l="l" t="t" r="r" b="b"/>
              <a:pathLst>
                <a:path w="639445" h="391160">
                  <a:moveTo>
                    <a:pt x="27432" y="320421"/>
                  </a:moveTo>
                  <a:lnTo>
                    <a:pt x="25908" y="318897"/>
                  </a:lnTo>
                  <a:lnTo>
                    <a:pt x="22860" y="315849"/>
                  </a:lnTo>
                  <a:lnTo>
                    <a:pt x="22860" y="321945"/>
                  </a:lnTo>
                  <a:lnTo>
                    <a:pt x="22860" y="326517"/>
                  </a:lnTo>
                  <a:lnTo>
                    <a:pt x="21336" y="328041"/>
                  </a:lnTo>
                  <a:lnTo>
                    <a:pt x="21336" y="329565"/>
                  </a:lnTo>
                  <a:lnTo>
                    <a:pt x="19812" y="329565"/>
                  </a:lnTo>
                  <a:lnTo>
                    <a:pt x="19812" y="331089"/>
                  </a:lnTo>
                  <a:lnTo>
                    <a:pt x="4572" y="331089"/>
                  </a:lnTo>
                  <a:lnTo>
                    <a:pt x="4572" y="318897"/>
                  </a:lnTo>
                  <a:lnTo>
                    <a:pt x="19812" y="318897"/>
                  </a:lnTo>
                  <a:lnTo>
                    <a:pt x="22860" y="321945"/>
                  </a:lnTo>
                  <a:lnTo>
                    <a:pt x="22860" y="315849"/>
                  </a:lnTo>
                  <a:lnTo>
                    <a:pt x="21336" y="315849"/>
                  </a:lnTo>
                  <a:lnTo>
                    <a:pt x="22860" y="314325"/>
                  </a:lnTo>
                  <a:lnTo>
                    <a:pt x="25908" y="311277"/>
                  </a:lnTo>
                  <a:lnTo>
                    <a:pt x="25908" y="303657"/>
                  </a:lnTo>
                  <a:lnTo>
                    <a:pt x="24384" y="302133"/>
                  </a:lnTo>
                  <a:lnTo>
                    <a:pt x="24384" y="300609"/>
                  </a:lnTo>
                  <a:lnTo>
                    <a:pt x="22860" y="299085"/>
                  </a:lnTo>
                  <a:lnTo>
                    <a:pt x="21336" y="299085"/>
                  </a:lnTo>
                  <a:lnTo>
                    <a:pt x="21336" y="305181"/>
                  </a:lnTo>
                  <a:lnTo>
                    <a:pt x="21336" y="311277"/>
                  </a:lnTo>
                  <a:lnTo>
                    <a:pt x="19812" y="311277"/>
                  </a:lnTo>
                  <a:lnTo>
                    <a:pt x="19812" y="312801"/>
                  </a:lnTo>
                  <a:lnTo>
                    <a:pt x="16764" y="312801"/>
                  </a:lnTo>
                  <a:lnTo>
                    <a:pt x="16764" y="314325"/>
                  </a:lnTo>
                  <a:lnTo>
                    <a:pt x="4572" y="314325"/>
                  </a:lnTo>
                  <a:lnTo>
                    <a:pt x="4572" y="302133"/>
                  </a:lnTo>
                  <a:lnTo>
                    <a:pt x="18288" y="302133"/>
                  </a:lnTo>
                  <a:lnTo>
                    <a:pt x="18288" y="303657"/>
                  </a:lnTo>
                  <a:lnTo>
                    <a:pt x="19812" y="303657"/>
                  </a:lnTo>
                  <a:lnTo>
                    <a:pt x="19812" y="305181"/>
                  </a:lnTo>
                  <a:lnTo>
                    <a:pt x="21336" y="305181"/>
                  </a:lnTo>
                  <a:lnTo>
                    <a:pt x="21336" y="299085"/>
                  </a:lnTo>
                  <a:lnTo>
                    <a:pt x="18288" y="297561"/>
                  </a:lnTo>
                  <a:lnTo>
                    <a:pt x="0" y="297561"/>
                  </a:lnTo>
                  <a:lnTo>
                    <a:pt x="0" y="335661"/>
                  </a:lnTo>
                  <a:lnTo>
                    <a:pt x="19812" y="335661"/>
                  </a:lnTo>
                  <a:lnTo>
                    <a:pt x="21336" y="334137"/>
                  </a:lnTo>
                  <a:lnTo>
                    <a:pt x="22860" y="334137"/>
                  </a:lnTo>
                  <a:lnTo>
                    <a:pt x="24384" y="332613"/>
                  </a:lnTo>
                  <a:lnTo>
                    <a:pt x="25908" y="332613"/>
                  </a:lnTo>
                  <a:lnTo>
                    <a:pt x="25908" y="331089"/>
                  </a:lnTo>
                  <a:lnTo>
                    <a:pt x="27432" y="329565"/>
                  </a:lnTo>
                  <a:lnTo>
                    <a:pt x="27432" y="320421"/>
                  </a:lnTo>
                  <a:close/>
                </a:path>
                <a:path w="639445" h="391160">
                  <a:moveTo>
                    <a:pt x="64008" y="331089"/>
                  </a:moveTo>
                  <a:lnTo>
                    <a:pt x="62484" y="328041"/>
                  </a:lnTo>
                  <a:lnTo>
                    <a:pt x="62484" y="311277"/>
                  </a:lnTo>
                  <a:lnTo>
                    <a:pt x="60960" y="311277"/>
                  </a:lnTo>
                  <a:lnTo>
                    <a:pt x="60960" y="309753"/>
                  </a:lnTo>
                  <a:lnTo>
                    <a:pt x="59436" y="309753"/>
                  </a:lnTo>
                  <a:lnTo>
                    <a:pt x="57912" y="308229"/>
                  </a:lnTo>
                  <a:lnTo>
                    <a:pt x="45720" y="308229"/>
                  </a:lnTo>
                  <a:lnTo>
                    <a:pt x="44196" y="309753"/>
                  </a:lnTo>
                  <a:lnTo>
                    <a:pt x="42672" y="309753"/>
                  </a:lnTo>
                  <a:lnTo>
                    <a:pt x="42672" y="311277"/>
                  </a:lnTo>
                  <a:lnTo>
                    <a:pt x="41148" y="312801"/>
                  </a:lnTo>
                  <a:lnTo>
                    <a:pt x="41148" y="314325"/>
                  </a:lnTo>
                  <a:lnTo>
                    <a:pt x="39624" y="315849"/>
                  </a:lnTo>
                  <a:lnTo>
                    <a:pt x="44196" y="317373"/>
                  </a:lnTo>
                  <a:lnTo>
                    <a:pt x="45720" y="314325"/>
                  </a:lnTo>
                  <a:lnTo>
                    <a:pt x="45720" y="312801"/>
                  </a:lnTo>
                  <a:lnTo>
                    <a:pt x="47244" y="312801"/>
                  </a:lnTo>
                  <a:lnTo>
                    <a:pt x="48768" y="311277"/>
                  </a:lnTo>
                  <a:lnTo>
                    <a:pt x="56388" y="311277"/>
                  </a:lnTo>
                  <a:lnTo>
                    <a:pt x="57912" y="312801"/>
                  </a:lnTo>
                  <a:lnTo>
                    <a:pt x="57912" y="318897"/>
                  </a:lnTo>
                  <a:lnTo>
                    <a:pt x="57912" y="321945"/>
                  </a:lnTo>
                  <a:lnTo>
                    <a:pt x="57912" y="328041"/>
                  </a:lnTo>
                  <a:lnTo>
                    <a:pt x="56388" y="329565"/>
                  </a:lnTo>
                  <a:lnTo>
                    <a:pt x="56388" y="331089"/>
                  </a:lnTo>
                  <a:lnTo>
                    <a:pt x="54864" y="331089"/>
                  </a:lnTo>
                  <a:lnTo>
                    <a:pt x="53340" y="332613"/>
                  </a:lnTo>
                  <a:lnTo>
                    <a:pt x="47244" y="332613"/>
                  </a:lnTo>
                  <a:lnTo>
                    <a:pt x="45720" y="331089"/>
                  </a:lnTo>
                  <a:lnTo>
                    <a:pt x="44196" y="331089"/>
                  </a:lnTo>
                  <a:lnTo>
                    <a:pt x="44196" y="326517"/>
                  </a:lnTo>
                  <a:lnTo>
                    <a:pt x="45720" y="326517"/>
                  </a:lnTo>
                  <a:lnTo>
                    <a:pt x="45720" y="324993"/>
                  </a:lnTo>
                  <a:lnTo>
                    <a:pt x="47244" y="324993"/>
                  </a:lnTo>
                  <a:lnTo>
                    <a:pt x="48768" y="323469"/>
                  </a:lnTo>
                  <a:lnTo>
                    <a:pt x="54864" y="323469"/>
                  </a:lnTo>
                  <a:lnTo>
                    <a:pt x="56388" y="321945"/>
                  </a:lnTo>
                  <a:lnTo>
                    <a:pt x="57912" y="321945"/>
                  </a:lnTo>
                  <a:lnTo>
                    <a:pt x="57912" y="318897"/>
                  </a:lnTo>
                  <a:lnTo>
                    <a:pt x="53340" y="318897"/>
                  </a:lnTo>
                  <a:lnTo>
                    <a:pt x="50292" y="320421"/>
                  </a:lnTo>
                  <a:lnTo>
                    <a:pt x="44196" y="320421"/>
                  </a:lnTo>
                  <a:lnTo>
                    <a:pt x="44196" y="321945"/>
                  </a:lnTo>
                  <a:lnTo>
                    <a:pt x="42672" y="321945"/>
                  </a:lnTo>
                  <a:lnTo>
                    <a:pt x="39624" y="324993"/>
                  </a:lnTo>
                  <a:lnTo>
                    <a:pt x="39624" y="332613"/>
                  </a:lnTo>
                  <a:lnTo>
                    <a:pt x="41148" y="334137"/>
                  </a:lnTo>
                  <a:lnTo>
                    <a:pt x="44196" y="335661"/>
                  </a:lnTo>
                  <a:lnTo>
                    <a:pt x="53340" y="335661"/>
                  </a:lnTo>
                  <a:lnTo>
                    <a:pt x="54864" y="334137"/>
                  </a:lnTo>
                  <a:lnTo>
                    <a:pt x="57912" y="334137"/>
                  </a:lnTo>
                  <a:lnTo>
                    <a:pt x="59436" y="332613"/>
                  </a:lnTo>
                  <a:lnTo>
                    <a:pt x="59436" y="335661"/>
                  </a:lnTo>
                  <a:lnTo>
                    <a:pt x="64008" y="335661"/>
                  </a:lnTo>
                  <a:lnTo>
                    <a:pt x="64008" y="331089"/>
                  </a:lnTo>
                  <a:close/>
                </a:path>
                <a:path w="639445" h="391160">
                  <a:moveTo>
                    <a:pt x="103632" y="308229"/>
                  </a:moveTo>
                  <a:lnTo>
                    <a:pt x="99060" y="308229"/>
                  </a:lnTo>
                  <a:lnTo>
                    <a:pt x="99060" y="299085"/>
                  </a:lnTo>
                  <a:lnTo>
                    <a:pt x="94488" y="302133"/>
                  </a:lnTo>
                  <a:lnTo>
                    <a:pt x="94488" y="326517"/>
                  </a:lnTo>
                  <a:lnTo>
                    <a:pt x="89916" y="324993"/>
                  </a:lnTo>
                  <a:lnTo>
                    <a:pt x="89916" y="329565"/>
                  </a:lnTo>
                  <a:lnTo>
                    <a:pt x="86868" y="332613"/>
                  </a:lnTo>
                  <a:lnTo>
                    <a:pt x="80772" y="332613"/>
                  </a:lnTo>
                  <a:lnTo>
                    <a:pt x="76200" y="328041"/>
                  </a:lnTo>
                  <a:lnTo>
                    <a:pt x="76200" y="315849"/>
                  </a:lnTo>
                  <a:lnTo>
                    <a:pt x="80772" y="311277"/>
                  </a:lnTo>
                  <a:lnTo>
                    <a:pt x="86868" y="311277"/>
                  </a:lnTo>
                  <a:lnTo>
                    <a:pt x="88392" y="312801"/>
                  </a:lnTo>
                  <a:lnTo>
                    <a:pt x="88392" y="314325"/>
                  </a:lnTo>
                  <a:lnTo>
                    <a:pt x="89916" y="315849"/>
                  </a:lnTo>
                  <a:lnTo>
                    <a:pt x="89916" y="317373"/>
                  </a:lnTo>
                  <a:lnTo>
                    <a:pt x="94488" y="315849"/>
                  </a:lnTo>
                  <a:lnTo>
                    <a:pt x="94488" y="312801"/>
                  </a:lnTo>
                  <a:lnTo>
                    <a:pt x="92964" y="311277"/>
                  </a:lnTo>
                  <a:lnTo>
                    <a:pt x="94488" y="311277"/>
                  </a:lnTo>
                  <a:lnTo>
                    <a:pt x="94488" y="308229"/>
                  </a:lnTo>
                  <a:lnTo>
                    <a:pt x="91440" y="308229"/>
                  </a:lnTo>
                  <a:lnTo>
                    <a:pt x="91440" y="309753"/>
                  </a:lnTo>
                  <a:lnTo>
                    <a:pt x="88392" y="308229"/>
                  </a:lnTo>
                  <a:lnTo>
                    <a:pt x="79248" y="308229"/>
                  </a:lnTo>
                  <a:lnTo>
                    <a:pt x="76200" y="309753"/>
                  </a:lnTo>
                  <a:lnTo>
                    <a:pt x="74676" y="309753"/>
                  </a:lnTo>
                  <a:lnTo>
                    <a:pt x="73152" y="312801"/>
                  </a:lnTo>
                  <a:lnTo>
                    <a:pt x="73152" y="314325"/>
                  </a:lnTo>
                  <a:lnTo>
                    <a:pt x="71628" y="315849"/>
                  </a:lnTo>
                  <a:lnTo>
                    <a:pt x="71628" y="329565"/>
                  </a:lnTo>
                  <a:lnTo>
                    <a:pt x="74676" y="332613"/>
                  </a:lnTo>
                  <a:lnTo>
                    <a:pt x="76200" y="335661"/>
                  </a:lnTo>
                  <a:lnTo>
                    <a:pt x="88392" y="335661"/>
                  </a:lnTo>
                  <a:lnTo>
                    <a:pt x="91440" y="334137"/>
                  </a:lnTo>
                  <a:lnTo>
                    <a:pt x="92964" y="331089"/>
                  </a:lnTo>
                  <a:lnTo>
                    <a:pt x="94488" y="329565"/>
                  </a:lnTo>
                  <a:lnTo>
                    <a:pt x="94488" y="334137"/>
                  </a:lnTo>
                  <a:lnTo>
                    <a:pt x="96012" y="334137"/>
                  </a:lnTo>
                  <a:lnTo>
                    <a:pt x="97536" y="335661"/>
                  </a:lnTo>
                  <a:lnTo>
                    <a:pt x="103632" y="335661"/>
                  </a:lnTo>
                  <a:lnTo>
                    <a:pt x="103632" y="331089"/>
                  </a:lnTo>
                  <a:lnTo>
                    <a:pt x="99060" y="331089"/>
                  </a:lnTo>
                  <a:lnTo>
                    <a:pt x="99060" y="311277"/>
                  </a:lnTo>
                  <a:lnTo>
                    <a:pt x="103632" y="311277"/>
                  </a:lnTo>
                  <a:lnTo>
                    <a:pt x="103632" y="308229"/>
                  </a:lnTo>
                  <a:close/>
                </a:path>
                <a:path w="639445" h="391160">
                  <a:moveTo>
                    <a:pt x="138785" y="317373"/>
                  </a:moveTo>
                  <a:lnTo>
                    <a:pt x="137261" y="314325"/>
                  </a:lnTo>
                  <a:lnTo>
                    <a:pt x="134213" y="311277"/>
                  </a:lnTo>
                  <a:lnTo>
                    <a:pt x="132689" y="308229"/>
                  </a:lnTo>
                  <a:lnTo>
                    <a:pt x="132689" y="315849"/>
                  </a:lnTo>
                  <a:lnTo>
                    <a:pt x="132689" y="318897"/>
                  </a:lnTo>
                  <a:lnTo>
                    <a:pt x="117348" y="318897"/>
                  </a:lnTo>
                  <a:lnTo>
                    <a:pt x="117348" y="317373"/>
                  </a:lnTo>
                  <a:lnTo>
                    <a:pt x="118872" y="314325"/>
                  </a:lnTo>
                  <a:lnTo>
                    <a:pt x="120396" y="314325"/>
                  </a:lnTo>
                  <a:lnTo>
                    <a:pt x="121920" y="312801"/>
                  </a:lnTo>
                  <a:lnTo>
                    <a:pt x="123545" y="311277"/>
                  </a:lnTo>
                  <a:lnTo>
                    <a:pt x="128117" y="311277"/>
                  </a:lnTo>
                  <a:lnTo>
                    <a:pt x="132689" y="315849"/>
                  </a:lnTo>
                  <a:lnTo>
                    <a:pt x="132689" y="308229"/>
                  </a:lnTo>
                  <a:lnTo>
                    <a:pt x="118872" y="308229"/>
                  </a:lnTo>
                  <a:lnTo>
                    <a:pt x="115824" y="311277"/>
                  </a:lnTo>
                  <a:lnTo>
                    <a:pt x="112776" y="317373"/>
                  </a:lnTo>
                  <a:lnTo>
                    <a:pt x="112776" y="326517"/>
                  </a:lnTo>
                  <a:lnTo>
                    <a:pt x="115824" y="332613"/>
                  </a:lnTo>
                  <a:lnTo>
                    <a:pt x="118872" y="335661"/>
                  </a:lnTo>
                  <a:lnTo>
                    <a:pt x="131165" y="335661"/>
                  </a:lnTo>
                  <a:lnTo>
                    <a:pt x="134213" y="334137"/>
                  </a:lnTo>
                  <a:lnTo>
                    <a:pt x="135737" y="332613"/>
                  </a:lnTo>
                  <a:lnTo>
                    <a:pt x="137261" y="329565"/>
                  </a:lnTo>
                  <a:lnTo>
                    <a:pt x="137261" y="328041"/>
                  </a:lnTo>
                  <a:lnTo>
                    <a:pt x="132689" y="326517"/>
                  </a:lnTo>
                  <a:lnTo>
                    <a:pt x="132689" y="328041"/>
                  </a:lnTo>
                  <a:lnTo>
                    <a:pt x="129641" y="331089"/>
                  </a:lnTo>
                  <a:lnTo>
                    <a:pt x="129641" y="332613"/>
                  </a:lnTo>
                  <a:lnTo>
                    <a:pt x="123545" y="332613"/>
                  </a:lnTo>
                  <a:lnTo>
                    <a:pt x="121920" y="331089"/>
                  </a:lnTo>
                  <a:lnTo>
                    <a:pt x="117348" y="326517"/>
                  </a:lnTo>
                  <a:lnTo>
                    <a:pt x="117348" y="323469"/>
                  </a:lnTo>
                  <a:lnTo>
                    <a:pt x="138785" y="323469"/>
                  </a:lnTo>
                  <a:lnTo>
                    <a:pt x="138785" y="318897"/>
                  </a:lnTo>
                  <a:lnTo>
                    <a:pt x="138785" y="317373"/>
                  </a:lnTo>
                  <a:close/>
                </a:path>
                <a:path w="639445" h="391160">
                  <a:moveTo>
                    <a:pt x="160121" y="309753"/>
                  </a:moveTo>
                  <a:lnTo>
                    <a:pt x="158597" y="308229"/>
                  </a:lnTo>
                  <a:lnTo>
                    <a:pt x="152501" y="308229"/>
                  </a:lnTo>
                  <a:lnTo>
                    <a:pt x="152501" y="309753"/>
                  </a:lnTo>
                  <a:lnTo>
                    <a:pt x="150977" y="309753"/>
                  </a:lnTo>
                  <a:lnTo>
                    <a:pt x="149453" y="312801"/>
                  </a:lnTo>
                  <a:lnTo>
                    <a:pt x="149453" y="308229"/>
                  </a:lnTo>
                  <a:lnTo>
                    <a:pt x="146405" y="308229"/>
                  </a:lnTo>
                  <a:lnTo>
                    <a:pt x="146405" y="335661"/>
                  </a:lnTo>
                  <a:lnTo>
                    <a:pt x="150977" y="335661"/>
                  </a:lnTo>
                  <a:lnTo>
                    <a:pt x="150977" y="314325"/>
                  </a:lnTo>
                  <a:lnTo>
                    <a:pt x="152501" y="314325"/>
                  </a:lnTo>
                  <a:lnTo>
                    <a:pt x="152501" y="312801"/>
                  </a:lnTo>
                  <a:lnTo>
                    <a:pt x="158597" y="312801"/>
                  </a:lnTo>
                  <a:lnTo>
                    <a:pt x="160121" y="309753"/>
                  </a:lnTo>
                  <a:close/>
                </a:path>
                <a:path w="639445" h="391160">
                  <a:moveTo>
                    <a:pt x="170776" y="308229"/>
                  </a:moveTo>
                  <a:lnTo>
                    <a:pt x="166204" y="308229"/>
                  </a:lnTo>
                  <a:lnTo>
                    <a:pt x="166204" y="335661"/>
                  </a:lnTo>
                  <a:lnTo>
                    <a:pt x="170776" y="335661"/>
                  </a:lnTo>
                  <a:lnTo>
                    <a:pt x="170776" y="308229"/>
                  </a:lnTo>
                  <a:close/>
                </a:path>
                <a:path w="639445" h="391160">
                  <a:moveTo>
                    <a:pt x="170776" y="297561"/>
                  </a:moveTo>
                  <a:lnTo>
                    <a:pt x="166204" y="297561"/>
                  </a:lnTo>
                  <a:lnTo>
                    <a:pt x="166204" y="303657"/>
                  </a:lnTo>
                  <a:lnTo>
                    <a:pt x="170776" y="303657"/>
                  </a:lnTo>
                  <a:lnTo>
                    <a:pt x="170776" y="297561"/>
                  </a:lnTo>
                  <a:close/>
                </a:path>
                <a:path w="639445" h="391160">
                  <a:moveTo>
                    <a:pt x="201269" y="335661"/>
                  </a:moveTo>
                  <a:lnTo>
                    <a:pt x="199745" y="334137"/>
                  </a:lnTo>
                  <a:lnTo>
                    <a:pt x="199745" y="314325"/>
                  </a:lnTo>
                  <a:lnTo>
                    <a:pt x="198221" y="312801"/>
                  </a:lnTo>
                  <a:lnTo>
                    <a:pt x="198221" y="311277"/>
                  </a:lnTo>
                  <a:lnTo>
                    <a:pt x="195173" y="308229"/>
                  </a:lnTo>
                  <a:lnTo>
                    <a:pt x="182981" y="308229"/>
                  </a:lnTo>
                  <a:lnTo>
                    <a:pt x="181457" y="309753"/>
                  </a:lnTo>
                  <a:lnTo>
                    <a:pt x="179933" y="309753"/>
                  </a:lnTo>
                  <a:lnTo>
                    <a:pt x="176885" y="312801"/>
                  </a:lnTo>
                  <a:lnTo>
                    <a:pt x="176885" y="315849"/>
                  </a:lnTo>
                  <a:lnTo>
                    <a:pt x="181457" y="317373"/>
                  </a:lnTo>
                  <a:lnTo>
                    <a:pt x="181457" y="314325"/>
                  </a:lnTo>
                  <a:lnTo>
                    <a:pt x="184505" y="311277"/>
                  </a:lnTo>
                  <a:lnTo>
                    <a:pt x="192125" y="311277"/>
                  </a:lnTo>
                  <a:lnTo>
                    <a:pt x="193649" y="312801"/>
                  </a:lnTo>
                  <a:lnTo>
                    <a:pt x="193649" y="314325"/>
                  </a:lnTo>
                  <a:lnTo>
                    <a:pt x="195173" y="315849"/>
                  </a:lnTo>
                  <a:lnTo>
                    <a:pt x="195173" y="318897"/>
                  </a:lnTo>
                  <a:lnTo>
                    <a:pt x="195173" y="321945"/>
                  </a:lnTo>
                  <a:lnTo>
                    <a:pt x="195173" y="326517"/>
                  </a:lnTo>
                  <a:lnTo>
                    <a:pt x="193649" y="328041"/>
                  </a:lnTo>
                  <a:lnTo>
                    <a:pt x="193649" y="329565"/>
                  </a:lnTo>
                  <a:lnTo>
                    <a:pt x="192125" y="331089"/>
                  </a:lnTo>
                  <a:lnTo>
                    <a:pt x="190601" y="331089"/>
                  </a:lnTo>
                  <a:lnTo>
                    <a:pt x="189077" y="332613"/>
                  </a:lnTo>
                  <a:lnTo>
                    <a:pt x="182981" y="332613"/>
                  </a:lnTo>
                  <a:lnTo>
                    <a:pt x="179933" y="329565"/>
                  </a:lnTo>
                  <a:lnTo>
                    <a:pt x="179933" y="328041"/>
                  </a:lnTo>
                  <a:lnTo>
                    <a:pt x="181457" y="326517"/>
                  </a:lnTo>
                  <a:lnTo>
                    <a:pt x="181457" y="324993"/>
                  </a:lnTo>
                  <a:lnTo>
                    <a:pt x="184505" y="324993"/>
                  </a:lnTo>
                  <a:lnTo>
                    <a:pt x="186029" y="323469"/>
                  </a:lnTo>
                  <a:lnTo>
                    <a:pt x="190601" y="323469"/>
                  </a:lnTo>
                  <a:lnTo>
                    <a:pt x="193649" y="321945"/>
                  </a:lnTo>
                  <a:lnTo>
                    <a:pt x="195173" y="321945"/>
                  </a:lnTo>
                  <a:lnTo>
                    <a:pt x="195173" y="318897"/>
                  </a:lnTo>
                  <a:lnTo>
                    <a:pt x="190601" y="318897"/>
                  </a:lnTo>
                  <a:lnTo>
                    <a:pt x="186029" y="320421"/>
                  </a:lnTo>
                  <a:lnTo>
                    <a:pt x="181457" y="320421"/>
                  </a:lnTo>
                  <a:lnTo>
                    <a:pt x="179933" y="321945"/>
                  </a:lnTo>
                  <a:lnTo>
                    <a:pt x="178409" y="321945"/>
                  </a:lnTo>
                  <a:lnTo>
                    <a:pt x="178409" y="323469"/>
                  </a:lnTo>
                  <a:lnTo>
                    <a:pt x="176885" y="323469"/>
                  </a:lnTo>
                  <a:lnTo>
                    <a:pt x="176885" y="324993"/>
                  </a:lnTo>
                  <a:lnTo>
                    <a:pt x="175361" y="326517"/>
                  </a:lnTo>
                  <a:lnTo>
                    <a:pt x="175361" y="331089"/>
                  </a:lnTo>
                  <a:lnTo>
                    <a:pt x="179933" y="335661"/>
                  </a:lnTo>
                  <a:lnTo>
                    <a:pt x="190601" y="335661"/>
                  </a:lnTo>
                  <a:lnTo>
                    <a:pt x="192125" y="334137"/>
                  </a:lnTo>
                  <a:lnTo>
                    <a:pt x="193649" y="334137"/>
                  </a:lnTo>
                  <a:lnTo>
                    <a:pt x="195173" y="332613"/>
                  </a:lnTo>
                  <a:lnTo>
                    <a:pt x="195173" y="334137"/>
                  </a:lnTo>
                  <a:lnTo>
                    <a:pt x="196697" y="335661"/>
                  </a:lnTo>
                  <a:lnTo>
                    <a:pt x="201269" y="335661"/>
                  </a:lnTo>
                  <a:close/>
                </a:path>
                <a:path w="639445" h="391160">
                  <a:moveTo>
                    <a:pt x="303466" y="12192"/>
                  </a:moveTo>
                  <a:lnTo>
                    <a:pt x="301942" y="10668"/>
                  </a:lnTo>
                  <a:lnTo>
                    <a:pt x="301942" y="7620"/>
                  </a:lnTo>
                  <a:lnTo>
                    <a:pt x="300418" y="4572"/>
                  </a:lnTo>
                  <a:lnTo>
                    <a:pt x="298894" y="3810"/>
                  </a:lnTo>
                  <a:lnTo>
                    <a:pt x="298894" y="15328"/>
                  </a:lnTo>
                  <a:lnTo>
                    <a:pt x="298894" y="24472"/>
                  </a:lnTo>
                  <a:lnTo>
                    <a:pt x="297370" y="25996"/>
                  </a:lnTo>
                  <a:lnTo>
                    <a:pt x="297370" y="27520"/>
                  </a:lnTo>
                  <a:lnTo>
                    <a:pt x="294322" y="30568"/>
                  </a:lnTo>
                  <a:lnTo>
                    <a:pt x="294322" y="32092"/>
                  </a:lnTo>
                  <a:lnTo>
                    <a:pt x="292798" y="32092"/>
                  </a:lnTo>
                  <a:lnTo>
                    <a:pt x="291274" y="33616"/>
                  </a:lnTo>
                  <a:lnTo>
                    <a:pt x="277558" y="33616"/>
                  </a:lnTo>
                  <a:lnTo>
                    <a:pt x="277558" y="4572"/>
                  </a:lnTo>
                  <a:lnTo>
                    <a:pt x="291274" y="4572"/>
                  </a:lnTo>
                  <a:lnTo>
                    <a:pt x="291274" y="6096"/>
                  </a:lnTo>
                  <a:lnTo>
                    <a:pt x="294322" y="6096"/>
                  </a:lnTo>
                  <a:lnTo>
                    <a:pt x="297370" y="9144"/>
                  </a:lnTo>
                  <a:lnTo>
                    <a:pt x="297370" y="12192"/>
                  </a:lnTo>
                  <a:lnTo>
                    <a:pt x="298894" y="15328"/>
                  </a:lnTo>
                  <a:lnTo>
                    <a:pt x="298894" y="3810"/>
                  </a:lnTo>
                  <a:lnTo>
                    <a:pt x="297370" y="3048"/>
                  </a:lnTo>
                  <a:lnTo>
                    <a:pt x="295846" y="3048"/>
                  </a:lnTo>
                  <a:lnTo>
                    <a:pt x="294322" y="1524"/>
                  </a:lnTo>
                  <a:lnTo>
                    <a:pt x="292798" y="1524"/>
                  </a:lnTo>
                  <a:lnTo>
                    <a:pt x="291274" y="0"/>
                  </a:lnTo>
                  <a:lnTo>
                    <a:pt x="272986" y="0"/>
                  </a:lnTo>
                  <a:lnTo>
                    <a:pt x="272986" y="38188"/>
                  </a:lnTo>
                  <a:lnTo>
                    <a:pt x="291274" y="38188"/>
                  </a:lnTo>
                  <a:lnTo>
                    <a:pt x="292798" y="36664"/>
                  </a:lnTo>
                  <a:lnTo>
                    <a:pt x="295846" y="36664"/>
                  </a:lnTo>
                  <a:lnTo>
                    <a:pt x="298894" y="33616"/>
                  </a:lnTo>
                  <a:lnTo>
                    <a:pt x="301942" y="30568"/>
                  </a:lnTo>
                  <a:lnTo>
                    <a:pt x="301942" y="29044"/>
                  </a:lnTo>
                  <a:lnTo>
                    <a:pt x="303466" y="25996"/>
                  </a:lnTo>
                  <a:lnTo>
                    <a:pt x="303466" y="12192"/>
                  </a:lnTo>
                  <a:close/>
                </a:path>
                <a:path w="639445" h="391160">
                  <a:moveTo>
                    <a:pt x="318706" y="10668"/>
                  </a:moveTo>
                  <a:lnTo>
                    <a:pt x="314134" y="10668"/>
                  </a:lnTo>
                  <a:lnTo>
                    <a:pt x="314134" y="38100"/>
                  </a:lnTo>
                  <a:lnTo>
                    <a:pt x="318706" y="38100"/>
                  </a:lnTo>
                  <a:lnTo>
                    <a:pt x="318706" y="10668"/>
                  </a:lnTo>
                  <a:close/>
                </a:path>
                <a:path w="639445" h="391160">
                  <a:moveTo>
                    <a:pt x="318706" y="0"/>
                  </a:moveTo>
                  <a:lnTo>
                    <a:pt x="314134" y="0"/>
                  </a:lnTo>
                  <a:lnTo>
                    <a:pt x="314134" y="6096"/>
                  </a:lnTo>
                  <a:lnTo>
                    <a:pt x="318706" y="6096"/>
                  </a:lnTo>
                  <a:lnTo>
                    <a:pt x="318706" y="0"/>
                  </a:lnTo>
                  <a:close/>
                </a:path>
                <a:path w="639445" h="391160">
                  <a:moveTo>
                    <a:pt x="338518" y="12192"/>
                  </a:moveTo>
                  <a:lnTo>
                    <a:pt x="336994" y="10668"/>
                  </a:lnTo>
                  <a:lnTo>
                    <a:pt x="330898" y="10668"/>
                  </a:lnTo>
                  <a:lnTo>
                    <a:pt x="330898" y="12192"/>
                  </a:lnTo>
                  <a:lnTo>
                    <a:pt x="329374" y="12192"/>
                  </a:lnTo>
                  <a:lnTo>
                    <a:pt x="327850" y="15328"/>
                  </a:lnTo>
                  <a:lnTo>
                    <a:pt x="327850" y="10668"/>
                  </a:lnTo>
                  <a:lnTo>
                    <a:pt x="324802" y="10668"/>
                  </a:lnTo>
                  <a:lnTo>
                    <a:pt x="324802" y="38188"/>
                  </a:lnTo>
                  <a:lnTo>
                    <a:pt x="329374" y="38188"/>
                  </a:lnTo>
                  <a:lnTo>
                    <a:pt x="329374" y="18376"/>
                  </a:lnTo>
                  <a:lnTo>
                    <a:pt x="330898" y="16852"/>
                  </a:lnTo>
                  <a:lnTo>
                    <a:pt x="330898" y="15328"/>
                  </a:lnTo>
                  <a:lnTo>
                    <a:pt x="336994" y="15328"/>
                  </a:lnTo>
                  <a:lnTo>
                    <a:pt x="338518" y="12192"/>
                  </a:lnTo>
                  <a:close/>
                </a:path>
                <a:path w="639445" h="391160">
                  <a:moveTo>
                    <a:pt x="356806" y="38188"/>
                  </a:moveTo>
                  <a:lnTo>
                    <a:pt x="355282" y="33616"/>
                  </a:lnTo>
                  <a:lnTo>
                    <a:pt x="350710" y="33616"/>
                  </a:lnTo>
                  <a:lnTo>
                    <a:pt x="350710" y="13804"/>
                  </a:lnTo>
                  <a:lnTo>
                    <a:pt x="355282" y="13804"/>
                  </a:lnTo>
                  <a:lnTo>
                    <a:pt x="355282" y="10668"/>
                  </a:lnTo>
                  <a:lnTo>
                    <a:pt x="350710" y="10668"/>
                  </a:lnTo>
                  <a:lnTo>
                    <a:pt x="350710" y="1524"/>
                  </a:lnTo>
                  <a:lnTo>
                    <a:pt x="346138" y="4572"/>
                  </a:lnTo>
                  <a:lnTo>
                    <a:pt x="346138" y="10668"/>
                  </a:lnTo>
                  <a:lnTo>
                    <a:pt x="343090" y="10668"/>
                  </a:lnTo>
                  <a:lnTo>
                    <a:pt x="343090" y="13804"/>
                  </a:lnTo>
                  <a:lnTo>
                    <a:pt x="346138" y="13804"/>
                  </a:lnTo>
                  <a:lnTo>
                    <a:pt x="346138" y="35140"/>
                  </a:lnTo>
                  <a:lnTo>
                    <a:pt x="349186" y="38188"/>
                  </a:lnTo>
                  <a:lnTo>
                    <a:pt x="356806" y="38188"/>
                  </a:lnTo>
                  <a:close/>
                </a:path>
                <a:path w="639445" h="391160">
                  <a:moveTo>
                    <a:pt x="498729" y="358521"/>
                  </a:moveTo>
                  <a:lnTo>
                    <a:pt x="497205" y="356997"/>
                  </a:lnTo>
                  <a:lnTo>
                    <a:pt x="497205" y="355473"/>
                  </a:lnTo>
                  <a:lnTo>
                    <a:pt x="495681" y="355473"/>
                  </a:lnTo>
                  <a:lnTo>
                    <a:pt x="494157" y="353949"/>
                  </a:lnTo>
                  <a:lnTo>
                    <a:pt x="494157" y="360045"/>
                  </a:lnTo>
                  <a:lnTo>
                    <a:pt x="494157" y="367665"/>
                  </a:lnTo>
                  <a:lnTo>
                    <a:pt x="492633" y="369189"/>
                  </a:lnTo>
                  <a:lnTo>
                    <a:pt x="491007" y="369189"/>
                  </a:lnTo>
                  <a:lnTo>
                    <a:pt x="487959" y="370713"/>
                  </a:lnTo>
                  <a:lnTo>
                    <a:pt x="475767" y="370713"/>
                  </a:lnTo>
                  <a:lnTo>
                    <a:pt x="475767" y="356997"/>
                  </a:lnTo>
                  <a:lnTo>
                    <a:pt x="489483" y="356997"/>
                  </a:lnTo>
                  <a:lnTo>
                    <a:pt x="491007" y="358521"/>
                  </a:lnTo>
                  <a:lnTo>
                    <a:pt x="492633" y="358521"/>
                  </a:lnTo>
                  <a:lnTo>
                    <a:pt x="492633" y="360045"/>
                  </a:lnTo>
                  <a:lnTo>
                    <a:pt x="494157" y="360045"/>
                  </a:lnTo>
                  <a:lnTo>
                    <a:pt x="494157" y="353949"/>
                  </a:lnTo>
                  <a:lnTo>
                    <a:pt x="492633" y="353949"/>
                  </a:lnTo>
                  <a:lnTo>
                    <a:pt x="491007" y="352425"/>
                  </a:lnTo>
                  <a:lnTo>
                    <a:pt x="471195" y="352425"/>
                  </a:lnTo>
                  <a:lnTo>
                    <a:pt x="471195" y="390613"/>
                  </a:lnTo>
                  <a:lnTo>
                    <a:pt x="475767" y="390613"/>
                  </a:lnTo>
                  <a:lnTo>
                    <a:pt x="475767" y="375373"/>
                  </a:lnTo>
                  <a:lnTo>
                    <a:pt x="491007" y="375373"/>
                  </a:lnTo>
                  <a:lnTo>
                    <a:pt x="494157" y="373849"/>
                  </a:lnTo>
                  <a:lnTo>
                    <a:pt x="495681" y="372237"/>
                  </a:lnTo>
                  <a:lnTo>
                    <a:pt x="497205" y="370713"/>
                  </a:lnTo>
                  <a:lnTo>
                    <a:pt x="498729" y="369189"/>
                  </a:lnTo>
                  <a:lnTo>
                    <a:pt x="498729" y="358521"/>
                  </a:lnTo>
                  <a:close/>
                </a:path>
                <a:path w="639445" h="391160">
                  <a:moveTo>
                    <a:pt x="545973" y="372237"/>
                  </a:moveTo>
                  <a:lnTo>
                    <a:pt x="542925" y="366141"/>
                  </a:lnTo>
                  <a:lnTo>
                    <a:pt x="541401" y="364617"/>
                  </a:lnTo>
                  <a:lnTo>
                    <a:pt x="541401" y="370713"/>
                  </a:lnTo>
                  <a:lnTo>
                    <a:pt x="541401" y="382993"/>
                  </a:lnTo>
                  <a:lnTo>
                    <a:pt x="538353" y="386041"/>
                  </a:lnTo>
                  <a:lnTo>
                    <a:pt x="535305" y="387565"/>
                  </a:lnTo>
                  <a:lnTo>
                    <a:pt x="530733" y="387565"/>
                  </a:lnTo>
                  <a:lnTo>
                    <a:pt x="526161" y="382993"/>
                  </a:lnTo>
                  <a:lnTo>
                    <a:pt x="526161" y="370713"/>
                  </a:lnTo>
                  <a:lnTo>
                    <a:pt x="530733" y="366141"/>
                  </a:lnTo>
                  <a:lnTo>
                    <a:pt x="535305" y="366141"/>
                  </a:lnTo>
                  <a:lnTo>
                    <a:pt x="538353" y="367665"/>
                  </a:lnTo>
                  <a:lnTo>
                    <a:pt x="541401" y="370713"/>
                  </a:lnTo>
                  <a:lnTo>
                    <a:pt x="541401" y="364617"/>
                  </a:lnTo>
                  <a:lnTo>
                    <a:pt x="539877" y="363093"/>
                  </a:lnTo>
                  <a:lnTo>
                    <a:pt x="527685" y="363093"/>
                  </a:lnTo>
                  <a:lnTo>
                    <a:pt x="526161" y="364617"/>
                  </a:lnTo>
                  <a:lnTo>
                    <a:pt x="524637" y="363093"/>
                  </a:lnTo>
                  <a:lnTo>
                    <a:pt x="518541" y="363093"/>
                  </a:lnTo>
                  <a:lnTo>
                    <a:pt x="518541" y="364617"/>
                  </a:lnTo>
                  <a:lnTo>
                    <a:pt x="517017" y="364617"/>
                  </a:lnTo>
                  <a:lnTo>
                    <a:pt x="515493" y="367665"/>
                  </a:lnTo>
                  <a:lnTo>
                    <a:pt x="515493" y="363093"/>
                  </a:lnTo>
                  <a:lnTo>
                    <a:pt x="512445" y="363093"/>
                  </a:lnTo>
                  <a:lnTo>
                    <a:pt x="512445" y="390613"/>
                  </a:lnTo>
                  <a:lnTo>
                    <a:pt x="517017" y="390613"/>
                  </a:lnTo>
                  <a:lnTo>
                    <a:pt x="517017" y="369189"/>
                  </a:lnTo>
                  <a:lnTo>
                    <a:pt x="518541" y="369189"/>
                  </a:lnTo>
                  <a:lnTo>
                    <a:pt x="518541" y="367665"/>
                  </a:lnTo>
                  <a:lnTo>
                    <a:pt x="521589" y="367665"/>
                  </a:lnTo>
                  <a:lnTo>
                    <a:pt x="521589" y="384517"/>
                  </a:lnTo>
                  <a:lnTo>
                    <a:pt x="526161" y="389089"/>
                  </a:lnTo>
                  <a:lnTo>
                    <a:pt x="529209" y="390613"/>
                  </a:lnTo>
                  <a:lnTo>
                    <a:pt x="538353" y="390613"/>
                  </a:lnTo>
                  <a:lnTo>
                    <a:pt x="539877" y="389089"/>
                  </a:lnTo>
                  <a:lnTo>
                    <a:pt x="542925" y="387565"/>
                  </a:lnTo>
                  <a:lnTo>
                    <a:pt x="544449" y="386041"/>
                  </a:lnTo>
                  <a:lnTo>
                    <a:pt x="544449" y="384517"/>
                  </a:lnTo>
                  <a:lnTo>
                    <a:pt x="545973" y="382993"/>
                  </a:lnTo>
                  <a:lnTo>
                    <a:pt x="545973" y="372237"/>
                  </a:lnTo>
                  <a:close/>
                </a:path>
                <a:path w="639445" h="391160">
                  <a:moveTo>
                    <a:pt x="564261" y="363093"/>
                  </a:moveTo>
                  <a:lnTo>
                    <a:pt x="559689" y="363093"/>
                  </a:lnTo>
                  <a:lnTo>
                    <a:pt x="559689" y="353949"/>
                  </a:lnTo>
                  <a:lnTo>
                    <a:pt x="555117" y="356997"/>
                  </a:lnTo>
                  <a:lnTo>
                    <a:pt x="555117" y="363093"/>
                  </a:lnTo>
                  <a:lnTo>
                    <a:pt x="552069" y="363093"/>
                  </a:lnTo>
                  <a:lnTo>
                    <a:pt x="552069" y="366141"/>
                  </a:lnTo>
                  <a:lnTo>
                    <a:pt x="555117" y="366141"/>
                  </a:lnTo>
                  <a:lnTo>
                    <a:pt x="555117" y="389089"/>
                  </a:lnTo>
                  <a:lnTo>
                    <a:pt x="556641" y="389089"/>
                  </a:lnTo>
                  <a:lnTo>
                    <a:pt x="556641" y="390613"/>
                  </a:lnTo>
                  <a:lnTo>
                    <a:pt x="564261" y="390613"/>
                  </a:lnTo>
                  <a:lnTo>
                    <a:pt x="564261" y="386041"/>
                  </a:lnTo>
                  <a:lnTo>
                    <a:pt x="559689" y="386041"/>
                  </a:lnTo>
                  <a:lnTo>
                    <a:pt x="559689" y="366141"/>
                  </a:lnTo>
                  <a:lnTo>
                    <a:pt x="564261" y="366141"/>
                  </a:lnTo>
                  <a:lnTo>
                    <a:pt x="564261" y="363093"/>
                  </a:lnTo>
                  <a:close/>
                </a:path>
                <a:path w="639445" h="391160">
                  <a:moveTo>
                    <a:pt x="597789" y="369189"/>
                  </a:moveTo>
                  <a:lnTo>
                    <a:pt x="594741" y="366141"/>
                  </a:lnTo>
                  <a:lnTo>
                    <a:pt x="593217" y="363093"/>
                  </a:lnTo>
                  <a:lnTo>
                    <a:pt x="593217" y="370713"/>
                  </a:lnTo>
                  <a:lnTo>
                    <a:pt x="593217" y="373849"/>
                  </a:lnTo>
                  <a:lnTo>
                    <a:pt x="577977" y="373849"/>
                  </a:lnTo>
                  <a:lnTo>
                    <a:pt x="577977" y="372237"/>
                  </a:lnTo>
                  <a:lnTo>
                    <a:pt x="579501" y="369189"/>
                  </a:lnTo>
                  <a:lnTo>
                    <a:pt x="582549" y="366141"/>
                  </a:lnTo>
                  <a:lnTo>
                    <a:pt x="588645" y="366141"/>
                  </a:lnTo>
                  <a:lnTo>
                    <a:pt x="593217" y="370713"/>
                  </a:lnTo>
                  <a:lnTo>
                    <a:pt x="593217" y="363093"/>
                  </a:lnTo>
                  <a:lnTo>
                    <a:pt x="579501" y="363093"/>
                  </a:lnTo>
                  <a:lnTo>
                    <a:pt x="576453" y="366141"/>
                  </a:lnTo>
                  <a:lnTo>
                    <a:pt x="573405" y="372237"/>
                  </a:lnTo>
                  <a:lnTo>
                    <a:pt x="573405" y="381469"/>
                  </a:lnTo>
                  <a:lnTo>
                    <a:pt x="576453" y="387565"/>
                  </a:lnTo>
                  <a:lnTo>
                    <a:pt x="582549" y="390613"/>
                  </a:lnTo>
                  <a:lnTo>
                    <a:pt x="591693" y="390613"/>
                  </a:lnTo>
                  <a:lnTo>
                    <a:pt x="594741" y="389089"/>
                  </a:lnTo>
                  <a:lnTo>
                    <a:pt x="596265" y="387565"/>
                  </a:lnTo>
                  <a:lnTo>
                    <a:pt x="597789" y="384517"/>
                  </a:lnTo>
                  <a:lnTo>
                    <a:pt x="597789" y="381469"/>
                  </a:lnTo>
                  <a:lnTo>
                    <a:pt x="593217" y="381469"/>
                  </a:lnTo>
                  <a:lnTo>
                    <a:pt x="593217" y="382993"/>
                  </a:lnTo>
                  <a:lnTo>
                    <a:pt x="588645" y="387565"/>
                  </a:lnTo>
                  <a:lnTo>
                    <a:pt x="584073" y="387565"/>
                  </a:lnTo>
                  <a:lnTo>
                    <a:pt x="577977" y="381469"/>
                  </a:lnTo>
                  <a:lnTo>
                    <a:pt x="577977" y="378421"/>
                  </a:lnTo>
                  <a:lnTo>
                    <a:pt x="597789" y="378421"/>
                  </a:lnTo>
                  <a:lnTo>
                    <a:pt x="597789" y="373849"/>
                  </a:lnTo>
                  <a:lnTo>
                    <a:pt x="597789" y="369189"/>
                  </a:lnTo>
                  <a:close/>
                </a:path>
                <a:path w="639445" h="391160">
                  <a:moveTo>
                    <a:pt x="611505" y="363093"/>
                  </a:moveTo>
                  <a:lnTo>
                    <a:pt x="606933" y="363093"/>
                  </a:lnTo>
                  <a:lnTo>
                    <a:pt x="606933" y="390525"/>
                  </a:lnTo>
                  <a:lnTo>
                    <a:pt x="611505" y="390525"/>
                  </a:lnTo>
                  <a:lnTo>
                    <a:pt x="611505" y="363093"/>
                  </a:lnTo>
                  <a:close/>
                </a:path>
                <a:path w="639445" h="391160">
                  <a:moveTo>
                    <a:pt x="611505" y="352425"/>
                  </a:moveTo>
                  <a:lnTo>
                    <a:pt x="606933" y="352425"/>
                  </a:lnTo>
                  <a:lnTo>
                    <a:pt x="606933" y="358521"/>
                  </a:lnTo>
                  <a:lnTo>
                    <a:pt x="611505" y="358521"/>
                  </a:lnTo>
                  <a:lnTo>
                    <a:pt x="611505" y="352425"/>
                  </a:lnTo>
                  <a:close/>
                </a:path>
                <a:path w="639445" h="391160">
                  <a:moveTo>
                    <a:pt x="639025" y="367665"/>
                  </a:moveTo>
                  <a:lnTo>
                    <a:pt x="634453" y="363093"/>
                  </a:lnTo>
                  <a:lnTo>
                    <a:pt x="625309" y="363093"/>
                  </a:lnTo>
                  <a:lnTo>
                    <a:pt x="623785" y="364617"/>
                  </a:lnTo>
                  <a:lnTo>
                    <a:pt x="620737" y="366141"/>
                  </a:lnTo>
                  <a:lnTo>
                    <a:pt x="620737" y="363093"/>
                  </a:lnTo>
                  <a:lnTo>
                    <a:pt x="617689" y="363093"/>
                  </a:lnTo>
                  <a:lnTo>
                    <a:pt x="617689" y="390613"/>
                  </a:lnTo>
                  <a:lnTo>
                    <a:pt x="622261" y="390613"/>
                  </a:lnTo>
                  <a:lnTo>
                    <a:pt x="622261" y="369189"/>
                  </a:lnTo>
                  <a:lnTo>
                    <a:pt x="623785" y="367665"/>
                  </a:lnTo>
                  <a:lnTo>
                    <a:pt x="625309" y="367665"/>
                  </a:lnTo>
                  <a:lnTo>
                    <a:pt x="626833" y="366141"/>
                  </a:lnTo>
                  <a:lnTo>
                    <a:pt x="631405" y="366141"/>
                  </a:lnTo>
                  <a:lnTo>
                    <a:pt x="631405" y="367665"/>
                  </a:lnTo>
                  <a:lnTo>
                    <a:pt x="632929" y="367665"/>
                  </a:lnTo>
                  <a:lnTo>
                    <a:pt x="632929" y="369189"/>
                  </a:lnTo>
                  <a:lnTo>
                    <a:pt x="634453" y="369189"/>
                  </a:lnTo>
                  <a:lnTo>
                    <a:pt x="634453" y="390613"/>
                  </a:lnTo>
                  <a:lnTo>
                    <a:pt x="639025" y="390613"/>
                  </a:lnTo>
                  <a:lnTo>
                    <a:pt x="639025" y="367665"/>
                  </a:lnTo>
                  <a:close/>
                </a:path>
              </a:pathLst>
            </a:custGeom>
            <a:solidFill>
              <a:srgbClr val="3F3F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167121" y="3473862"/>
              <a:ext cx="324898" cy="381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095398" y="2733865"/>
              <a:ext cx="568928" cy="35709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17079" y="5280183"/>
              <a:ext cx="247078" cy="10220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283970" y="5281714"/>
              <a:ext cx="18415" cy="97790"/>
            </a:xfrm>
            <a:custGeom>
              <a:avLst/>
              <a:gdLst/>
              <a:ahLst/>
              <a:cxnLst/>
              <a:rect l="l" t="t" r="r" b="b"/>
              <a:pathLst>
                <a:path w="18415" h="97789">
                  <a:moveTo>
                    <a:pt x="18376" y="27432"/>
                  </a:moveTo>
                  <a:lnTo>
                    <a:pt x="0" y="27432"/>
                  </a:lnTo>
                  <a:lnTo>
                    <a:pt x="0" y="97624"/>
                  </a:lnTo>
                  <a:lnTo>
                    <a:pt x="18376" y="97624"/>
                  </a:lnTo>
                  <a:lnTo>
                    <a:pt x="18376" y="27432"/>
                  </a:lnTo>
                  <a:close/>
                </a:path>
                <a:path w="18415" h="97789">
                  <a:moveTo>
                    <a:pt x="1837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8376" y="18288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25213" y="5307615"/>
              <a:ext cx="187547" cy="7324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76863" y="5281707"/>
              <a:ext cx="388905" cy="12658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987092" y="5281714"/>
              <a:ext cx="102870" cy="99695"/>
            </a:xfrm>
            <a:custGeom>
              <a:avLst/>
              <a:gdLst/>
              <a:ahLst/>
              <a:cxnLst/>
              <a:rect l="l" t="t" r="r" b="b"/>
              <a:pathLst>
                <a:path w="102869" h="99695">
                  <a:moveTo>
                    <a:pt x="64109" y="42672"/>
                  </a:moveTo>
                  <a:lnTo>
                    <a:pt x="59537" y="33528"/>
                  </a:lnTo>
                  <a:lnTo>
                    <a:pt x="54965" y="28956"/>
                  </a:lnTo>
                  <a:lnTo>
                    <a:pt x="48768" y="25908"/>
                  </a:lnTo>
                  <a:lnTo>
                    <a:pt x="32004" y="25908"/>
                  </a:lnTo>
                  <a:lnTo>
                    <a:pt x="24384" y="28956"/>
                  </a:lnTo>
                  <a:lnTo>
                    <a:pt x="18288" y="36576"/>
                  </a:lnTo>
                  <a:lnTo>
                    <a:pt x="18288" y="0"/>
                  </a:lnTo>
                  <a:lnTo>
                    <a:pt x="0" y="0"/>
                  </a:lnTo>
                  <a:lnTo>
                    <a:pt x="0" y="97637"/>
                  </a:lnTo>
                  <a:lnTo>
                    <a:pt x="18288" y="97637"/>
                  </a:lnTo>
                  <a:lnTo>
                    <a:pt x="18288" y="51816"/>
                  </a:lnTo>
                  <a:lnTo>
                    <a:pt x="21336" y="45720"/>
                  </a:lnTo>
                  <a:lnTo>
                    <a:pt x="22860" y="44196"/>
                  </a:lnTo>
                  <a:lnTo>
                    <a:pt x="25908" y="42672"/>
                  </a:lnTo>
                  <a:lnTo>
                    <a:pt x="27432" y="41148"/>
                  </a:lnTo>
                  <a:lnTo>
                    <a:pt x="30480" y="39624"/>
                  </a:lnTo>
                  <a:lnTo>
                    <a:pt x="36576" y="39624"/>
                  </a:lnTo>
                  <a:lnTo>
                    <a:pt x="38100" y="41148"/>
                  </a:lnTo>
                  <a:lnTo>
                    <a:pt x="41148" y="41148"/>
                  </a:lnTo>
                  <a:lnTo>
                    <a:pt x="44196" y="44196"/>
                  </a:lnTo>
                  <a:lnTo>
                    <a:pt x="44196" y="47244"/>
                  </a:lnTo>
                  <a:lnTo>
                    <a:pt x="45720" y="48768"/>
                  </a:lnTo>
                  <a:lnTo>
                    <a:pt x="45720" y="97637"/>
                  </a:lnTo>
                  <a:lnTo>
                    <a:pt x="64109" y="97637"/>
                  </a:lnTo>
                  <a:lnTo>
                    <a:pt x="64109" y="42672"/>
                  </a:lnTo>
                  <a:close/>
                </a:path>
                <a:path w="102869" h="99695">
                  <a:moveTo>
                    <a:pt x="102311" y="469"/>
                  </a:moveTo>
                  <a:lnTo>
                    <a:pt x="82486" y="469"/>
                  </a:lnTo>
                  <a:lnTo>
                    <a:pt x="82486" y="99542"/>
                  </a:lnTo>
                  <a:lnTo>
                    <a:pt x="102311" y="99542"/>
                  </a:lnTo>
                  <a:lnTo>
                    <a:pt x="102311" y="4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109120" y="5281707"/>
              <a:ext cx="285178" cy="9915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55440" y="5682900"/>
              <a:ext cx="559688" cy="26088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36299" y="5809583"/>
              <a:ext cx="372141" cy="53340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642389" y="6285547"/>
              <a:ext cx="665480" cy="393700"/>
            </a:xfrm>
            <a:custGeom>
              <a:avLst/>
              <a:gdLst/>
              <a:ahLst/>
              <a:cxnLst/>
              <a:rect l="l" t="t" r="r" b="b"/>
              <a:pathLst>
                <a:path w="665480" h="393700">
                  <a:moveTo>
                    <a:pt x="44284" y="16776"/>
                  </a:moveTo>
                  <a:lnTo>
                    <a:pt x="42760" y="12204"/>
                  </a:lnTo>
                  <a:lnTo>
                    <a:pt x="41236" y="9156"/>
                  </a:lnTo>
                  <a:lnTo>
                    <a:pt x="38188" y="6108"/>
                  </a:lnTo>
                  <a:lnTo>
                    <a:pt x="36664" y="4584"/>
                  </a:lnTo>
                  <a:lnTo>
                    <a:pt x="36664" y="15252"/>
                  </a:lnTo>
                  <a:lnTo>
                    <a:pt x="36664" y="32016"/>
                  </a:lnTo>
                  <a:lnTo>
                    <a:pt x="35140" y="35064"/>
                  </a:lnTo>
                  <a:lnTo>
                    <a:pt x="35140" y="38112"/>
                  </a:lnTo>
                  <a:lnTo>
                    <a:pt x="33616" y="41160"/>
                  </a:lnTo>
                  <a:lnTo>
                    <a:pt x="32092" y="42684"/>
                  </a:lnTo>
                  <a:lnTo>
                    <a:pt x="30568" y="42684"/>
                  </a:lnTo>
                  <a:lnTo>
                    <a:pt x="27520" y="45732"/>
                  </a:lnTo>
                  <a:lnTo>
                    <a:pt x="7620" y="45732"/>
                  </a:lnTo>
                  <a:lnTo>
                    <a:pt x="7620" y="6108"/>
                  </a:lnTo>
                  <a:lnTo>
                    <a:pt x="27520" y="6108"/>
                  </a:lnTo>
                  <a:lnTo>
                    <a:pt x="30568" y="7632"/>
                  </a:lnTo>
                  <a:lnTo>
                    <a:pt x="35140" y="12204"/>
                  </a:lnTo>
                  <a:lnTo>
                    <a:pt x="36664" y="15252"/>
                  </a:lnTo>
                  <a:lnTo>
                    <a:pt x="36664" y="4584"/>
                  </a:lnTo>
                  <a:lnTo>
                    <a:pt x="33616" y="1536"/>
                  </a:lnTo>
                  <a:lnTo>
                    <a:pt x="32092" y="1536"/>
                  </a:lnTo>
                  <a:lnTo>
                    <a:pt x="29044" y="12"/>
                  </a:lnTo>
                  <a:lnTo>
                    <a:pt x="0" y="12"/>
                  </a:lnTo>
                  <a:lnTo>
                    <a:pt x="0" y="51828"/>
                  </a:lnTo>
                  <a:lnTo>
                    <a:pt x="29044" y="51828"/>
                  </a:lnTo>
                  <a:lnTo>
                    <a:pt x="30568" y="50304"/>
                  </a:lnTo>
                  <a:lnTo>
                    <a:pt x="33616" y="50304"/>
                  </a:lnTo>
                  <a:lnTo>
                    <a:pt x="38188" y="45732"/>
                  </a:lnTo>
                  <a:lnTo>
                    <a:pt x="39712" y="44208"/>
                  </a:lnTo>
                  <a:lnTo>
                    <a:pt x="41236" y="41160"/>
                  </a:lnTo>
                  <a:lnTo>
                    <a:pt x="42760" y="39636"/>
                  </a:lnTo>
                  <a:lnTo>
                    <a:pt x="42760" y="36588"/>
                  </a:lnTo>
                  <a:lnTo>
                    <a:pt x="44284" y="33540"/>
                  </a:lnTo>
                  <a:lnTo>
                    <a:pt x="44284" y="16776"/>
                  </a:lnTo>
                  <a:close/>
                </a:path>
                <a:path w="665480" h="393700">
                  <a:moveTo>
                    <a:pt x="59537" y="13716"/>
                  </a:moveTo>
                  <a:lnTo>
                    <a:pt x="51917" y="13716"/>
                  </a:lnTo>
                  <a:lnTo>
                    <a:pt x="51917" y="51816"/>
                  </a:lnTo>
                  <a:lnTo>
                    <a:pt x="59537" y="51816"/>
                  </a:lnTo>
                  <a:lnTo>
                    <a:pt x="59537" y="13716"/>
                  </a:lnTo>
                  <a:close/>
                </a:path>
                <a:path w="665480" h="393700">
                  <a:moveTo>
                    <a:pt x="59537" y="0"/>
                  </a:moveTo>
                  <a:lnTo>
                    <a:pt x="51917" y="0"/>
                  </a:lnTo>
                  <a:lnTo>
                    <a:pt x="51917" y="6096"/>
                  </a:lnTo>
                  <a:lnTo>
                    <a:pt x="59537" y="6096"/>
                  </a:lnTo>
                  <a:lnTo>
                    <a:pt x="59537" y="0"/>
                  </a:lnTo>
                  <a:close/>
                </a:path>
                <a:path w="665480" h="393700">
                  <a:moveTo>
                    <a:pt x="83921" y="15151"/>
                  </a:moveTo>
                  <a:lnTo>
                    <a:pt x="80873" y="13627"/>
                  </a:lnTo>
                  <a:lnTo>
                    <a:pt x="74777" y="13627"/>
                  </a:lnTo>
                  <a:lnTo>
                    <a:pt x="73253" y="15151"/>
                  </a:lnTo>
                  <a:lnTo>
                    <a:pt x="71729" y="15151"/>
                  </a:lnTo>
                  <a:lnTo>
                    <a:pt x="70205" y="16675"/>
                  </a:lnTo>
                  <a:lnTo>
                    <a:pt x="68681" y="19723"/>
                  </a:lnTo>
                  <a:lnTo>
                    <a:pt x="68681" y="13627"/>
                  </a:lnTo>
                  <a:lnTo>
                    <a:pt x="62585" y="13627"/>
                  </a:lnTo>
                  <a:lnTo>
                    <a:pt x="62585" y="51828"/>
                  </a:lnTo>
                  <a:lnTo>
                    <a:pt x="68681" y="51828"/>
                  </a:lnTo>
                  <a:lnTo>
                    <a:pt x="68681" y="28867"/>
                  </a:lnTo>
                  <a:lnTo>
                    <a:pt x="70205" y="27343"/>
                  </a:lnTo>
                  <a:lnTo>
                    <a:pt x="70205" y="22771"/>
                  </a:lnTo>
                  <a:lnTo>
                    <a:pt x="71729" y="22771"/>
                  </a:lnTo>
                  <a:lnTo>
                    <a:pt x="73253" y="21247"/>
                  </a:lnTo>
                  <a:lnTo>
                    <a:pt x="73253" y="19723"/>
                  </a:lnTo>
                  <a:lnTo>
                    <a:pt x="79349" y="19723"/>
                  </a:lnTo>
                  <a:lnTo>
                    <a:pt x="80873" y="21247"/>
                  </a:lnTo>
                  <a:lnTo>
                    <a:pt x="83921" y="15151"/>
                  </a:lnTo>
                  <a:close/>
                </a:path>
                <a:path w="665480" h="393700">
                  <a:moveTo>
                    <a:pt x="109829" y="51828"/>
                  </a:moveTo>
                  <a:lnTo>
                    <a:pt x="108686" y="47256"/>
                  </a:lnTo>
                  <a:lnTo>
                    <a:pt x="108305" y="45732"/>
                  </a:lnTo>
                  <a:lnTo>
                    <a:pt x="106781" y="47256"/>
                  </a:lnTo>
                  <a:lnTo>
                    <a:pt x="105257" y="47256"/>
                  </a:lnTo>
                  <a:lnTo>
                    <a:pt x="103733" y="45732"/>
                  </a:lnTo>
                  <a:lnTo>
                    <a:pt x="102209" y="45732"/>
                  </a:lnTo>
                  <a:lnTo>
                    <a:pt x="102209" y="18300"/>
                  </a:lnTo>
                  <a:lnTo>
                    <a:pt x="108305" y="18300"/>
                  </a:lnTo>
                  <a:lnTo>
                    <a:pt x="108305" y="13728"/>
                  </a:lnTo>
                  <a:lnTo>
                    <a:pt x="102209" y="13728"/>
                  </a:lnTo>
                  <a:lnTo>
                    <a:pt x="102209" y="12"/>
                  </a:lnTo>
                  <a:lnTo>
                    <a:pt x="96113" y="4584"/>
                  </a:lnTo>
                  <a:lnTo>
                    <a:pt x="96113" y="13728"/>
                  </a:lnTo>
                  <a:lnTo>
                    <a:pt x="91541" y="13728"/>
                  </a:lnTo>
                  <a:lnTo>
                    <a:pt x="91541" y="18300"/>
                  </a:lnTo>
                  <a:lnTo>
                    <a:pt x="96113" y="18300"/>
                  </a:lnTo>
                  <a:lnTo>
                    <a:pt x="96113" y="48780"/>
                  </a:lnTo>
                  <a:lnTo>
                    <a:pt x="99161" y="51828"/>
                  </a:lnTo>
                  <a:lnTo>
                    <a:pt x="100685" y="51828"/>
                  </a:lnTo>
                  <a:lnTo>
                    <a:pt x="102209" y="53352"/>
                  </a:lnTo>
                  <a:lnTo>
                    <a:pt x="105257" y="53352"/>
                  </a:lnTo>
                  <a:lnTo>
                    <a:pt x="108305" y="51828"/>
                  </a:lnTo>
                  <a:lnTo>
                    <a:pt x="109829" y="51828"/>
                  </a:lnTo>
                  <a:close/>
                </a:path>
                <a:path w="665480" h="393700">
                  <a:moveTo>
                    <a:pt x="453009" y="375285"/>
                  </a:moveTo>
                  <a:lnTo>
                    <a:pt x="451485" y="372237"/>
                  </a:lnTo>
                  <a:lnTo>
                    <a:pt x="449961" y="370713"/>
                  </a:lnTo>
                  <a:lnTo>
                    <a:pt x="449199" y="369189"/>
                  </a:lnTo>
                  <a:lnTo>
                    <a:pt x="448437" y="367665"/>
                  </a:lnTo>
                  <a:lnTo>
                    <a:pt x="445389" y="366141"/>
                  </a:lnTo>
                  <a:lnTo>
                    <a:pt x="445389" y="373761"/>
                  </a:lnTo>
                  <a:lnTo>
                    <a:pt x="445389" y="381381"/>
                  </a:lnTo>
                  <a:lnTo>
                    <a:pt x="443865" y="382905"/>
                  </a:lnTo>
                  <a:lnTo>
                    <a:pt x="443865" y="384429"/>
                  </a:lnTo>
                  <a:lnTo>
                    <a:pt x="442341" y="384429"/>
                  </a:lnTo>
                  <a:lnTo>
                    <a:pt x="440817" y="385953"/>
                  </a:lnTo>
                  <a:lnTo>
                    <a:pt x="439293" y="385953"/>
                  </a:lnTo>
                  <a:lnTo>
                    <a:pt x="437769" y="387477"/>
                  </a:lnTo>
                  <a:lnTo>
                    <a:pt x="419481" y="387477"/>
                  </a:lnTo>
                  <a:lnTo>
                    <a:pt x="419481" y="369189"/>
                  </a:lnTo>
                  <a:lnTo>
                    <a:pt x="439293" y="369189"/>
                  </a:lnTo>
                  <a:lnTo>
                    <a:pt x="440817" y="370713"/>
                  </a:lnTo>
                  <a:lnTo>
                    <a:pt x="442341" y="370713"/>
                  </a:lnTo>
                  <a:lnTo>
                    <a:pt x="445389" y="373761"/>
                  </a:lnTo>
                  <a:lnTo>
                    <a:pt x="445389" y="366141"/>
                  </a:lnTo>
                  <a:lnTo>
                    <a:pt x="442341" y="364617"/>
                  </a:lnTo>
                  <a:lnTo>
                    <a:pt x="445389" y="364617"/>
                  </a:lnTo>
                  <a:lnTo>
                    <a:pt x="446151" y="363093"/>
                  </a:lnTo>
                  <a:lnTo>
                    <a:pt x="446913" y="361569"/>
                  </a:lnTo>
                  <a:lnTo>
                    <a:pt x="449961" y="358521"/>
                  </a:lnTo>
                  <a:lnTo>
                    <a:pt x="449961" y="350901"/>
                  </a:lnTo>
                  <a:lnTo>
                    <a:pt x="448437" y="349377"/>
                  </a:lnTo>
                  <a:lnTo>
                    <a:pt x="448437" y="346329"/>
                  </a:lnTo>
                  <a:lnTo>
                    <a:pt x="446913" y="344805"/>
                  </a:lnTo>
                  <a:lnTo>
                    <a:pt x="443865" y="343281"/>
                  </a:lnTo>
                  <a:lnTo>
                    <a:pt x="442341" y="341757"/>
                  </a:lnTo>
                  <a:lnTo>
                    <a:pt x="442341" y="350901"/>
                  </a:lnTo>
                  <a:lnTo>
                    <a:pt x="442341" y="360045"/>
                  </a:lnTo>
                  <a:lnTo>
                    <a:pt x="440817" y="360045"/>
                  </a:lnTo>
                  <a:lnTo>
                    <a:pt x="439293" y="361569"/>
                  </a:lnTo>
                  <a:lnTo>
                    <a:pt x="437769" y="361569"/>
                  </a:lnTo>
                  <a:lnTo>
                    <a:pt x="436245" y="363093"/>
                  </a:lnTo>
                  <a:lnTo>
                    <a:pt x="419481" y="363093"/>
                  </a:lnTo>
                  <a:lnTo>
                    <a:pt x="419481" y="346329"/>
                  </a:lnTo>
                  <a:lnTo>
                    <a:pt x="436245" y="346329"/>
                  </a:lnTo>
                  <a:lnTo>
                    <a:pt x="437769" y="347853"/>
                  </a:lnTo>
                  <a:lnTo>
                    <a:pt x="439293" y="347853"/>
                  </a:lnTo>
                  <a:lnTo>
                    <a:pt x="442341" y="350901"/>
                  </a:lnTo>
                  <a:lnTo>
                    <a:pt x="442341" y="341757"/>
                  </a:lnTo>
                  <a:lnTo>
                    <a:pt x="439293" y="340233"/>
                  </a:lnTo>
                  <a:lnTo>
                    <a:pt x="411861" y="340233"/>
                  </a:lnTo>
                  <a:lnTo>
                    <a:pt x="411861" y="393573"/>
                  </a:lnTo>
                  <a:lnTo>
                    <a:pt x="439293" y="393573"/>
                  </a:lnTo>
                  <a:lnTo>
                    <a:pt x="440817" y="392049"/>
                  </a:lnTo>
                  <a:lnTo>
                    <a:pt x="443865" y="392049"/>
                  </a:lnTo>
                  <a:lnTo>
                    <a:pt x="445389" y="390525"/>
                  </a:lnTo>
                  <a:lnTo>
                    <a:pt x="446913" y="390525"/>
                  </a:lnTo>
                  <a:lnTo>
                    <a:pt x="449961" y="387477"/>
                  </a:lnTo>
                  <a:lnTo>
                    <a:pt x="451485" y="384429"/>
                  </a:lnTo>
                  <a:lnTo>
                    <a:pt x="451485" y="382905"/>
                  </a:lnTo>
                  <a:lnTo>
                    <a:pt x="453009" y="379857"/>
                  </a:lnTo>
                  <a:lnTo>
                    <a:pt x="453009" y="375285"/>
                  </a:lnTo>
                  <a:close/>
                </a:path>
                <a:path w="665480" h="393700">
                  <a:moveTo>
                    <a:pt x="527773" y="379869"/>
                  </a:moveTo>
                  <a:lnTo>
                    <a:pt x="521677" y="379869"/>
                  </a:lnTo>
                  <a:lnTo>
                    <a:pt x="520153" y="382917"/>
                  </a:lnTo>
                  <a:lnTo>
                    <a:pt x="520153" y="384441"/>
                  </a:lnTo>
                  <a:lnTo>
                    <a:pt x="517017" y="385965"/>
                  </a:lnTo>
                  <a:lnTo>
                    <a:pt x="513969" y="389013"/>
                  </a:lnTo>
                  <a:lnTo>
                    <a:pt x="507873" y="389013"/>
                  </a:lnTo>
                  <a:lnTo>
                    <a:pt x="504825" y="387489"/>
                  </a:lnTo>
                  <a:lnTo>
                    <a:pt x="503301" y="385965"/>
                  </a:lnTo>
                  <a:lnTo>
                    <a:pt x="500253" y="379869"/>
                  </a:lnTo>
                  <a:lnTo>
                    <a:pt x="500253" y="369201"/>
                  </a:lnTo>
                  <a:lnTo>
                    <a:pt x="501777" y="364629"/>
                  </a:lnTo>
                  <a:lnTo>
                    <a:pt x="506349" y="360057"/>
                  </a:lnTo>
                  <a:lnTo>
                    <a:pt x="515493" y="360057"/>
                  </a:lnTo>
                  <a:lnTo>
                    <a:pt x="520153" y="364629"/>
                  </a:lnTo>
                  <a:lnTo>
                    <a:pt x="520153" y="367677"/>
                  </a:lnTo>
                  <a:lnTo>
                    <a:pt x="526249" y="366153"/>
                  </a:lnTo>
                  <a:lnTo>
                    <a:pt x="526249" y="363105"/>
                  </a:lnTo>
                  <a:lnTo>
                    <a:pt x="524725" y="360057"/>
                  </a:lnTo>
                  <a:lnTo>
                    <a:pt x="521677" y="357009"/>
                  </a:lnTo>
                  <a:lnTo>
                    <a:pt x="515493" y="353961"/>
                  </a:lnTo>
                  <a:lnTo>
                    <a:pt x="507873" y="353961"/>
                  </a:lnTo>
                  <a:lnTo>
                    <a:pt x="498729" y="358533"/>
                  </a:lnTo>
                  <a:lnTo>
                    <a:pt x="497205" y="360057"/>
                  </a:lnTo>
                  <a:lnTo>
                    <a:pt x="495681" y="363093"/>
                  </a:lnTo>
                  <a:lnTo>
                    <a:pt x="494157" y="361569"/>
                  </a:lnTo>
                  <a:lnTo>
                    <a:pt x="494157" y="360045"/>
                  </a:lnTo>
                  <a:lnTo>
                    <a:pt x="492633" y="358521"/>
                  </a:lnTo>
                  <a:lnTo>
                    <a:pt x="492633" y="356997"/>
                  </a:lnTo>
                  <a:lnTo>
                    <a:pt x="491109" y="355473"/>
                  </a:lnTo>
                  <a:lnTo>
                    <a:pt x="488061" y="355473"/>
                  </a:lnTo>
                  <a:lnTo>
                    <a:pt x="486537" y="353949"/>
                  </a:lnTo>
                  <a:lnTo>
                    <a:pt x="474345" y="353949"/>
                  </a:lnTo>
                  <a:lnTo>
                    <a:pt x="471297" y="355473"/>
                  </a:lnTo>
                  <a:lnTo>
                    <a:pt x="469773" y="356997"/>
                  </a:lnTo>
                  <a:lnTo>
                    <a:pt x="466725" y="356997"/>
                  </a:lnTo>
                  <a:lnTo>
                    <a:pt x="466725" y="360045"/>
                  </a:lnTo>
                  <a:lnTo>
                    <a:pt x="463677" y="363093"/>
                  </a:lnTo>
                  <a:lnTo>
                    <a:pt x="463677" y="366141"/>
                  </a:lnTo>
                  <a:lnTo>
                    <a:pt x="469773" y="366141"/>
                  </a:lnTo>
                  <a:lnTo>
                    <a:pt x="469773" y="364617"/>
                  </a:lnTo>
                  <a:lnTo>
                    <a:pt x="471297" y="361569"/>
                  </a:lnTo>
                  <a:lnTo>
                    <a:pt x="472821" y="361569"/>
                  </a:lnTo>
                  <a:lnTo>
                    <a:pt x="474345" y="360045"/>
                  </a:lnTo>
                  <a:lnTo>
                    <a:pt x="485013" y="360045"/>
                  </a:lnTo>
                  <a:lnTo>
                    <a:pt x="489585" y="364617"/>
                  </a:lnTo>
                  <a:lnTo>
                    <a:pt x="489585" y="367665"/>
                  </a:lnTo>
                  <a:lnTo>
                    <a:pt x="488061" y="369189"/>
                  </a:lnTo>
                  <a:lnTo>
                    <a:pt x="488061" y="373761"/>
                  </a:lnTo>
                  <a:lnTo>
                    <a:pt x="488061" y="382905"/>
                  </a:lnTo>
                  <a:lnTo>
                    <a:pt x="481965" y="389001"/>
                  </a:lnTo>
                  <a:lnTo>
                    <a:pt x="472821" y="389001"/>
                  </a:lnTo>
                  <a:lnTo>
                    <a:pt x="469773" y="385953"/>
                  </a:lnTo>
                  <a:lnTo>
                    <a:pt x="469773" y="379857"/>
                  </a:lnTo>
                  <a:lnTo>
                    <a:pt x="471297" y="378333"/>
                  </a:lnTo>
                  <a:lnTo>
                    <a:pt x="472821" y="378333"/>
                  </a:lnTo>
                  <a:lnTo>
                    <a:pt x="474345" y="376809"/>
                  </a:lnTo>
                  <a:lnTo>
                    <a:pt x="478917" y="376809"/>
                  </a:lnTo>
                  <a:lnTo>
                    <a:pt x="483489" y="375285"/>
                  </a:lnTo>
                  <a:lnTo>
                    <a:pt x="486537" y="375285"/>
                  </a:lnTo>
                  <a:lnTo>
                    <a:pt x="488061" y="373761"/>
                  </a:lnTo>
                  <a:lnTo>
                    <a:pt x="488061" y="369189"/>
                  </a:lnTo>
                  <a:lnTo>
                    <a:pt x="486537" y="369189"/>
                  </a:lnTo>
                  <a:lnTo>
                    <a:pt x="481965" y="370713"/>
                  </a:lnTo>
                  <a:lnTo>
                    <a:pt x="477393" y="370713"/>
                  </a:lnTo>
                  <a:lnTo>
                    <a:pt x="474345" y="372237"/>
                  </a:lnTo>
                  <a:lnTo>
                    <a:pt x="469773" y="372237"/>
                  </a:lnTo>
                  <a:lnTo>
                    <a:pt x="468249" y="373761"/>
                  </a:lnTo>
                  <a:lnTo>
                    <a:pt x="466725" y="373761"/>
                  </a:lnTo>
                  <a:lnTo>
                    <a:pt x="463677" y="376809"/>
                  </a:lnTo>
                  <a:lnTo>
                    <a:pt x="463677" y="378333"/>
                  </a:lnTo>
                  <a:lnTo>
                    <a:pt x="462153" y="379857"/>
                  </a:lnTo>
                  <a:lnTo>
                    <a:pt x="462153" y="385953"/>
                  </a:lnTo>
                  <a:lnTo>
                    <a:pt x="463677" y="389001"/>
                  </a:lnTo>
                  <a:lnTo>
                    <a:pt x="468249" y="393573"/>
                  </a:lnTo>
                  <a:lnTo>
                    <a:pt x="481965" y="393573"/>
                  </a:lnTo>
                  <a:lnTo>
                    <a:pt x="485013" y="392049"/>
                  </a:lnTo>
                  <a:lnTo>
                    <a:pt x="486537" y="390525"/>
                  </a:lnTo>
                  <a:lnTo>
                    <a:pt x="489585" y="389001"/>
                  </a:lnTo>
                  <a:lnTo>
                    <a:pt x="489585" y="392049"/>
                  </a:lnTo>
                  <a:lnTo>
                    <a:pt x="491109" y="393573"/>
                  </a:lnTo>
                  <a:lnTo>
                    <a:pt x="497205" y="393573"/>
                  </a:lnTo>
                  <a:lnTo>
                    <a:pt x="497205" y="392049"/>
                  </a:lnTo>
                  <a:lnTo>
                    <a:pt x="495681" y="390525"/>
                  </a:lnTo>
                  <a:lnTo>
                    <a:pt x="495681" y="385965"/>
                  </a:lnTo>
                  <a:lnTo>
                    <a:pt x="501777" y="392061"/>
                  </a:lnTo>
                  <a:lnTo>
                    <a:pt x="506349" y="393585"/>
                  </a:lnTo>
                  <a:lnTo>
                    <a:pt x="518629" y="393585"/>
                  </a:lnTo>
                  <a:lnTo>
                    <a:pt x="524725" y="387489"/>
                  </a:lnTo>
                  <a:lnTo>
                    <a:pt x="526249" y="384441"/>
                  </a:lnTo>
                  <a:lnTo>
                    <a:pt x="527773" y="379869"/>
                  </a:lnTo>
                  <a:close/>
                </a:path>
                <a:path w="665480" h="393700">
                  <a:moveTo>
                    <a:pt x="581126" y="367665"/>
                  </a:moveTo>
                  <a:lnTo>
                    <a:pt x="579602" y="363093"/>
                  </a:lnTo>
                  <a:lnTo>
                    <a:pt x="576554" y="360045"/>
                  </a:lnTo>
                  <a:lnTo>
                    <a:pt x="575030" y="357759"/>
                  </a:lnTo>
                  <a:lnTo>
                    <a:pt x="575030" y="367665"/>
                  </a:lnTo>
                  <a:lnTo>
                    <a:pt x="575030" y="370713"/>
                  </a:lnTo>
                  <a:lnTo>
                    <a:pt x="553694" y="370713"/>
                  </a:lnTo>
                  <a:lnTo>
                    <a:pt x="553694" y="367665"/>
                  </a:lnTo>
                  <a:lnTo>
                    <a:pt x="555218" y="364617"/>
                  </a:lnTo>
                  <a:lnTo>
                    <a:pt x="556742" y="363093"/>
                  </a:lnTo>
                  <a:lnTo>
                    <a:pt x="558266" y="360045"/>
                  </a:lnTo>
                  <a:lnTo>
                    <a:pt x="570458" y="360045"/>
                  </a:lnTo>
                  <a:lnTo>
                    <a:pt x="571982" y="363093"/>
                  </a:lnTo>
                  <a:lnTo>
                    <a:pt x="573506" y="364617"/>
                  </a:lnTo>
                  <a:lnTo>
                    <a:pt x="575030" y="367665"/>
                  </a:lnTo>
                  <a:lnTo>
                    <a:pt x="575030" y="357759"/>
                  </a:lnTo>
                  <a:lnTo>
                    <a:pt x="573506" y="355473"/>
                  </a:lnTo>
                  <a:lnTo>
                    <a:pt x="568934" y="353949"/>
                  </a:lnTo>
                  <a:lnTo>
                    <a:pt x="558266" y="353949"/>
                  </a:lnTo>
                  <a:lnTo>
                    <a:pt x="555218" y="355473"/>
                  </a:lnTo>
                  <a:lnTo>
                    <a:pt x="552157" y="358533"/>
                  </a:lnTo>
                  <a:lnTo>
                    <a:pt x="552157" y="355485"/>
                  </a:lnTo>
                  <a:lnTo>
                    <a:pt x="550633" y="355485"/>
                  </a:lnTo>
                  <a:lnTo>
                    <a:pt x="550633" y="360057"/>
                  </a:lnTo>
                  <a:lnTo>
                    <a:pt x="547598" y="363093"/>
                  </a:lnTo>
                  <a:lnTo>
                    <a:pt x="546074" y="367665"/>
                  </a:lnTo>
                  <a:lnTo>
                    <a:pt x="546074" y="381381"/>
                  </a:lnTo>
                  <a:lnTo>
                    <a:pt x="547598" y="385953"/>
                  </a:lnTo>
                  <a:lnTo>
                    <a:pt x="549135" y="387489"/>
                  </a:lnTo>
                  <a:lnTo>
                    <a:pt x="546061" y="387489"/>
                  </a:lnTo>
                  <a:lnTo>
                    <a:pt x="546061" y="360057"/>
                  </a:lnTo>
                  <a:lnTo>
                    <a:pt x="550633" y="360057"/>
                  </a:lnTo>
                  <a:lnTo>
                    <a:pt x="550633" y="355485"/>
                  </a:lnTo>
                  <a:lnTo>
                    <a:pt x="546061" y="355485"/>
                  </a:lnTo>
                  <a:lnTo>
                    <a:pt x="546061" y="341769"/>
                  </a:lnTo>
                  <a:lnTo>
                    <a:pt x="538441" y="344817"/>
                  </a:lnTo>
                  <a:lnTo>
                    <a:pt x="538441" y="355485"/>
                  </a:lnTo>
                  <a:lnTo>
                    <a:pt x="533869" y="355485"/>
                  </a:lnTo>
                  <a:lnTo>
                    <a:pt x="533869" y="360057"/>
                  </a:lnTo>
                  <a:lnTo>
                    <a:pt x="538441" y="360057"/>
                  </a:lnTo>
                  <a:lnTo>
                    <a:pt x="538441" y="385965"/>
                  </a:lnTo>
                  <a:lnTo>
                    <a:pt x="539965" y="389013"/>
                  </a:lnTo>
                  <a:lnTo>
                    <a:pt x="539965" y="390537"/>
                  </a:lnTo>
                  <a:lnTo>
                    <a:pt x="541489" y="392061"/>
                  </a:lnTo>
                  <a:lnTo>
                    <a:pt x="543013" y="392061"/>
                  </a:lnTo>
                  <a:lnTo>
                    <a:pt x="544537" y="393585"/>
                  </a:lnTo>
                  <a:lnTo>
                    <a:pt x="553681" y="393585"/>
                  </a:lnTo>
                  <a:lnTo>
                    <a:pt x="553161" y="391528"/>
                  </a:lnTo>
                  <a:lnTo>
                    <a:pt x="553694" y="392049"/>
                  </a:lnTo>
                  <a:lnTo>
                    <a:pt x="558266" y="393573"/>
                  </a:lnTo>
                  <a:lnTo>
                    <a:pt x="571982" y="393573"/>
                  </a:lnTo>
                  <a:lnTo>
                    <a:pt x="575030" y="390525"/>
                  </a:lnTo>
                  <a:lnTo>
                    <a:pt x="578078" y="389001"/>
                  </a:lnTo>
                  <a:lnTo>
                    <a:pt x="579602" y="385953"/>
                  </a:lnTo>
                  <a:lnTo>
                    <a:pt x="581126" y="381381"/>
                  </a:lnTo>
                  <a:lnTo>
                    <a:pt x="575030" y="381381"/>
                  </a:lnTo>
                  <a:lnTo>
                    <a:pt x="573506" y="384429"/>
                  </a:lnTo>
                  <a:lnTo>
                    <a:pt x="570458" y="387477"/>
                  </a:lnTo>
                  <a:lnTo>
                    <a:pt x="568934" y="387477"/>
                  </a:lnTo>
                  <a:lnTo>
                    <a:pt x="567410" y="389001"/>
                  </a:lnTo>
                  <a:lnTo>
                    <a:pt x="561314" y="389001"/>
                  </a:lnTo>
                  <a:lnTo>
                    <a:pt x="558266" y="387477"/>
                  </a:lnTo>
                  <a:lnTo>
                    <a:pt x="553694" y="382905"/>
                  </a:lnTo>
                  <a:lnTo>
                    <a:pt x="553694" y="375285"/>
                  </a:lnTo>
                  <a:lnTo>
                    <a:pt x="581126" y="375285"/>
                  </a:lnTo>
                  <a:lnTo>
                    <a:pt x="581126" y="370713"/>
                  </a:lnTo>
                  <a:lnTo>
                    <a:pt x="581126" y="367665"/>
                  </a:lnTo>
                  <a:close/>
                </a:path>
                <a:path w="665480" h="393700">
                  <a:moveTo>
                    <a:pt x="611593" y="356997"/>
                  </a:moveTo>
                  <a:lnTo>
                    <a:pt x="608545" y="355473"/>
                  </a:lnTo>
                  <a:lnTo>
                    <a:pt x="607021" y="353949"/>
                  </a:lnTo>
                  <a:lnTo>
                    <a:pt x="600925" y="353949"/>
                  </a:lnTo>
                  <a:lnTo>
                    <a:pt x="600925" y="355473"/>
                  </a:lnTo>
                  <a:lnTo>
                    <a:pt x="597877" y="358521"/>
                  </a:lnTo>
                  <a:lnTo>
                    <a:pt x="596353" y="361569"/>
                  </a:lnTo>
                  <a:lnTo>
                    <a:pt x="596353" y="355473"/>
                  </a:lnTo>
                  <a:lnTo>
                    <a:pt x="590257" y="355473"/>
                  </a:lnTo>
                  <a:lnTo>
                    <a:pt x="590257" y="393573"/>
                  </a:lnTo>
                  <a:lnTo>
                    <a:pt x="596353" y="393573"/>
                  </a:lnTo>
                  <a:lnTo>
                    <a:pt x="596353" y="367665"/>
                  </a:lnTo>
                  <a:lnTo>
                    <a:pt x="597877" y="366141"/>
                  </a:lnTo>
                  <a:lnTo>
                    <a:pt x="597877" y="364617"/>
                  </a:lnTo>
                  <a:lnTo>
                    <a:pt x="600925" y="361569"/>
                  </a:lnTo>
                  <a:lnTo>
                    <a:pt x="608545" y="361569"/>
                  </a:lnTo>
                  <a:lnTo>
                    <a:pt x="611593" y="356997"/>
                  </a:lnTo>
                  <a:close/>
                </a:path>
                <a:path w="665480" h="393700">
                  <a:moveTo>
                    <a:pt x="617689" y="355473"/>
                  </a:moveTo>
                  <a:lnTo>
                    <a:pt x="611593" y="355473"/>
                  </a:lnTo>
                  <a:lnTo>
                    <a:pt x="611593" y="356997"/>
                  </a:lnTo>
                  <a:lnTo>
                    <a:pt x="611593" y="393573"/>
                  </a:lnTo>
                  <a:lnTo>
                    <a:pt x="617689" y="393573"/>
                  </a:lnTo>
                  <a:lnTo>
                    <a:pt x="617689" y="355473"/>
                  </a:lnTo>
                  <a:close/>
                </a:path>
                <a:path w="665480" h="393700">
                  <a:moveTo>
                    <a:pt x="617689" y="340233"/>
                  </a:moveTo>
                  <a:lnTo>
                    <a:pt x="611593" y="340233"/>
                  </a:lnTo>
                  <a:lnTo>
                    <a:pt x="611593" y="347853"/>
                  </a:lnTo>
                  <a:lnTo>
                    <a:pt x="617689" y="347853"/>
                  </a:lnTo>
                  <a:lnTo>
                    <a:pt x="617689" y="340233"/>
                  </a:lnTo>
                  <a:close/>
                </a:path>
                <a:path w="665480" h="393700">
                  <a:moveTo>
                    <a:pt x="665035" y="392049"/>
                  </a:moveTo>
                  <a:lnTo>
                    <a:pt x="663511" y="390525"/>
                  </a:lnTo>
                  <a:lnTo>
                    <a:pt x="663511" y="363093"/>
                  </a:lnTo>
                  <a:lnTo>
                    <a:pt x="661987" y="361569"/>
                  </a:lnTo>
                  <a:lnTo>
                    <a:pt x="661987" y="360045"/>
                  </a:lnTo>
                  <a:lnTo>
                    <a:pt x="660463" y="358521"/>
                  </a:lnTo>
                  <a:lnTo>
                    <a:pt x="660463" y="356997"/>
                  </a:lnTo>
                  <a:lnTo>
                    <a:pt x="658939" y="355473"/>
                  </a:lnTo>
                  <a:lnTo>
                    <a:pt x="655891" y="355473"/>
                  </a:lnTo>
                  <a:lnTo>
                    <a:pt x="654367" y="353949"/>
                  </a:lnTo>
                  <a:lnTo>
                    <a:pt x="642175" y="353949"/>
                  </a:lnTo>
                  <a:lnTo>
                    <a:pt x="639025" y="355473"/>
                  </a:lnTo>
                  <a:lnTo>
                    <a:pt x="637501" y="356997"/>
                  </a:lnTo>
                  <a:lnTo>
                    <a:pt x="635977" y="356997"/>
                  </a:lnTo>
                  <a:lnTo>
                    <a:pt x="634453" y="360045"/>
                  </a:lnTo>
                  <a:lnTo>
                    <a:pt x="631405" y="363093"/>
                  </a:lnTo>
                  <a:lnTo>
                    <a:pt x="631405" y="366141"/>
                  </a:lnTo>
                  <a:lnTo>
                    <a:pt x="637501" y="366141"/>
                  </a:lnTo>
                  <a:lnTo>
                    <a:pt x="637501" y="364617"/>
                  </a:lnTo>
                  <a:lnTo>
                    <a:pt x="639025" y="361569"/>
                  </a:lnTo>
                  <a:lnTo>
                    <a:pt x="640651" y="361569"/>
                  </a:lnTo>
                  <a:lnTo>
                    <a:pt x="642175" y="360045"/>
                  </a:lnTo>
                  <a:lnTo>
                    <a:pt x="652843" y="360045"/>
                  </a:lnTo>
                  <a:lnTo>
                    <a:pt x="657415" y="364617"/>
                  </a:lnTo>
                  <a:lnTo>
                    <a:pt x="657415" y="369189"/>
                  </a:lnTo>
                  <a:lnTo>
                    <a:pt x="657415" y="373761"/>
                  </a:lnTo>
                  <a:lnTo>
                    <a:pt x="657415" y="379857"/>
                  </a:lnTo>
                  <a:lnTo>
                    <a:pt x="655891" y="381381"/>
                  </a:lnTo>
                  <a:lnTo>
                    <a:pt x="655891" y="382905"/>
                  </a:lnTo>
                  <a:lnTo>
                    <a:pt x="649795" y="389001"/>
                  </a:lnTo>
                  <a:lnTo>
                    <a:pt x="640651" y="389001"/>
                  </a:lnTo>
                  <a:lnTo>
                    <a:pt x="639025" y="387477"/>
                  </a:lnTo>
                  <a:lnTo>
                    <a:pt x="637501" y="385953"/>
                  </a:lnTo>
                  <a:lnTo>
                    <a:pt x="637501" y="379857"/>
                  </a:lnTo>
                  <a:lnTo>
                    <a:pt x="639025" y="378333"/>
                  </a:lnTo>
                  <a:lnTo>
                    <a:pt x="640651" y="378333"/>
                  </a:lnTo>
                  <a:lnTo>
                    <a:pt x="642175" y="376809"/>
                  </a:lnTo>
                  <a:lnTo>
                    <a:pt x="646747" y="376809"/>
                  </a:lnTo>
                  <a:lnTo>
                    <a:pt x="651319" y="375285"/>
                  </a:lnTo>
                  <a:lnTo>
                    <a:pt x="654367" y="375285"/>
                  </a:lnTo>
                  <a:lnTo>
                    <a:pt x="657415" y="373761"/>
                  </a:lnTo>
                  <a:lnTo>
                    <a:pt x="657415" y="369189"/>
                  </a:lnTo>
                  <a:lnTo>
                    <a:pt x="654367" y="369189"/>
                  </a:lnTo>
                  <a:lnTo>
                    <a:pt x="649795" y="370713"/>
                  </a:lnTo>
                  <a:lnTo>
                    <a:pt x="645223" y="370713"/>
                  </a:lnTo>
                  <a:lnTo>
                    <a:pt x="642175" y="372237"/>
                  </a:lnTo>
                  <a:lnTo>
                    <a:pt x="637501" y="372237"/>
                  </a:lnTo>
                  <a:lnTo>
                    <a:pt x="635977" y="373761"/>
                  </a:lnTo>
                  <a:lnTo>
                    <a:pt x="634453" y="373761"/>
                  </a:lnTo>
                  <a:lnTo>
                    <a:pt x="631405" y="376809"/>
                  </a:lnTo>
                  <a:lnTo>
                    <a:pt x="631405" y="378333"/>
                  </a:lnTo>
                  <a:lnTo>
                    <a:pt x="629881" y="379857"/>
                  </a:lnTo>
                  <a:lnTo>
                    <a:pt x="629881" y="385953"/>
                  </a:lnTo>
                  <a:lnTo>
                    <a:pt x="631405" y="389001"/>
                  </a:lnTo>
                  <a:lnTo>
                    <a:pt x="635977" y="393573"/>
                  </a:lnTo>
                  <a:lnTo>
                    <a:pt x="649795" y="393573"/>
                  </a:lnTo>
                  <a:lnTo>
                    <a:pt x="652843" y="392049"/>
                  </a:lnTo>
                  <a:lnTo>
                    <a:pt x="654367" y="390525"/>
                  </a:lnTo>
                  <a:lnTo>
                    <a:pt x="657415" y="389001"/>
                  </a:lnTo>
                  <a:lnTo>
                    <a:pt x="657415" y="392049"/>
                  </a:lnTo>
                  <a:lnTo>
                    <a:pt x="658939" y="393573"/>
                  </a:lnTo>
                  <a:lnTo>
                    <a:pt x="665035" y="393573"/>
                  </a:lnTo>
                  <a:lnTo>
                    <a:pt x="665035" y="39204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3" name="object 73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40663" y="1067942"/>
            <a:ext cx="1676590" cy="157162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2473642" y="1066419"/>
            <a:ext cx="1885314" cy="158750"/>
            <a:chOff x="2473642" y="1066419"/>
            <a:chExt cx="1885314" cy="158750"/>
          </a:xfrm>
        </p:grpSpPr>
        <p:pic>
          <p:nvPicPr>
            <p:cNvPr id="75" name="object 7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473642" y="1066419"/>
              <a:ext cx="1842420" cy="15868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4340351" y="1171956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5">
                  <a:moveTo>
                    <a:pt x="18288" y="18287"/>
                  </a:moveTo>
                  <a:lnTo>
                    <a:pt x="0" y="18287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828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4410646" y="1067942"/>
            <a:ext cx="648335" cy="157480"/>
            <a:chOff x="4410646" y="1067942"/>
            <a:chExt cx="648335" cy="157480"/>
          </a:xfrm>
        </p:grpSpPr>
        <p:sp>
          <p:nvSpPr>
            <p:cNvPr id="78" name="object 78"/>
            <p:cNvSpPr/>
            <p:nvPr/>
          </p:nvSpPr>
          <p:spPr>
            <a:xfrm>
              <a:off x="4410634" y="1067942"/>
              <a:ext cx="553720" cy="157480"/>
            </a:xfrm>
            <a:custGeom>
              <a:avLst/>
              <a:gdLst/>
              <a:ahLst/>
              <a:cxnLst/>
              <a:rect l="l" t="t" r="r" b="b"/>
              <a:pathLst>
                <a:path w="553720" h="157480">
                  <a:moveTo>
                    <a:pt x="112877" y="120497"/>
                  </a:moveTo>
                  <a:lnTo>
                    <a:pt x="98044" y="83921"/>
                  </a:lnTo>
                  <a:lnTo>
                    <a:pt x="93103" y="71729"/>
                  </a:lnTo>
                  <a:lnTo>
                    <a:pt x="76200" y="30060"/>
                  </a:lnTo>
                  <a:lnTo>
                    <a:pt x="76200" y="71729"/>
                  </a:lnTo>
                  <a:lnTo>
                    <a:pt x="35052" y="71729"/>
                  </a:lnTo>
                  <a:lnTo>
                    <a:pt x="47244" y="36576"/>
                  </a:lnTo>
                  <a:lnTo>
                    <a:pt x="53340" y="21336"/>
                  </a:lnTo>
                  <a:lnTo>
                    <a:pt x="54864" y="13716"/>
                  </a:lnTo>
                  <a:lnTo>
                    <a:pt x="56273" y="18605"/>
                  </a:lnTo>
                  <a:lnTo>
                    <a:pt x="60223" y="30657"/>
                  </a:lnTo>
                  <a:lnTo>
                    <a:pt x="62484" y="38100"/>
                  </a:lnTo>
                  <a:lnTo>
                    <a:pt x="76200" y="71729"/>
                  </a:lnTo>
                  <a:lnTo>
                    <a:pt x="76200" y="30060"/>
                  </a:lnTo>
                  <a:lnTo>
                    <a:pt x="69570" y="13716"/>
                  </a:lnTo>
                  <a:lnTo>
                    <a:pt x="64008" y="0"/>
                  </a:lnTo>
                  <a:lnTo>
                    <a:pt x="45720" y="0"/>
                  </a:lnTo>
                  <a:lnTo>
                    <a:pt x="0" y="120497"/>
                  </a:lnTo>
                  <a:lnTo>
                    <a:pt x="16764" y="120497"/>
                  </a:lnTo>
                  <a:lnTo>
                    <a:pt x="30480" y="83921"/>
                  </a:lnTo>
                  <a:lnTo>
                    <a:pt x="80772" y="83921"/>
                  </a:lnTo>
                  <a:lnTo>
                    <a:pt x="94589" y="120497"/>
                  </a:lnTo>
                  <a:lnTo>
                    <a:pt x="112877" y="120497"/>
                  </a:lnTo>
                  <a:close/>
                </a:path>
                <a:path w="553720" h="157480">
                  <a:moveTo>
                    <a:pt x="141554" y="381"/>
                  </a:moveTo>
                  <a:lnTo>
                    <a:pt x="126314" y="381"/>
                  </a:lnTo>
                  <a:lnTo>
                    <a:pt x="126314" y="122301"/>
                  </a:lnTo>
                  <a:lnTo>
                    <a:pt x="141554" y="122301"/>
                  </a:lnTo>
                  <a:lnTo>
                    <a:pt x="141554" y="381"/>
                  </a:lnTo>
                  <a:close/>
                </a:path>
                <a:path w="553720" h="157480">
                  <a:moveTo>
                    <a:pt x="192125" y="120497"/>
                  </a:moveTo>
                  <a:lnTo>
                    <a:pt x="190601" y="108305"/>
                  </a:lnTo>
                  <a:lnTo>
                    <a:pt x="179933" y="108305"/>
                  </a:lnTo>
                  <a:lnTo>
                    <a:pt x="178409" y="106781"/>
                  </a:lnTo>
                  <a:lnTo>
                    <a:pt x="176885" y="106781"/>
                  </a:lnTo>
                  <a:lnTo>
                    <a:pt x="176885" y="103733"/>
                  </a:lnTo>
                  <a:lnTo>
                    <a:pt x="175361" y="103733"/>
                  </a:lnTo>
                  <a:lnTo>
                    <a:pt x="175361" y="45720"/>
                  </a:lnTo>
                  <a:lnTo>
                    <a:pt x="190601" y="45720"/>
                  </a:lnTo>
                  <a:lnTo>
                    <a:pt x="190601" y="33528"/>
                  </a:lnTo>
                  <a:lnTo>
                    <a:pt x="175361" y="33528"/>
                  </a:lnTo>
                  <a:lnTo>
                    <a:pt x="175361" y="3048"/>
                  </a:lnTo>
                  <a:lnTo>
                    <a:pt x="160121" y="12192"/>
                  </a:lnTo>
                  <a:lnTo>
                    <a:pt x="160121" y="33528"/>
                  </a:lnTo>
                  <a:lnTo>
                    <a:pt x="149453" y="33528"/>
                  </a:lnTo>
                  <a:lnTo>
                    <a:pt x="149453" y="45720"/>
                  </a:lnTo>
                  <a:lnTo>
                    <a:pt x="160121" y="45720"/>
                  </a:lnTo>
                  <a:lnTo>
                    <a:pt x="160121" y="103733"/>
                  </a:lnTo>
                  <a:lnTo>
                    <a:pt x="161645" y="109829"/>
                  </a:lnTo>
                  <a:lnTo>
                    <a:pt x="163169" y="112877"/>
                  </a:lnTo>
                  <a:lnTo>
                    <a:pt x="163169" y="115925"/>
                  </a:lnTo>
                  <a:lnTo>
                    <a:pt x="169265" y="118973"/>
                  </a:lnTo>
                  <a:lnTo>
                    <a:pt x="172313" y="122021"/>
                  </a:lnTo>
                  <a:lnTo>
                    <a:pt x="189077" y="122021"/>
                  </a:lnTo>
                  <a:lnTo>
                    <a:pt x="192125" y="120497"/>
                  </a:lnTo>
                  <a:close/>
                </a:path>
                <a:path w="553720" h="157480">
                  <a:moveTo>
                    <a:pt x="282130" y="56388"/>
                  </a:moveTo>
                  <a:lnTo>
                    <a:pt x="257657" y="32004"/>
                  </a:lnTo>
                  <a:lnTo>
                    <a:pt x="251561" y="32004"/>
                  </a:lnTo>
                  <a:lnTo>
                    <a:pt x="243865" y="32626"/>
                  </a:lnTo>
                  <a:lnTo>
                    <a:pt x="236893" y="34671"/>
                  </a:lnTo>
                  <a:lnTo>
                    <a:pt x="230771" y="38442"/>
                  </a:lnTo>
                  <a:lnTo>
                    <a:pt x="225653" y="44196"/>
                  </a:lnTo>
                  <a:lnTo>
                    <a:pt x="225653" y="0"/>
                  </a:lnTo>
                  <a:lnTo>
                    <a:pt x="210413" y="0"/>
                  </a:lnTo>
                  <a:lnTo>
                    <a:pt x="210413" y="120497"/>
                  </a:lnTo>
                  <a:lnTo>
                    <a:pt x="225653" y="120497"/>
                  </a:lnTo>
                  <a:lnTo>
                    <a:pt x="225653" y="60960"/>
                  </a:lnTo>
                  <a:lnTo>
                    <a:pt x="228701" y="56388"/>
                  </a:lnTo>
                  <a:lnTo>
                    <a:pt x="231749" y="50292"/>
                  </a:lnTo>
                  <a:lnTo>
                    <a:pt x="236321" y="47244"/>
                  </a:lnTo>
                  <a:lnTo>
                    <a:pt x="239369" y="45720"/>
                  </a:lnTo>
                  <a:lnTo>
                    <a:pt x="243941" y="44196"/>
                  </a:lnTo>
                  <a:lnTo>
                    <a:pt x="254609" y="44196"/>
                  </a:lnTo>
                  <a:lnTo>
                    <a:pt x="259181" y="45720"/>
                  </a:lnTo>
                  <a:lnTo>
                    <a:pt x="262318" y="48768"/>
                  </a:lnTo>
                  <a:lnTo>
                    <a:pt x="265366" y="53340"/>
                  </a:lnTo>
                  <a:lnTo>
                    <a:pt x="266890" y="57912"/>
                  </a:lnTo>
                  <a:lnTo>
                    <a:pt x="266890" y="120497"/>
                  </a:lnTo>
                  <a:lnTo>
                    <a:pt x="282130" y="120497"/>
                  </a:lnTo>
                  <a:lnTo>
                    <a:pt x="282130" y="56388"/>
                  </a:lnTo>
                  <a:close/>
                </a:path>
                <a:path w="553720" h="157480">
                  <a:moveTo>
                    <a:pt x="381203" y="76301"/>
                  </a:moveTo>
                  <a:lnTo>
                    <a:pt x="365963" y="41300"/>
                  </a:lnTo>
                  <a:lnTo>
                    <a:pt x="365963" y="76301"/>
                  </a:lnTo>
                  <a:lnTo>
                    <a:pt x="365861" y="77825"/>
                  </a:lnTo>
                  <a:lnTo>
                    <a:pt x="365404" y="84632"/>
                  </a:lnTo>
                  <a:lnTo>
                    <a:pt x="363867" y="91541"/>
                  </a:lnTo>
                  <a:lnTo>
                    <a:pt x="363778" y="91732"/>
                  </a:lnTo>
                  <a:lnTo>
                    <a:pt x="361454" y="97307"/>
                  </a:lnTo>
                  <a:lnTo>
                    <a:pt x="358343" y="102209"/>
                  </a:lnTo>
                  <a:lnTo>
                    <a:pt x="353771" y="108305"/>
                  </a:lnTo>
                  <a:lnTo>
                    <a:pt x="347675" y="111353"/>
                  </a:lnTo>
                  <a:lnTo>
                    <a:pt x="332435" y="111353"/>
                  </a:lnTo>
                  <a:lnTo>
                    <a:pt x="326339" y="108305"/>
                  </a:lnTo>
                  <a:lnTo>
                    <a:pt x="321767" y="102209"/>
                  </a:lnTo>
                  <a:lnTo>
                    <a:pt x="318630" y="97307"/>
                  </a:lnTo>
                  <a:lnTo>
                    <a:pt x="318541" y="97091"/>
                  </a:lnTo>
                  <a:lnTo>
                    <a:pt x="318452" y="96875"/>
                  </a:lnTo>
                  <a:lnTo>
                    <a:pt x="314147" y="77825"/>
                  </a:lnTo>
                  <a:lnTo>
                    <a:pt x="314236" y="76301"/>
                  </a:lnTo>
                  <a:lnTo>
                    <a:pt x="332435" y="44196"/>
                  </a:lnTo>
                  <a:lnTo>
                    <a:pt x="347675" y="44196"/>
                  </a:lnTo>
                  <a:lnTo>
                    <a:pt x="363905" y="62572"/>
                  </a:lnTo>
                  <a:lnTo>
                    <a:pt x="365404" y="68846"/>
                  </a:lnTo>
                  <a:lnTo>
                    <a:pt x="365455" y="69494"/>
                  </a:lnTo>
                  <a:lnTo>
                    <a:pt x="365963" y="76301"/>
                  </a:lnTo>
                  <a:lnTo>
                    <a:pt x="365963" y="41300"/>
                  </a:lnTo>
                  <a:lnTo>
                    <a:pt x="362978" y="38442"/>
                  </a:lnTo>
                  <a:lnTo>
                    <a:pt x="356247" y="34671"/>
                  </a:lnTo>
                  <a:lnTo>
                    <a:pt x="348462" y="32575"/>
                  </a:lnTo>
                  <a:lnTo>
                    <a:pt x="347980" y="32575"/>
                  </a:lnTo>
                  <a:lnTo>
                    <a:pt x="340055" y="32004"/>
                  </a:lnTo>
                  <a:lnTo>
                    <a:pt x="302336" y="56057"/>
                  </a:lnTo>
                  <a:lnTo>
                    <a:pt x="298907" y="77825"/>
                  </a:lnTo>
                  <a:lnTo>
                    <a:pt x="299732" y="87782"/>
                  </a:lnTo>
                  <a:lnTo>
                    <a:pt x="302145" y="96875"/>
                  </a:lnTo>
                  <a:lnTo>
                    <a:pt x="302247" y="97091"/>
                  </a:lnTo>
                  <a:lnTo>
                    <a:pt x="302348" y="97307"/>
                  </a:lnTo>
                  <a:lnTo>
                    <a:pt x="331457" y="122707"/>
                  </a:lnTo>
                  <a:lnTo>
                    <a:pt x="340055" y="123545"/>
                  </a:lnTo>
                  <a:lnTo>
                    <a:pt x="347675" y="123545"/>
                  </a:lnTo>
                  <a:lnTo>
                    <a:pt x="355295" y="120497"/>
                  </a:lnTo>
                  <a:lnTo>
                    <a:pt x="367487" y="114401"/>
                  </a:lnTo>
                  <a:lnTo>
                    <a:pt x="369773" y="111353"/>
                  </a:lnTo>
                  <a:lnTo>
                    <a:pt x="376631" y="102209"/>
                  </a:lnTo>
                  <a:lnTo>
                    <a:pt x="378625" y="97091"/>
                  </a:lnTo>
                  <a:lnTo>
                    <a:pt x="378675" y="96875"/>
                  </a:lnTo>
                  <a:lnTo>
                    <a:pt x="380060" y="90970"/>
                  </a:lnTo>
                  <a:lnTo>
                    <a:pt x="380911" y="83997"/>
                  </a:lnTo>
                  <a:lnTo>
                    <a:pt x="381203" y="76301"/>
                  </a:lnTo>
                  <a:close/>
                </a:path>
                <a:path w="553720" h="157480">
                  <a:moveTo>
                    <a:pt x="459016" y="33528"/>
                  </a:moveTo>
                  <a:lnTo>
                    <a:pt x="443776" y="33528"/>
                  </a:lnTo>
                  <a:lnTo>
                    <a:pt x="443776" y="93065"/>
                  </a:lnTo>
                  <a:lnTo>
                    <a:pt x="440728" y="102209"/>
                  </a:lnTo>
                  <a:lnTo>
                    <a:pt x="437680" y="105257"/>
                  </a:lnTo>
                  <a:lnTo>
                    <a:pt x="433108" y="106781"/>
                  </a:lnTo>
                  <a:lnTo>
                    <a:pt x="430060" y="109829"/>
                  </a:lnTo>
                  <a:lnTo>
                    <a:pt x="413296" y="109829"/>
                  </a:lnTo>
                  <a:lnTo>
                    <a:pt x="410248" y="106781"/>
                  </a:lnTo>
                  <a:lnTo>
                    <a:pt x="407200" y="105257"/>
                  </a:lnTo>
                  <a:lnTo>
                    <a:pt x="405676" y="102209"/>
                  </a:lnTo>
                  <a:lnTo>
                    <a:pt x="404152" y="97637"/>
                  </a:lnTo>
                  <a:lnTo>
                    <a:pt x="404152" y="94589"/>
                  </a:lnTo>
                  <a:lnTo>
                    <a:pt x="402628" y="90017"/>
                  </a:lnTo>
                  <a:lnTo>
                    <a:pt x="402628" y="33528"/>
                  </a:lnTo>
                  <a:lnTo>
                    <a:pt x="388912" y="33528"/>
                  </a:lnTo>
                  <a:lnTo>
                    <a:pt x="388912" y="102209"/>
                  </a:lnTo>
                  <a:lnTo>
                    <a:pt x="390436" y="105257"/>
                  </a:lnTo>
                  <a:lnTo>
                    <a:pt x="391960" y="109829"/>
                  </a:lnTo>
                  <a:lnTo>
                    <a:pt x="393484" y="112877"/>
                  </a:lnTo>
                  <a:lnTo>
                    <a:pt x="396532" y="115925"/>
                  </a:lnTo>
                  <a:lnTo>
                    <a:pt x="399580" y="117449"/>
                  </a:lnTo>
                  <a:lnTo>
                    <a:pt x="404152" y="120497"/>
                  </a:lnTo>
                  <a:lnTo>
                    <a:pt x="413296" y="123545"/>
                  </a:lnTo>
                  <a:lnTo>
                    <a:pt x="417868" y="123545"/>
                  </a:lnTo>
                  <a:lnTo>
                    <a:pt x="426440" y="122453"/>
                  </a:lnTo>
                  <a:lnTo>
                    <a:pt x="433870" y="119354"/>
                  </a:lnTo>
                  <a:lnTo>
                    <a:pt x="440156" y="114541"/>
                  </a:lnTo>
                  <a:lnTo>
                    <a:pt x="445300" y="108305"/>
                  </a:lnTo>
                  <a:lnTo>
                    <a:pt x="445300" y="120497"/>
                  </a:lnTo>
                  <a:lnTo>
                    <a:pt x="459016" y="120497"/>
                  </a:lnTo>
                  <a:lnTo>
                    <a:pt x="459016" y="33528"/>
                  </a:lnTo>
                  <a:close/>
                </a:path>
                <a:path w="553720" h="157480">
                  <a:moveTo>
                    <a:pt x="553605" y="33528"/>
                  </a:moveTo>
                  <a:lnTo>
                    <a:pt x="541413" y="33528"/>
                  </a:lnTo>
                  <a:lnTo>
                    <a:pt x="541413" y="44196"/>
                  </a:lnTo>
                  <a:lnTo>
                    <a:pt x="539889" y="42684"/>
                  </a:lnTo>
                  <a:lnTo>
                    <a:pt x="539889" y="65633"/>
                  </a:lnTo>
                  <a:lnTo>
                    <a:pt x="539889" y="86969"/>
                  </a:lnTo>
                  <a:lnTo>
                    <a:pt x="538365" y="96113"/>
                  </a:lnTo>
                  <a:lnTo>
                    <a:pt x="533793" y="100685"/>
                  </a:lnTo>
                  <a:lnTo>
                    <a:pt x="529221" y="106781"/>
                  </a:lnTo>
                  <a:lnTo>
                    <a:pt x="523125" y="108305"/>
                  </a:lnTo>
                  <a:lnTo>
                    <a:pt x="509409" y="108305"/>
                  </a:lnTo>
                  <a:lnTo>
                    <a:pt x="503313" y="106781"/>
                  </a:lnTo>
                  <a:lnTo>
                    <a:pt x="498741" y="100685"/>
                  </a:lnTo>
                  <a:lnTo>
                    <a:pt x="494169" y="96113"/>
                  </a:lnTo>
                  <a:lnTo>
                    <a:pt x="492645" y="86969"/>
                  </a:lnTo>
                  <a:lnTo>
                    <a:pt x="492645" y="76301"/>
                  </a:lnTo>
                  <a:lnTo>
                    <a:pt x="509409" y="44196"/>
                  </a:lnTo>
                  <a:lnTo>
                    <a:pt x="523125" y="44196"/>
                  </a:lnTo>
                  <a:lnTo>
                    <a:pt x="529221" y="47244"/>
                  </a:lnTo>
                  <a:lnTo>
                    <a:pt x="533793" y="51816"/>
                  </a:lnTo>
                  <a:lnTo>
                    <a:pt x="538365" y="58013"/>
                  </a:lnTo>
                  <a:lnTo>
                    <a:pt x="539889" y="65633"/>
                  </a:lnTo>
                  <a:lnTo>
                    <a:pt x="539889" y="42684"/>
                  </a:lnTo>
                  <a:lnTo>
                    <a:pt x="535647" y="38442"/>
                  </a:lnTo>
                  <a:lnTo>
                    <a:pt x="529602" y="34671"/>
                  </a:lnTo>
                  <a:lnTo>
                    <a:pt x="522973" y="32626"/>
                  </a:lnTo>
                  <a:lnTo>
                    <a:pt x="515505" y="32004"/>
                  </a:lnTo>
                  <a:lnTo>
                    <a:pt x="507885" y="32004"/>
                  </a:lnTo>
                  <a:lnTo>
                    <a:pt x="500265" y="33528"/>
                  </a:lnTo>
                  <a:lnTo>
                    <a:pt x="495693" y="38100"/>
                  </a:lnTo>
                  <a:lnTo>
                    <a:pt x="489597" y="41148"/>
                  </a:lnTo>
                  <a:lnTo>
                    <a:pt x="485025" y="47244"/>
                  </a:lnTo>
                  <a:lnTo>
                    <a:pt x="481977" y="53340"/>
                  </a:lnTo>
                  <a:lnTo>
                    <a:pt x="478917" y="61061"/>
                  </a:lnTo>
                  <a:lnTo>
                    <a:pt x="477393" y="68681"/>
                  </a:lnTo>
                  <a:lnTo>
                    <a:pt x="477393" y="76301"/>
                  </a:lnTo>
                  <a:lnTo>
                    <a:pt x="492569" y="113423"/>
                  </a:lnTo>
                  <a:lnTo>
                    <a:pt x="515505" y="120497"/>
                  </a:lnTo>
                  <a:lnTo>
                    <a:pt x="522097" y="119900"/>
                  </a:lnTo>
                  <a:lnTo>
                    <a:pt x="528269" y="118021"/>
                  </a:lnTo>
                  <a:lnTo>
                    <a:pt x="534149" y="114706"/>
                  </a:lnTo>
                  <a:lnTo>
                    <a:pt x="539889" y="109829"/>
                  </a:lnTo>
                  <a:lnTo>
                    <a:pt x="539889" y="118973"/>
                  </a:lnTo>
                  <a:lnTo>
                    <a:pt x="538365" y="125069"/>
                  </a:lnTo>
                  <a:lnTo>
                    <a:pt x="538365" y="128117"/>
                  </a:lnTo>
                  <a:lnTo>
                    <a:pt x="536841" y="134213"/>
                  </a:lnTo>
                  <a:lnTo>
                    <a:pt x="527697" y="143357"/>
                  </a:lnTo>
                  <a:lnTo>
                    <a:pt x="521601" y="144881"/>
                  </a:lnTo>
                  <a:lnTo>
                    <a:pt x="507885" y="144881"/>
                  </a:lnTo>
                  <a:lnTo>
                    <a:pt x="503313" y="143357"/>
                  </a:lnTo>
                  <a:lnTo>
                    <a:pt x="497217" y="137261"/>
                  </a:lnTo>
                  <a:lnTo>
                    <a:pt x="495693" y="134213"/>
                  </a:lnTo>
                  <a:lnTo>
                    <a:pt x="494169" y="129641"/>
                  </a:lnTo>
                  <a:lnTo>
                    <a:pt x="480453" y="128117"/>
                  </a:lnTo>
                  <a:lnTo>
                    <a:pt x="480453" y="137261"/>
                  </a:lnTo>
                  <a:lnTo>
                    <a:pt x="483501" y="144881"/>
                  </a:lnTo>
                  <a:lnTo>
                    <a:pt x="515505" y="157162"/>
                  </a:lnTo>
                  <a:lnTo>
                    <a:pt x="523125" y="157162"/>
                  </a:lnTo>
                  <a:lnTo>
                    <a:pt x="530745" y="154114"/>
                  </a:lnTo>
                  <a:lnTo>
                    <a:pt x="542937" y="148018"/>
                  </a:lnTo>
                  <a:lnTo>
                    <a:pt x="546011" y="144881"/>
                  </a:lnTo>
                  <a:lnTo>
                    <a:pt x="547509" y="143357"/>
                  </a:lnTo>
                  <a:lnTo>
                    <a:pt x="550557" y="138785"/>
                  </a:lnTo>
                  <a:lnTo>
                    <a:pt x="552310" y="133400"/>
                  </a:lnTo>
                  <a:lnTo>
                    <a:pt x="553224" y="126593"/>
                  </a:lnTo>
                  <a:lnTo>
                    <a:pt x="553288" y="125069"/>
                  </a:lnTo>
                  <a:lnTo>
                    <a:pt x="553478" y="120497"/>
                  </a:lnTo>
                  <a:lnTo>
                    <a:pt x="553554" y="109829"/>
                  </a:lnTo>
                  <a:lnTo>
                    <a:pt x="553554" y="108305"/>
                  </a:lnTo>
                  <a:lnTo>
                    <a:pt x="553605" y="33528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988623" y="1067942"/>
              <a:ext cx="70199" cy="120491"/>
            </a:xfrm>
            <a:prstGeom prst="rect">
              <a:avLst/>
            </a:prstGeom>
          </p:spPr>
        </p:pic>
      </p:grpSp>
      <p:sp>
        <p:nvSpPr>
          <p:cNvPr id="80" name="object 80"/>
          <p:cNvSpPr/>
          <p:nvPr/>
        </p:nvSpPr>
        <p:spPr>
          <a:xfrm>
            <a:off x="5130546" y="1067942"/>
            <a:ext cx="76200" cy="122555"/>
          </a:xfrm>
          <a:custGeom>
            <a:avLst/>
            <a:gdLst/>
            <a:ahLst/>
            <a:cxnLst/>
            <a:rect l="l" t="t" r="r" b="b"/>
            <a:pathLst>
              <a:path w="76200" h="122555">
                <a:moveTo>
                  <a:pt x="13716" y="32105"/>
                </a:moveTo>
                <a:lnTo>
                  <a:pt x="0" y="32105"/>
                </a:lnTo>
                <a:lnTo>
                  <a:pt x="0" y="120586"/>
                </a:lnTo>
                <a:lnTo>
                  <a:pt x="13716" y="120586"/>
                </a:lnTo>
                <a:lnTo>
                  <a:pt x="13716" y="32105"/>
                </a:lnTo>
                <a:close/>
              </a:path>
              <a:path w="76200" h="122555">
                <a:moveTo>
                  <a:pt x="13716" y="0"/>
                </a:moveTo>
                <a:lnTo>
                  <a:pt x="0" y="0"/>
                </a:lnTo>
                <a:lnTo>
                  <a:pt x="0" y="16764"/>
                </a:lnTo>
                <a:lnTo>
                  <a:pt x="13716" y="16764"/>
                </a:lnTo>
                <a:lnTo>
                  <a:pt x="13716" y="0"/>
                </a:lnTo>
                <a:close/>
              </a:path>
              <a:path w="76200" h="122555">
                <a:moveTo>
                  <a:pt x="76200" y="120497"/>
                </a:moveTo>
                <a:lnTo>
                  <a:pt x="73152" y="108305"/>
                </a:lnTo>
                <a:lnTo>
                  <a:pt x="62484" y="108305"/>
                </a:lnTo>
                <a:lnTo>
                  <a:pt x="62484" y="106781"/>
                </a:lnTo>
                <a:lnTo>
                  <a:pt x="60960" y="106781"/>
                </a:lnTo>
                <a:lnTo>
                  <a:pt x="59436" y="105257"/>
                </a:lnTo>
                <a:lnTo>
                  <a:pt x="59436" y="103733"/>
                </a:lnTo>
                <a:lnTo>
                  <a:pt x="57912" y="100685"/>
                </a:lnTo>
                <a:lnTo>
                  <a:pt x="57912" y="45720"/>
                </a:lnTo>
                <a:lnTo>
                  <a:pt x="73152" y="45720"/>
                </a:lnTo>
                <a:lnTo>
                  <a:pt x="73152" y="33528"/>
                </a:lnTo>
                <a:lnTo>
                  <a:pt x="57912" y="33528"/>
                </a:lnTo>
                <a:lnTo>
                  <a:pt x="57912" y="3048"/>
                </a:lnTo>
                <a:lnTo>
                  <a:pt x="44196" y="12192"/>
                </a:lnTo>
                <a:lnTo>
                  <a:pt x="44196" y="33528"/>
                </a:lnTo>
                <a:lnTo>
                  <a:pt x="33528" y="33528"/>
                </a:lnTo>
                <a:lnTo>
                  <a:pt x="33528" y="45720"/>
                </a:lnTo>
                <a:lnTo>
                  <a:pt x="44196" y="45720"/>
                </a:lnTo>
                <a:lnTo>
                  <a:pt x="44196" y="109829"/>
                </a:lnTo>
                <a:lnTo>
                  <a:pt x="47244" y="115925"/>
                </a:lnTo>
                <a:lnTo>
                  <a:pt x="48768" y="117449"/>
                </a:lnTo>
                <a:lnTo>
                  <a:pt x="51816" y="118973"/>
                </a:lnTo>
                <a:lnTo>
                  <a:pt x="54864" y="122021"/>
                </a:lnTo>
                <a:lnTo>
                  <a:pt x="71628" y="122021"/>
                </a:lnTo>
                <a:lnTo>
                  <a:pt x="76200" y="12049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5261704" y="1067942"/>
            <a:ext cx="108585" cy="123825"/>
            <a:chOff x="5261704" y="1067942"/>
            <a:chExt cx="108585" cy="123825"/>
          </a:xfrm>
        </p:grpSpPr>
        <p:sp>
          <p:nvSpPr>
            <p:cNvPr id="82" name="object 82"/>
            <p:cNvSpPr/>
            <p:nvPr/>
          </p:nvSpPr>
          <p:spPr>
            <a:xfrm>
              <a:off x="5261698" y="1067942"/>
              <a:ext cx="13970" cy="120650"/>
            </a:xfrm>
            <a:custGeom>
              <a:avLst/>
              <a:gdLst/>
              <a:ahLst/>
              <a:cxnLst/>
              <a:rect l="l" t="t" r="r" b="b"/>
              <a:pathLst>
                <a:path w="13970" h="120650">
                  <a:moveTo>
                    <a:pt x="13716" y="32105"/>
                  </a:moveTo>
                  <a:lnTo>
                    <a:pt x="0" y="32105"/>
                  </a:lnTo>
                  <a:lnTo>
                    <a:pt x="0" y="120586"/>
                  </a:lnTo>
                  <a:lnTo>
                    <a:pt x="13716" y="120586"/>
                  </a:lnTo>
                  <a:lnTo>
                    <a:pt x="13716" y="32105"/>
                  </a:lnTo>
                  <a:close/>
                </a:path>
                <a:path w="13970" h="120650">
                  <a:moveTo>
                    <a:pt x="1371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716" y="16764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296757" y="1099947"/>
              <a:ext cx="73247" cy="91535"/>
            </a:xfrm>
            <a:prstGeom prst="rect">
              <a:avLst/>
            </a:prstGeom>
          </p:spPr>
        </p:pic>
      </p:grpSp>
      <p:pic>
        <p:nvPicPr>
          <p:cNvPr id="84" name="object 8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5418772" y="1070991"/>
            <a:ext cx="430053" cy="141827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5925121" y="1067942"/>
            <a:ext cx="76295" cy="122015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051708" y="1068324"/>
            <a:ext cx="291369" cy="123158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410134" y="1067942"/>
            <a:ext cx="256222" cy="123539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6722745" y="1067942"/>
            <a:ext cx="596900" cy="123825"/>
            <a:chOff x="6722745" y="1067942"/>
            <a:chExt cx="596900" cy="123825"/>
          </a:xfrm>
        </p:grpSpPr>
        <p:pic>
          <p:nvPicPr>
            <p:cNvPr id="89" name="object 8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722745" y="1099946"/>
              <a:ext cx="79343" cy="9153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821900" y="1067942"/>
              <a:ext cx="497205" cy="123539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7375588" y="1066419"/>
            <a:ext cx="436880" cy="125095"/>
            <a:chOff x="7375588" y="1066419"/>
            <a:chExt cx="436880" cy="125095"/>
          </a:xfrm>
        </p:grpSpPr>
        <p:pic>
          <p:nvPicPr>
            <p:cNvPr id="92" name="object 9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375588" y="1066419"/>
              <a:ext cx="396526" cy="125063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7793736" y="1171956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5">
                  <a:moveTo>
                    <a:pt x="18287" y="18287"/>
                  </a:moveTo>
                  <a:lnTo>
                    <a:pt x="0" y="18287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8287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/>
          <p:nvPr/>
        </p:nvSpPr>
        <p:spPr>
          <a:xfrm>
            <a:off x="7888211" y="1068323"/>
            <a:ext cx="83820" cy="121920"/>
          </a:xfrm>
          <a:custGeom>
            <a:avLst/>
            <a:gdLst/>
            <a:ahLst/>
            <a:cxnLst/>
            <a:rect l="l" t="t" r="r" b="b"/>
            <a:pathLst>
              <a:path w="83820" h="121919">
                <a:moveTo>
                  <a:pt x="16776" y="0"/>
                </a:moveTo>
                <a:lnTo>
                  <a:pt x="0" y="0"/>
                </a:lnTo>
                <a:lnTo>
                  <a:pt x="0" y="121920"/>
                </a:lnTo>
                <a:lnTo>
                  <a:pt x="16776" y="121920"/>
                </a:lnTo>
                <a:lnTo>
                  <a:pt x="16776" y="0"/>
                </a:lnTo>
                <a:close/>
              </a:path>
              <a:path w="83820" h="121919">
                <a:moveTo>
                  <a:pt x="83731" y="120116"/>
                </a:moveTo>
                <a:lnTo>
                  <a:pt x="80683" y="107924"/>
                </a:lnTo>
                <a:lnTo>
                  <a:pt x="70015" y="107924"/>
                </a:lnTo>
                <a:lnTo>
                  <a:pt x="70015" y="106400"/>
                </a:lnTo>
                <a:lnTo>
                  <a:pt x="68491" y="106400"/>
                </a:lnTo>
                <a:lnTo>
                  <a:pt x="66967" y="104876"/>
                </a:lnTo>
                <a:lnTo>
                  <a:pt x="66967" y="103352"/>
                </a:lnTo>
                <a:lnTo>
                  <a:pt x="65443" y="100304"/>
                </a:lnTo>
                <a:lnTo>
                  <a:pt x="65443" y="45440"/>
                </a:lnTo>
                <a:lnTo>
                  <a:pt x="80683" y="45440"/>
                </a:lnTo>
                <a:lnTo>
                  <a:pt x="80683" y="33147"/>
                </a:lnTo>
                <a:lnTo>
                  <a:pt x="65443" y="33147"/>
                </a:lnTo>
                <a:lnTo>
                  <a:pt x="65443" y="2667"/>
                </a:lnTo>
                <a:lnTo>
                  <a:pt x="51727" y="11811"/>
                </a:lnTo>
                <a:lnTo>
                  <a:pt x="51727" y="33147"/>
                </a:lnTo>
                <a:lnTo>
                  <a:pt x="41059" y="33147"/>
                </a:lnTo>
                <a:lnTo>
                  <a:pt x="41059" y="45440"/>
                </a:lnTo>
                <a:lnTo>
                  <a:pt x="51727" y="45440"/>
                </a:lnTo>
                <a:lnTo>
                  <a:pt x="51727" y="109448"/>
                </a:lnTo>
                <a:lnTo>
                  <a:pt x="54775" y="115544"/>
                </a:lnTo>
                <a:lnTo>
                  <a:pt x="56299" y="117068"/>
                </a:lnTo>
                <a:lnTo>
                  <a:pt x="59347" y="118592"/>
                </a:lnTo>
                <a:lnTo>
                  <a:pt x="62395" y="121640"/>
                </a:lnTo>
                <a:lnTo>
                  <a:pt x="79159" y="121640"/>
                </a:lnTo>
                <a:lnTo>
                  <a:pt x="83731" y="12011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5" name="object 95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8026813" y="1067942"/>
            <a:ext cx="256317" cy="123539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8337994" y="1099947"/>
            <a:ext cx="80772" cy="91535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8482869" y="1067942"/>
            <a:ext cx="617855" cy="157480"/>
            <a:chOff x="8482869" y="1067942"/>
            <a:chExt cx="617855" cy="157480"/>
          </a:xfrm>
        </p:grpSpPr>
        <p:pic>
          <p:nvPicPr>
            <p:cNvPr id="98" name="object 9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482869" y="1067942"/>
              <a:ext cx="218122" cy="123539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723851" y="1101470"/>
              <a:ext cx="71627" cy="9001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815292" y="1067942"/>
              <a:ext cx="285273" cy="157162"/>
            </a:xfrm>
            <a:prstGeom prst="rect">
              <a:avLst/>
            </a:prstGeom>
          </p:spPr>
        </p:pic>
      </p:grpSp>
      <p:pic>
        <p:nvPicPr>
          <p:cNvPr id="101" name="object 101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9167622" y="1066419"/>
            <a:ext cx="994409" cy="125063"/>
          </a:xfrm>
          <a:prstGeom prst="rect">
            <a:avLst/>
          </a:prstGeom>
        </p:spPr>
      </p:pic>
      <p:sp>
        <p:nvSpPr>
          <p:cNvPr id="102" name="object 102"/>
          <p:cNvSpPr/>
          <p:nvPr/>
        </p:nvSpPr>
        <p:spPr>
          <a:xfrm>
            <a:off x="6589776" y="2388107"/>
            <a:ext cx="83185" cy="121920"/>
          </a:xfrm>
          <a:custGeom>
            <a:avLst/>
            <a:gdLst/>
            <a:ahLst/>
            <a:cxnLst/>
            <a:rect l="l" t="t" r="r" b="b"/>
            <a:pathLst>
              <a:path w="83184" h="121919">
                <a:moveTo>
                  <a:pt x="16751" y="0"/>
                </a:moveTo>
                <a:lnTo>
                  <a:pt x="0" y="0"/>
                </a:lnTo>
                <a:lnTo>
                  <a:pt x="0" y="121920"/>
                </a:lnTo>
                <a:lnTo>
                  <a:pt x="16751" y="121920"/>
                </a:lnTo>
                <a:lnTo>
                  <a:pt x="16751" y="0"/>
                </a:lnTo>
                <a:close/>
              </a:path>
              <a:path w="83184" h="121919">
                <a:moveTo>
                  <a:pt x="82664" y="120015"/>
                </a:moveTo>
                <a:lnTo>
                  <a:pt x="81140" y="107823"/>
                </a:lnTo>
                <a:lnTo>
                  <a:pt x="70472" y="107823"/>
                </a:lnTo>
                <a:lnTo>
                  <a:pt x="65900" y="103251"/>
                </a:lnTo>
                <a:lnTo>
                  <a:pt x="65900" y="45250"/>
                </a:lnTo>
                <a:lnTo>
                  <a:pt x="81140" y="45250"/>
                </a:lnTo>
                <a:lnTo>
                  <a:pt x="81140" y="33058"/>
                </a:lnTo>
                <a:lnTo>
                  <a:pt x="65900" y="33058"/>
                </a:lnTo>
                <a:lnTo>
                  <a:pt x="65900" y="2578"/>
                </a:lnTo>
                <a:lnTo>
                  <a:pt x="52184" y="11722"/>
                </a:lnTo>
                <a:lnTo>
                  <a:pt x="52184" y="33058"/>
                </a:lnTo>
                <a:lnTo>
                  <a:pt x="39992" y="33058"/>
                </a:lnTo>
                <a:lnTo>
                  <a:pt x="39992" y="45250"/>
                </a:lnTo>
                <a:lnTo>
                  <a:pt x="52184" y="45250"/>
                </a:lnTo>
                <a:lnTo>
                  <a:pt x="52184" y="109347"/>
                </a:lnTo>
                <a:lnTo>
                  <a:pt x="55232" y="115443"/>
                </a:lnTo>
                <a:lnTo>
                  <a:pt x="59804" y="120015"/>
                </a:lnTo>
                <a:lnTo>
                  <a:pt x="62852" y="121539"/>
                </a:lnTo>
                <a:lnTo>
                  <a:pt x="79616" y="121539"/>
                </a:lnTo>
                <a:lnTo>
                  <a:pt x="82664" y="1200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3" name="object 103"/>
          <p:cNvGrpSpPr/>
          <p:nvPr/>
        </p:nvGrpSpPr>
        <p:grpSpPr>
          <a:xfrm>
            <a:off x="6722745" y="2387631"/>
            <a:ext cx="213360" cy="122555"/>
            <a:chOff x="6722745" y="2387631"/>
            <a:chExt cx="213360" cy="122555"/>
          </a:xfrm>
        </p:grpSpPr>
        <p:pic>
          <p:nvPicPr>
            <p:cNvPr id="104" name="object 10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722745" y="2387631"/>
              <a:ext cx="140302" cy="120491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6888480" y="2388107"/>
              <a:ext cx="47625" cy="121920"/>
            </a:xfrm>
            <a:custGeom>
              <a:avLst/>
              <a:gdLst/>
              <a:ahLst/>
              <a:cxnLst/>
              <a:rect l="l" t="t" r="r" b="b"/>
              <a:pathLst>
                <a:path w="47625" h="121919">
                  <a:moveTo>
                    <a:pt x="15240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15240" y="121920"/>
                  </a:lnTo>
                  <a:lnTo>
                    <a:pt x="15240" y="0"/>
                  </a:lnTo>
                  <a:close/>
                </a:path>
                <a:path w="47625" h="121919">
                  <a:moveTo>
                    <a:pt x="47231" y="0"/>
                  </a:moveTo>
                  <a:lnTo>
                    <a:pt x="32004" y="0"/>
                  </a:lnTo>
                  <a:lnTo>
                    <a:pt x="32004" y="121920"/>
                  </a:lnTo>
                  <a:lnTo>
                    <a:pt x="47231" y="121920"/>
                  </a:lnTo>
                  <a:lnTo>
                    <a:pt x="472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6" name="object 106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7004970" y="2386107"/>
            <a:ext cx="924210" cy="125063"/>
          </a:xfrm>
          <a:prstGeom prst="rect">
            <a:avLst/>
          </a:prstGeom>
        </p:spPr>
      </p:pic>
      <p:sp>
        <p:nvSpPr>
          <p:cNvPr id="107" name="object 107"/>
          <p:cNvSpPr/>
          <p:nvPr/>
        </p:nvSpPr>
        <p:spPr>
          <a:xfrm>
            <a:off x="9271348" y="2387473"/>
            <a:ext cx="17145" cy="50800"/>
          </a:xfrm>
          <a:custGeom>
            <a:avLst/>
            <a:gdLst/>
            <a:ahLst/>
            <a:cxnLst/>
            <a:rect l="l" t="t" r="r" b="b"/>
            <a:pathLst>
              <a:path w="17145" h="50800">
                <a:moveTo>
                  <a:pt x="0" y="0"/>
                </a:moveTo>
                <a:lnTo>
                  <a:pt x="16764" y="0"/>
                </a:lnTo>
                <a:lnTo>
                  <a:pt x="16764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8" name="object 108"/>
          <p:cNvGrpSpPr/>
          <p:nvPr/>
        </p:nvGrpSpPr>
        <p:grpSpPr>
          <a:xfrm>
            <a:off x="7738586" y="2387473"/>
            <a:ext cx="1963420" cy="323850"/>
            <a:chOff x="7738586" y="2387473"/>
            <a:chExt cx="1963420" cy="323850"/>
          </a:xfrm>
        </p:grpSpPr>
        <p:sp>
          <p:nvSpPr>
            <p:cNvPr id="109" name="object 109"/>
            <p:cNvSpPr/>
            <p:nvPr/>
          </p:nvSpPr>
          <p:spPr>
            <a:xfrm>
              <a:off x="9271343" y="2387472"/>
              <a:ext cx="165100" cy="120650"/>
            </a:xfrm>
            <a:custGeom>
              <a:avLst/>
              <a:gdLst/>
              <a:ahLst/>
              <a:cxnLst/>
              <a:rect l="l" t="t" r="r" b="b"/>
              <a:pathLst>
                <a:path w="165100" h="120650">
                  <a:moveTo>
                    <a:pt x="94576" y="0"/>
                  </a:moveTo>
                  <a:lnTo>
                    <a:pt x="79336" y="0"/>
                  </a:lnTo>
                  <a:lnTo>
                    <a:pt x="79336" y="50800"/>
                  </a:lnTo>
                  <a:lnTo>
                    <a:pt x="0" y="50800"/>
                  </a:lnTo>
                  <a:lnTo>
                    <a:pt x="0" y="64770"/>
                  </a:lnTo>
                  <a:lnTo>
                    <a:pt x="0" y="120650"/>
                  </a:lnTo>
                  <a:lnTo>
                    <a:pt x="16764" y="120650"/>
                  </a:lnTo>
                  <a:lnTo>
                    <a:pt x="16764" y="64770"/>
                  </a:lnTo>
                  <a:lnTo>
                    <a:pt x="79336" y="64770"/>
                  </a:lnTo>
                  <a:lnTo>
                    <a:pt x="79336" y="120650"/>
                  </a:lnTo>
                  <a:lnTo>
                    <a:pt x="94576" y="120650"/>
                  </a:lnTo>
                  <a:lnTo>
                    <a:pt x="94576" y="64770"/>
                  </a:lnTo>
                  <a:lnTo>
                    <a:pt x="94576" y="50800"/>
                  </a:lnTo>
                  <a:lnTo>
                    <a:pt x="94576" y="0"/>
                  </a:lnTo>
                  <a:close/>
                </a:path>
                <a:path w="165100" h="120650">
                  <a:moveTo>
                    <a:pt x="164680" y="165"/>
                  </a:moveTo>
                  <a:lnTo>
                    <a:pt x="155536" y="165"/>
                  </a:lnTo>
                  <a:lnTo>
                    <a:pt x="152488" y="6261"/>
                  </a:lnTo>
                  <a:lnTo>
                    <a:pt x="141820" y="16929"/>
                  </a:lnTo>
                  <a:lnTo>
                    <a:pt x="129628" y="26073"/>
                  </a:lnTo>
                  <a:lnTo>
                    <a:pt x="120484" y="30645"/>
                  </a:lnTo>
                  <a:lnTo>
                    <a:pt x="120484" y="44361"/>
                  </a:lnTo>
                  <a:lnTo>
                    <a:pt x="125056" y="42837"/>
                  </a:lnTo>
                  <a:lnTo>
                    <a:pt x="131152" y="41313"/>
                  </a:lnTo>
                  <a:lnTo>
                    <a:pt x="135724" y="36741"/>
                  </a:lnTo>
                  <a:lnTo>
                    <a:pt x="141820" y="33693"/>
                  </a:lnTo>
                  <a:lnTo>
                    <a:pt x="150964" y="27597"/>
                  </a:lnTo>
                  <a:lnTo>
                    <a:pt x="150964" y="120650"/>
                  </a:lnTo>
                  <a:lnTo>
                    <a:pt x="164680" y="120650"/>
                  </a:lnTo>
                  <a:lnTo>
                    <a:pt x="164680" y="1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9472707" y="2387631"/>
              <a:ext cx="80772" cy="120491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576816" y="2491740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7" y="18287"/>
                  </a:moveTo>
                  <a:lnTo>
                    <a:pt x="0" y="18287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622155" y="2390679"/>
              <a:ext cx="79343" cy="12049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7738586" y="2387631"/>
              <a:ext cx="1607534" cy="323373"/>
            </a:xfrm>
            <a:prstGeom prst="rect">
              <a:avLst/>
            </a:prstGeom>
          </p:spPr>
        </p:pic>
      </p:grpSp>
      <p:sp>
        <p:nvSpPr>
          <p:cNvPr id="114" name="object 114"/>
          <p:cNvSpPr/>
          <p:nvPr/>
        </p:nvSpPr>
        <p:spPr>
          <a:xfrm>
            <a:off x="7362444" y="2587751"/>
            <a:ext cx="46990" cy="122555"/>
          </a:xfrm>
          <a:custGeom>
            <a:avLst/>
            <a:gdLst/>
            <a:ahLst/>
            <a:cxnLst/>
            <a:rect l="l" t="t" r="r" b="b"/>
            <a:pathLst>
              <a:path w="46990" h="122555">
                <a:moveTo>
                  <a:pt x="15227" y="0"/>
                </a:moveTo>
                <a:lnTo>
                  <a:pt x="0" y="0"/>
                </a:lnTo>
                <a:lnTo>
                  <a:pt x="0" y="121932"/>
                </a:lnTo>
                <a:lnTo>
                  <a:pt x="15227" y="121932"/>
                </a:lnTo>
                <a:lnTo>
                  <a:pt x="15227" y="0"/>
                </a:lnTo>
                <a:close/>
              </a:path>
              <a:path w="46990" h="122555">
                <a:moveTo>
                  <a:pt x="46672" y="33337"/>
                </a:moveTo>
                <a:lnTo>
                  <a:pt x="31432" y="33337"/>
                </a:lnTo>
                <a:lnTo>
                  <a:pt x="31432" y="121831"/>
                </a:lnTo>
                <a:lnTo>
                  <a:pt x="46672" y="121831"/>
                </a:lnTo>
                <a:lnTo>
                  <a:pt x="46672" y="33337"/>
                </a:lnTo>
                <a:close/>
              </a:path>
              <a:path w="46990" h="122555">
                <a:moveTo>
                  <a:pt x="46672" y="1244"/>
                </a:moveTo>
                <a:lnTo>
                  <a:pt x="31432" y="1244"/>
                </a:lnTo>
                <a:lnTo>
                  <a:pt x="31432" y="18008"/>
                </a:lnTo>
                <a:lnTo>
                  <a:pt x="46672" y="18008"/>
                </a:lnTo>
                <a:lnTo>
                  <a:pt x="46672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5" name="object 115"/>
          <p:cNvGrpSpPr/>
          <p:nvPr/>
        </p:nvGrpSpPr>
        <p:grpSpPr>
          <a:xfrm>
            <a:off x="7477791" y="2588990"/>
            <a:ext cx="196850" cy="122555"/>
            <a:chOff x="7477791" y="2588990"/>
            <a:chExt cx="196850" cy="122555"/>
          </a:xfrm>
        </p:grpSpPr>
        <p:sp>
          <p:nvSpPr>
            <p:cNvPr id="116" name="object 116"/>
            <p:cNvSpPr/>
            <p:nvPr/>
          </p:nvSpPr>
          <p:spPr>
            <a:xfrm>
              <a:off x="7477785" y="2588996"/>
              <a:ext cx="13970" cy="120650"/>
            </a:xfrm>
            <a:custGeom>
              <a:avLst/>
              <a:gdLst/>
              <a:ahLst/>
              <a:cxnLst/>
              <a:rect l="l" t="t" r="r" b="b"/>
              <a:pathLst>
                <a:path w="13970" h="120650">
                  <a:moveTo>
                    <a:pt x="13716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3716" y="120586"/>
                  </a:lnTo>
                  <a:lnTo>
                    <a:pt x="13716" y="32092"/>
                  </a:lnTo>
                  <a:close/>
                </a:path>
                <a:path w="13970" h="120650">
                  <a:moveTo>
                    <a:pt x="13716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3716" y="16764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512843" y="2619470"/>
              <a:ext cx="161639" cy="91535"/>
            </a:xfrm>
            <a:prstGeom prst="rect">
              <a:avLst/>
            </a:prstGeom>
          </p:spPr>
        </p:pic>
      </p:grpSp>
      <p:grpSp>
        <p:nvGrpSpPr>
          <p:cNvPr id="118" name="object 118"/>
          <p:cNvGrpSpPr/>
          <p:nvPr/>
        </p:nvGrpSpPr>
        <p:grpSpPr>
          <a:xfrm>
            <a:off x="9405556" y="2588990"/>
            <a:ext cx="254000" cy="122555"/>
            <a:chOff x="9405556" y="2588990"/>
            <a:chExt cx="254000" cy="122555"/>
          </a:xfrm>
        </p:grpSpPr>
        <p:sp>
          <p:nvSpPr>
            <p:cNvPr id="119" name="object 119"/>
            <p:cNvSpPr/>
            <p:nvPr/>
          </p:nvSpPr>
          <p:spPr>
            <a:xfrm>
              <a:off x="9405557" y="2588996"/>
              <a:ext cx="15240" cy="120650"/>
            </a:xfrm>
            <a:custGeom>
              <a:avLst/>
              <a:gdLst/>
              <a:ahLst/>
              <a:cxnLst/>
              <a:rect l="l" t="t" r="r" b="b"/>
              <a:pathLst>
                <a:path w="15240" h="120650">
                  <a:moveTo>
                    <a:pt x="15240" y="32092"/>
                  </a:moveTo>
                  <a:lnTo>
                    <a:pt x="0" y="32092"/>
                  </a:lnTo>
                  <a:lnTo>
                    <a:pt x="0" y="120586"/>
                  </a:lnTo>
                  <a:lnTo>
                    <a:pt x="15240" y="120586"/>
                  </a:lnTo>
                  <a:lnTo>
                    <a:pt x="15240" y="32092"/>
                  </a:lnTo>
                  <a:close/>
                </a:path>
                <a:path w="15240" h="120650">
                  <a:moveTo>
                    <a:pt x="1524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442227" y="2619470"/>
              <a:ext cx="170687" cy="91535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9640823" y="2691383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8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18288" y="0"/>
                  </a:lnTo>
                  <a:lnTo>
                    <a:pt x="18288" y="182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2" name="object 122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588538" y="2788666"/>
            <a:ext cx="362997" cy="122173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6580917" y="2587751"/>
            <a:ext cx="3192780" cy="523240"/>
            <a:chOff x="6580917" y="2587751"/>
            <a:chExt cx="3192780" cy="523240"/>
          </a:xfrm>
        </p:grpSpPr>
        <p:pic>
          <p:nvPicPr>
            <p:cNvPr id="124" name="object 12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017163" y="2788824"/>
              <a:ext cx="102202" cy="120586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580917" y="2587751"/>
              <a:ext cx="1818036" cy="52301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057292" y="2785681"/>
              <a:ext cx="1715833" cy="325088"/>
            </a:xfrm>
            <a:prstGeom prst="rect">
              <a:avLst/>
            </a:prstGeom>
          </p:spPr>
        </p:pic>
      </p:grpSp>
      <p:pic>
        <p:nvPicPr>
          <p:cNvPr id="127" name="object 127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6585490" y="3185445"/>
            <a:ext cx="1357502" cy="158686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8007001" y="3219069"/>
            <a:ext cx="146494" cy="91535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8206835" y="3219068"/>
            <a:ext cx="338518" cy="91535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8610981" y="3188493"/>
            <a:ext cx="506095" cy="122555"/>
            <a:chOff x="8610981" y="3188493"/>
            <a:chExt cx="506095" cy="122555"/>
          </a:xfrm>
        </p:grpSpPr>
        <p:pic>
          <p:nvPicPr>
            <p:cNvPr id="131" name="object 13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610981" y="3188493"/>
              <a:ext cx="465200" cy="122110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9098280" y="329031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7" y="18287"/>
                  </a:moveTo>
                  <a:lnTo>
                    <a:pt x="0" y="18287"/>
                  </a:lnTo>
                  <a:lnTo>
                    <a:pt x="0" y="0"/>
                  </a:lnTo>
                  <a:lnTo>
                    <a:pt x="18287" y="0"/>
                  </a:lnTo>
                  <a:lnTo>
                    <a:pt x="18287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3" name="object 133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777620" y="4331208"/>
            <a:ext cx="297465" cy="100679"/>
          </a:xfrm>
          <a:prstGeom prst="rect">
            <a:avLst/>
          </a:prstGeom>
        </p:spPr>
      </p:pic>
      <p:grpSp>
        <p:nvGrpSpPr>
          <p:cNvPr id="134" name="object 134"/>
          <p:cNvGrpSpPr/>
          <p:nvPr/>
        </p:nvGrpSpPr>
        <p:grpSpPr>
          <a:xfrm>
            <a:off x="1796510" y="4331208"/>
            <a:ext cx="480695" cy="100965"/>
            <a:chOff x="1796510" y="4331208"/>
            <a:chExt cx="480695" cy="100965"/>
          </a:xfrm>
        </p:grpSpPr>
        <p:pic>
          <p:nvPicPr>
            <p:cNvPr id="135" name="object 13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796510" y="4331208"/>
              <a:ext cx="134207" cy="100679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950529" y="4331208"/>
              <a:ext cx="326326" cy="100679"/>
            </a:xfrm>
            <a:prstGeom prst="rect">
              <a:avLst/>
            </a:prstGeom>
          </p:spPr>
        </p:pic>
      </p:grpSp>
      <p:pic>
        <p:nvPicPr>
          <p:cNvPr id="137" name="object 137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2342584" y="4331208"/>
            <a:ext cx="283552" cy="100679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2682621" y="4357116"/>
            <a:ext cx="135730" cy="74771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2888456" y="4331208"/>
            <a:ext cx="184594" cy="100679"/>
          </a:xfrm>
          <a:prstGeom prst="rect">
            <a:avLst/>
          </a:prstGeom>
        </p:spPr>
      </p:pic>
      <p:grpSp>
        <p:nvGrpSpPr>
          <p:cNvPr id="140" name="object 140"/>
          <p:cNvGrpSpPr/>
          <p:nvPr/>
        </p:nvGrpSpPr>
        <p:grpSpPr>
          <a:xfrm>
            <a:off x="3141630" y="4331208"/>
            <a:ext cx="344805" cy="100965"/>
            <a:chOff x="3141630" y="4331208"/>
            <a:chExt cx="344805" cy="100965"/>
          </a:xfrm>
        </p:grpSpPr>
        <p:sp>
          <p:nvSpPr>
            <p:cNvPr id="141" name="object 141"/>
            <p:cNvSpPr/>
            <p:nvPr/>
          </p:nvSpPr>
          <p:spPr>
            <a:xfrm>
              <a:off x="3141624" y="4331207"/>
              <a:ext cx="12700" cy="99695"/>
            </a:xfrm>
            <a:custGeom>
              <a:avLst/>
              <a:gdLst/>
              <a:ahLst/>
              <a:cxnLst/>
              <a:rect l="l" t="t" r="r" b="b"/>
              <a:pathLst>
                <a:path w="12700" h="99695">
                  <a:moveTo>
                    <a:pt x="12280" y="27432"/>
                  </a:moveTo>
                  <a:lnTo>
                    <a:pt x="0" y="27432"/>
                  </a:lnTo>
                  <a:lnTo>
                    <a:pt x="0" y="99161"/>
                  </a:lnTo>
                  <a:lnTo>
                    <a:pt x="12280" y="99161"/>
                  </a:lnTo>
                  <a:lnTo>
                    <a:pt x="12280" y="27432"/>
                  </a:lnTo>
                  <a:close/>
                </a:path>
                <a:path w="12700" h="99695">
                  <a:moveTo>
                    <a:pt x="1228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12280" y="15240"/>
                  </a:lnTo>
                  <a:lnTo>
                    <a:pt x="122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173730" y="4357116"/>
              <a:ext cx="126587" cy="74771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3320129" y="4331208"/>
              <a:ext cx="166211" cy="100679"/>
            </a:xfrm>
            <a:prstGeom prst="rect">
              <a:avLst/>
            </a:prstGeom>
          </p:spPr>
        </p:pic>
      </p:grpSp>
      <p:pic>
        <p:nvPicPr>
          <p:cNvPr id="144" name="object 144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520469" y="4331208"/>
            <a:ext cx="349186" cy="100679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1038415" y="4331208"/>
            <a:ext cx="893826" cy="268509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5520975" y="4331208"/>
            <a:ext cx="182975" cy="100679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5774150" y="4331208"/>
            <a:ext cx="832770" cy="100774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770001" y="4500562"/>
            <a:ext cx="183070" cy="99155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2322671" y="4500562"/>
            <a:ext cx="182975" cy="99155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2595657" y="4500562"/>
            <a:ext cx="481965" cy="99155"/>
          </a:xfrm>
          <a:prstGeom prst="rect">
            <a:avLst/>
          </a:prstGeom>
        </p:spPr>
      </p:pic>
      <p:grpSp>
        <p:nvGrpSpPr>
          <p:cNvPr id="151" name="object 151"/>
          <p:cNvGrpSpPr/>
          <p:nvPr/>
        </p:nvGrpSpPr>
        <p:grpSpPr>
          <a:xfrm>
            <a:off x="5623179" y="4500372"/>
            <a:ext cx="189865" cy="99060"/>
            <a:chOff x="5623179" y="4500372"/>
            <a:chExt cx="189865" cy="99060"/>
          </a:xfrm>
        </p:grpSpPr>
        <p:pic>
          <p:nvPicPr>
            <p:cNvPr id="152" name="object 15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623179" y="4500372"/>
              <a:ext cx="157353" cy="99059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5800344" y="4500372"/>
              <a:ext cx="12700" cy="99060"/>
            </a:xfrm>
            <a:custGeom>
              <a:avLst/>
              <a:gdLst/>
              <a:ahLst/>
              <a:cxnLst/>
              <a:rect l="l" t="t" r="r" b="b"/>
              <a:pathLst>
                <a:path w="12700" h="99060">
                  <a:moveTo>
                    <a:pt x="12191" y="99059"/>
                  </a:moveTo>
                  <a:lnTo>
                    <a:pt x="0" y="99059"/>
                  </a:lnTo>
                  <a:lnTo>
                    <a:pt x="0" y="0"/>
                  </a:lnTo>
                  <a:lnTo>
                    <a:pt x="12191" y="0"/>
                  </a:lnTo>
                  <a:lnTo>
                    <a:pt x="12191" y="990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4" name="object 154"/>
          <p:cNvGrpSpPr/>
          <p:nvPr/>
        </p:nvGrpSpPr>
        <p:grpSpPr>
          <a:xfrm>
            <a:off x="5899213" y="4500562"/>
            <a:ext cx="515620" cy="99695"/>
            <a:chOff x="5899213" y="4500562"/>
            <a:chExt cx="515620" cy="99695"/>
          </a:xfrm>
        </p:grpSpPr>
        <p:pic>
          <p:nvPicPr>
            <p:cNvPr id="155" name="object 155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899213" y="4500562"/>
              <a:ext cx="277653" cy="9915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196584" y="4526470"/>
              <a:ext cx="131254" cy="73247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349174" y="4526470"/>
              <a:ext cx="65627" cy="73247"/>
            </a:xfrm>
            <a:prstGeom prst="rect">
              <a:avLst/>
            </a:prstGeom>
          </p:spPr>
        </p:pic>
      </p:grpSp>
      <p:pic>
        <p:nvPicPr>
          <p:cNvPr id="158" name="object 158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6495573" y="4503610"/>
            <a:ext cx="111347" cy="96107"/>
          </a:xfrm>
          <a:prstGeom prst="rect">
            <a:avLst/>
          </a:prstGeom>
        </p:spPr>
      </p:pic>
      <p:sp>
        <p:nvSpPr>
          <p:cNvPr id="159" name="object 159"/>
          <p:cNvSpPr/>
          <p:nvPr/>
        </p:nvSpPr>
        <p:spPr>
          <a:xfrm>
            <a:off x="1447228" y="4668011"/>
            <a:ext cx="499109" cy="127000"/>
          </a:xfrm>
          <a:custGeom>
            <a:avLst/>
            <a:gdLst/>
            <a:ahLst/>
            <a:cxnLst/>
            <a:rect l="l" t="t" r="r" b="b"/>
            <a:pathLst>
              <a:path w="499110" h="127000">
                <a:moveTo>
                  <a:pt x="57912" y="47625"/>
                </a:moveTo>
                <a:lnTo>
                  <a:pt x="56388" y="41529"/>
                </a:lnTo>
                <a:lnTo>
                  <a:pt x="54864" y="38481"/>
                </a:lnTo>
                <a:lnTo>
                  <a:pt x="53340" y="33909"/>
                </a:lnTo>
                <a:lnTo>
                  <a:pt x="50292" y="30861"/>
                </a:lnTo>
                <a:lnTo>
                  <a:pt x="47244" y="29337"/>
                </a:lnTo>
                <a:lnTo>
                  <a:pt x="38100" y="26289"/>
                </a:lnTo>
                <a:lnTo>
                  <a:pt x="24384" y="26289"/>
                </a:lnTo>
                <a:lnTo>
                  <a:pt x="18288" y="29337"/>
                </a:lnTo>
                <a:lnTo>
                  <a:pt x="12192" y="35433"/>
                </a:lnTo>
                <a:lnTo>
                  <a:pt x="12192" y="381"/>
                </a:lnTo>
                <a:lnTo>
                  <a:pt x="0" y="381"/>
                </a:lnTo>
                <a:lnTo>
                  <a:pt x="0" y="99542"/>
                </a:lnTo>
                <a:lnTo>
                  <a:pt x="12192" y="99542"/>
                </a:lnTo>
                <a:lnTo>
                  <a:pt x="12192" y="53721"/>
                </a:lnTo>
                <a:lnTo>
                  <a:pt x="13716" y="50673"/>
                </a:lnTo>
                <a:lnTo>
                  <a:pt x="13716" y="47625"/>
                </a:lnTo>
                <a:lnTo>
                  <a:pt x="15240" y="44577"/>
                </a:lnTo>
                <a:lnTo>
                  <a:pt x="18288" y="41529"/>
                </a:lnTo>
                <a:lnTo>
                  <a:pt x="21336" y="40005"/>
                </a:lnTo>
                <a:lnTo>
                  <a:pt x="24384" y="36957"/>
                </a:lnTo>
                <a:lnTo>
                  <a:pt x="36576" y="36957"/>
                </a:lnTo>
                <a:lnTo>
                  <a:pt x="39624" y="38481"/>
                </a:lnTo>
                <a:lnTo>
                  <a:pt x="44196" y="43053"/>
                </a:lnTo>
                <a:lnTo>
                  <a:pt x="45720" y="47625"/>
                </a:lnTo>
                <a:lnTo>
                  <a:pt x="45720" y="99542"/>
                </a:lnTo>
                <a:lnTo>
                  <a:pt x="57912" y="99542"/>
                </a:lnTo>
                <a:lnTo>
                  <a:pt x="57912" y="47625"/>
                </a:lnTo>
                <a:close/>
              </a:path>
              <a:path w="499110" h="127000">
                <a:moveTo>
                  <a:pt x="135724" y="62966"/>
                </a:moveTo>
                <a:lnTo>
                  <a:pt x="135267" y="56769"/>
                </a:lnTo>
                <a:lnTo>
                  <a:pt x="135153" y="55194"/>
                </a:lnTo>
                <a:lnTo>
                  <a:pt x="133438" y="48018"/>
                </a:lnTo>
                <a:lnTo>
                  <a:pt x="130581" y="41440"/>
                </a:lnTo>
                <a:lnTo>
                  <a:pt x="127596" y="36957"/>
                </a:lnTo>
                <a:lnTo>
                  <a:pt x="126580" y="35433"/>
                </a:lnTo>
                <a:lnTo>
                  <a:pt x="122008" y="31686"/>
                </a:lnTo>
                <a:lnTo>
                  <a:pt x="122008" y="50673"/>
                </a:lnTo>
                <a:lnTo>
                  <a:pt x="122008" y="56769"/>
                </a:lnTo>
                <a:lnTo>
                  <a:pt x="82283" y="56769"/>
                </a:lnTo>
                <a:lnTo>
                  <a:pt x="83807" y="50673"/>
                </a:lnTo>
                <a:lnTo>
                  <a:pt x="97624" y="36957"/>
                </a:lnTo>
                <a:lnTo>
                  <a:pt x="109816" y="36957"/>
                </a:lnTo>
                <a:lnTo>
                  <a:pt x="114388" y="38481"/>
                </a:lnTo>
                <a:lnTo>
                  <a:pt x="117436" y="43053"/>
                </a:lnTo>
                <a:lnTo>
                  <a:pt x="120484" y="46101"/>
                </a:lnTo>
                <a:lnTo>
                  <a:pt x="122008" y="50673"/>
                </a:lnTo>
                <a:lnTo>
                  <a:pt x="122008" y="31686"/>
                </a:lnTo>
                <a:lnTo>
                  <a:pt x="121704" y="31432"/>
                </a:lnTo>
                <a:lnTo>
                  <a:pt x="116103" y="28575"/>
                </a:lnTo>
                <a:lnTo>
                  <a:pt x="109651" y="26860"/>
                </a:lnTo>
                <a:lnTo>
                  <a:pt x="102196" y="26289"/>
                </a:lnTo>
                <a:lnTo>
                  <a:pt x="92951" y="26289"/>
                </a:lnTo>
                <a:lnTo>
                  <a:pt x="70612" y="56769"/>
                </a:lnTo>
                <a:lnTo>
                  <a:pt x="70192" y="62966"/>
                </a:lnTo>
                <a:lnTo>
                  <a:pt x="89725" y="98590"/>
                </a:lnTo>
                <a:lnTo>
                  <a:pt x="103720" y="101066"/>
                </a:lnTo>
                <a:lnTo>
                  <a:pt x="111340" y="101066"/>
                </a:lnTo>
                <a:lnTo>
                  <a:pt x="134200" y="78206"/>
                </a:lnTo>
                <a:lnTo>
                  <a:pt x="122008" y="76682"/>
                </a:lnTo>
                <a:lnTo>
                  <a:pt x="120484" y="81254"/>
                </a:lnTo>
                <a:lnTo>
                  <a:pt x="114388" y="87350"/>
                </a:lnTo>
                <a:lnTo>
                  <a:pt x="108292" y="90398"/>
                </a:lnTo>
                <a:lnTo>
                  <a:pt x="97624" y="90398"/>
                </a:lnTo>
                <a:lnTo>
                  <a:pt x="92951" y="88874"/>
                </a:lnTo>
                <a:lnTo>
                  <a:pt x="88379" y="84302"/>
                </a:lnTo>
                <a:lnTo>
                  <a:pt x="85331" y="79730"/>
                </a:lnTo>
                <a:lnTo>
                  <a:pt x="82283" y="73634"/>
                </a:lnTo>
                <a:lnTo>
                  <a:pt x="82283" y="66014"/>
                </a:lnTo>
                <a:lnTo>
                  <a:pt x="135724" y="66014"/>
                </a:lnTo>
                <a:lnTo>
                  <a:pt x="135724" y="62966"/>
                </a:lnTo>
                <a:close/>
              </a:path>
              <a:path w="499110" h="127000">
                <a:moveTo>
                  <a:pt x="218020" y="99542"/>
                </a:moveTo>
                <a:lnTo>
                  <a:pt x="216496" y="96494"/>
                </a:lnTo>
                <a:lnTo>
                  <a:pt x="216496" y="93446"/>
                </a:lnTo>
                <a:lnTo>
                  <a:pt x="214972" y="90398"/>
                </a:lnTo>
                <a:lnTo>
                  <a:pt x="214972" y="62966"/>
                </a:lnTo>
                <a:lnTo>
                  <a:pt x="214972" y="41529"/>
                </a:lnTo>
                <a:lnTo>
                  <a:pt x="212686" y="36957"/>
                </a:lnTo>
                <a:lnTo>
                  <a:pt x="211924" y="35433"/>
                </a:lnTo>
                <a:lnTo>
                  <a:pt x="205828" y="29337"/>
                </a:lnTo>
                <a:lnTo>
                  <a:pt x="202780" y="27813"/>
                </a:lnTo>
                <a:lnTo>
                  <a:pt x="198208" y="27813"/>
                </a:lnTo>
                <a:lnTo>
                  <a:pt x="193636" y="26289"/>
                </a:lnTo>
                <a:lnTo>
                  <a:pt x="181444" y="26289"/>
                </a:lnTo>
                <a:lnTo>
                  <a:pt x="175348" y="27813"/>
                </a:lnTo>
                <a:lnTo>
                  <a:pt x="166204" y="30861"/>
                </a:lnTo>
                <a:lnTo>
                  <a:pt x="163156" y="32385"/>
                </a:lnTo>
                <a:lnTo>
                  <a:pt x="161632" y="35433"/>
                </a:lnTo>
                <a:lnTo>
                  <a:pt x="158584" y="38481"/>
                </a:lnTo>
                <a:lnTo>
                  <a:pt x="155536" y="47625"/>
                </a:lnTo>
                <a:lnTo>
                  <a:pt x="167728" y="49149"/>
                </a:lnTo>
                <a:lnTo>
                  <a:pt x="169252" y="44577"/>
                </a:lnTo>
                <a:lnTo>
                  <a:pt x="170776" y="41529"/>
                </a:lnTo>
                <a:lnTo>
                  <a:pt x="173824" y="40005"/>
                </a:lnTo>
                <a:lnTo>
                  <a:pt x="175348" y="36957"/>
                </a:lnTo>
                <a:lnTo>
                  <a:pt x="196684" y="36957"/>
                </a:lnTo>
                <a:lnTo>
                  <a:pt x="199732" y="40005"/>
                </a:lnTo>
                <a:lnTo>
                  <a:pt x="202780" y="46101"/>
                </a:lnTo>
                <a:lnTo>
                  <a:pt x="202780" y="53721"/>
                </a:lnTo>
                <a:lnTo>
                  <a:pt x="202780" y="62966"/>
                </a:lnTo>
                <a:lnTo>
                  <a:pt x="202780" y="76682"/>
                </a:lnTo>
                <a:lnTo>
                  <a:pt x="199732" y="82778"/>
                </a:lnTo>
                <a:lnTo>
                  <a:pt x="196684" y="85826"/>
                </a:lnTo>
                <a:lnTo>
                  <a:pt x="193636" y="87350"/>
                </a:lnTo>
                <a:lnTo>
                  <a:pt x="189064" y="90398"/>
                </a:lnTo>
                <a:lnTo>
                  <a:pt x="172300" y="90398"/>
                </a:lnTo>
                <a:lnTo>
                  <a:pt x="167728" y="85826"/>
                </a:lnTo>
                <a:lnTo>
                  <a:pt x="166204" y="82778"/>
                </a:lnTo>
                <a:lnTo>
                  <a:pt x="166204" y="75158"/>
                </a:lnTo>
                <a:lnTo>
                  <a:pt x="170776" y="70586"/>
                </a:lnTo>
                <a:lnTo>
                  <a:pt x="172300" y="70586"/>
                </a:lnTo>
                <a:lnTo>
                  <a:pt x="175348" y="69062"/>
                </a:lnTo>
                <a:lnTo>
                  <a:pt x="178396" y="69062"/>
                </a:lnTo>
                <a:lnTo>
                  <a:pt x="182968" y="67538"/>
                </a:lnTo>
                <a:lnTo>
                  <a:pt x="192112" y="66014"/>
                </a:lnTo>
                <a:lnTo>
                  <a:pt x="198208" y="64490"/>
                </a:lnTo>
                <a:lnTo>
                  <a:pt x="202780" y="62966"/>
                </a:lnTo>
                <a:lnTo>
                  <a:pt x="202780" y="53721"/>
                </a:lnTo>
                <a:lnTo>
                  <a:pt x="198208" y="55245"/>
                </a:lnTo>
                <a:lnTo>
                  <a:pt x="190588" y="56769"/>
                </a:lnTo>
                <a:lnTo>
                  <a:pt x="181444" y="58394"/>
                </a:lnTo>
                <a:lnTo>
                  <a:pt x="176872" y="58394"/>
                </a:lnTo>
                <a:lnTo>
                  <a:pt x="173824" y="59918"/>
                </a:lnTo>
                <a:lnTo>
                  <a:pt x="170776" y="59918"/>
                </a:lnTo>
                <a:lnTo>
                  <a:pt x="167728" y="61442"/>
                </a:lnTo>
                <a:lnTo>
                  <a:pt x="164680" y="61442"/>
                </a:lnTo>
                <a:lnTo>
                  <a:pt x="160108" y="66014"/>
                </a:lnTo>
                <a:lnTo>
                  <a:pt x="157060" y="67538"/>
                </a:lnTo>
                <a:lnTo>
                  <a:pt x="154012" y="73634"/>
                </a:lnTo>
                <a:lnTo>
                  <a:pt x="154012" y="85826"/>
                </a:lnTo>
                <a:lnTo>
                  <a:pt x="155536" y="90398"/>
                </a:lnTo>
                <a:lnTo>
                  <a:pt x="160108" y="94970"/>
                </a:lnTo>
                <a:lnTo>
                  <a:pt x="169252" y="101066"/>
                </a:lnTo>
                <a:lnTo>
                  <a:pt x="182968" y="101066"/>
                </a:lnTo>
                <a:lnTo>
                  <a:pt x="187540" y="99542"/>
                </a:lnTo>
                <a:lnTo>
                  <a:pt x="190588" y="98018"/>
                </a:lnTo>
                <a:lnTo>
                  <a:pt x="195160" y="96494"/>
                </a:lnTo>
                <a:lnTo>
                  <a:pt x="204304" y="90398"/>
                </a:lnTo>
                <a:lnTo>
                  <a:pt x="204304" y="96494"/>
                </a:lnTo>
                <a:lnTo>
                  <a:pt x="205828" y="99542"/>
                </a:lnTo>
                <a:lnTo>
                  <a:pt x="218020" y="99542"/>
                </a:lnTo>
                <a:close/>
              </a:path>
              <a:path w="499110" h="127000">
                <a:moveTo>
                  <a:pt x="242887" y="0"/>
                </a:moveTo>
                <a:lnTo>
                  <a:pt x="230695" y="0"/>
                </a:lnTo>
                <a:lnTo>
                  <a:pt x="230695" y="99072"/>
                </a:lnTo>
                <a:lnTo>
                  <a:pt x="242887" y="99072"/>
                </a:lnTo>
                <a:lnTo>
                  <a:pt x="242887" y="0"/>
                </a:lnTo>
                <a:close/>
              </a:path>
              <a:path w="499110" h="127000">
                <a:moveTo>
                  <a:pt x="289737" y="98018"/>
                </a:moveTo>
                <a:lnTo>
                  <a:pt x="288213" y="88874"/>
                </a:lnTo>
                <a:lnTo>
                  <a:pt x="280593" y="88874"/>
                </a:lnTo>
                <a:lnTo>
                  <a:pt x="277545" y="85826"/>
                </a:lnTo>
                <a:lnTo>
                  <a:pt x="277545" y="84302"/>
                </a:lnTo>
                <a:lnTo>
                  <a:pt x="276021" y="82778"/>
                </a:lnTo>
                <a:lnTo>
                  <a:pt x="276021" y="36957"/>
                </a:lnTo>
                <a:lnTo>
                  <a:pt x="288213" y="36957"/>
                </a:lnTo>
                <a:lnTo>
                  <a:pt x="288213" y="27813"/>
                </a:lnTo>
                <a:lnTo>
                  <a:pt x="276021" y="27813"/>
                </a:lnTo>
                <a:lnTo>
                  <a:pt x="276021" y="3429"/>
                </a:lnTo>
                <a:lnTo>
                  <a:pt x="265353" y="11049"/>
                </a:lnTo>
                <a:lnTo>
                  <a:pt x="265353" y="27813"/>
                </a:lnTo>
                <a:lnTo>
                  <a:pt x="256209" y="27813"/>
                </a:lnTo>
                <a:lnTo>
                  <a:pt x="256209" y="36957"/>
                </a:lnTo>
                <a:lnTo>
                  <a:pt x="265353" y="36957"/>
                </a:lnTo>
                <a:lnTo>
                  <a:pt x="265353" y="90398"/>
                </a:lnTo>
                <a:lnTo>
                  <a:pt x="266877" y="91922"/>
                </a:lnTo>
                <a:lnTo>
                  <a:pt x="266877" y="94970"/>
                </a:lnTo>
                <a:lnTo>
                  <a:pt x="268401" y="96494"/>
                </a:lnTo>
                <a:lnTo>
                  <a:pt x="271449" y="98018"/>
                </a:lnTo>
                <a:lnTo>
                  <a:pt x="272973" y="99542"/>
                </a:lnTo>
                <a:lnTo>
                  <a:pt x="286689" y="99542"/>
                </a:lnTo>
                <a:lnTo>
                  <a:pt x="289737" y="98018"/>
                </a:lnTo>
                <a:close/>
              </a:path>
              <a:path w="499110" h="127000">
                <a:moveTo>
                  <a:pt x="361467" y="41529"/>
                </a:moveTo>
                <a:lnTo>
                  <a:pt x="359943" y="38481"/>
                </a:lnTo>
                <a:lnTo>
                  <a:pt x="358419" y="33909"/>
                </a:lnTo>
                <a:lnTo>
                  <a:pt x="355371" y="30861"/>
                </a:lnTo>
                <a:lnTo>
                  <a:pt x="350799" y="29337"/>
                </a:lnTo>
                <a:lnTo>
                  <a:pt x="347751" y="27813"/>
                </a:lnTo>
                <a:lnTo>
                  <a:pt x="343179" y="26289"/>
                </a:lnTo>
                <a:lnTo>
                  <a:pt x="329374" y="26289"/>
                </a:lnTo>
                <a:lnTo>
                  <a:pt x="321754" y="29337"/>
                </a:lnTo>
                <a:lnTo>
                  <a:pt x="315658" y="35433"/>
                </a:lnTo>
                <a:lnTo>
                  <a:pt x="315658" y="381"/>
                </a:lnTo>
                <a:lnTo>
                  <a:pt x="304990" y="381"/>
                </a:lnTo>
                <a:lnTo>
                  <a:pt x="304990" y="99542"/>
                </a:lnTo>
                <a:lnTo>
                  <a:pt x="315658" y="99542"/>
                </a:lnTo>
                <a:lnTo>
                  <a:pt x="315658" y="53721"/>
                </a:lnTo>
                <a:lnTo>
                  <a:pt x="321754" y="41529"/>
                </a:lnTo>
                <a:lnTo>
                  <a:pt x="324802" y="40005"/>
                </a:lnTo>
                <a:lnTo>
                  <a:pt x="327850" y="36957"/>
                </a:lnTo>
                <a:lnTo>
                  <a:pt x="340042" y="36957"/>
                </a:lnTo>
                <a:lnTo>
                  <a:pt x="343179" y="38481"/>
                </a:lnTo>
                <a:lnTo>
                  <a:pt x="346227" y="41529"/>
                </a:lnTo>
                <a:lnTo>
                  <a:pt x="349275" y="43053"/>
                </a:lnTo>
                <a:lnTo>
                  <a:pt x="350799" y="47625"/>
                </a:lnTo>
                <a:lnTo>
                  <a:pt x="350799" y="99542"/>
                </a:lnTo>
                <a:lnTo>
                  <a:pt x="361467" y="99542"/>
                </a:lnTo>
                <a:lnTo>
                  <a:pt x="361467" y="41529"/>
                </a:lnTo>
                <a:close/>
              </a:path>
              <a:path w="499110" h="127000">
                <a:moveTo>
                  <a:pt x="390423" y="27813"/>
                </a:moveTo>
                <a:lnTo>
                  <a:pt x="378231" y="27813"/>
                </a:lnTo>
                <a:lnTo>
                  <a:pt x="378231" y="99542"/>
                </a:lnTo>
                <a:lnTo>
                  <a:pt x="390423" y="99542"/>
                </a:lnTo>
                <a:lnTo>
                  <a:pt x="390423" y="27813"/>
                </a:lnTo>
                <a:close/>
              </a:path>
              <a:path w="499110" h="127000">
                <a:moveTo>
                  <a:pt x="390423" y="381"/>
                </a:moveTo>
                <a:lnTo>
                  <a:pt x="378231" y="381"/>
                </a:lnTo>
                <a:lnTo>
                  <a:pt x="378231" y="15621"/>
                </a:lnTo>
                <a:lnTo>
                  <a:pt x="390423" y="15621"/>
                </a:lnTo>
                <a:lnTo>
                  <a:pt x="390423" y="381"/>
                </a:lnTo>
                <a:close/>
              </a:path>
              <a:path w="499110" h="127000">
                <a:moveTo>
                  <a:pt x="421195" y="0"/>
                </a:moveTo>
                <a:lnTo>
                  <a:pt x="409003" y="0"/>
                </a:lnTo>
                <a:lnTo>
                  <a:pt x="409003" y="99072"/>
                </a:lnTo>
                <a:lnTo>
                  <a:pt x="421195" y="99072"/>
                </a:lnTo>
                <a:lnTo>
                  <a:pt x="421195" y="0"/>
                </a:lnTo>
                <a:close/>
              </a:path>
              <a:path w="499110" h="127000">
                <a:moveTo>
                  <a:pt x="498729" y="27813"/>
                </a:moveTo>
                <a:lnTo>
                  <a:pt x="486537" y="27813"/>
                </a:lnTo>
                <a:lnTo>
                  <a:pt x="471297" y="69062"/>
                </a:lnTo>
                <a:lnTo>
                  <a:pt x="469773" y="75158"/>
                </a:lnTo>
                <a:lnTo>
                  <a:pt x="468249" y="79730"/>
                </a:lnTo>
                <a:lnTo>
                  <a:pt x="466725" y="85826"/>
                </a:lnTo>
                <a:lnTo>
                  <a:pt x="465099" y="79730"/>
                </a:lnTo>
                <a:lnTo>
                  <a:pt x="463575" y="73634"/>
                </a:lnTo>
                <a:lnTo>
                  <a:pt x="462051" y="69062"/>
                </a:lnTo>
                <a:lnTo>
                  <a:pt x="446811" y="27813"/>
                </a:lnTo>
                <a:lnTo>
                  <a:pt x="433095" y="27813"/>
                </a:lnTo>
                <a:lnTo>
                  <a:pt x="460527" y="99542"/>
                </a:lnTo>
                <a:lnTo>
                  <a:pt x="460527" y="101066"/>
                </a:lnTo>
                <a:lnTo>
                  <a:pt x="459003" y="102590"/>
                </a:lnTo>
                <a:lnTo>
                  <a:pt x="457479" y="107162"/>
                </a:lnTo>
                <a:lnTo>
                  <a:pt x="455955" y="110210"/>
                </a:lnTo>
                <a:lnTo>
                  <a:pt x="451383" y="114782"/>
                </a:lnTo>
                <a:lnTo>
                  <a:pt x="449859" y="114782"/>
                </a:lnTo>
                <a:lnTo>
                  <a:pt x="448335" y="116306"/>
                </a:lnTo>
                <a:lnTo>
                  <a:pt x="443763" y="116306"/>
                </a:lnTo>
                <a:lnTo>
                  <a:pt x="440715" y="114782"/>
                </a:lnTo>
                <a:lnTo>
                  <a:pt x="439191" y="114782"/>
                </a:lnTo>
                <a:lnTo>
                  <a:pt x="440715" y="125450"/>
                </a:lnTo>
                <a:lnTo>
                  <a:pt x="442239" y="126974"/>
                </a:lnTo>
                <a:lnTo>
                  <a:pt x="454431" y="126974"/>
                </a:lnTo>
                <a:lnTo>
                  <a:pt x="457479" y="125450"/>
                </a:lnTo>
                <a:lnTo>
                  <a:pt x="463575" y="119354"/>
                </a:lnTo>
                <a:lnTo>
                  <a:pt x="465099" y="116306"/>
                </a:lnTo>
                <a:lnTo>
                  <a:pt x="466725" y="113258"/>
                </a:lnTo>
                <a:lnTo>
                  <a:pt x="468249" y="107162"/>
                </a:lnTo>
                <a:lnTo>
                  <a:pt x="471297" y="99542"/>
                </a:lnTo>
                <a:lnTo>
                  <a:pt x="476542" y="85826"/>
                </a:lnTo>
                <a:lnTo>
                  <a:pt x="498729" y="278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0" name="object 160"/>
          <p:cNvGrpSpPr/>
          <p:nvPr/>
        </p:nvGrpSpPr>
        <p:grpSpPr>
          <a:xfrm>
            <a:off x="770001" y="4329684"/>
            <a:ext cx="5831205" cy="635000"/>
            <a:chOff x="770001" y="4329684"/>
            <a:chExt cx="5831205" cy="635000"/>
          </a:xfrm>
        </p:grpSpPr>
        <p:sp>
          <p:nvSpPr>
            <p:cNvPr id="161" name="object 161"/>
            <p:cNvSpPr/>
            <p:nvPr/>
          </p:nvSpPr>
          <p:spPr>
            <a:xfrm>
              <a:off x="2708148" y="4668012"/>
              <a:ext cx="45085" cy="99695"/>
            </a:xfrm>
            <a:custGeom>
              <a:avLst/>
              <a:gdLst/>
              <a:ahLst/>
              <a:cxnLst/>
              <a:rect l="l" t="t" r="r" b="b"/>
              <a:pathLst>
                <a:path w="45085" h="99695">
                  <a:moveTo>
                    <a:pt x="12192" y="0"/>
                  </a:moveTo>
                  <a:lnTo>
                    <a:pt x="0" y="0"/>
                  </a:lnTo>
                  <a:lnTo>
                    <a:pt x="0" y="99072"/>
                  </a:lnTo>
                  <a:lnTo>
                    <a:pt x="12192" y="99072"/>
                  </a:lnTo>
                  <a:lnTo>
                    <a:pt x="12192" y="0"/>
                  </a:lnTo>
                  <a:close/>
                </a:path>
                <a:path w="45085" h="99695">
                  <a:moveTo>
                    <a:pt x="44577" y="27813"/>
                  </a:moveTo>
                  <a:lnTo>
                    <a:pt x="32385" y="27813"/>
                  </a:lnTo>
                  <a:lnTo>
                    <a:pt x="32385" y="99542"/>
                  </a:lnTo>
                  <a:lnTo>
                    <a:pt x="44577" y="99542"/>
                  </a:lnTo>
                  <a:lnTo>
                    <a:pt x="44577" y="27813"/>
                  </a:lnTo>
                  <a:close/>
                </a:path>
                <a:path w="45085" h="99695">
                  <a:moveTo>
                    <a:pt x="44577" y="381"/>
                  </a:moveTo>
                  <a:lnTo>
                    <a:pt x="32385" y="381"/>
                  </a:lnTo>
                  <a:lnTo>
                    <a:pt x="32385" y="15621"/>
                  </a:lnTo>
                  <a:lnTo>
                    <a:pt x="44577" y="15621"/>
                  </a:lnTo>
                  <a:lnTo>
                    <a:pt x="44577" y="3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674876" y="4329684"/>
              <a:ext cx="4925853" cy="634745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70001" y="4668393"/>
              <a:ext cx="861726" cy="285273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1642872" y="4835652"/>
              <a:ext cx="12700" cy="99060"/>
            </a:xfrm>
            <a:custGeom>
              <a:avLst/>
              <a:gdLst/>
              <a:ahLst/>
              <a:cxnLst/>
              <a:rect l="l" t="t" r="r" b="b"/>
              <a:pathLst>
                <a:path w="12700" h="99060">
                  <a:moveTo>
                    <a:pt x="12191" y="99060"/>
                  </a:moveTo>
                  <a:lnTo>
                    <a:pt x="0" y="99060"/>
                  </a:lnTo>
                  <a:lnTo>
                    <a:pt x="0" y="0"/>
                  </a:lnTo>
                  <a:lnTo>
                    <a:pt x="12191" y="0"/>
                  </a:lnTo>
                  <a:lnTo>
                    <a:pt x="12191" y="99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5" name="object 165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6506994" y="5329704"/>
            <a:ext cx="3463690" cy="1373047"/>
          </a:xfrm>
          <a:prstGeom prst="rect">
            <a:avLst/>
          </a:prstGeom>
        </p:spPr>
      </p:pic>
      <p:grpSp>
        <p:nvGrpSpPr>
          <p:cNvPr id="166" name="object 166"/>
          <p:cNvGrpSpPr/>
          <p:nvPr/>
        </p:nvGrpSpPr>
        <p:grpSpPr>
          <a:xfrm>
            <a:off x="3010471" y="5391530"/>
            <a:ext cx="1143000" cy="386080"/>
            <a:chOff x="3010471" y="5391530"/>
            <a:chExt cx="1143000" cy="386080"/>
          </a:xfrm>
        </p:grpSpPr>
        <p:pic>
          <p:nvPicPr>
            <p:cNvPr id="167" name="object 167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3010471" y="5391530"/>
              <a:ext cx="909066" cy="385953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3930192" y="5684431"/>
              <a:ext cx="223520" cy="93345"/>
            </a:xfrm>
            <a:custGeom>
              <a:avLst/>
              <a:gdLst/>
              <a:ahLst/>
              <a:cxnLst/>
              <a:rect l="l" t="t" r="r" b="b"/>
              <a:pathLst>
                <a:path w="223520" h="93345">
                  <a:moveTo>
                    <a:pt x="16764" y="25908"/>
                  </a:moveTo>
                  <a:lnTo>
                    <a:pt x="0" y="25908"/>
                  </a:lnTo>
                  <a:lnTo>
                    <a:pt x="0" y="91528"/>
                  </a:lnTo>
                  <a:lnTo>
                    <a:pt x="16764" y="91528"/>
                  </a:lnTo>
                  <a:lnTo>
                    <a:pt x="16764" y="25908"/>
                  </a:lnTo>
                  <a:close/>
                </a:path>
                <a:path w="223520" h="93345">
                  <a:moveTo>
                    <a:pt x="16764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16764" y="16764"/>
                  </a:lnTo>
                  <a:lnTo>
                    <a:pt x="16764" y="0"/>
                  </a:lnTo>
                  <a:close/>
                </a:path>
                <a:path w="223520" h="93345">
                  <a:moveTo>
                    <a:pt x="48971" y="88"/>
                  </a:moveTo>
                  <a:lnTo>
                    <a:pt x="30670" y="88"/>
                  </a:lnTo>
                  <a:lnTo>
                    <a:pt x="30670" y="91541"/>
                  </a:lnTo>
                  <a:lnTo>
                    <a:pt x="48971" y="91541"/>
                  </a:lnTo>
                  <a:lnTo>
                    <a:pt x="48971" y="88"/>
                  </a:lnTo>
                  <a:close/>
                </a:path>
                <a:path w="223520" h="93345">
                  <a:moveTo>
                    <a:pt x="79248" y="25908"/>
                  </a:moveTo>
                  <a:lnTo>
                    <a:pt x="62484" y="25908"/>
                  </a:lnTo>
                  <a:lnTo>
                    <a:pt x="62484" y="91528"/>
                  </a:lnTo>
                  <a:lnTo>
                    <a:pt x="79248" y="91528"/>
                  </a:lnTo>
                  <a:lnTo>
                    <a:pt x="79248" y="25908"/>
                  </a:lnTo>
                  <a:close/>
                </a:path>
                <a:path w="223520" h="93345">
                  <a:moveTo>
                    <a:pt x="79248" y="0"/>
                  </a:moveTo>
                  <a:lnTo>
                    <a:pt x="62484" y="0"/>
                  </a:lnTo>
                  <a:lnTo>
                    <a:pt x="62484" y="16764"/>
                  </a:lnTo>
                  <a:lnTo>
                    <a:pt x="79248" y="16764"/>
                  </a:lnTo>
                  <a:lnTo>
                    <a:pt x="79248" y="0"/>
                  </a:lnTo>
                  <a:close/>
                </a:path>
                <a:path w="223520" h="93345">
                  <a:moveTo>
                    <a:pt x="155549" y="76301"/>
                  </a:moveTo>
                  <a:lnTo>
                    <a:pt x="120497" y="76301"/>
                  </a:lnTo>
                  <a:lnTo>
                    <a:pt x="128117" y="67157"/>
                  </a:lnTo>
                  <a:lnTo>
                    <a:pt x="154025" y="38201"/>
                  </a:lnTo>
                  <a:lnTo>
                    <a:pt x="154025" y="25908"/>
                  </a:lnTo>
                  <a:lnTo>
                    <a:pt x="99161" y="25908"/>
                  </a:lnTo>
                  <a:lnTo>
                    <a:pt x="99161" y="39725"/>
                  </a:lnTo>
                  <a:lnTo>
                    <a:pt x="131165" y="39725"/>
                  </a:lnTo>
                  <a:lnTo>
                    <a:pt x="128117" y="41249"/>
                  </a:lnTo>
                  <a:lnTo>
                    <a:pt x="125069" y="44297"/>
                  </a:lnTo>
                  <a:lnTo>
                    <a:pt x="122021" y="48869"/>
                  </a:lnTo>
                  <a:lnTo>
                    <a:pt x="97637" y="77825"/>
                  </a:lnTo>
                  <a:lnTo>
                    <a:pt x="97637" y="91541"/>
                  </a:lnTo>
                  <a:lnTo>
                    <a:pt x="155549" y="91541"/>
                  </a:lnTo>
                  <a:lnTo>
                    <a:pt x="155549" y="76301"/>
                  </a:lnTo>
                  <a:close/>
                </a:path>
                <a:path w="223520" h="93345">
                  <a:moveTo>
                    <a:pt x="223012" y="54406"/>
                  </a:moveTo>
                  <a:lnTo>
                    <a:pt x="222859" y="53428"/>
                  </a:lnTo>
                  <a:lnTo>
                    <a:pt x="221742" y="45999"/>
                  </a:lnTo>
                  <a:lnTo>
                    <a:pt x="219062" y="39027"/>
                  </a:lnTo>
                  <a:lnTo>
                    <a:pt x="218440" y="38188"/>
                  </a:lnTo>
                  <a:lnTo>
                    <a:pt x="215074" y="33616"/>
                  </a:lnTo>
                  <a:lnTo>
                    <a:pt x="208978" y="27432"/>
                  </a:lnTo>
                  <a:lnTo>
                    <a:pt x="205930" y="26238"/>
                  </a:lnTo>
                  <a:lnTo>
                    <a:pt x="205930" y="47332"/>
                  </a:lnTo>
                  <a:lnTo>
                    <a:pt x="205930" y="53428"/>
                  </a:lnTo>
                  <a:lnTo>
                    <a:pt x="179933" y="53428"/>
                  </a:lnTo>
                  <a:lnTo>
                    <a:pt x="179933" y="48856"/>
                  </a:lnTo>
                  <a:lnTo>
                    <a:pt x="181457" y="44284"/>
                  </a:lnTo>
                  <a:lnTo>
                    <a:pt x="184505" y="41236"/>
                  </a:lnTo>
                  <a:lnTo>
                    <a:pt x="186029" y="38188"/>
                  </a:lnTo>
                  <a:lnTo>
                    <a:pt x="199745" y="38188"/>
                  </a:lnTo>
                  <a:lnTo>
                    <a:pt x="202793" y="41236"/>
                  </a:lnTo>
                  <a:lnTo>
                    <a:pt x="204406" y="44284"/>
                  </a:lnTo>
                  <a:lnTo>
                    <a:pt x="205930" y="47332"/>
                  </a:lnTo>
                  <a:lnTo>
                    <a:pt x="205930" y="26238"/>
                  </a:lnTo>
                  <a:lnTo>
                    <a:pt x="201269" y="24384"/>
                  </a:lnTo>
                  <a:lnTo>
                    <a:pt x="182981" y="24384"/>
                  </a:lnTo>
                  <a:lnTo>
                    <a:pt x="162102" y="53428"/>
                  </a:lnTo>
                  <a:lnTo>
                    <a:pt x="162026" y="54406"/>
                  </a:lnTo>
                  <a:lnTo>
                    <a:pt x="161645" y="59524"/>
                  </a:lnTo>
                  <a:lnTo>
                    <a:pt x="161645" y="68668"/>
                  </a:lnTo>
                  <a:lnTo>
                    <a:pt x="164693" y="76288"/>
                  </a:lnTo>
                  <a:lnTo>
                    <a:pt x="169265" y="80860"/>
                  </a:lnTo>
                  <a:lnTo>
                    <a:pt x="173507" y="85991"/>
                  </a:lnTo>
                  <a:lnTo>
                    <a:pt x="179171" y="89814"/>
                  </a:lnTo>
                  <a:lnTo>
                    <a:pt x="185978" y="92227"/>
                  </a:lnTo>
                  <a:lnTo>
                    <a:pt x="193649" y="93052"/>
                  </a:lnTo>
                  <a:lnTo>
                    <a:pt x="201269" y="93052"/>
                  </a:lnTo>
                  <a:lnTo>
                    <a:pt x="222694" y="73240"/>
                  </a:lnTo>
                  <a:lnTo>
                    <a:pt x="205930" y="70192"/>
                  </a:lnTo>
                  <a:lnTo>
                    <a:pt x="204406" y="73240"/>
                  </a:lnTo>
                  <a:lnTo>
                    <a:pt x="202793" y="76288"/>
                  </a:lnTo>
                  <a:lnTo>
                    <a:pt x="199745" y="79336"/>
                  </a:lnTo>
                  <a:lnTo>
                    <a:pt x="190601" y="79336"/>
                  </a:lnTo>
                  <a:lnTo>
                    <a:pt x="187553" y="77812"/>
                  </a:lnTo>
                  <a:lnTo>
                    <a:pt x="184505" y="74764"/>
                  </a:lnTo>
                  <a:lnTo>
                    <a:pt x="181457" y="73240"/>
                  </a:lnTo>
                  <a:lnTo>
                    <a:pt x="179933" y="68668"/>
                  </a:lnTo>
                  <a:lnTo>
                    <a:pt x="179933" y="64096"/>
                  </a:lnTo>
                  <a:lnTo>
                    <a:pt x="222694" y="64096"/>
                  </a:lnTo>
                  <a:lnTo>
                    <a:pt x="223012" y="544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9" name="object 169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3008947" y="5841587"/>
            <a:ext cx="266985" cy="93059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2865596" y="6146292"/>
            <a:ext cx="1403350" cy="890269"/>
            <a:chOff x="2865596" y="6146292"/>
            <a:chExt cx="1403350" cy="890269"/>
          </a:xfrm>
        </p:grpSpPr>
        <p:pic>
          <p:nvPicPr>
            <p:cNvPr id="171" name="object 171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865596" y="6146292"/>
              <a:ext cx="1371123" cy="890015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4242815" y="6656832"/>
              <a:ext cx="26034" cy="13970"/>
            </a:xfrm>
            <a:custGeom>
              <a:avLst/>
              <a:gdLst/>
              <a:ahLst/>
              <a:cxnLst/>
              <a:rect l="l" t="t" r="r" b="b"/>
              <a:pathLst>
                <a:path w="26035" h="13970">
                  <a:moveTo>
                    <a:pt x="25908" y="13716"/>
                  </a:moveTo>
                  <a:lnTo>
                    <a:pt x="0" y="13716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1371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3" name="object 173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4622577" y="6047232"/>
            <a:ext cx="1383506" cy="908018"/>
          </a:xfrm>
          <a:prstGeom prst="rect">
            <a:avLst/>
          </a:prstGeom>
        </p:spPr>
      </p:pic>
      <p:grpSp>
        <p:nvGrpSpPr>
          <p:cNvPr id="174" name="object 174"/>
          <p:cNvGrpSpPr/>
          <p:nvPr/>
        </p:nvGrpSpPr>
        <p:grpSpPr>
          <a:xfrm>
            <a:off x="4398454" y="661416"/>
            <a:ext cx="1026794" cy="187325"/>
            <a:chOff x="4398454" y="661416"/>
            <a:chExt cx="1026794" cy="187325"/>
          </a:xfrm>
        </p:grpSpPr>
        <p:sp>
          <p:nvSpPr>
            <p:cNvPr id="175" name="object 175"/>
            <p:cNvSpPr/>
            <p:nvPr/>
          </p:nvSpPr>
          <p:spPr>
            <a:xfrm>
              <a:off x="4398441" y="778103"/>
              <a:ext cx="161925" cy="27940"/>
            </a:xfrm>
            <a:custGeom>
              <a:avLst/>
              <a:gdLst/>
              <a:ahLst/>
              <a:cxnLst/>
              <a:rect l="l" t="t" r="r" b="b"/>
              <a:pathLst>
                <a:path w="161925" h="27940">
                  <a:moveTo>
                    <a:pt x="27432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7432" y="27432"/>
                  </a:lnTo>
                  <a:lnTo>
                    <a:pt x="27432" y="0"/>
                  </a:lnTo>
                  <a:close/>
                </a:path>
                <a:path w="161925" h="27940">
                  <a:moveTo>
                    <a:pt x="94488" y="0"/>
                  </a:moveTo>
                  <a:lnTo>
                    <a:pt x="67056" y="0"/>
                  </a:lnTo>
                  <a:lnTo>
                    <a:pt x="67056" y="27432"/>
                  </a:lnTo>
                  <a:lnTo>
                    <a:pt x="94488" y="27432"/>
                  </a:lnTo>
                  <a:lnTo>
                    <a:pt x="94488" y="0"/>
                  </a:lnTo>
                  <a:close/>
                </a:path>
                <a:path w="161925" h="27940">
                  <a:moveTo>
                    <a:pt x="161645" y="0"/>
                  </a:moveTo>
                  <a:lnTo>
                    <a:pt x="134213" y="0"/>
                  </a:lnTo>
                  <a:lnTo>
                    <a:pt x="134213" y="27432"/>
                  </a:lnTo>
                  <a:lnTo>
                    <a:pt x="161645" y="27432"/>
                  </a:lnTo>
                  <a:lnTo>
                    <a:pt x="1616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579905" y="661416"/>
              <a:ext cx="253174" cy="147161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855940" y="662082"/>
              <a:ext cx="326421" cy="146494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208270" y="700278"/>
              <a:ext cx="102203" cy="147923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330189" y="662082"/>
              <a:ext cx="94583" cy="143446"/>
            </a:xfrm>
            <a:prstGeom prst="rect">
              <a:avLst/>
            </a:prstGeom>
          </p:spPr>
        </p:pic>
      </p:grpSp>
      <p:sp>
        <p:nvSpPr>
          <p:cNvPr id="180" name="object 180"/>
          <p:cNvSpPr/>
          <p:nvPr/>
        </p:nvSpPr>
        <p:spPr>
          <a:xfrm>
            <a:off x="5499633" y="662177"/>
            <a:ext cx="113030" cy="146685"/>
          </a:xfrm>
          <a:custGeom>
            <a:avLst/>
            <a:gdLst/>
            <a:ahLst/>
            <a:cxnLst/>
            <a:rect l="l" t="t" r="r" b="b"/>
            <a:pathLst>
              <a:path w="113029" h="146684">
                <a:moveTo>
                  <a:pt x="27432" y="39725"/>
                </a:moveTo>
                <a:lnTo>
                  <a:pt x="0" y="39725"/>
                </a:lnTo>
                <a:lnTo>
                  <a:pt x="0" y="143446"/>
                </a:lnTo>
                <a:lnTo>
                  <a:pt x="27432" y="143446"/>
                </a:lnTo>
                <a:lnTo>
                  <a:pt x="27432" y="39725"/>
                </a:lnTo>
                <a:close/>
              </a:path>
              <a:path w="113029" h="146684">
                <a:moveTo>
                  <a:pt x="27432" y="0"/>
                </a:moveTo>
                <a:lnTo>
                  <a:pt x="0" y="0"/>
                </a:lnTo>
                <a:lnTo>
                  <a:pt x="0" y="25908"/>
                </a:lnTo>
                <a:lnTo>
                  <a:pt x="27432" y="25908"/>
                </a:lnTo>
                <a:lnTo>
                  <a:pt x="27432" y="0"/>
                </a:lnTo>
                <a:close/>
              </a:path>
              <a:path w="113029" h="146684">
                <a:moveTo>
                  <a:pt x="112776" y="141833"/>
                </a:moveTo>
                <a:lnTo>
                  <a:pt x="109728" y="120497"/>
                </a:lnTo>
                <a:lnTo>
                  <a:pt x="105156" y="122021"/>
                </a:lnTo>
                <a:lnTo>
                  <a:pt x="102108" y="123545"/>
                </a:lnTo>
                <a:lnTo>
                  <a:pt x="96012" y="123545"/>
                </a:lnTo>
                <a:lnTo>
                  <a:pt x="91440" y="118973"/>
                </a:lnTo>
                <a:lnTo>
                  <a:pt x="91440" y="62484"/>
                </a:lnTo>
                <a:lnTo>
                  <a:pt x="109728" y="62484"/>
                </a:lnTo>
                <a:lnTo>
                  <a:pt x="109728" y="39624"/>
                </a:lnTo>
                <a:lnTo>
                  <a:pt x="91440" y="39624"/>
                </a:lnTo>
                <a:lnTo>
                  <a:pt x="91440" y="2959"/>
                </a:lnTo>
                <a:lnTo>
                  <a:pt x="64008" y="19812"/>
                </a:lnTo>
                <a:lnTo>
                  <a:pt x="64008" y="39624"/>
                </a:lnTo>
                <a:lnTo>
                  <a:pt x="51816" y="39624"/>
                </a:lnTo>
                <a:lnTo>
                  <a:pt x="51816" y="62484"/>
                </a:lnTo>
                <a:lnTo>
                  <a:pt x="64008" y="62484"/>
                </a:lnTo>
                <a:lnTo>
                  <a:pt x="64008" y="123545"/>
                </a:lnTo>
                <a:lnTo>
                  <a:pt x="65532" y="126593"/>
                </a:lnTo>
                <a:lnTo>
                  <a:pt x="65532" y="131165"/>
                </a:lnTo>
                <a:lnTo>
                  <a:pt x="70104" y="140309"/>
                </a:lnTo>
                <a:lnTo>
                  <a:pt x="73152" y="141833"/>
                </a:lnTo>
                <a:lnTo>
                  <a:pt x="77724" y="143357"/>
                </a:lnTo>
                <a:lnTo>
                  <a:pt x="80772" y="144881"/>
                </a:lnTo>
                <a:lnTo>
                  <a:pt x="85344" y="146405"/>
                </a:lnTo>
                <a:lnTo>
                  <a:pt x="99060" y="146405"/>
                </a:lnTo>
                <a:lnTo>
                  <a:pt x="106680" y="144881"/>
                </a:lnTo>
                <a:lnTo>
                  <a:pt x="112776" y="14183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1" name="object 181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5678042" y="662177"/>
            <a:ext cx="140303" cy="146399"/>
          </a:xfrm>
          <a:prstGeom prst="rect">
            <a:avLst/>
          </a:prstGeom>
        </p:spPr>
      </p:pic>
      <p:sp>
        <p:nvSpPr>
          <p:cNvPr id="182" name="object 182"/>
          <p:cNvSpPr/>
          <p:nvPr/>
        </p:nvSpPr>
        <p:spPr>
          <a:xfrm>
            <a:off x="5897677" y="660564"/>
            <a:ext cx="735330" cy="177165"/>
          </a:xfrm>
          <a:custGeom>
            <a:avLst/>
            <a:gdLst/>
            <a:ahLst/>
            <a:cxnLst/>
            <a:rect l="l" t="t" r="r" b="b"/>
            <a:pathLst>
              <a:path w="735329" h="177165">
                <a:moveTo>
                  <a:pt x="30480" y="12192"/>
                </a:moveTo>
                <a:lnTo>
                  <a:pt x="24384" y="0"/>
                </a:lnTo>
                <a:lnTo>
                  <a:pt x="18288" y="3048"/>
                </a:lnTo>
                <a:lnTo>
                  <a:pt x="13716" y="6096"/>
                </a:lnTo>
                <a:lnTo>
                  <a:pt x="6096" y="13716"/>
                </a:lnTo>
                <a:lnTo>
                  <a:pt x="3048" y="16852"/>
                </a:lnTo>
                <a:lnTo>
                  <a:pt x="3048" y="21424"/>
                </a:lnTo>
                <a:lnTo>
                  <a:pt x="1524" y="25996"/>
                </a:lnTo>
                <a:lnTo>
                  <a:pt x="0" y="32092"/>
                </a:lnTo>
                <a:lnTo>
                  <a:pt x="0" y="59524"/>
                </a:lnTo>
                <a:lnTo>
                  <a:pt x="27432" y="59524"/>
                </a:lnTo>
                <a:lnTo>
                  <a:pt x="27432" y="32092"/>
                </a:lnTo>
                <a:lnTo>
                  <a:pt x="15240" y="32092"/>
                </a:lnTo>
                <a:lnTo>
                  <a:pt x="15240" y="22948"/>
                </a:lnTo>
                <a:lnTo>
                  <a:pt x="21336" y="16852"/>
                </a:lnTo>
                <a:lnTo>
                  <a:pt x="24384" y="13716"/>
                </a:lnTo>
                <a:lnTo>
                  <a:pt x="30480" y="12192"/>
                </a:lnTo>
                <a:close/>
              </a:path>
              <a:path w="735329" h="177165">
                <a:moveTo>
                  <a:pt x="76200" y="12192"/>
                </a:moveTo>
                <a:lnTo>
                  <a:pt x="70104" y="0"/>
                </a:lnTo>
                <a:lnTo>
                  <a:pt x="64008" y="3048"/>
                </a:lnTo>
                <a:lnTo>
                  <a:pt x="59436" y="6096"/>
                </a:lnTo>
                <a:lnTo>
                  <a:pt x="51816" y="13716"/>
                </a:lnTo>
                <a:lnTo>
                  <a:pt x="50292" y="16852"/>
                </a:lnTo>
                <a:lnTo>
                  <a:pt x="47244" y="25996"/>
                </a:lnTo>
                <a:lnTo>
                  <a:pt x="45720" y="32092"/>
                </a:lnTo>
                <a:lnTo>
                  <a:pt x="45720" y="59524"/>
                </a:lnTo>
                <a:lnTo>
                  <a:pt x="73152" y="59524"/>
                </a:lnTo>
                <a:lnTo>
                  <a:pt x="73152" y="32092"/>
                </a:lnTo>
                <a:lnTo>
                  <a:pt x="60960" y="32092"/>
                </a:lnTo>
                <a:lnTo>
                  <a:pt x="60960" y="22948"/>
                </a:lnTo>
                <a:lnTo>
                  <a:pt x="67056" y="16852"/>
                </a:lnTo>
                <a:lnTo>
                  <a:pt x="70104" y="13716"/>
                </a:lnTo>
                <a:lnTo>
                  <a:pt x="76200" y="12192"/>
                </a:lnTo>
                <a:close/>
              </a:path>
              <a:path w="735329" h="177165">
                <a:moveTo>
                  <a:pt x="237934" y="41236"/>
                </a:moveTo>
                <a:lnTo>
                  <a:pt x="210413" y="41236"/>
                </a:lnTo>
                <a:lnTo>
                  <a:pt x="190601" y="109918"/>
                </a:lnTo>
                <a:lnTo>
                  <a:pt x="173837" y="41236"/>
                </a:lnTo>
                <a:lnTo>
                  <a:pt x="147929" y="41236"/>
                </a:lnTo>
                <a:lnTo>
                  <a:pt x="129641" y="109918"/>
                </a:lnTo>
                <a:lnTo>
                  <a:pt x="109829" y="41236"/>
                </a:lnTo>
                <a:lnTo>
                  <a:pt x="83820" y="41236"/>
                </a:lnTo>
                <a:lnTo>
                  <a:pt x="115925" y="144970"/>
                </a:lnTo>
                <a:lnTo>
                  <a:pt x="143357" y="144970"/>
                </a:lnTo>
                <a:lnTo>
                  <a:pt x="160121" y="77812"/>
                </a:lnTo>
                <a:lnTo>
                  <a:pt x="178409" y="144970"/>
                </a:lnTo>
                <a:lnTo>
                  <a:pt x="204317" y="144970"/>
                </a:lnTo>
                <a:lnTo>
                  <a:pt x="237934" y="41236"/>
                </a:lnTo>
                <a:close/>
              </a:path>
              <a:path w="735329" h="177165">
                <a:moveTo>
                  <a:pt x="333959" y="144970"/>
                </a:moveTo>
                <a:lnTo>
                  <a:pt x="332435" y="140398"/>
                </a:lnTo>
                <a:lnTo>
                  <a:pt x="329387" y="135826"/>
                </a:lnTo>
                <a:lnTo>
                  <a:pt x="329387" y="134302"/>
                </a:lnTo>
                <a:lnTo>
                  <a:pt x="329387" y="131254"/>
                </a:lnTo>
                <a:lnTo>
                  <a:pt x="328371" y="128206"/>
                </a:lnTo>
                <a:lnTo>
                  <a:pt x="327863" y="126682"/>
                </a:lnTo>
                <a:lnTo>
                  <a:pt x="327863" y="96100"/>
                </a:lnTo>
                <a:lnTo>
                  <a:pt x="327863" y="67144"/>
                </a:lnTo>
                <a:lnTo>
                  <a:pt x="326339" y="59524"/>
                </a:lnTo>
                <a:lnTo>
                  <a:pt x="324815" y="54952"/>
                </a:lnTo>
                <a:lnTo>
                  <a:pt x="321767" y="50380"/>
                </a:lnTo>
                <a:lnTo>
                  <a:pt x="317195" y="45808"/>
                </a:lnTo>
                <a:lnTo>
                  <a:pt x="312623" y="44284"/>
                </a:lnTo>
                <a:lnTo>
                  <a:pt x="307479" y="42291"/>
                </a:lnTo>
                <a:lnTo>
                  <a:pt x="301193" y="40855"/>
                </a:lnTo>
                <a:lnTo>
                  <a:pt x="293763" y="40005"/>
                </a:lnTo>
                <a:lnTo>
                  <a:pt x="285191" y="39712"/>
                </a:lnTo>
                <a:lnTo>
                  <a:pt x="276237" y="40005"/>
                </a:lnTo>
                <a:lnTo>
                  <a:pt x="275691" y="40005"/>
                </a:lnTo>
                <a:lnTo>
                  <a:pt x="242062" y="61455"/>
                </a:lnTo>
                <a:lnTo>
                  <a:pt x="239471" y="68668"/>
                </a:lnTo>
                <a:lnTo>
                  <a:pt x="263855" y="73240"/>
                </a:lnTo>
                <a:lnTo>
                  <a:pt x="266903" y="68668"/>
                </a:lnTo>
                <a:lnTo>
                  <a:pt x="268427" y="65620"/>
                </a:lnTo>
                <a:lnTo>
                  <a:pt x="271475" y="62572"/>
                </a:lnTo>
                <a:lnTo>
                  <a:pt x="277571" y="59524"/>
                </a:lnTo>
                <a:lnTo>
                  <a:pt x="289763" y="59524"/>
                </a:lnTo>
                <a:lnTo>
                  <a:pt x="294335" y="61048"/>
                </a:lnTo>
                <a:lnTo>
                  <a:pt x="297383" y="64096"/>
                </a:lnTo>
                <a:lnTo>
                  <a:pt x="300431" y="65620"/>
                </a:lnTo>
                <a:lnTo>
                  <a:pt x="301955" y="70192"/>
                </a:lnTo>
                <a:lnTo>
                  <a:pt x="301955" y="77812"/>
                </a:lnTo>
                <a:lnTo>
                  <a:pt x="301955" y="96100"/>
                </a:lnTo>
                <a:lnTo>
                  <a:pt x="301955" y="106870"/>
                </a:lnTo>
                <a:lnTo>
                  <a:pt x="300431" y="111442"/>
                </a:lnTo>
                <a:lnTo>
                  <a:pt x="300431" y="114490"/>
                </a:lnTo>
                <a:lnTo>
                  <a:pt x="297383" y="120586"/>
                </a:lnTo>
                <a:lnTo>
                  <a:pt x="294335" y="123634"/>
                </a:lnTo>
                <a:lnTo>
                  <a:pt x="289763" y="126682"/>
                </a:lnTo>
                <a:lnTo>
                  <a:pt x="283667" y="128206"/>
                </a:lnTo>
                <a:lnTo>
                  <a:pt x="274523" y="128206"/>
                </a:lnTo>
                <a:lnTo>
                  <a:pt x="271475" y="126682"/>
                </a:lnTo>
                <a:lnTo>
                  <a:pt x="265379" y="120586"/>
                </a:lnTo>
                <a:lnTo>
                  <a:pt x="263855" y="117538"/>
                </a:lnTo>
                <a:lnTo>
                  <a:pt x="263855" y="109918"/>
                </a:lnTo>
                <a:lnTo>
                  <a:pt x="265379" y="106870"/>
                </a:lnTo>
                <a:lnTo>
                  <a:pt x="269951" y="103720"/>
                </a:lnTo>
                <a:lnTo>
                  <a:pt x="271475" y="102196"/>
                </a:lnTo>
                <a:lnTo>
                  <a:pt x="277571" y="100672"/>
                </a:lnTo>
                <a:lnTo>
                  <a:pt x="292811" y="97624"/>
                </a:lnTo>
                <a:lnTo>
                  <a:pt x="297383" y="96100"/>
                </a:lnTo>
                <a:lnTo>
                  <a:pt x="301955" y="96100"/>
                </a:lnTo>
                <a:lnTo>
                  <a:pt x="301955" y="77812"/>
                </a:lnTo>
                <a:lnTo>
                  <a:pt x="290525" y="80860"/>
                </a:lnTo>
                <a:lnTo>
                  <a:pt x="283095" y="82537"/>
                </a:lnTo>
                <a:lnTo>
                  <a:pt x="265379" y="85432"/>
                </a:lnTo>
                <a:lnTo>
                  <a:pt x="257759" y="88480"/>
                </a:lnTo>
                <a:lnTo>
                  <a:pt x="253187" y="90004"/>
                </a:lnTo>
                <a:lnTo>
                  <a:pt x="236423" y="111442"/>
                </a:lnTo>
                <a:lnTo>
                  <a:pt x="236423" y="125158"/>
                </a:lnTo>
                <a:lnTo>
                  <a:pt x="271475" y="148018"/>
                </a:lnTo>
                <a:lnTo>
                  <a:pt x="277571" y="148018"/>
                </a:lnTo>
                <a:lnTo>
                  <a:pt x="283667" y="146494"/>
                </a:lnTo>
                <a:lnTo>
                  <a:pt x="288239" y="143446"/>
                </a:lnTo>
                <a:lnTo>
                  <a:pt x="294335" y="141922"/>
                </a:lnTo>
                <a:lnTo>
                  <a:pt x="298907" y="138874"/>
                </a:lnTo>
                <a:lnTo>
                  <a:pt x="303479" y="134302"/>
                </a:lnTo>
                <a:lnTo>
                  <a:pt x="303479" y="135826"/>
                </a:lnTo>
                <a:lnTo>
                  <a:pt x="305003" y="137350"/>
                </a:lnTo>
                <a:lnTo>
                  <a:pt x="305003" y="140398"/>
                </a:lnTo>
                <a:lnTo>
                  <a:pt x="306527" y="143446"/>
                </a:lnTo>
                <a:lnTo>
                  <a:pt x="306527" y="144970"/>
                </a:lnTo>
                <a:lnTo>
                  <a:pt x="333959" y="144970"/>
                </a:lnTo>
                <a:close/>
              </a:path>
              <a:path w="735329" h="177165">
                <a:moveTo>
                  <a:pt x="410248" y="143446"/>
                </a:moveTo>
                <a:lnTo>
                  <a:pt x="407200" y="122110"/>
                </a:lnTo>
                <a:lnTo>
                  <a:pt x="398056" y="125158"/>
                </a:lnTo>
                <a:lnTo>
                  <a:pt x="393484" y="125158"/>
                </a:lnTo>
                <a:lnTo>
                  <a:pt x="390436" y="122110"/>
                </a:lnTo>
                <a:lnTo>
                  <a:pt x="388912" y="122110"/>
                </a:lnTo>
                <a:lnTo>
                  <a:pt x="388912" y="64096"/>
                </a:lnTo>
                <a:lnTo>
                  <a:pt x="407200" y="64096"/>
                </a:lnTo>
                <a:lnTo>
                  <a:pt x="407200" y="41236"/>
                </a:lnTo>
                <a:lnTo>
                  <a:pt x="388912" y="41236"/>
                </a:lnTo>
                <a:lnTo>
                  <a:pt x="388912" y="4572"/>
                </a:lnTo>
                <a:lnTo>
                  <a:pt x="361480" y="21424"/>
                </a:lnTo>
                <a:lnTo>
                  <a:pt x="361480" y="41236"/>
                </a:lnTo>
                <a:lnTo>
                  <a:pt x="347764" y="41236"/>
                </a:lnTo>
                <a:lnTo>
                  <a:pt x="347764" y="64096"/>
                </a:lnTo>
                <a:lnTo>
                  <a:pt x="361480" y="64096"/>
                </a:lnTo>
                <a:lnTo>
                  <a:pt x="361480" y="128206"/>
                </a:lnTo>
                <a:lnTo>
                  <a:pt x="363004" y="132778"/>
                </a:lnTo>
                <a:lnTo>
                  <a:pt x="367576" y="141922"/>
                </a:lnTo>
                <a:lnTo>
                  <a:pt x="370624" y="143446"/>
                </a:lnTo>
                <a:lnTo>
                  <a:pt x="375196" y="144970"/>
                </a:lnTo>
                <a:lnTo>
                  <a:pt x="378244" y="146494"/>
                </a:lnTo>
                <a:lnTo>
                  <a:pt x="382816" y="148018"/>
                </a:lnTo>
                <a:lnTo>
                  <a:pt x="396532" y="148018"/>
                </a:lnTo>
                <a:lnTo>
                  <a:pt x="402628" y="146494"/>
                </a:lnTo>
                <a:lnTo>
                  <a:pt x="410248" y="143446"/>
                </a:lnTo>
                <a:close/>
              </a:path>
              <a:path w="735329" h="177165">
                <a:moveTo>
                  <a:pt x="512457" y="100672"/>
                </a:moveTo>
                <a:lnTo>
                  <a:pt x="511594" y="86461"/>
                </a:lnTo>
                <a:lnTo>
                  <a:pt x="511073" y="83908"/>
                </a:lnTo>
                <a:lnTo>
                  <a:pt x="509028" y="73812"/>
                </a:lnTo>
                <a:lnTo>
                  <a:pt x="504736" y="63169"/>
                </a:lnTo>
                <a:lnTo>
                  <a:pt x="502069" y="59524"/>
                </a:lnTo>
                <a:lnTo>
                  <a:pt x="498741" y="54952"/>
                </a:lnTo>
                <a:lnTo>
                  <a:pt x="491515" y="48082"/>
                </a:lnTo>
                <a:lnTo>
                  <a:pt x="485025" y="44335"/>
                </a:lnTo>
                <a:lnTo>
                  <a:pt x="485025" y="76288"/>
                </a:lnTo>
                <a:lnTo>
                  <a:pt x="485025" y="83908"/>
                </a:lnTo>
                <a:lnTo>
                  <a:pt x="443776" y="83908"/>
                </a:lnTo>
                <a:lnTo>
                  <a:pt x="443776" y="76288"/>
                </a:lnTo>
                <a:lnTo>
                  <a:pt x="445300" y="71716"/>
                </a:lnTo>
                <a:lnTo>
                  <a:pt x="449872" y="67144"/>
                </a:lnTo>
                <a:lnTo>
                  <a:pt x="452920" y="62572"/>
                </a:lnTo>
                <a:lnTo>
                  <a:pt x="459117" y="59524"/>
                </a:lnTo>
                <a:lnTo>
                  <a:pt x="469785" y="59524"/>
                </a:lnTo>
                <a:lnTo>
                  <a:pt x="474357" y="62572"/>
                </a:lnTo>
                <a:lnTo>
                  <a:pt x="481977" y="70192"/>
                </a:lnTo>
                <a:lnTo>
                  <a:pt x="485025" y="76288"/>
                </a:lnTo>
                <a:lnTo>
                  <a:pt x="485025" y="44335"/>
                </a:lnTo>
                <a:lnTo>
                  <a:pt x="483311" y="43332"/>
                </a:lnTo>
                <a:lnTo>
                  <a:pt x="473583" y="40576"/>
                </a:lnTo>
                <a:lnTo>
                  <a:pt x="473354" y="40576"/>
                </a:lnTo>
                <a:lnTo>
                  <a:pt x="462165" y="39712"/>
                </a:lnTo>
                <a:lnTo>
                  <a:pt x="422541" y="61798"/>
                </a:lnTo>
                <a:lnTo>
                  <a:pt x="414820" y="94576"/>
                </a:lnTo>
                <a:lnTo>
                  <a:pt x="415417" y="104609"/>
                </a:lnTo>
                <a:lnTo>
                  <a:pt x="441883" y="143446"/>
                </a:lnTo>
                <a:lnTo>
                  <a:pt x="465213" y="148018"/>
                </a:lnTo>
                <a:lnTo>
                  <a:pt x="473798" y="147472"/>
                </a:lnTo>
                <a:lnTo>
                  <a:pt x="505841" y="126682"/>
                </a:lnTo>
                <a:lnTo>
                  <a:pt x="510933" y="117538"/>
                </a:lnTo>
                <a:lnTo>
                  <a:pt x="483501" y="112966"/>
                </a:lnTo>
                <a:lnTo>
                  <a:pt x="481977" y="117538"/>
                </a:lnTo>
                <a:lnTo>
                  <a:pt x="475881" y="123634"/>
                </a:lnTo>
                <a:lnTo>
                  <a:pt x="474357" y="126682"/>
                </a:lnTo>
                <a:lnTo>
                  <a:pt x="459117" y="126682"/>
                </a:lnTo>
                <a:lnTo>
                  <a:pt x="454444" y="125158"/>
                </a:lnTo>
                <a:lnTo>
                  <a:pt x="445300" y="116014"/>
                </a:lnTo>
                <a:lnTo>
                  <a:pt x="443776" y="109918"/>
                </a:lnTo>
                <a:lnTo>
                  <a:pt x="443776" y="100672"/>
                </a:lnTo>
                <a:lnTo>
                  <a:pt x="512457" y="100672"/>
                </a:lnTo>
                <a:close/>
              </a:path>
              <a:path w="735329" h="177165">
                <a:moveTo>
                  <a:pt x="594842" y="44284"/>
                </a:moveTo>
                <a:lnTo>
                  <a:pt x="588746" y="41236"/>
                </a:lnTo>
                <a:lnTo>
                  <a:pt x="582650" y="39712"/>
                </a:lnTo>
                <a:lnTo>
                  <a:pt x="567321" y="39712"/>
                </a:lnTo>
                <a:lnTo>
                  <a:pt x="564273" y="42760"/>
                </a:lnTo>
                <a:lnTo>
                  <a:pt x="561225" y="44284"/>
                </a:lnTo>
                <a:lnTo>
                  <a:pt x="556653" y="48856"/>
                </a:lnTo>
                <a:lnTo>
                  <a:pt x="552081" y="56476"/>
                </a:lnTo>
                <a:lnTo>
                  <a:pt x="552081" y="41236"/>
                </a:lnTo>
                <a:lnTo>
                  <a:pt x="527697" y="41236"/>
                </a:lnTo>
                <a:lnTo>
                  <a:pt x="527697" y="144970"/>
                </a:lnTo>
                <a:lnTo>
                  <a:pt x="555129" y="144970"/>
                </a:lnTo>
                <a:lnTo>
                  <a:pt x="555129" y="112966"/>
                </a:lnTo>
                <a:lnTo>
                  <a:pt x="555320" y="91351"/>
                </a:lnTo>
                <a:lnTo>
                  <a:pt x="565797" y="64096"/>
                </a:lnTo>
                <a:lnTo>
                  <a:pt x="576465" y="64096"/>
                </a:lnTo>
                <a:lnTo>
                  <a:pt x="581037" y="65620"/>
                </a:lnTo>
                <a:lnTo>
                  <a:pt x="585698" y="68668"/>
                </a:lnTo>
                <a:lnTo>
                  <a:pt x="594842" y="44284"/>
                </a:lnTo>
                <a:close/>
              </a:path>
              <a:path w="735329" h="177165">
                <a:moveTo>
                  <a:pt x="637514" y="1524"/>
                </a:moveTo>
                <a:lnTo>
                  <a:pt x="611606" y="1524"/>
                </a:lnTo>
                <a:lnTo>
                  <a:pt x="611606" y="29044"/>
                </a:lnTo>
                <a:lnTo>
                  <a:pt x="623798" y="29044"/>
                </a:lnTo>
                <a:lnTo>
                  <a:pt x="623798" y="35140"/>
                </a:lnTo>
                <a:lnTo>
                  <a:pt x="622274" y="39712"/>
                </a:lnTo>
                <a:lnTo>
                  <a:pt x="620750" y="42760"/>
                </a:lnTo>
                <a:lnTo>
                  <a:pt x="614654" y="48856"/>
                </a:lnTo>
                <a:lnTo>
                  <a:pt x="608558" y="50380"/>
                </a:lnTo>
                <a:lnTo>
                  <a:pt x="614654" y="61048"/>
                </a:lnTo>
                <a:lnTo>
                  <a:pt x="637514" y="36664"/>
                </a:lnTo>
                <a:lnTo>
                  <a:pt x="637514" y="1524"/>
                </a:lnTo>
                <a:close/>
              </a:path>
              <a:path w="735329" h="177165">
                <a:moveTo>
                  <a:pt x="684758" y="1524"/>
                </a:moveTo>
                <a:lnTo>
                  <a:pt x="657326" y="1524"/>
                </a:lnTo>
                <a:lnTo>
                  <a:pt x="657326" y="29044"/>
                </a:lnTo>
                <a:lnTo>
                  <a:pt x="669518" y="29044"/>
                </a:lnTo>
                <a:lnTo>
                  <a:pt x="669518" y="35140"/>
                </a:lnTo>
                <a:lnTo>
                  <a:pt x="667994" y="39712"/>
                </a:lnTo>
                <a:lnTo>
                  <a:pt x="666470" y="42760"/>
                </a:lnTo>
                <a:lnTo>
                  <a:pt x="660374" y="48856"/>
                </a:lnTo>
                <a:lnTo>
                  <a:pt x="654278" y="50380"/>
                </a:lnTo>
                <a:lnTo>
                  <a:pt x="660374" y="61048"/>
                </a:lnTo>
                <a:lnTo>
                  <a:pt x="684758" y="29044"/>
                </a:lnTo>
                <a:lnTo>
                  <a:pt x="684758" y="1524"/>
                </a:lnTo>
                <a:close/>
              </a:path>
              <a:path w="735329" h="177165">
                <a:moveTo>
                  <a:pt x="735139" y="117538"/>
                </a:moveTo>
                <a:lnTo>
                  <a:pt x="707707" y="117538"/>
                </a:lnTo>
                <a:lnTo>
                  <a:pt x="707707" y="144970"/>
                </a:lnTo>
                <a:lnTo>
                  <a:pt x="719899" y="144970"/>
                </a:lnTo>
                <a:lnTo>
                  <a:pt x="719899" y="151066"/>
                </a:lnTo>
                <a:lnTo>
                  <a:pt x="718375" y="155638"/>
                </a:lnTo>
                <a:lnTo>
                  <a:pt x="716851" y="158686"/>
                </a:lnTo>
                <a:lnTo>
                  <a:pt x="710755" y="164782"/>
                </a:lnTo>
                <a:lnTo>
                  <a:pt x="704659" y="166306"/>
                </a:lnTo>
                <a:lnTo>
                  <a:pt x="710755" y="176974"/>
                </a:lnTo>
                <a:lnTo>
                  <a:pt x="715327" y="175450"/>
                </a:lnTo>
                <a:lnTo>
                  <a:pt x="721423" y="172402"/>
                </a:lnTo>
                <a:lnTo>
                  <a:pt x="724471" y="167830"/>
                </a:lnTo>
                <a:lnTo>
                  <a:pt x="729043" y="164782"/>
                </a:lnTo>
                <a:lnTo>
                  <a:pt x="733615" y="151066"/>
                </a:lnTo>
                <a:lnTo>
                  <a:pt x="735139" y="144970"/>
                </a:lnTo>
                <a:lnTo>
                  <a:pt x="735139" y="1175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3" name="object 183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6709029" y="665130"/>
            <a:ext cx="356901" cy="143446"/>
          </a:xfrm>
          <a:prstGeom prst="rect">
            <a:avLst/>
          </a:prstGeom>
        </p:spPr>
      </p:pic>
      <p:grpSp>
        <p:nvGrpSpPr>
          <p:cNvPr id="184" name="object 184"/>
          <p:cNvGrpSpPr/>
          <p:nvPr/>
        </p:nvGrpSpPr>
        <p:grpSpPr>
          <a:xfrm>
            <a:off x="7128509" y="661416"/>
            <a:ext cx="295275" cy="144780"/>
            <a:chOff x="7128509" y="661416"/>
            <a:chExt cx="295275" cy="144780"/>
          </a:xfrm>
        </p:grpSpPr>
        <p:pic>
          <p:nvPicPr>
            <p:cNvPr id="185" name="object 18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128509" y="662177"/>
              <a:ext cx="189071" cy="143446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7342632" y="661415"/>
              <a:ext cx="81280" cy="144780"/>
            </a:xfrm>
            <a:custGeom>
              <a:avLst/>
              <a:gdLst/>
              <a:ahLst/>
              <a:cxnLst/>
              <a:rect l="l" t="t" r="r" b="b"/>
              <a:pathLst>
                <a:path w="81279" h="144779">
                  <a:moveTo>
                    <a:pt x="27432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27432" y="144780"/>
                  </a:lnTo>
                  <a:lnTo>
                    <a:pt x="27432" y="0"/>
                  </a:lnTo>
                  <a:close/>
                </a:path>
                <a:path w="81279" h="144779">
                  <a:moveTo>
                    <a:pt x="80772" y="0"/>
                  </a:moveTo>
                  <a:lnTo>
                    <a:pt x="53340" y="0"/>
                  </a:lnTo>
                  <a:lnTo>
                    <a:pt x="53340" y="144780"/>
                  </a:lnTo>
                  <a:lnTo>
                    <a:pt x="80772" y="144780"/>
                  </a:lnTo>
                  <a:lnTo>
                    <a:pt x="807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7" name="object 187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7509795" y="665130"/>
            <a:ext cx="282130" cy="143446"/>
          </a:xfrm>
          <a:prstGeom prst="rect">
            <a:avLst/>
          </a:prstGeom>
        </p:spPr>
      </p:pic>
      <p:grpSp>
        <p:nvGrpSpPr>
          <p:cNvPr id="188" name="object 188"/>
          <p:cNvGrpSpPr/>
          <p:nvPr/>
        </p:nvGrpSpPr>
        <p:grpSpPr>
          <a:xfrm>
            <a:off x="7862125" y="665130"/>
            <a:ext cx="802640" cy="183515"/>
            <a:chOff x="7862125" y="665130"/>
            <a:chExt cx="802640" cy="183515"/>
          </a:xfrm>
        </p:grpSpPr>
        <p:pic>
          <p:nvPicPr>
            <p:cNvPr id="189" name="object 18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7862125" y="700278"/>
              <a:ext cx="321754" cy="147923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8208358" y="665130"/>
              <a:ext cx="455961" cy="143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0564" y="376809"/>
            <a:ext cx="1595755" cy="163830"/>
            <a:chOff x="710564" y="376809"/>
            <a:chExt cx="1595755" cy="163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564" y="376809"/>
              <a:ext cx="1035557" cy="1632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67446" y="379856"/>
              <a:ext cx="31115" cy="157480"/>
            </a:xfrm>
            <a:custGeom>
              <a:avLst/>
              <a:gdLst/>
              <a:ahLst/>
              <a:cxnLst/>
              <a:rect l="l" t="t" r="r" b="b"/>
              <a:pathLst>
                <a:path w="31114" h="157479">
                  <a:moveTo>
                    <a:pt x="30581" y="42773"/>
                  </a:moveTo>
                  <a:lnTo>
                    <a:pt x="0" y="42773"/>
                  </a:lnTo>
                  <a:lnTo>
                    <a:pt x="0" y="157162"/>
                  </a:lnTo>
                  <a:lnTo>
                    <a:pt x="30581" y="157162"/>
                  </a:lnTo>
                  <a:lnTo>
                    <a:pt x="30581" y="42773"/>
                  </a:lnTo>
                  <a:close/>
                </a:path>
                <a:path w="31114" h="157479">
                  <a:moveTo>
                    <a:pt x="30581" y="0"/>
                  </a:moveTo>
                  <a:lnTo>
                    <a:pt x="0" y="0"/>
                  </a:lnTo>
                  <a:lnTo>
                    <a:pt x="0" y="27533"/>
                  </a:lnTo>
                  <a:lnTo>
                    <a:pt x="30581" y="27533"/>
                  </a:lnTo>
                  <a:lnTo>
                    <a:pt x="30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0894" y="382905"/>
              <a:ext cx="179927" cy="1571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31288" y="379856"/>
              <a:ext cx="31115" cy="157480"/>
            </a:xfrm>
            <a:custGeom>
              <a:avLst/>
              <a:gdLst/>
              <a:ahLst/>
              <a:cxnLst/>
              <a:rect l="l" t="t" r="r" b="b"/>
              <a:pathLst>
                <a:path w="31114" h="157479">
                  <a:moveTo>
                    <a:pt x="30581" y="42773"/>
                  </a:moveTo>
                  <a:lnTo>
                    <a:pt x="0" y="42773"/>
                  </a:lnTo>
                  <a:lnTo>
                    <a:pt x="0" y="157162"/>
                  </a:lnTo>
                  <a:lnTo>
                    <a:pt x="30581" y="157162"/>
                  </a:lnTo>
                  <a:lnTo>
                    <a:pt x="30581" y="42773"/>
                  </a:lnTo>
                  <a:close/>
                </a:path>
                <a:path w="31114" h="157479">
                  <a:moveTo>
                    <a:pt x="30581" y="0"/>
                  </a:moveTo>
                  <a:lnTo>
                    <a:pt x="0" y="0"/>
                  </a:lnTo>
                  <a:lnTo>
                    <a:pt x="0" y="27533"/>
                  </a:lnTo>
                  <a:lnTo>
                    <a:pt x="30581" y="27533"/>
                  </a:lnTo>
                  <a:lnTo>
                    <a:pt x="30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7784" y="421100"/>
              <a:ext cx="218122" cy="11896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91251" y="376809"/>
            <a:ext cx="207454" cy="16325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664332" y="376809"/>
            <a:ext cx="578485" cy="163830"/>
            <a:chOff x="2664332" y="376809"/>
            <a:chExt cx="578485" cy="16383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4332" y="376809"/>
              <a:ext cx="128111" cy="1632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3780" y="377952"/>
              <a:ext cx="428529" cy="159067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11742" y="351658"/>
            <a:ext cx="212036" cy="212036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3611403" y="378333"/>
            <a:ext cx="591820" cy="161925"/>
            <a:chOff x="3611403" y="378333"/>
            <a:chExt cx="591820" cy="16192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11403" y="378333"/>
              <a:ext cx="83915" cy="656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28847" y="379857"/>
              <a:ext cx="260794" cy="1602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11072" y="382904"/>
              <a:ext cx="192119" cy="15716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284059" y="376809"/>
            <a:ext cx="2117090" cy="204470"/>
            <a:chOff x="4284059" y="376809"/>
            <a:chExt cx="2117090" cy="204470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84059" y="421100"/>
              <a:ext cx="111347" cy="1601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19790" y="382905"/>
              <a:ext cx="276034" cy="15716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15636" y="379857"/>
              <a:ext cx="353949" cy="16021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95398" y="421100"/>
              <a:ext cx="117443" cy="1189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38750" y="376809"/>
              <a:ext cx="440816" cy="16325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699366" y="379856"/>
              <a:ext cx="31115" cy="157480"/>
            </a:xfrm>
            <a:custGeom>
              <a:avLst/>
              <a:gdLst/>
              <a:ahLst/>
              <a:cxnLst/>
              <a:rect l="l" t="t" r="r" b="b"/>
              <a:pathLst>
                <a:path w="31114" h="157479">
                  <a:moveTo>
                    <a:pt x="30581" y="42773"/>
                  </a:moveTo>
                  <a:lnTo>
                    <a:pt x="0" y="42773"/>
                  </a:lnTo>
                  <a:lnTo>
                    <a:pt x="0" y="157162"/>
                  </a:lnTo>
                  <a:lnTo>
                    <a:pt x="30581" y="157162"/>
                  </a:lnTo>
                  <a:lnTo>
                    <a:pt x="30581" y="42773"/>
                  </a:lnTo>
                  <a:close/>
                </a:path>
                <a:path w="31114" h="157479">
                  <a:moveTo>
                    <a:pt x="30581" y="0"/>
                  </a:moveTo>
                  <a:lnTo>
                    <a:pt x="0" y="0"/>
                  </a:lnTo>
                  <a:lnTo>
                    <a:pt x="0" y="27533"/>
                  </a:lnTo>
                  <a:lnTo>
                    <a:pt x="30581" y="27533"/>
                  </a:lnTo>
                  <a:lnTo>
                    <a:pt x="305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55955" y="379857"/>
              <a:ext cx="111254" cy="1602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91593" y="379857"/>
              <a:ext cx="236410" cy="1602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53911" y="421100"/>
              <a:ext cx="117443" cy="11896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97263" y="421100"/>
              <a:ext cx="103727" cy="11591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6504717" y="379856"/>
            <a:ext cx="1195705" cy="160655"/>
            <a:chOff x="6504717" y="379856"/>
            <a:chExt cx="1195705" cy="160655"/>
          </a:xfrm>
        </p:grpSpPr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04717" y="421100"/>
              <a:ext cx="308038" cy="1189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843230" y="379856"/>
              <a:ext cx="29209" cy="157480"/>
            </a:xfrm>
            <a:custGeom>
              <a:avLst/>
              <a:gdLst/>
              <a:ahLst/>
              <a:cxnLst/>
              <a:rect l="l" t="t" r="r" b="b"/>
              <a:pathLst>
                <a:path w="29209" h="157479">
                  <a:moveTo>
                    <a:pt x="29057" y="42773"/>
                  </a:moveTo>
                  <a:lnTo>
                    <a:pt x="0" y="42773"/>
                  </a:lnTo>
                  <a:lnTo>
                    <a:pt x="0" y="157162"/>
                  </a:lnTo>
                  <a:lnTo>
                    <a:pt x="29057" y="157162"/>
                  </a:lnTo>
                  <a:lnTo>
                    <a:pt x="29057" y="42773"/>
                  </a:lnTo>
                  <a:close/>
                </a:path>
                <a:path w="29209" h="157479">
                  <a:moveTo>
                    <a:pt x="29057" y="0"/>
                  </a:moveTo>
                  <a:lnTo>
                    <a:pt x="0" y="0"/>
                  </a:lnTo>
                  <a:lnTo>
                    <a:pt x="0" y="27533"/>
                  </a:lnTo>
                  <a:lnTo>
                    <a:pt x="29057" y="27533"/>
                  </a:lnTo>
                  <a:lnTo>
                    <a:pt x="290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95147" y="382904"/>
              <a:ext cx="309562" cy="15716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232237" y="421100"/>
              <a:ext cx="103631" cy="11591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361872" y="421100"/>
              <a:ext cx="230314" cy="1189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616570" y="379857"/>
              <a:ext cx="83820" cy="65627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047559" y="1275397"/>
            <a:ext cx="1035685" cy="186690"/>
            <a:chOff x="1047559" y="1275397"/>
            <a:chExt cx="1035685" cy="186690"/>
          </a:xfrm>
        </p:grpSpPr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47559" y="1275397"/>
              <a:ext cx="352329" cy="1861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22844" y="1278445"/>
              <a:ext cx="112776" cy="18307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60099" y="1325784"/>
              <a:ext cx="120491" cy="1357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01926" y="1278445"/>
              <a:ext cx="97535" cy="18154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33086" y="1325784"/>
              <a:ext cx="122015" cy="1357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77961" y="1325784"/>
              <a:ext cx="105251" cy="132683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2186939" y="1278445"/>
            <a:ext cx="1000760" cy="183515"/>
            <a:chOff x="2186939" y="1278445"/>
            <a:chExt cx="1000760" cy="183515"/>
          </a:xfrm>
        </p:grpSpPr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186939" y="1278445"/>
              <a:ext cx="326326" cy="18307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54509" y="1328832"/>
              <a:ext cx="106775" cy="13268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85668" y="1283017"/>
              <a:ext cx="184499" cy="17849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2891497" y="1278445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60" h="180340">
                  <a:moveTo>
                    <a:pt x="22860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50292"/>
                  </a:lnTo>
                  <a:close/>
                </a:path>
                <a:path w="22860" h="18034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35795" y="1325784"/>
              <a:ext cx="123539" cy="13573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80670" y="1325784"/>
              <a:ext cx="106775" cy="132683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291173" y="1278445"/>
            <a:ext cx="925830" cy="230504"/>
            <a:chOff x="3291173" y="1278445"/>
            <a:chExt cx="925830" cy="230504"/>
          </a:xfrm>
        </p:grpSpPr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91173" y="1325784"/>
              <a:ext cx="114395" cy="18307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429952" y="1283017"/>
              <a:ext cx="332422" cy="17849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785330" y="1283017"/>
              <a:ext cx="189071" cy="17697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995737" y="1278445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60" h="180340">
                  <a:moveTo>
                    <a:pt x="22860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50292"/>
                  </a:lnTo>
                  <a:close/>
                </a:path>
                <a:path w="22860" h="18034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040028" y="1325784"/>
              <a:ext cx="120491" cy="135731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194047" y="1278636"/>
              <a:ext cx="22860" cy="181610"/>
            </a:xfrm>
            <a:custGeom>
              <a:avLst/>
              <a:gdLst/>
              <a:ahLst/>
              <a:cxnLst/>
              <a:rect l="l" t="t" r="r" b="b"/>
              <a:pathLst>
                <a:path w="22860" h="181609">
                  <a:moveTo>
                    <a:pt x="22859" y="181355"/>
                  </a:moveTo>
                  <a:lnTo>
                    <a:pt x="0" y="181355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181355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4317587" y="1275397"/>
            <a:ext cx="826769" cy="236854"/>
            <a:chOff x="4317587" y="1275397"/>
            <a:chExt cx="826769" cy="236854"/>
          </a:xfrm>
        </p:grpSpPr>
        <p:sp>
          <p:nvSpPr>
            <p:cNvPr id="57" name="object 57"/>
            <p:cNvSpPr/>
            <p:nvPr/>
          </p:nvSpPr>
          <p:spPr>
            <a:xfrm>
              <a:off x="4317587" y="1275397"/>
              <a:ext cx="59690" cy="236854"/>
            </a:xfrm>
            <a:custGeom>
              <a:avLst/>
              <a:gdLst/>
              <a:ahLst/>
              <a:cxnLst/>
              <a:rect l="l" t="t" r="r" b="b"/>
              <a:pathLst>
                <a:path w="59689" h="236855">
                  <a:moveTo>
                    <a:pt x="59436" y="236505"/>
                  </a:moveTo>
                  <a:lnTo>
                    <a:pt x="42672" y="236505"/>
                  </a:lnTo>
                  <a:lnTo>
                    <a:pt x="34051" y="224513"/>
                  </a:lnTo>
                  <a:lnTo>
                    <a:pt x="12192" y="183070"/>
                  </a:lnTo>
                  <a:lnTo>
                    <a:pt x="833" y="134381"/>
                  </a:lnTo>
                  <a:lnTo>
                    <a:pt x="0" y="117443"/>
                  </a:lnTo>
                  <a:lnTo>
                    <a:pt x="571" y="103512"/>
                  </a:lnTo>
                  <a:lnTo>
                    <a:pt x="9144" y="62579"/>
                  </a:lnTo>
                  <a:lnTo>
                    <a:pt x="32075" y="15135"/>
                  </a:lnTo>
                  <a:lnTo>
                    <a:pt x="42672" y="0"/>
                  </a:lnTo>
                  <a:lnTo>
                    <a:pt x="59436" y="0"/>
                  </a:lnTo>
                  <a:lnTo>
                    <a:pt x="52268" y="11717"/>
                  </a:lnTo>
                  <a:lnTo>
                    <a:pt x="46672" y="21728"/>
                  </a:lnTo>
                  <a:lnTo>
                    <a:pt x="29979" y="62603"/>
                  </a:lnTo>
                  <a:lnTo>
                    <a:pt x="23145" y="106656"/>
                  </a:lnTo>
                  <a:lnTo>
                    <a:pt x="22860" y="118967"/>
                  </a:lnTo>
                  <a:lnTo>
                    <a:pt x="25146" y="147860"/>
                  </a:lnTo>
                  <a:lnTo>
                    <a:pt x="32004" y="177165"/>
                  </a:lnTo>
                  <a:lnTo>
                    <a:pt x="43434" y="206755"/>
                  </a:lnTo>
                  <a:lnTo>
                    <a:pt x="59436" y="236505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398454" y="1275397"/>
              <a:ext cx="172307" cy="18611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607052" y="143408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908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5908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668393" y="1278445"/>
              <a:ext cx="158591" cy="18002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858511" y="1434083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908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25908" y="0"/>
                  </a:lnTo>
                  <a:lnTo>
                    <a:pt x="25908" y="25908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920043" y="1278445"/>
              <a:ext cx="137255" cy="18002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083206" y="1275397"/>
              <a:ext cx="61594" cy="236854"/>
            </a:xfrm>
            <a:custGeom>
              <a:avLst/>
              <a:gdLst/>
              <a:ahLst/>
              <a:cxnLst/>
              <a:rect l="l" t="t" r="r" b="b"/>
              <a:pathLst>
                <a:path w="61595" h="236855">
                  <a:moveTo>
                    <a:pt x="16763" y="236505"/>
                  </a:moveTo>
                  <a:lnTo>
                    <a:pt x="0" y="236505"/>
                  </a:lnTo>
                  <a:lnTo>
                    <a:pt x="16240" y="206755"/>
                  </a:lnTo>
                  <a:lnTo>
                    <a:pt x="28193" y="177165"/>
                  </a:lnTo>
                  <a:lnTo>
                    <a:pt x="35575" y="147860"/>
                  </a:lnTo>
                  <a:lnTo>
                    <a:pt x="38099" y="118967"/>
                  </a:lnTo>
                  <a:lnTo>
                    <a:pt x="37576" y="106656"/>
                  </a:lnTo>
                  <a:lnTo>
                    <a:pt x="29670" y="62817"/>
                  </a:lnTo>
                  <a:lnTo>
                    <a:pt x="12763" y="21728"/>
                  </a:lnTo>
                  <a:lnTo>
                    <a:pt x="0" y="0"/>
                  </a:lnTo>
                  <a:lnTo>
                    <a:pt x="16763" y="0"/>
                  </a:lnTo>
                  <a:lnTo>
                    <a:pt x="44062" y="46586"/>
                  </a:lnTo>
                  <a:lnTo>
                    <a:pt x="58007" y="89439"/>
                  </a:lnTo>
                  <a:lnTo>
                    <a:pt x="61055" y="117443"/>
                  </a:lnTo>
                  <a:lnTo>
                    <a:pt x="60197" y="134381"/>
                  </a:lnTo>
                  <a:lnTo>
                    <a:pt x="47339" y="183070"/>
                  </a:lnTo>
                  <a:lnTo>
                    <a:pt x="25613" y="224513"/>
                  </a:lnTo>
                  <a:lnTo>
                    <a:pt x="16763" y="236505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305901" y="1278445"/>
            <a:ext cx="396875" cy="183515"/>
            <a:chOff x="5305901" y="1278445"/>
            <a:chExt cx="396875" cy="183515"/>
          </a:xfrm>
        </p:grpSpPr>
        <p:pic>
          <p:nvPicPr>
            <p:cNvPr id="65" name="object 6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305901" y="1325784"/>
              <a:ext cx="120491" cy="13573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450776" y="1325784"/>
              <a:ext cx="106775" cy="13268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589555" y="1278445"/>
              <a:ext cx="112871" cy="183070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5807678" y="1278445"/>
            <a:ext cx="737235" cy="233679"/>
            <a:chOff x="5807678" y="1278445"/>
            <a:chExt cx="737235" cy="233679"/>
          </a:xfrm>
        </p:grpSpPr>
        <p:pic>
          <p:nvPicPr>
            <p:cNvPr id="69" name="object 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807678" y="1278445"/>
              <a:ext cx="367569" cy="23345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205728" y="1325784"/>
              <a:ext cx="198310" cy="13573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428422" y="1325784"/>
              <a:ext cx="115919" cy="186118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6565677" y="1325784"/>
            <a:ext cx="250190" cy="135890"/>
            <a:chOff x="6565677" y="1325784"/>
            <a:chExt cx="250190" cy="135890"/>
          </a:xfrm>
        </p:grpSpPr>
        <p:pic>
          <p:nvPicPr>
            <p:cNvPr id="73" name="object 7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710552" y="1325784"/>
              <a:ext cx="105251" cy="13268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565677" y="1325784"/>
              <a:ext cx="120491" cy="135826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6919531" y="1278445"/>
            <a:ext cx="306705" cy="183515"/>
            <a:chOff x="6919531" y="1278445"/>
            <a:chExt cx="306705" cy="183515"/>
          </a:xfrm>
        </p:grpSpPr>
        <p:sp>
          <p:nvSpPr>
            <p:cNvPr id="76" name="object 76"/>
            <p:cNvSpPr/>
            <p:nvPr/>
          </p:nvSpPr>
          <p:spPr>
            <a:xfrm>
              <a:off x="6919532" y="1278445"/>
              <a:ext cx="22860" cy="180340"/>
            </a:xfrm>
            <a:custGeom>
              <a:avLst/>
              <a:gdLst/>
              <a:ahLst/>
              <a:cxnLst/>
              <a:rect l="l" t="t" r="r" b="b"/>
              <a:pathLst>
                <a:path w="22859" h="180340">
                  <a:moveTo>
                    <a:pt x="22860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2860" y="180022"/>
                  </a:lnTo>
                  <a:lnTo>
                    <a:pt x="22860" y="50292"/>
                  </a:lnTo>
                  <a:close/>
                </a:path>
                <a:path w="22859" h="180340">
                  <a:moveTo>
                    <a:pt x="22860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2860" y="2590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974490" y="1325784"/>
              <a:ext cx="123539" cy="13573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119366" y="1325784"/>
              <a:ext cx="106775" cy="132683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7325200" y="1275397"/>
            <a:ext cx="1767839" cy="236854"/>
            <a:chOff x="7325200" y="1275397"/>
            <a:chExt cx="1767839" cy="236854"/>
          </a:xfrm>
        </p:grpSpPr>
        <p:pic>
          <p:nvPicPr>
            <p:cNvPr id="80" name="object 8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325200" y="1283017"/>
              <a:ext cx="1160716" cy="17849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8508771" y="1278445"/>
              <a:ext cx="21590" cy="180340"/>
            </a:xfrm>
            <a:custGeom>
              <a:avLst/>
              <a:gdLst/>
              <a:ahLst/>
              <a:cxnLst/>
              <a:rect l="l" t="t" r="r" b="b"/>
              <a:pathLst>
                <a:path w="21590" h="180340">
                  <a:moveTo>
                    <a:pt x="21336" y="50292"/>
                  </a:moveTo>
                  <a:lnTo>
                    <a:pt x="0" y="50292"/>
                  </a:lnTo>
                  <a:lnTo>
                    <a:pt x="0" y="180022"/>
                  </a:lnTo>
                  <a:lnTo>
                    <a:pt x="21336" y="180022"/>
                  </a:lnTo>
                  <a:lnTo>
                    <a:pt x="21336" y="50292"/>
                  </a:lnTo>
                  <a:close/>
                </a:path>
                <a:path w="21590" h="180340">
                  <a:moveTo>
                    <a:pt x="2133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21336" y="2590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552973" y="1325784"/>
              <a:ext cx="122015" cy="13573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707087" y="1325784"/>
              <a:ext cx="106679" cy="132683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8842819" y="1275397"/>
              <a:ext cx="59690" cy="236854"/>
            </a:xfrm>
            <a:custGeom>
              <a:avLst/>
              <a:gdLst/>
              <a:ahLst/>
              <a:cxnLst/>
              <a:rect l="l" t="t" r="r" b="b"/>
              <a:pathLst>
                <a:path w="59690" h="236855">
                  <a:moveTo>
                    <a:pt x="59436" y="236505"/>
                  </a:moveTo>
                  <a:lnTo>
                    <a:pt x="44196" y="236505"/>
                  </a:lnTo>
                  <a:lnTo>
                    <a:pt x="35337" y="224513"/>
                  </a:lnTo>
                  <a:lnTo>
                    <a:pt x="12192" y="183070"/>
                  </a:lnTo>
                  <a:lnTo>
                    <a:pt x="833" y="134381"/>
                  </a:lnTo>
                  <a:lnTo>
                    <a:pt x="0" y="117443"/>
                  </a:lnTo>
                  <a:lnTo>
                    <a:pt x="571" y="103512"/>
                  </a:lnTo>
                  <a:lnTo>
                    <a:pt x="9144" y="62579"/>
                  </a:lnTo>
                  <a:lnTo>
                    <a:pt x="32718" y="15135"/>
                  </a:lnTo>
                  <a:lnTo>
                    <a:pt x="44196" y="0"/>
                  </a:lnTo>
                  <a:lnTo>
                    <a:pt x="59436" y="0"/>
                  </a:lnTo>
                  <a:lnTo>
                    <a:pt x="42719" y="30043"/>
                  </a:lnTo>
                  <a:lnTo>
                    <a:pt x="39624" y="36671"/>
                  </a:lnTo>
                  <a:lnTo>
                    <a:pt x="25431" y="83177"/>
                  </a:lnTo>
                  <a:lnTo>
                    <a:pt x="22860" y="118967"/>
                  </a:lnTo>
                  <a:lnTo>
                    <a:pt x="25146" y="147860"/>
                  </a:lnTo>
                  <a:lnTo>
                    <a:pt x="32004" y="177165"/>
                  </a:lnTo>
                  <a:lnTo>
                    <a:pt x="43434" y="206755"/>
                  </a:lnTo>
                  <a:lnTo>
                    <a:pt x="59436" y="236505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928163" y="1325784"/>
              <a:ext cx="112871" cy="183070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9068466" y="1278127"/>
              <a:ext cx="24765" cy="74930"/>
            </a:xfrm>
            <a:custGeom>
              <a:avLst/>
              <a:gdLst/>
              <a:ahLst/>
              <a:cxnLst/>
              <a:rect l="l" t="t" r="r" b="b"/>
              <a:pathLst>
                <a:path w="24765" h="74930">
                  <a:moveTo>
                    <a:pt x="0" y="0"/>
                  </a:moveTo>
                  <a:lnTo>
                    <a:pt x="24479" y="0"/>
                  </a:lnTo>
                  <a:lnTo>
                    <a:pt x="24479" y="74929"/>
                  </a:lnTo>
                  <a:lnTo>
                    <a:pt x="0" y="74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/>
          <p:nvPr/>
        </p:nvSpPr>
        <p:spPr>
          <a:xfrm>
            <a:off x="9068461" y="1275397"/>
            <a:ext cx="244475" cy="236854"/>
          </a:xfrm>
          <a:custGeom>
            <a:avLst/>
            <a:gdLst/>
            <a:ahLst/>
            <a:cxnLst/>
            <a:rect l="l" t="t" r="r" b="b"/>
            <a:pathLst>
              <a:path w="244475" h="236855">
                <a:moveTo>
                  <a:pt x="141922" y="2730"/>
                </a:moveTo>
                <a:lnTo>
                  <a:pt x="117449" y="2730"/>
                </a:lnTo>
                <a:lnTo>
                  <a:pt x="117449" y="77660"/>
                </a:lnTo>
                <a:lnTo>
                  <a:pt x="0" y="77660"/>
                </a:lnTo>
                <a:lnTo>
                  <a:pt x="0" y="97980"/>
                </a:lnTo>
                <a:lnTo>
                  <a:pt x="0" y="183070"/>
                </a:lnTo>
                <a:lnTo>
                  <a:pt x="24485" y="183070"/>
                </a:lnTo>
                <a:lnTo>
                  <a:pt x="24485" y="97980"/>
                </a:lnTo>
                <a:lnTo>
                  <a:pt x="117449" y="97980"/>
                </a:lnTo>
                <a:lnTo>
                  <a:pt x="117449" y="183070"/>
                </a:lnTo>
                <a:lnTo>
                  <a:pt x="141922" y="183070"/>
                </a:lnTo>
                <a:lnTo>
                  <a:pt x="141922" y="97980"/>
                </a:lnTo>
                <a:lnTo>
                  <a:pt x="141922" y="77660"/>
                </a:lnTo>
                <a:lnTo>
                  <a:pt x="141922" y="2730"/>
                </a:lnTo>
                <a:close/>
              </a:path>
              <a:path w="244475" h="236855">
                <a:moveTo>
                  <a:pt x="244119" y="117449"/>
                </a:moveTo>
                <a:lnTo>
                  <a:pt x="237693" y="75653"/>
                </a:lnTo>
                <a:lnTo>
                  <a:pt x="219506" y="30721"/>
                </a:lnTo>
                <a:lnTo>
                  <a:pt x="199834" y="0"/>
                </a:lnTo>
                <a:lnTo>
                  <a:pt x="183070" y="0"/>
                </a:lnTo>
                <a:lnTo>
                  <a:pt x="190233" y="11722"/>
                </a:lnTo>
                <a:lnTo>
                  <a:pt x="195834" y="21729"/>
                </a:lnTo>
                <a:lnTo>
                  <a:pt x="212737" y="62826"/>
                </a:lnTo>
                <a:lnTo>
                  <a:pt x="220649" y="106667"/>
                </a:lnTo>
                <a:lnTo>
                  <a:pt x="221170" y="118973"/>
                </a:lnTo>
                <a:lnTo>
                  <a:pt x="218643" y="147866"/>
                </a:lnTo>
                <a:lnTo>
                  <a:pt x="211264" y="177165"/>
                </a:lnTo>
                <a:lnTo>
                  <a:pt x="199313" y="206756"/>
                </a:lnTo>
                <a:lnTo>
                  <a:pt x="183070" y="236512"/>
                </a:lnTo>
                <a:lnTo>
                  <a:pt x="199834" y="236512"/>
                </a:lnTo>
                <a:lnTo>
                  <a:pt x="224129" y="197637"/>
                </a:lnTo>
                <a:lnTo>
                  <a:pt x="240690" y="150876"/>
                </a:lnTo>
                <a:lnTo>
                  <a:pt x="243268" y="134391"/>
                </a:lnTo>
                <a:lnTo>
                  <a:pt x="244119" y="117449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object 88"/>
          <p:cNvGrpSpPr/>
          <p:nvPr/>
        </p:nvGrpSpPr>
        <p:grpSpPr>
          <a:xfrm>
            <a:off x="1184910" y="6233160"/>
            <a:ext cx="894080" cy="162560"/>
            <a:chOff x="1184910" y="6233160"/>
            <a:chExt cx="894080" cy="162560"/>
          </a:xfrm>
        </p:grpSpPr>
        <p:sp>
          <p:nvSpPr>
            <p:cNvPr id="89" name="object 89"/>
            <p:cNvSpPr/>
            <p:nvPr/>
          </p:nvSpPr>
          <p:spPr>
            <a:xfrm>
              <a:off x="1184910" y="6233172"/>
              <a:ext cx="217170" cy="159385"/>
            </a:xfrm>
            <a:custGeom>
              <a:avLst/>
              <a:gdLst/>
              <a:ahLst/>
              <a:cxnLst/>
              <a:rect l="l" t="t" r="r" b="b"/>
              <a:pathLst>
                <a:path w="217169" h="159385">
                  <a:moveTo>
                    <a:pt x="118960" y="141376"/>
                  </a:moveTo>
                  <a:lnTo>
                    <a:pt x="21336" y="141376"/>
                  </a:lnTo>
                  <a:lnTo>
                    <a:pt x="21336" y="88036"/>
                  </a:lnTo>
                  <a:lnTo>
                    <a:pt x="108292" y="88036"/>
                  </a:lnTo>
                  <a:lnTo>
                    <a:pt x="108292" y="68986"/>
                  </a:lnTo>
                  <a:lnTo>
                    <a:pt x="21336" y="68986"/>
                  </a:lnTo>
                  <a:lnTo>
                    <a:pt x="21336" y="20726"/>
                  </a:lnTo>
                  <a:lnTo>
                    <a:pt x="114388" y="20726"/>
                  </a:lnTo>
                  <a:lnTo>
                    <a:pt x="114388" y="1676"/>
                  </a:lnTo>
                  <a:lnTo>
                    <a:pt x="0" y="1676"/>
                  </a:lnTo>
                  <a:lnTo>
                    <a:pt x="0" y="20726"/>
                  </a:lnTo>
                  <a:lnTo>
                    <a:pt x="0" y="68986"/>
                  </a:lnTo>
                  <a:lnTo>
                    <a:pt x="0" y="88036"/>
                  </a:lnTo>
                  <a:lnTo>
                    <a:pt x="0" y="141376"/>
                  </a:lnTo>
                  <a:lnTo>
                    <a:pt x="0" y="159156"/>
                  </a:lnTo>
                  <a:lnTo>
                    <a:pt x="118960" y="159156"/>
                  </a:lnTo>
                  <a:lnTo>
                    <a:pt x="118960" y="141376"/>
                  </a:lnTo>
                  <a:close/>
                </a:path>
                <a:path w="217169" h="159385">
                  <a:moveTo>
                    <a:pt x="165341" y="0"/>
                  </a:moveTo>
                  <a:lnTo>
                    <a:pt x="145529" y="0"/>
                  </a:lnTo>
                  <a:lnTo>
                    <a:pt x="145529" y="158483"/>
                  </a:lnTo>
                  <a:lnTo>
                    <a:pt x="165341" y="158483"/>
                  </a:lnTo>
                  <a:lnTo>
                    <a:pt x="165341" y="0"/>
                  </a:lnTo>
                  <a:close/>
                </a:path>
                <a:path w="217169" h="159385">
                  <a:moveTo>
                    <a:pt x="216598" y="44754"/>
                  </a:moveTo>
                  <a:lnTo>
                    <a:pt x="196684" y="44754"/>
                  </a:lnTo>
                  <a:lnTo>
                    <a:pt x="196684" y="159156"/>
                  </a:lnTo>
                  <a:lnTo>
                    <a:pt x="216598" y="159156"/>
                  </a:lnTo>
                  <a:lnTo>
                    <a:pt x="216598" y="44754"/>
                  </a:lnTo>
                  <a:close/>
                </a:path>
                <a:path w="217169" h="159385">
                  <a:moveTo>
                    <a:pt x="216598" y="1993"/>
                  </a:moveTo>
                  <a:lnTo>
                    <a:pt x="196684" y="1993"/>
                  </a:lnTo>
                  <a:lnTo>
                    <a:pt x="196684" y="23418"/>
                  </a:lnTo>
                  <a:lnTo>
                    <a:pt x="216598" y="23418"/>
                  </a:lnTo>
                  <a:lnTo>
                    <a:pt x="216598" y="19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33512" y="6274879"/>
              <a:ext cx="155543" cy="117443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613433" y="6235255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4" h="157479">
                  <a:moveTo>
                    <a:pt x="18288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8288" y="157073"/>
                  </a:lnTo>
                  <a:lnTo>
                    <a:pt x="18288" y="42672"/>
                  </a:lnTo>
                  <a:close/>
                </a:path>
                <a:path w="18414" h="15747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65255" y="6274879"/>
              <a:ext cx="93059" cy="11744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84223" y="6238303"/>
              <a:ext cx="294417" cy="157067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2168651" y="6235160"/>
            <a:ext cx="939800" cy="189230"/>
            <a:chOff x="2168651" y="6235160"/>
            <a:chExt cx="939800" cy="189230"/>
          </a:xfrm>
        </p:grpSpPr>
        <p:pic>
          <p:nvPicPr>
            <p:cNvPr id="95" name="object 9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168651" y="6274879"/>
              <a:ext cx="214979" cy="120491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409634" y="6274879"/>
              <a:ext cx="292798" cy="120491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2723756" y="6235166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19" h="157479">
                  <a:moveTo>
                    <a:pt x="19913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19913" y="157162"/>
                  </a:lnTo>
                  <a:lnTo>
                    <a:pt x="19913" y="42760"/>
                  </a:lnTo>
                  <a:close/>
                </a:path>
                <a:path w="20319" h="157479">
                  <a:moveTo>
                    <a:pt x="19913" y="0"/>
                  </a:moveTo>
                  <a:lnTo>
                    <a:pt x="0" y="0"/>
                  </a:lnTo>
                  <a:lnTo>
                    <a:pt x="0" y="21424"/>
                  </a:lnTo>
                  <a:lnTo>
                    <a:pt x="19913" y="21424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775584" y="6274879"/>
              <a:ext cx="166306" cy="12049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967799" y="6274879"/>
              <a:ext cx="96107" cy="120491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3085242" y="6370986"/>
              <a:ext cx="22860" cy="53340"/>
            </a:xfrm>
            <a:custGeom>
              <a:avLst/>
              <a:gdLst/>
              <a:ahLst/>
              <a:cxnLst/>
              <a:rect l="l" t="t" r="r" b="b"/>
              <a:pathLst>
                <a:path w="22860" h="53339">
                  <a:moveTo>
                    <a:pt x="4572" y="53340"/>
                  </a:moveTo>
                  <a:lnTo>
                    <a:pt x="0" y="44196"/>
                  </a:lnTo>
                  <a:lnTo>
                    <a:pt x="3048" y="42672"/>
                  </a:lnTo>
                  <a:lnTo>
                    <a:pt x="6096" y="39624"/>
                  </a:lnTo>
                  <a:lnTo>
                    <a:pt x="7620" y="36576"/>
                  </a:lnTo>
                  <a:lnTo>
                    <a:pt x="10668" y="33528"/>
                  </a:lnTo>
                  <a:lnTo>
                    <a:pt x="10668" y="28956"/>
                  </a:lnTo>
                  <a:lnTo>
                    <a:pt x="12192" y="21336"/>
                  </a:lnTo>
                  <a:lnTo>
                    <a:pt x="0" y="21336"/>
                  </a:lnTo>
                  <a:lnTo>
                    <a:pt x="0" y="0"/>
                  </a:lnTo>
                  <a:lnTo>
                    <a:pt x="22859" y="0"/>
                  </a:lnTo>
                  <a:lnTo>
                    <a:pt x="22859" y="30480"/>
                  </a:lnTo>
                  <a:lnTo>
                    <a:pt x="21336" y="36576"/>
                  </a:lnTo>
                  <a:lnTo>
                    <a:pt x="15240" y="45720"/>
                  </a:lnTo>
                  <a:lnTo>
                    <a:pt x="10668" y="50292"/>
                  </a:lnTo>
                  <a:lnTo>
                    <a:pt x="4572" y="533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1" name="object 101"/>
          <p:cNvGrpSpPr/>
          <p:nvPr/>
        </p:nvGrpSpPr>
        <p:grpSpPr>
          <a:xfrm>
            <a:off x="3206496" y="6233160"/>
            <a:ext cx="917575" cy="207010"/>
            <a:chOff x="3206496" y="6233160"/>
            <a:chExt cx="917575" cy="207010"/>
          </a:xfrm>
        </p:grpSpPr>
        <p:sp>
          <p:nvSpPr>
            <p:cNvPr id="102" name="object 102"/>
            <p:cNvSpPr/>
            <p:nvPr/>
          </p:nvSpPr>
          <p:spPr>
            <a:xfrm>
              <a:off x="3206496" y="623316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19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251453" y="6274879"/>
              <a:ext cx="227266" cy="164782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510711" y="6235166"/>
              <a:ext cx="142240" cy="160655"/>
            </a:xfrm>
            <a:custGeom>
              <a:avLst/>
              <a:gdLst/>
              <a:ahLst/>
              <a:cxnLst/>
              <a:rect l="l" t="t" r="r" b="b"/>
              <a:pathLst>
                <a:path w="142239" h="160654">
                  <a:moveTo>
                    <a:pt x="19913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19913" y="157162"/>
                  </a:lnTo>
                  <a:lnTo>
                    <a:pt x="19913" y="42760"/>
                  </a:lnTo>
                  <a:close/>
                </a:path>
                <a:path w="142239" h="160654">
                  <a:moveTo>
                    <a:pt x="19913" y="0"/>
                  </a:moveTo>
                  <a:lnTo>
                    <a:pt x="0" y="0"/>
                  </a:lnTo>
                  <a:lnTo>
                    <a:pt x="0" y="21424"/>
                  </a:lnTo>
                  <a:lnTo>
                    <a:pt x="19913" y="21424"/>
                  </a:lnTo>
                  <a:lnTo>
                    <a:pt x="19913" y="0"/>
                  </a:lnTo>
                  <a:close/>
                </a:path>
                <a:path w="142239" h="160654">
                  <a:moveTo>
                    <a:pt x="141922" y="99148"/>
                  </a:moveTo>
                  <a:lnTo>
                    <a:pt x="126682" y="56388"/>
                  </a:lnTo>
                  <a:lnTo>
                    <a:pt x="122110" y="52285"/>
                  </a:lnTo>
                  <a:lnTo>
                    <a:pt x="122110" y="99148"/>
                  </a:lnTo>
                  <a:lnTo>
                    <a:pt x="122034" y="100672"/>
                  </a:lnTo>
                  <a:lnTo>
                    <a:pt x="107238" y="137807"/>
                  </a:lnTo>
                  <a:lnTo>
                    <a:pt x="88582" y="144868"/>
                  </a:lnTo>
                  <a:lnTo>
                    <a:pt x="81076" y="144043"/>
                  </a:lnTo>
                  <a:lnTo>
                    <a:pt x="60020" y="126796"/>
                  </a:lnTo>
                  <a:lnTo>
                    <a:pt x="57251" y="119532"/>
                  </a:lnTo>
                  <a:lnTo>
                    <a:pt x="57213" y="119341"/>
                  </a:lnTo>
                  <a:lnTo>
                    <a:pt x="55537" y="110604"/>
                  </a:lnTo>
                  <a:lnTo>
                    <a:pt x="55448" y="109131"/>
                  </a:lnTo>
                  <a:lnTo>
                    <a:pt x="54965" y="100672"/>
                  </a:lnTo>
                  <a:lnTo>
                    <a:pt x="55041" y="99148"/>
                  </a:lnTo>
                  <a:lnTo>
                    <a:pt x="55537" y="90068"/>
                  </a:lnTo>
                  <a:lnTo>
                    <a:pt x="55664" y="89420"/>
                  </a:lnTo>
                  <a:lnTo>
                    <a:pt x="57251" y="81013"/>
                  </a:lnTo>
                  <a:lnTo>
                    <a:pt x="57327" y="80822"/>
                  </a:lnTo>
                  <a:lnTo>
                    <a:pt x="60121" y="73355"/>
                  </a:lnTo>
                  <a:lnTo>
                    <a:pt x="64109" y="67056"/>
                  </a:lnTo>
                  <a:lnTo>
                    <a:pt x="68986" y="62814"/>
                  </a:lnTo>
                  <a:lnTo>
                    <a:pt x="74599" y="59436"/>
                  </a:lnTo>
                  <a:lnTo>
                    <a:pt x="81076" y="57200"/>
                  </a:lnTo>
                  <a:lnTo>
                    <a:pt x="88582" y="56388"/>
                  </a:lnTo>
                  <a:lnTo>
                    <a:pt x="95186" y="57200"/>
                  </a:lnTo>
                  <a:lnTo>
                    <a:pt x="121539" y="89420"/>
                  </a:lnTo>
                  <a:lnTo>
                    <a:pt x="122110" y="99148"/>
                  </a:lnTo>
                  <a:lnTo>
                    <a:pt x="122110" y="52285"/>
                  </a:lnTo>
                  <a:lnTo>
                    <a:pt x="119024" y="49504"/>
                  </a:lnTo>
                  <a:lnTo>
                    <a:pt x="109918" y="44767"/>
                  </a:lnTo>
                  <a:lnTo>
                    <a:pt x="99682" y="42024"/>
                  </a:lnTo>
                  <a:lnTo>
                    <a:pt x="88582" y="41148"/>
                  </a:lnTo>
                  <a:lnTo>
                    <a:pt x="77889" y="41770"/>
                  </a:lnTo>
                  <a:lnTo>
                    <a:pt x="44157" y="62217"/>
                  </a:lnTo>
                  <a:lnTo>
                    <a:pt x="36029" y="86220"/>
                  </a:lnTo>
                  <a:lnTo>
                    <a:pt x="35153" y="100672"/>
                  </a:lnTo>
                  <a:lnTo>
                    <a:pt x="48869" y="144868"/>
                  </a:lnTo>
                  <a:lnTo>
                    <a:pt x="88582" y="160108"/>
                  </a:lnTo>
                  <a:lnTo>
                    <a:pt x="95440" y="159804"/>
                  </a:lnTo>
                  <a:lnTo>
                    <a:pt x="126847" y="144868"/>
                  </a:lnTo>
                  <a:lnTo>
                    <a:pt x="127063" y="144678"/>
                  </a:lnTo>
                  <a:lnTo>
                    <a:pt x="141401" y="109131"/>
                  </a:lnTo>
                  <a:lnTo>
                    <a:pt x="141922" y="991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678555" y="6274879"/>
              <a:ext cx="93059" cy="11744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797522" y="6274879"/>
              <a:ext cx="105251" cy="120491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3930396" y="6233172"/>
              <a:ext cx="60960" cy="158750"/>
            </a:xfrm>
            <a:custGeom>
              <a:avLst/>
              <a:gdLst/>
              <a:ahLst/>
              <a:cxnLst/>
              <a:rect l="l" t="t" r="r" b="b"/>
              <a:pathLst>
                <a:path w="60960" h="158750">
                  <a:moveTo>
                    <a:pt x="19812" y="0"/>
                  </a:moveTo>
                  <a:lnTo>
                    <a:pt x="0" y="0"/>
                  </a:lnTo>
                  <a:lnTo>
                    <a:pt x="0" y="158483"/>
                  </a:lnTo>
                  <a:lnTo>
                    <a:pt x="19812" y="158483"/>
                  </a:lnTo>
                  <a:lnTo>
                    <a:pt x="19812" y="0"/>
                  </a:lnTo>
                  <a:close/>
                </a:path>
                <a:path w="60960" h="158750">
                  <a:moveTo>
                    <a:pt x="60960" y="0"/>
                  </a:moveTo>
                  <a:lnTo>
                    <a:pt x="41148" y="0"/>
                  </a:lnTo>
                  <a:lnTo>
                    <a:pt x="41148" y="158483"/>
                  </a:lnTo>
                  <a:lnTo>
                    <a:pt x="60960" y="158483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018692" y="6274879"/>
              <a:ext cx="105156" cy="120491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4206240" y="6235160"/>
            <a:ext cx="351155" cy="160655"/>
            <a:chOff x="4206240" y="6235160"/>
            <a:chExt cx="351155" cy="160655"/>
          </a:xfrm>
        </p:grpSpPr>
        <p:pic>
          <p:nvPicPr>
            <p:cNvPr id="110" name="object 11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206240" y="6274879"/>
              <a:ext cx="105251" cy="120491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338923" y="6274879"/>
              <a:ext cx="93059" cy="117443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457890" y="6235160"/>
              <a:ext cx="99155" cy="160210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4648580" y="6235160"/>
            <a:ext cx="1113790" cy="160655"/>
            <a:chOff x="4648580" y="6235160"/>
            <a:chExt cx="1113790" cy="160655"/>
          </a:xfrm>
        </p:grpSpPr>
        <p:pic>
          <p:nvPicPr>
            <p:cNvPr id="114" name="object 11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648580" y="6274879"/>
              <a:ext cx="105251" cy="120491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773644" y="6274879"/>
              <a:ext cx="94487" cy="120491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891087" y="6235160"/>
              <a:ext cx="204406" cy="16021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121401" y="6274974"/>
              <a:ext cx="105156" cy="120491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252561" y="6235160"/>
              <a:ext cx="94582" cy="157162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373052" y="6235160"/>
              <a:ext cx="204311" cy="160210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5610885" y="6235255"/>
              <a:ext cx="18415" cy="157480"/>
            </a:xfrm>
            <a:custGeom>
              <a:avLst/>
              <a:gdLst/>
              <a:ahLst/>
              <a:cxnLst/>
              <a:rect l="l" t="t" r="r" b="b"/>
              <a:pathLst>
                <a:path w="18414" h="157479">
                  <a:moveTo>
                    <a:pt x="18288" y="42672"/>
                  </a:moveTo>
                  <a:lnTo>
                    <a:pt x="0" y="42672"/>
                  </a:lnTo>
                  <a:lnTo>
                    <a:pt x="0" y="157073"/>
                  </a:lnTo>
                  <a:lnTo>
                    <a:pt x="18288" y="157073"/>
                  </a:lnTo>
                  <a:lnTo>
                    <a:pt x="18288" y="42672"/>
                  </a:lnTo>
                  <a:close/>
                </a:path>
                <a:path w="18414" h="157479">
                  <a:moveTo>
                    <a:pt x="18288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8288" y="21336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656706" y="6274879"/>
              <a:ext cx="105156" cy="120491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5844254" y="6233160"/>
            <a:ext cx="309880" cy="162560"/>
            <a:chOff x="5844254" y="6233160"/>
            <a:chExt cx="309880" cy="162560"/>
          </a:xfrm>
        </p:grpSpPr>
        <p:pic>
          <p:nvPicPr>
            <p:cNvPr id="123" name="object 12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844254" y="6274879"/>
              <a:ext cx="221170" cy="120491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6091428" y="6233172"/>
              <a:ext cx="62865" cy="159385"/>
            </a:xfrm>
            <a:custGeom>
              <a:avLst/>
              <a:gdLst/>
              <a:ahLst/>
              <a:cxnLst/>
              <a:rect l="l" t="t" r="r" b="b"/>
              <a:pathLst>
                <a:path w="62864" h="159385">
                  <a:moveTo>
                    <a:pt x="19799" y="0"/>
                  </a:moveTo>
                  <a:lnTo>
                    <a:pt x="0" y="0"/>
                  </a:lnTo>
                  <a:lnTo>
                    <a:pt x="0" y="158483"/>
                  </a:lnTo>
                  <a:lnTo>
                    <a:pt x="19799" y="158483"/>
                  </a:lnTo>
                  <a:lnTo>
                    <a:pt x="19799" y="0"/>
                  </a:lnTo>
                  <a:close/>
                </a:path>
                <a:path w="62864" h="159385">
                  <a:moveTo>
                    <a:pt x="62572" y="44754"/>
                  </a:moveTo>
                  <a:lnTo>
                    <a:pt x="42672" y="44754"/>
                  </a:lnTo>
                  <a:lnTo>
                    <a:pt x="42672" y="159156"/>
                  </a:lnTo>
                  <a:lnTo>
                    <a:pt x="62572" y="159156"/>
                  </a:lnTo>
                  <a:lnTo>
                    <a:pt x="62572" y="44754"/>
                  </a:lnTo>
                  <a:close/>
                </a:path>
                <a:path w="62864" h="159385">
                  <a:moveTo>
                    <a:pt x="62572" y="1993"/>
                  </a:moveTo>
                  <a:lnTo>
                    <a:pt x="42672" y="1993"/>
                  </a:lnTo>
                  <a:lnTo>
                    <a:pt x="42672" y="23418"/>
                  </a:lnTo>
                  <a:lnTo>
                    <a:pt x="62572" y="23418"/>
                  </a:lnTo>
                  <a:lnTo>
                    <a:pt x="62572" y="199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5" name="object 125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6242399" y="6238207"/>
            <a:ext cx="288226" cy="157162"/>
          </a:xfrm>
          <a:prstGeom prst="rect">
            <a:avLst/>
          </a:prstGeom>
        </p:spPr>
      </p:pic>
      <p:grpSp>
        <p:nvGrpSpPr>
          <p:cNvPr id="126" name="object 126"/>
          <p:cNvGrpSpPr/>
          <p:nvPr/>
        </p:nvGrpSpPr>
        <p:grpSpPr>
          <a:xfrm>
            <a:off x="6609969" y="6232112"/>
            <a:ext cx="587375" cy="207645"/>
            <a:chOff x="6609969" y="6232112"/>
            <a:chExt cx="587375" cy="207645"/>
          </a:xfrm>
        </p:grpSpPr>
        <p:sp>
          <p:nvSpPr>
            <p:cNvPr id="127" name="object 127"/>
            <p:cNvSpPr/>
            <p:nvPr/>
          </p:nvSpPr>
          <p:spPr>
            <a:xfrm>
              <a:off x="6609969" y="6232112"/>
              <a:ext cx="52069" cy="207645"/>
            </a:xfrm>
            <a:custGeom>
              <a:avLst/>
              <a:gdLst/>
              <a:ahLst/>
              <a:cxnLst/>
              <a:rect l="l" t="t" r="r" b="b"/>
              <a:pathLst>
                <a:path w="52070" h="207645">
                  <a:moveTo>
                    <a:pt x="51816" y="207549"/>
                  </a:moveTo>
                  <a:lnTo>
                    <a:pt x="38100" y="207549"/>
                  </a:lnTo>
                  <a:lnTo>
                    <a:pt x="30384" y="196898"/>
                  </a:lnTo>
                  <a:lnTo>
                    <a:pt x="10667" y="160210"/>
                  </a:lnTo>
                  <a:lnTo>
                    <a:pt x="595" y="117736"/>
                  </a:lnTo>
                  <a:lnTo>
                    <a:pt x="0" y="103727"/>
                  </a:lnTo>
                  <a:lnTo>
                    <a:pt x="547" y="91154"/>
                  </a:lnTo>
                  <a:lnTo>
                    <a:pt x="7619" y="53435"/>
                  </a:lnTo>
                  <a:lnTo>
                    <a:pt x="28622" y="13707"/>
                  </a:lnTo>
                  <a:lnTo>
                    <a:pt x="38100" y="0"/>
                  </a:lnTo>
                  <a:lnTo>
                    <a:pt x="51816" y="0"/>
                  </a:lnTo>
                  <a:lnTo>
                    <a:pt x="45767" y="10587"/>
                  </a:lnTo>
                  <a:lnTo>
                    <a:pt x="41148" y="19478"/>
                  </a:lnTo>
                  <a:lnTo>
                    <a:pt x="24384" y="62579"/>
                  </a:lnTo>
                  <a:lnTo>
                    <a:pt x="19812" y="103727"/>
                  </a:lnTo>
                  <a:lnTo>
                    <a:pt x="21812" y="129191"/>
                  </a:lnTo>
                  <a:lnTo>
                    <a:pt x="27813" y="155067"/>
                  </a:lnTo>
                  <a:lnTo>
                    <a:pt x="37814" y="181228"/>
                  </a:lnTo>
                  <a:lnTo>
                    <a:pt x="51816" y="2075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684644" y="6235159"/>
              <a:ext cx="99053" cy="16021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803707" y="6274879"/>
              <a:ext cx="105251" cy="120491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6936283" y="6235166"/>
              <a:ext cx="20320" cy="157480"/>
            </a:xfrm>
            <a:custGeom>
              <a:avLst/>
              <a:gdLst/>
              <a:ahLst/>
              <a:cxnLst/>
              <a:rect l="l" t="t" r="r" b="b"/>
              <a:pathLst>
                <a:path w="20320" h="157479">
                  <a:moveTo>
                    <a:pt x="19913" y="42760"/>
                  </a:moveTo>
                  <a:lnTo>
                    <a:pt x="0" y="42760"/>
                  </a:lnTo>
                  <a:lnTo>
                    <a:pt x="0" y="157162"/>
                  </a:lnTo>
                  <a:lnTo>
                    <a:pt x="19913" y="157162"/>
                  </a:lnTo>
                  <a:lnTo>
                    <a:pt x="19913" y="42760"/>
                  </a:lnTo>
                  <a:close/>
                </a:path>
                <a:path w="20320" h="157479">
                  <a:moveTo>
                    <a:pt x="19913" y="0"/>
                  </a:moveTo>
                  <a:lnTo>
                    <a:pt x="0" y="0"/>
                  </a:lnTo>
                  <a:lnTo>
                    <a:pt x="0" y="21424"/>
                  </a:lnTo>
                  <a:lnTo>
                    <a:pt x="19913" y="21424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988206" y="6274879"/>
              <a:ext cx="208883" cy="164782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7296911" y="6233160"/>
            <a:ext cx="522605" cy="162560"/>
            <a:chOff x="7296911" y="6233160"/>
            <a:chExt cx="522605" cy="162560"/>
          </a:xfrm>
        </p:grpSpPr>
        <p:sp>
          <p:nvSpPr>
            <p:cNvPr id="133" name="object 133"/>
            <p:cNvSpPr/>
            <p:nvPr/>
          </p:nvSpPr>
          <p:spPr>
            <a:xfrm>
              <a:off x="7296911" y="6233160"/>
              <a:ext cx="20320" cy="158750"/>
            </a:xfrm>
            <a:custGeom>
              <a:avLst/>
              <a:gdLst/>
              <a:ahLst/>
              <a:cxnLst/>
              <a:rect l="l" t="t" r="r" b="b"/>
              <a:pathLst>
                <a:path w="20320" h="158750">
                  <a:moveTo>
                    <a:pt x="19811" y="158495"/>
                  </a:moveTo>
                  <a:lnTo>
                    <a:pt x="0" y="158495"/>
                  </a:lnTo>
                  <a:lnTo>
                    <a:pt x="0" y="0"/>
                  </a:lnTo>
                  <a:lnTo>
                    <a:pt x="19811" y="0"/>
                  </a:lnTo>
                  <a:lnTo>
                    <a:pt x="19811" y="1584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341965" y="6274879"/>
              <a:ext cx="388905" cy="120586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7758398" y="6274879"/>
              <a:ext cx="60960" cy="117475"/>
            </a:xfrm>
            <a:custGeom>
              <a:avLst/>
              <a:gdLst/>
              <a:ahLst/>
              <a:cxnLst/>
              <a:rect l="l" t="t" r="r" b="b"/>
              <a:pathLst>
                <a:path w="60959" h="117475">
                  <a:moveTo>
                    <a:pt x="18288" y="117443"/>
                  </a:moveTo>
                  <a:lnTo>
                    <a:pt x="0" y="117443"/>
                  </a:lnTo>
                  <a:lnTo>
                    <a:pt x="0" y="3048"/>
                  </a:lnTo>
                  <a:lnTo>
                    <a:pt x="16764" y="3048"/>
                  </a:lnTo>
                  <a:lnTo>
                    <a:pt x="16764" y="21336"/>
                  </a:lnTo>
                  <a:lnTo>
                    <a:pt x="21336" y="12192"/>
                  </a:lnTo>
                  <a:lnTo>
                    <a:pt x="28956" y="4572"/>
                  </a:lnTo>
                  <a:lnTo>
                    <a:pt x="33528" y="1524"/>
                  </a:lnTo>
                  <a:lnTo>
                    <a:pt x="36576" y="0"/>
                  </a:lnTo>
                  <a:lnTo>
                    <a:pt x="48768" y="0"/>
                  </a:lnTo>
                  <a:lnTo>
                    <a:pt x="54864" y="3048"/>
                  </a:lnTo>
                  <a:lnTo>
                    <a:pt x="60960" y="7620"/>
                  </a:lnTo>
                  <a:lnTo>
                    <a:pt x="54864" y="24384"/>
                  </a:lnTo>
                  <a:lnTo>
                    <a:pt x="45719" y="21336"/>
                  </a:lnTo>
                  <a:lnTo>
                    <a:pt x="32004" y="21336"/>
                  </a:lnTo>
                  <a:lnTo>
                    <a:pt x="22859" y="30480"/>
                  </a:lnTo>
                  <a:lnTo>
                    <a:pt x="21336" y="35052"/>
                  </a:lnTo>
                  <a:lnTo>
                    <a:pt x="18288" y="50292"/>
                  </a:lnTo>
                  <a:lnTo>
                    <a:pt x="18288" y="117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7883461" y="6235160"/>
            <a:ext cx="418465" cy="160655"/>
            <a:chOff x="7883461" y="6235160"/>
            <a:chExt cx="418465" cy="160655"/>
          </a:xfrm>
        </p:grpSpPr>
        <p:pic>
          <p:nvPicPr>
            <p:cNvPr id="137" name="object 13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883461" y="6235160"/>
              <a:ext cx="166211" cy="158686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075580" y="6274879"/>
              <a:ext cx="106775" cy="120491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208359" y="6274879"/>
              <a:ext cx="92964" cy="117443"/>
            </a:xfrm>
            <a:prstGeom prst="rect">
              <a:avLst/>
            </a:prstGeom>
          </p:spPr>
        </p:pic>
      </p:grpSp>
      <p:grpSp>
        <p:nvGrpSpPr>
          <p:cNvPr id="140" name="object 140"/>
          <p:cNvGrpSpPr/>
          <p:nvPr/>
        </p:nvGrpSpPr>
        <p:grpSpPr>
          <a:xfrm>
            <a:off x="8376094" y="6235160"/>
            <a:ext cx="299085" cy="160655"/>
            <a:chOff x="8376094" y="6235160"/>
            <a:chExt cx="299085" cy="160655"/>
          </a:xfrm>
        </p:grpSpPr>
        <p:pic>
          <p:nvPicPr>
            <p:cNvPr id="141" name="object 14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376094" y="6235160"/>
              <a:ext cx="167735" cy="158686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569833" y="6274879"/>
              <a:ext cx="105156" cy="120491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8757380" y="6235160"/>
            <a:ext cx="886460" cy="160655"/>
            <a:chOff x="8757380" y="6235160"/>
            <a:chExt cx="886460" cy="160655"/>
          </a:xfrm>
        </p:grpSpPr>
        <p:pic>
          <p:nvPicPr>
            <p:cNvPr id="144" name="object 14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757380" y="6235160"/>
              <a:ext cx="99155" cy="160210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883967" y="6238208"/>
              <a:ext cx="294322" cy="157258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199720" y="6235160"/>
              <a:ext cx="192214" cy="16021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9417748" y="6274879"/>
              <a:ext cx="106775" cy="120491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550431" y="6274879"/>
              <a:ext cx="92964" cy="117443"/>
            </a:xfrm>
            <a:prstGeom prst="rect">
              <a:avLst/>
            </a:prstGeom>
          </p:spPr>
        </p:pic>
      </p:grpSp>
      <p:grpSp>
        <p:nvGrpSpPr>
          <p:cNvPr id="149" name="object 149"/>
          <p:cNvGrpSpPr/>
          <p:nvPr/>
        </p:nvGrpSpPr>
        <p:grpSpPr>
          <a:xfrm>
            <a:off x="5129784" y="6473190"/>
            <a:ext cx="449580" cy="207645"/>
            <a:chOff x="5129784" y="6473190"/>
            <a:chExt cx="449580" cy="207645"/>
          </a:xfrm>
        </p:grpSpPr>
        <p:sp>
          <p:nvSpPr>
            <p:cNvPr id="150" name="object 150"/>
            <p:cNvSpPr/>
            <p:nvPr/>
          </p:nvSpPr>
          <p:spPr>
            <a:xfrm>
              <a:off x="5129771" y="6476238"/>
              <a:ext cx="73025" cy="159385"/>
            </a:xfrm>
            <a:custGeom>
              <a:avLst/>
              <a:gdLst/>
              <a:ahLst/>
              <a:cxnLst/>
              <a:rect l="l" t="t" r="r" b="b"/>
              <a:pathLst>
                <a:path w="73025" h="159384">
                  <a:moveTo>
                    <a:pt x="19824" y="762"/>
                  </a:moveTo>
                  <a:lnTo>
                    <a:pt x="0" y="762"/>
                  </a:lnTo>
                  <a:lnTo>
                    <a:pt x="0" y="159270"/>
                  </a:lnTo>
                  <a:lnTo>
                    <a:pt x="19824" y="159270"/>
                  </a:lnTo>
                  <a:lnTo>
                    <a:pt x="19824" y="762"/>
                  </a:lnTo>
                  <a:close/>
                </a:path>
                <a:path w="73025" h="159384">
                  <a:moveTo>
                    <a:pt x="72402" y="44196"/>
                  </a:moveTo>
                  <a:lnTo>
                    <a:pt x="52590" y="44196"/>
                  </a:lnTo>
                  <a:lnTo>
                    <a:pt x="52590" y="158686"/>
                  </a:lnTo>
                  <a:lnTo>
                    <a:pt x="72402" y="158686"/>
                  </a:lnTo>
                  <a:lnTo>
                    <a:pt x="72402" y="44196"/>
                  </a:lnTo>
                  <a:close/>
                </a:path>
                <a:path w="73025" h="159384">
                  <a:moveTo>
                    <a:pt x="72402" y="0"/>
                  </a:moveTo>
                  <a:lnTo>
                    <a:pt x="52590" y="0"/>
                  </a:lnTo>
                  <a:lnTo>
                    <a:pt x="52590" y="22860"/>
                  </a:lnTo>
                  <a:lnTo>
                    <a:pt x="72402" y="22860"/>
                  </a:lnTo>
                  <a:lnTo>
                    <a:pt x="724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225034" y="6517386"/>
              <a:ext cx="154114" cy="117538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5414188" y="6476238"/>
              <a:ext cx="18415" cy="158750"/>
            </a:xfrm>
            <a:custGeom>
              <a:avLst/>
              <a:gdLst/>
              <a:ahLst/>
              <a:cxnLst/>
              <a:rect l="l" t="t" r="r" b="b"/>
              <a:pathLst>
                <a:path w="18414" h="158750">
                  <a:moveTo>
                    <a:pt x="18288" y="44196"/>
                  </a:moveTo>
                  <a:lnTo>
                    <a:pt x="0" y="44196"/>
                  </a:lnTo>
                  <a:lnTo>
                    <a:pt x="0" y="158686"/>
                  </a:lnTo>
                  <a:lnTo>
                    <a:pt x="18288" y="158686"/>
                  </a:lnTo>
                  <a:lnTo>
                    <a:pt x="18288" y="44196"/>
                  </a:lnTo>
                  <a:close/>
                </a:path>
                <a:path w="18414" h="158750">
                  <a:moveTo>
                    <a:pt x="18288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18288" y="22860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455348" y="6473190"/>
              <a:ext cx="123539" cy="207454"/>
            </a:xfrm>
            <a:prstGeom prst="rect">
              <a:avLst/>
            </a:prstGeom>
          </p:spPr>
        </p:pic>
      </p:grpSp>
      <p:sp>
        <p:nvSpPr>
          <p:cNvPr id="154" name="object 154"/>
          <p:cNvSpPr/>
          <p:nvPr/>
        </p:nvSpPr>
        <p:spPr>
          <a:xfrm>
            <a:off x="5670803" y="6612635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60" h="22859">
                <a:moveTo>
                  <a:pt x="22860" y="22860"/>
                </a:moveTo>
                <a:lnTo>
                  <a:pt x="0" y="22860"/>
                </a:lnTo>
                <a:lnTo>
                  <a:pt x="0" y="0"/>
                </a:lnTo>
                <a:lnTo>
                  <a:pt x="22860" y="0"/>
                </a:lnTo>
                <a:lnTo>
                  <a:pt x="22860" y="228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5" name="object 155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937260" y="1670304"/>
            <a:ext cx="8814816" cy="4037075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9704546" y="7176516"/>
            <a:ext cx="70012" cy="108299"/>
          </a:xfrm>
          <a:prstGeom prst="rect">
            <a:avLst/>
          </a:prstGeom>
        </p:spPr>
      </p:pic>
      <p:grpSp>
        <p:nvGrpSpPr>
          <p:cNvPr id="157" name="object 157"/>
          <p:cNvGrpSpPr/>
          <p:nvPr/>
        </p:nvGrpSpPr>
        <p:grpSpPr>
          <a:xfrm>
            <a:off x="1694688" y="1882140"/>
            <a:ext cx="231775" cy="1019810"/>
            <a:chOff x="1694688" y="1882140"/>
            <a:chExt cx="231775" cy="1019810"/>
          </a:xfrm>
        </p:grpSpPr>
        <p:sp>
          <p:nvSpPr>
            <p:cNvPr id="158" name="object 158"/>
            <p:cNvSpPr/>
            <p:nvPr/>
          </p:nvSpPr>
          <p:spPr>
            <a:xfrm>
              <a:off x="1694688" y="1882140"/>
              <a:ext cx="231775" cy="1019810"/>
            </a:xfrm>
            <a:custGeom>
              <a:avLst/>
              <a:gdLst/>
              <a:ahLst/>
              <a:cxnLst/>
              <a:rect l="l" t="t" r="r" b="b"/>
              <a:pathLst>
                <a:path w="231775" h="1019810">
                  <a:moveTo>
                    <a:pt x="231648" y="1019556"/>
                  </a:moveTo>
                  <a:lnTo>
                    <a:pt x="0" y="1019556"/>
                  </a:lnTo>
                  <a:lnTo>
                    <a:pt x="0" y="0"/>
                  </a:lnTo>
                  <a:lnTo>
                    <a:pt x="231648" y="0"/>
                  </a:lnTo>
                  <a:lnTo>
                    <a:pt x="231648" y="1019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764411" y="2500883"/>
              <a:ext cx="84455" cy="91440"/>
            </a:xfrm>
            <a:custGeom>
              <a:avLst/>
              <a:gdLst/>
              <a:ahLst/>
              <a:cxnLst/>
              <a:rect l="l" t="t" r="r" b="b"/>
              <a:pathLst>
                <a:path w="84455" h="91439">
                  <a:moveTo>
                    <a:pt x="83908" y="13335"/>
                  </a:moveTo>
                  <a:lnTo>
                    <a:pt x="48856" y="27343"/>
                  </a:lnTo>
                  <a:lnTo>
                    <a:pt x="48856" y="39243"/>
                  </a:lnTo>
                  <a:lnTo>
                    <a:pt x="48856" y="66776"/>
                  </a:lnTo>
                  <a:lnTo>
                    <a:pt x="24384" y="57531"/>
                  </a:lnTo>
                  <a:lnTo>
                    <a:pt x="15240" y="54483"/>
                  </a:lnTo>
                  <a:lnTo>
                    <a:pt x="9144" y="52959"/>
                  </a:lnTo>
                  <a:lnTo>
                    <a:pt x="13716" y="51435"/>
                  </a:lnTo>
                  <a:lnTo>
                    <a:pt x="19812" y="49911"/>
                  </a:lnTo>
                  <a:lnTo>
                    <a:pt x="25996" y="46863"/>
                  </a:lnTo>
                  <a:lnTo>
                    <a:pt x="48856" y="39243"/>
                  </a:lnTo>
                  <a:lnTo>
                    <a:pt x="48856" y="27343"/>
                  </a:lnTo>
                  <a:lnTo>
                    <a:pt x="0" y="46863"/>
                  </a:lnTo>
                  <a:lnTo>
                    <a:pt x="0" y="59055"/>
                  </a:lnTo>
                  <a:lnTo>
                    <a:pt x="83908" y="91160"/>
                  </a:lnTo>
                  <a:lnTo>
                    <a:pt x="83908" y="78968"/>
                  </a:lnTo>
                  <a:lnTo>
                    <a:pt x="58000" y="69824"/>
                  </a:lnTo>
                  <a:lnTo>
                    <a:pt x="58000" y="66776"/>
                  </a:lnTo>
                  <a:lnTo>
                    <a:pt x="58000" y="39243"/>
                  </a:lnTo>
                  <a:lnTo>
                    <a:pt x="58000" y="36195"/>
                  </a:lnTo>
                  <a:lnTo>
                    <a:pt x="83908" y="25527"/>
                  </a:lnTo>
                  <a:lnTo>
                    <a:pt x="83908" y="13335"/>
                  </a:lnTo>
                  <a:close/>
                </a:path>
                <a:path w="84455" h="91439">
                  <a:moveTo>
                    <a:pt x="84201" y="0"/>
                  </a:moveTo>
                  <a:lnTo>
                    <a:pt x="368" y="0"/>
                  </a:lnTo>
                  <a:lnTo>
                    <a:pt x="368" y="10668"/>
                  </a:lnTo>
                  <a:lnTo>
                    <a:pt x="84201" y="10668"/>
                  </a:lnTo>
                  <a:lnTo>
                    <a:pt x="842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764411" y="2332672"/>
              <a:ext cx="85439" cy="14649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785747" y="2195322"/>
              <a:ext cx="64103" cy="116014"/>
            </a:xfrm>
            <a:prstGeom prst="rect">
              <a:avLst/>
            </a:prstGeom>
          </p:spPr>
        </p:pic>
      </p:grpSp>
      <p:grpSp>
        <p:nvGrpSpPr>
          <p:cNvPr id="162" name="object 162"/>
          <p:cNvGrpSpPr/>
          <p:nvPr/>
        </p:nvGrpSpPr>
        <p:grpSpPr>
          <a:xfrm>
            <a:off x="1694688" y="3320796"/>
            <a:ext cx="231775" cy="1000125"/>
            <a:chOff x="1694688" y="3320796"/>
            <a:chExt cx="231775" cy="1000125"/>
          </a:xfrm>
        </p:grpSpPr>
        <p:sp>
          <p:nvSpPr>
            <p:cNvPr id="163" name="object 163"/>
            <p:cNvSpPr/>
            <p:nvPr/>
          </p:nvSpPr>
          <p:spPr>
            <a:xfrm>
              <a:off x="1694688" y="3320796"/>
              <a:ext cx="231775" cy="1000125"/>
            </a:xfrm>
            <a:custGeom>
              <a:avLst/>
              <a:gdLst/>
              <a:ahLst/>
              <a:cxnLst/>
              <a:rect l="l" t="t" r="r" b="b"/>
              <a:pathLst>
                <a:path w="231775" h="1000125">
                  <a:moveTo>
                    <a:pt x="231648" y="999743"/>
                  </a:moveTo>
                  <a:lnTo>
                    <a:pt x="0" y="999743"/>
                  </a:lnTo>
                  <a:lnTo>
                    <a:pt x="0" y="0"/>
                  </a:lnTo>
                  <a:lnTo>
                    <a:pt x="231648" y="0"/>
                  </a:lnTo>
                  <a:lnTo>
                    <a:pt x="231648" y="9997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764411" y="3653027"/>
              <a:ext cx="85439" cy="344043"/>
            </a:xfrm>
            <a:prstGeom prst="rect">
              <a:avLst/>
            </a:prstGeom>
          </p:spPr>
        </p:pic>
      </p:grpSp>
      <p:grpSp>
        <p:nvGrpSpPr>
          <p:cNvPr id="165" name="object 165"/>
          <p:cNvGrpSpPr/>
          <p:nvPr/>
        </p:nvGrpSpPr>
        <p:grpSpPr>
          <a:xfrm>
            <a:off x="1716024" y="4759452"/>
            <a:ext cx="231775" cy="600710"/>
            <a:chOff x="1716024" y="4759452"/>
            <a:chExt cx="231775" cy="600710"/>
          </a:xfrm>
        </p:grpSpPr>
        <p:sp>
          <p:nvSpPr>
            <p:cNvPr id="166" name="object 166"/>
            <p:cNvSpPr/>
            <p:nvPr/>
          </p:nvSpPr>
          <p:spPr>
            <a:xfrm>
              <a:off x="1716024" y="4759452"/>
              <a:ext cx="231775" cy="600710"/>
            </a:xfrm>
            <a:custGeom>
              <a:avLst/>
              <a:gdLst/>
              <a:ahLst/>
              <a:cxnLst/>
              <a:rect l="l" t="t" r="r" b="b"/>
              <a:pathLst>
                <a:path w="231775" h="600710">
                  <a:moveTo>
                    <a:pt x="231647" y="600455"/>
                  </a:moveTo>
                  <a:lnTo>
                    <a:pt x="0" y="600455"/>
                  </a:lnTo>
                  <a:lnTo>
                    <a:pt x="0" y="0"/>
                  </a:lnTo>
                  <a:lnTo>
                    <a:pt x="231647" y="0"/>
                  </a:lnTo>
                  <a:lnTo>
                    <a:pt x="231647" y="6004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785747" y="5055870"/>
              <a:ext cx="85439" cy="213645"/>
            </a:xfrm>
            <a:prstGeom prst="rect">
              <a:avLst/>
            </a:prstGeom>
          </p:spPr>
        </p:pic>
      </p:grpSp>
      <p:pic>
        <p:nvPicPr>
          <p:cNvPr id="168" name="object 168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2031492" y="3678935"/>
            <a:ext cx="1744980" cy="283464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6650735" y="1891283"/>
            <a:ext cx="1828800" cy="306324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4687823" y="2795016"/>
            <a:ext cx="1964689" cy="504825"/>
            <a:chOff x="4687823" y="2795016"/>
            <a:chExt cx="1964689" cy="504825"/>
          </a:xfrm>
        </p:grpSpPr>
        <p:sp>
          <p:nvSpPr>
            <p:cNvPr id="171" name="object 171"/>
            <p:cNvSpPr/>
            <p:nvPr/>
          </p:nvSpPr>
          <p:spPr>
            <a:xfrm>
              <a:off x="4687823" y="2795016"/>
              <a:ext cx="1964689" cy="504825"/>
            </a:xfrm>
            <a:custGeom>
              <a:avLst/>
              <a:gdLst/>
              <a:ahLst/>
              <a:cxnLst/>
              <a:rect l="l" t="t" r="r" b="b"/>
              <a:pathLst>
                <a:path w="1964690" h="504825">
                  <a:moveTo>
                    <a:pt x="1964436" y="504443"/>
                  </a:moveTo>
                  <a:lnTo>
                    <a:pt x="0" y="504443"/>
                  </a:lnTo>
                  <a:lnTo>
                    <a:pt x="0" y="0"/>
                  </a:lnTo>
                  <a:lnTo>
                    <a:pt x="1964436" y="0"/>
                  </a:lnTo>
                  <a:lnTo>
                    <a:pt x="1964436" y="504443"/>
                  </a:lnTo>
                  <a:close/>
                </a:path>
              </a:pathLst>
            </a:custGeom>
            <a:solidFill>
              <a:srgbClr val="FF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991671" y="2892551"/>
              <a:ext cx="1031081" cy="12363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6042660" y="2892551"/>
              <a:ext cx="56515" cy="122555"/>
            </a:xfrm>
            <a:custGeom>
              <a:avLst/>
              <a:gdLst/>
              <a:ahLst/>
              <a:cxnLst/>
              <a:rect l="l" t="t" r="r" b="b"/>
              <a:pathLst>
                <a:path w="56514" h="122555">
                  <a:moveTo>
                    <a:pt x="15240" y="0"/>
                  </a:moveTo>
                  <a:lnTo>
                    <a:pt x="0" y="0"/>
                  </a:lnTo>
                  <a:lnTo>
                    <a:pt x="0" y="121932"/>
                  </a:lnTo>
                  <a:lnTo>
                    <a:pt x="15240" y="121932"/>
                  </a:lnTo>
                  <a:lnTo>
                    <a:pt x="15240" y="0"/>
                  </a:lnTo>
                  <a:close/>
                </a:path>
                <a:path w="56514" h="122555">
                  <a:moveTo>
                    <a:pt x="56286" y="35153"/>
                  </a:moveTo>
                  <a:lnTo>
                    <a:pt x="41046" y="35153"/>
                  </a:lnTo>
                  <a:lnTo>
                    <a:pt x="41046" y="122110"/>
                  </a:lnTo>
                  <a:lnTo>
                    <a:pt x="56286" y="122110"/>
                  </a:lnTo>
                  <a:lnTo>
                    <a:pt x="56286" y="35153"/>
                  </a:lnTo>
                  <a:close/>
                </a:path>
                <a:path w="56514" h="122555">
                  <a:moveTo>
                    <a:pt x="56286" y="1524"/>
                  </a:moveTo>
                  <a:lnTo>
                    <a:pt x="41046" y="1524"/>
                  </a:lnTo>
                  <a:lnTo>
                    <a:pt x="41046" y="18288"/>
                  </a:lnTo>
                  <a:lnTo>
                    <a:pt x="56286" y="18288"/>
                  </a:lnTo>
                  <a:lnTo>
                    <a:pt x="56286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6167628" y="2894076"/>
              <a:ext cx="198310" cy="122110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472112" y="3097053"/>
              <a:ext cx="416433" cy="118967"/>
            </a:xfrm>
            <a:prstGeom prst="rect">
              <a:avLst/>
            </a:prstGeom>
          </p:spPr>
        </p:pic>
      </p:grpSp>
      <p:grpSp>
        <p:nvGrpSpPr>
          <p:cNvPr id="176" name="object 176"/>
          <p:cNvGrpSpPr/>
          <p:nvPr/>
        </p:nvGrpSpPr>
        <p:grpSpPr>
          <a:xfrm>
            <a:off x="4687823" y="3425952"/>
            <a:ext cx="1964689" cy="516890"/>
            <a:chOff x="4687823" y="3425952"/>
            <a:chExt cx="1964689" cy="516890"/>
          </a:xfrm>
        </p:grpSpPr>
        <p:sp>
          <p:nvSpPr>
            <p:cNvPr id="177" name="object 177"/>
            <p:cNvSpPr/>
            <p:nvPr/>
          </p:nvSpPr>
          <p:spPr>
            <a:xfrm>
              <a:off x="4687823" y="3425952"/>
              <a:ext cx="1964689" cy="516890"/>
            </a:xfrm>
            <a:custGeom>
              <a:avLst/>
              <a:gdLst/>
              <a:ahLst/>
              <a:cxnLst/>
              <a:rect l="l" t="t" r="r" b="b"/>
              <a:pathLst>
                <a:path w="1964690" h="516889">
                  <a:moveTo>
                    <a:pt x="1964436" y="516636"/>
                  </a:moveTo>
                  <a:lnTo>
                    <a:pt x="0" y="516636"/>
                  </a:lnTo>
                  <a:lnTo>
                    <a:pt x="0" y="0"/>
                  </a:lnTo>
                  <a:lnTo>
                    <a:pt x="1964436" y="0"/>
                  </a:lnTo>
                  <a:lnTo>
                    <a:pt x="1964436" y="516636"/>
                  </a:lnTo>
                  <a:close/>
                </a:path>
              </a:pathLst>
            </a:custGeom>
            <a:solidFill>
              <a:srgbClr val="C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817840" y="3530250"/>
              <a:ext cx="1706689" cy="323469"/>
            </a:xfrm>
            <a:prstGeom prst="rect">
              <a:avLst/>
            </a:prstGeom>
          </p:spPr>
        </p:pic>
      </p:grpSp>
      <p:grpSp>
        <p:nvGrpSpPr>
          <p:cNvPr id="179" name="object 179"/>
          <p:cNvGrpSpPr/>
          <p:nvPr/>
        </p:nvGrpSpPr>
        <p:grpSpPr>
          <a:xfrm>
            <a:off x="7610475" y="3445764"/>
            <a:ext cx="686435" cy="276225"/>
            <a:chOff x="7610475" y="3445764"/>
            <a:chExt cx="686435" cy="276225"/>
          </a:xfrm>
        </p:grpSpPr>
        <p:pic>
          <p:nvPicPr>
            <p:cNvPr id="180" name="object 18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650480" y="3445764"/>
              <a:ext cx="525779" cy="275843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7610475" y="3513328"/>
              <a:ext cx="248602" cy="134461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912417" y="3515010"/>
              <a:ext cx="384333" cy="105251"/>
            </a:xfrm>
            <a:prstGeom prst="rect">
              <a:avLst/>
            </a:prstGeom>
          </p:spPr>
        </p:pic>
      </p:grpSp>
      <p:grpSp>
        <p:nvGrpSpPr>
          <p:cNvPr id="183" name="object 183"/>
          <p:cNvGrpSpPr/>
          <p:nvPr/>
        </p:nvGrpSpPr>
        <p:grpSpPr>
          <a:xfrm>
            <a:off x="3101339" y="4581144"/>
            <a:ext cx="873760" cy="304800"/>
            <a:chOff x="3101339" y="4581144"/>
            <a:chExt cx="873760" cy="304800"/>
          </a:xfrm>
        </p:grpSpPr>
        <p:sp>
          <p:nvSpPr>
            <p:cNvPr id="184" name="object 184"/>
            <p:cNvSpPr/>
            <p:nvPr/>
          </p:nvSpPr>
          <p:spPr>
            <a:xfrm>
              <a:off x="3101339" y="4581144"/>
              <a:ext cx="873760" cy="304800"/>
            </a:xfrm>
            <a:custGeom>
              <a:avLst/>
              <a:gdLst/>
              <a:ahLst/>
              <a:cxnLst/>
              <a:rect l="l" t="t" r="r" b="b"/>
              <a:pathLst>
                <a:path w="873760" h="304800">
                  <a:moveTo>
                    <a:pt x="873251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873251" y="0"/>
                  </a:lnTo>
                  <a:lnTo>
                    <a:pt x="873251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442715" y="4687824"/>
              <a:ext cx="17145" cy="121920"/>
            </a:xfrm>
            <a:custGeom>
              <a:avLst/>
              <a:gdLst/>
              <a:ahLst/>
              <a:cxnLst/>
              <a:rect l="l" t="t" r="r" b="b"/>
              <a:pathLst>
                <a:path w="17145" h="121920">
                  <a:moveTo>
                    <a:pt x="16764" y="121919"/>
                  </a:moveTo>
                  <a:lnTo>
                    <a:pt x="0" y="121919"/>
                  </a:lnTo>
                  <a:lnTo>
                    <a:pt x="0" y="0"/>
                  </a:lnTo>
                  <a:lnTo>
                    <a:pt x="16764" y="0"/>
                  </a:lnTo>
                  <a:lnTo>
                    <a:pt x="16764" y="121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484816" y="4720209"/>
              <a:ext cx="160210" cy="91535"/>
            </a:xfrm>
            <a:prstGeom prst="rect">
              <a:avLst/>
            </a:prstGeom>
          </p:spPr>
        </p:pic>
      </p:grpSp>
      <p:grpSp>
        <p:nvGrpSpPr>
          <p:cNvPr id="187" name="object 187"/>
          <p:cNvGrpSpPr/>
          <p:nvPr/>
        </p:nvGrpSpPr>
        <p:grpSpPr>
          <a:xfrm>
            <a:off x="8962644" y="4581144"/>
            <a:ext cx="789940" cy="304800"/>
            <a:chOff x="8962644" y="4581144"/>
            <a:chExt cx="789940" cy="304800"/>
          </a:xfrm>
        </p:grpSpPr>
        <p:sp>
          <p:nvSpPr>
            <p:cNvPr id="188" name="object 188"/>
            <p:cNvSpPr/>
            <p:nvPr/>
          </p:nvSpPr>
          <p:spPr>
            <a:xfrm>
              <a:off x="8962644" y="4581144"/>
              <a:ext cx="789940" cy="304800"/>
            </a:xfrm>
            <a:custGeom>
              <a:avLst/>
              <a:gdLst/>
              <a:ahLst/>
              <a:cxnLst/>
              <a:rect l="l" t="t" r="r" b="b"/>
              <a:pathLst>
                <a:path w="789940" h="304800">
                  <a:moveTo>
                    <a:pt x="789432" y="304800"/>
                  </a:moveTo>
                  <a:lnTo>
                    <a:pt x="0" y="304800"/>
                  </a:lnTo>
                  <a:lnTo>
                    <a:pt x="0" y="0"/>
                  </a:lnTo>
                  <a:lnTo>
                    <a:pt x="789432" y="0"/>
                  </a:lnTo>
                  <a:lnTo>
                    <a:pt x="789432" y="304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9270492" y="4687824"/>
              <a:ext cx="17145" cy="121920"/>
            </a:xfrm>
            <a:custGeom>
              <a:avLst/>
              <a:gdLst/>
              <a:ahLst/>
              <a:cxnLst/>
              <a:rect l="l" t="t" r="r" b="b"/>
              <a:pathLst>
                <a:path w="17145" h="121920">
                  <a:moveTo>
                    <a:pt x="16763" y="121919"/>
                  </a:moveTo>
                  <a:lnTo>
                    <a:pt x="0" y="121919"/>
                  </a:lnTo>
                  <a:lnTo>
                    <a:pt x="0" y="0"/>
                  </a:lnTo>
                  <a:lnTo>
                    <a:pt x="16763" y="0"/>
                  </a:lnTo>
                  <a:lnTo>
                    <a:pt x="16763" y="1219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312497" y="4720209"/>
              <a:ext cx="160115" cy="91535"/>
            </a:xfrm>
            <a:prstGeom prst="rect">
              <a:avLst/>
            </a:prstGeom>
          </p:spPr>
        </p:pic>
      </p:grpSp>
      <p:pic>
        <p:nvPicPr>
          <p:cNvPr id="191" name="object 191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5518403" y="4518659"/>
            <a:ext cx="914400" cy="505968"/>
          </a:xfrm>
          <a:prstGeom prst="rect">
            <a:avLst/>
          </a:prstGeom>
        </p:spPr>
      </p:pic>
      <p:grpSp>
        <p:nvGrpSpPr>
          <p:cNvPr id="192" name="object 192"/>
          <p:cNvGrpSpPr/>
          <p:nvPr/>
        </p:nvGrpSpPr>
        <p:grpSpPr>
          <a:xfrm>
            <a:off x="6536435" y="4518659"/>
            <a:ext cx="946785" cy="506095"/>
            <a:chOff x="6536435" y="4518659"/>
            <a:chExt cx="946785" cy="506095"/>
          </a:xfrm>
        </p:grpSpPr>
        <p:sp>
          <p:nvSpPr>
            <p:cNvPr id="193" name="object 193"/>
            <p:cNvSpPr/>
            <p:nvPr/>
          </p:nvSpPr>
          <p:spPr>
            <a:xfrm>
              <a:off x="6536435" y="4518659"/>
              <a:ext cx="946785" cy="506095"/>
            </a:xfrm>
            <a:custGeom>
              <a:avLst/>
              <a:gdLst/>
              <a:ahLst/>
              <a:cxnLst/>
              <a:rect l="l" t="t" r="r" b="b"/>
              <a:pathLst>
                <a:path w="946784" h="506095">
                  <a:moveTo>
                    <a:pt x="946403" y="505968"/>
                  </a:moveTo>
                  <a:lnTo>
                    <a:pt x="0" y="505968"/>
                  </a:lnTo>
                  <a:lnTo>
                    <a:pt x="0" y="0"/>
                  </a:lnTo>
                  <a:lnTo>
                    <a:pt x="946403" y="0"/>
                  </a:lnTo>
                  <a:lnTo>
                    <a:pt x="946403" y="5059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6699885" y="4621053"/>
              <a:ext cx="324897" cy="125158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049166" y="4622577"/>
              <a:ext cx="280606" cy="123634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6812756" y="4825555"/>
              <a:ext cx="414813" cy="120491"/>
            </a:xfrm>
            <a:prstGeom prst="rect">
              <a:avLst/>
            </a:prstGeom>
          </p:spPr>
        </p:pic>
      </p:grpSp>
      <p:grpSp>
        <p:nvGrpSpPr>
          <p:cNvPr id="197" name="object 197"/>
          <p:cNvGrpSpPr/>
          <p:nvPr/>
        </p:nvGrpSpPr>
        <p:grpSpPr>
          <a:xfrm>
            <a:off x="4389310" y="656844"/>
            <a:ext cx="1023619" cy="187325"/>
            <a:chOff x="4389310" y="656844"/>
            <a:chExt cx="1023619" cy="187325"/>
          </a:xfrm>
        </p:grpSpPr>
        <p:sp>
          <p:nvSpPr>
            <p:cNvPr id="198" name="object 198"/>
            <p:cNvSpPr/>
            <p:nvPr/>
          </p:nvSpPr>
          <p:spPr>
            <a:xfrm>
              <a:off x="4389297" y="773531"/>
              <a:ext cx="160655" cy="27940"/>
            </a:xfrm>
            <a:custGeom>
              <a:avLst/>
              <a:gdLst/>
              <a:ahLst/>
              <a:cxnLst/>
              <a:rect l="l" t="t" r="r" b="b"/>
              <a:pathLst>
                <a:path w="160654" h="27940">
                  <a:moveTo>
                    <a:pt x="27432" y="0"/>
                  </a:moveTo>
                  <a:lnTo>
                    <a:pt x="0" y="0"/>
                  </a:lnTo>
                  <a:lnTo>
                    <a:pt x="0" y="27432"/>
                  </a:lnTo>
                  <a:lnTo>
                    <a:pt x="27432" y="27432"/>
                  </a:lnTo>
                  <a:lnTo>
                    <a:pt x="27432" y="0"/>
                  </a:lnTo>
                  <a:close/>
                </a:path>
                <a:path w="160654" h="27940">
                  <a:moveTo>
                    <a:pt x="92964" y="0"/>
                  </a:moveTo>
                  <a:lnTo>
                    <a:pt x="65532" y="0"/>
                  </a:lnTo>
                  <a:lnTo>
                    <a:pt x="65532" y="27432"/>
                  </a:lnTo>
                  <a:lnTo>
                    <a:pt x="92964" y="27432"/>
                  </a:lnTo>
                  <a:lnTo>
                    <a:pt x="92964" y="0"/>
                  </a:lnTo>
                  <a:close/>
                </a:path>
                <a:path w="160654" h="27940">
                  <a:moveTo>
                    <a:pt x="160121" y="0"/>
                  </a:moveTo>
                  <a:lnTo>
                    <a:pt x="132689" y="0"/>
                  </a:lnTo>
                  <a:lnTo>
                    <a:pt x="132689" y="27432"/>
                  </a:lnTo>
                  <a:lnTo>
                    <a:pt x="160121" y="27432"/>
                  </a:lnTo>
                  <a:lnTo>
                    <a:pt x="16012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9" name="object 19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569237" y="656844"/>
              <a:ext cx="253174" cy="147161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4845272" y="657510"/>
              <a:ext cx="324897" cy="146494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196077" y="695706"/>
              <a:ext cx="102203" cy="147923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318093" y="657510"/>
              <a:ext cx="94583" cy="143446"/>
            </a:xfrm>
            <a:prstGeom prst="rect">
              <a:avLst/>
            </a:prstGeom>
          </p:spPr>
        </p:pic>
      </p:grpSp>
      <p:sp>
        <p:nvSpPr>
          <p:cNvPr id="203" name="object 203"/>
          <p:cNvSpPr/>
          <p:nvPr/>
        </p:nvSpPr>
        <p:spPr>
          <a:xfrm>
            <a:off x="5485828" y="657605"/>
            <a:ext cx="113030" cy="146685"/>
          </a:xfrm>
          <a:custGeom>
            <a:avLst/>
            <a:gdLst/>
            <a:ahLst/>
            <a:cxnLst/>
            <a:rect l="l" t="t" r="r" b="b"/>
            <a:pathLst>
              <a:path w="113029" h="146684">
                <a:moveTo>
                  <a:pt x="27432" y="39725"/>
                </a:moveTo>
                <a:lnTo>
                  <a:pt x="0" y="39725"/>
                </a:lnTo>
                <a:lnTo>
                  <a:pt x="0" y="143446"/>
                </a:lnTo>
                <a:lnTo>
                  <a:pt x="27432" y="143446"/>
                </a:lnTo>
                <a:lnTo>
                  <a:pt x="27432" y="39725"/>
                </a:lnTo>
                <a:close/>
              </a:path>
              <a:path w="113029" h="146684">
                <a:moveTo>
                  <a:pt x="27432" y="0"/>
                </a:moveTo>
                <a:lnTo>
                  <a:pt x="0" y="0"/>
                </a:lnTo>
                <a:lnTo>
                  <a:pt x="0" y="25908"/>
                </a:lnTo>
                <a:lnTo>
                  <a:pt x="27432" y="25908"/>
                </a:lnTo>
                <a:lnTo>
                  <a:pt x="27432" y="0"/>
                </a:lnTo>
                <a:close/>
              </a:path>
              <a:path w="113029" h="146684">
                <a:moveTo>
                  <a:pt x="112864" y="141833"/>
                </a:moveTo>
                <a:lnTo>
                  <a:pt x="111556" y="123545"/>
                </a:lnTo>
                <a:lnTo>
                  <a:pt x="111455" y="122021"/>
                </a:lnTo>
                <a:lnTo>
                  <a:pt x="111340" y="120497"/>
                </a:lnTo>
                <a:lnTo>
                  <a:pt x="105244" y="122021"/>
                </a:lnTo>
                <a:lnTo>
                  <a:pt x="102196" y="123545"/>
                </a:lnTo>
                <a:lnTo>
                  <a:pt x="97624" y="123545"/>
                </a:lnTo>
                <a:lnTo>
                  <a:pt x="96100" y="122021"/>
                </a:lnTo>
                <a:lnTo>
                  <a:pt x="94576" y="122021"/>
                </a:lnTo>
                <a:lnTo>
                  <a:pt x="93052" y="120497"/>
                </a:lnTo>
                <a:lnTo>
                  <a:pt x="93052" y="118973"/>
                </a:lnTo>
                <a:lnTo>
                  <a:pt x="91528" y="117449"/>
                </a:lnTo>
                <a:lnTo>
                  <a:pt x="91528" y="60960"/>
                </a:lnTo>
                <a:lnTo>
                  <a:pt x="111340" y="60960"/>
                </a:lnTo>
                <a:lnTo>
                  <a:pt x="111340" y="39624"/>
                </a:lnTo>
                <a:lnTo>
                  <a:pt x="91528" y="39624"/>
                </a:lnTo>
                <a:lnTo>
                  <a:pt x="91528" y="2959"/>
                </a:lnTo>
                <a:lnTo>
                  <a:pt x="64096" y="19812"/>
                </a:lnTo>
                <a:lnTo>
                  <a:pt x="64096" y="39624"/>
                </a:lnTo>
                <a:lnTo>
                  <a:pt x="51904" y="39624"/>
                </a:lnTo>
                <a:lnTo>
                  <a:pt x="51904" y="60960"/>
                </a:lnTo>
                <a:lnTo>
                  <a:pt x="64096" y="60960"/>
                </a:lnTo>
                <a:lnTo>
                  <a:pt x="64096" y="115925"/>
                </a:lnTo>
                <a:lnTo>
                  <a:pt x="65620" y="123545"/>
                </a:lnTo>
                <a:lnTo>
                  <a:pt x="65620" y="131165"/>
                </a:lnTo>
                <a:lnTo>
                  <a:pt x="68668" y="137261"/>
                </a:lnTo>
                <a:lnTo>
                  <a:pt x="71716" y="138785"/>
                </a:lnTo>
                <a:lnTo>
                  <a:pt x="74764" y="141833"/>
                </a:lnTo>
                <a:lnTo>
                  <a:pt x="77812" y="143357"/>
                </a:lnTo>
                <a:lnTo>
                  <a:pt x="86956" y="146405"/>
                </a:lnTo>
                <a:lnTo>
                  <a:pt x="99148" y="146405"/>
                </a:lnTo>
                <a:lnTo>
                  <a:pt x="106768" y="144881"/>
                </a:lnTo>
                <a:lnTo>
                  <a:pt x="112864" y="14183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4" name="object 204"/>
          <p:cNvPicPr/>
          <p:nvPr/>
        </p:nvPicPr>
        <p:blipFill>
          <a:blip r:embed="rId120" cstate="print"/>
          <a:stretch>
            <a:fillRect/>
          </a:stretch>
        </p:blipFill>
        <p:spPr>
          <a:xfrm>
            <a:off x="5664327" y="657606"/>
            <a:ext cx="140303" cy="146399"/>
          </a:xfrm>
          <a:prstGeom prst="rect">
            <a:avLst/>
          </a:prstGeom>
        </p:spPr>
      </p:pic>
      <p:sp>
        <p:nvSpPr>
          <p:cNvPr id="205" name="object 205"/>
          <p:cNvSpPr/>
          <p:nvPr/>
        </p:nvSpPr>
        <p:spPr>
          <a:xfrm>
            <a:off x="5883961" y="655992"/>
            <a:ext cx="730885" cy="177165"/>
          </a:xfrm>
          <a:custGeom>
            <a:avLst/>
            <a:gdLst/>
            <a:ahLst/>
            <a:cxnLst/>
            <a:rect l="l" t="t" r="r" b="b"/>
            <a:pathLst>
              <a:path w="730884" h="177165">
                <a:moveTo>
                  <a:pt x="28956" y="12192"/>
                </a:moveTo>
                <a:lnTo>
                  <a:pt x="24384" y="0"/>
                </a:lnTo>
                <a:lnTo>
                  <a:pt x="18288" y="3048"/>
                </a:lnTo>
                <a:lnTo>
                  <a:pt x="9144" y="9144"/>
                </a:lnTo>
                <a:lnTo>
                  <a:pt x="6096" y="12192"/>
                </a:lnTo>
                <a:lnTo>
                  <a:pt x="3048" y="16764"/>
                </a:lnTo>
                <a:lnTo>
                  <a:pt x="1524" y="21424"/>
                </a:lnTo>
                <a:lnTo>
                  <a:pt x="0" y="25996"/>
                </a:lnTo>
                <a:lnTo>
                  <a:pt x="0" y="59524"/>
                </a:lnTo>
                <a:lnTo>
                  <a:pt x="27432" y="59524"/>
                </a:lnTo>
                <a:lnTo>
                  <a:pt x="27432" y="32092"/>
                </a:lnTo>
                <a:lnTo>
                  <a:pt x="13716" y="32092"/>
                </a:lnTo>
                <a:lnTo>
                  <a:pt x="13716" y="27520"/>
                </a:lnTo>
                <a:lnTo>
                  <a:pt x="15240" y="22948"/>
                </a:lnTo>
                <a:lnTo>
                  <a:pt x="16764" y="19900"/>
                </a:lnTo>
                <a:lnTo>
                  <a:pt x="19812" y="16764"/>
                </a:lnTo>
                <a:lnTo>
                  <a:pt x="24384" y="13716"/>
                </a:lnTo>
                <a:lnTo>
                  <a:pt x="28956" y="12192"/>
                </a:lnTo>
                <a:close/>
              </a:path>
              <a:path w="730884" h="177165">
                <a:moveTo>
                  <a:pt x="74676" y="12192"/>
                </a:moveTo>
                <a:lnTo>
                  <a:pt x="70104" y="0"/>
                </a:lnTo>
                <a:lnTo>
                  <a:pt x="64008" y="3048"/>
                </a:lnTo>
                <a:lnTo>
                  <a:pt x="54864" y="9144"/>
                </a:lnTo>
                <a:lnTo>
                  <a:pt x="51816" y="12192"/>
                </a:lnTo>
                <a:lnTo>
                  <a:pt x="48768" y="16764"/>
                </a:lnTo>
                <a:lnTo>
                  <a:pt x="47244" y="21424"/>
                </a:lnTo>
                <a:lnTo>
                  <a:pt x="45720" y="25996"/>
                </a:lnTo>
                <a:lnTo>
                  <a:pt x="45720" y="59524"/>
                </a:lnTo>
                <a:lnTo>
                  <a:pt x="73152" y="59524"/>
                </a:lnTo>
                <a:lnTo>
                  <a:pt x="73152" y="32092"/>
                </a:lnTo>
                <a:lnTo>
                  <a:pt x="59436" y="32092"/>
                </a:lnTo>
                <a:lnTo>
                  <a:pt x="59436" y="27520"/>
                </a:lnTo>
                <a:lnTo>
                  <a:pt x="60960" y="22948"/>
                </a:lnTo>
                <a:lnTo>
                  <a:pt x="62484" y="19900"/>
                </a:lnTo>
                <a:lnTo>
                  <a:pt x="65532" y="16764"/>
                </a:lnTo>
                <a:lnTo>
                  <a:pt x="70104" y="13716"/>
                </a:lnTo>
                <a:lnTo>
                  <a:pt x="74676" y="12192"/>
                </a:lnTo>
                <a:close/>
              </a:path>
              <a:path w="730884" h="177165">
                <a:moveTo>
                  <a:pt x="236423" y="41236"/>
                </a:moveTo>
                <a:lnTo>
                  <a:pt x="208889" y="41236"/>
                </a:lnTo>
                <a:lnTo>
                  <a:pt x="189077" y="109918"/>
                </a:lnTo>
                <a:lnTo>
                  <a:pt x="172313" y="41236"/>
                </a:lnTo>
                <a:lnTo>
                  <a:pt x="146405" y="41236"/>
                </a:lnTo>
                <a:lnTo>
                  <a:pt x="128117" y="109918"/>
                </a:lnTo>
                <a:lnTo>
                  <a:pt x="108305" y="41236"/>
                </a:lnTo>
                <a:lnTo>
                  <a:pt x="82308" y="41236"/>
                </a:lnTo>
                <a:lnTo>
                  <a:pt x="114401" y="144970"/>
                </a:lnTo>
                <a:lnTo>
                  <a:pt x="141833" y="144970"/>
                </a:lnTo>
                <a:lnTo>
                  <a:pt x="158597" y="77812"/>
                </a:lnTo>
                <a:lnTo>
                  <a:pt x="176885" y="144970"/>
                </a:lnTo>
                <a:lnTo>
                  <a:pt x="202793" y="144970"/>
                </a:lnTo>
                <a:lnTo>
                  <a:pt x="236423" y="41236"/>
                </a:lnTo>
                <a:close/>
              </a:path>
              <a:path w="730884" h="177165">
                <a:moveTo>
                  <a:pt x="332435" y="144970"/>
                </a:moveTo>
                <a:lnTo>
                  <a:pt x="328879" y="134302"/>
                </a:lnTo>
                <a:lnTo>
                  <a:pt x="326847" y="128206"/>
                </a:lnTo>
                <a:lnTo>
                  <a:pt x="326339" y="126682"/>
                </a:lnTo>
                <a:lnTo>
                  <a:pt x="326339" y="94576"/>
                </a:lnTo>
                <a:lnTo>
                  <a:pt x="326339" y="59524"/>
                </a:lnTo>
                <a:lnTo>
                  <a:pt x="317195" y="45808"/>
                </a:lnTo>
                <a:lnTo>
                  <a:pt x="283667" y="39712"/>
                </a:lnTo>
                <a:lnTo>
                  <a:pt x="275463" y="39979"/>
                </a:lnTo>
                <a:lnTo>
                  <a:pt x="274358" y="39979"/>
                </a:lnTo>
                <a:lnTo>
                  <a:pt x="240538" y="61239"/>
                </a:lnTo>
                <a:lnTo>
                  <a:pt x="237947" y="68668"/>
                </a:lnTo>
                <a:lnTo>
                  <a:pt x="263855" y="73240"/>
                </a:lnTo>
                <a:lnTo>
                  <a:pt x="266903" y="64096"/>
                </a:lnTo>
                <a:lnTo>
                  <a:pt x="276047" y="59524"/>
                </a:lnTo>
                <a:lnTo>
                  <a:pt x="288239" y="59524"/>
                </a:lnTo>
                <a:lnTo>
                  <a:pt x="292811" y="61048"/>
                </a:lnTo>
                <a:lnTo>
                  <a:pt x="295859" y="64096"/>
                </a:lnTo>
                <a:lnTo>
                  <a:pt x="298907" y="65620"/>
                </a:lnTo>
                <a:lnTo>
                  <a:pt x="300431" y="68668"/>
                </a:lnTo>
                <a:lnTo>
                  <a:pt x="300431" y="77812"/>
                </a:lnTo>
                <a:lnTo>
                  <a:pt x="300431" y="94576"/>
                </a:lnTo>
                <a:lnTo>
                  <a:pt x="300431" y="106768"/>
                </a:lnTo>
                <a:lnTo>
                  <a:pt x="298907" y="111442"/>
                </a:lnTo>
                <a:lnTo>
                  <a:pt x="298907" y="114490"/>
                </a:lnTo>
                <a:lnTo>
                  <a:pt x="295859" y="120586"/>
                </a:lnTo>
                <a:lnTo>
                  <a:pt x="292811" y="123634"/>
                </a:lnTo>
                <a:lnTo>
                  <a:pt x="288239" y="126682"/>
                </a:lnTo>
                <a:lnTo>
                  <a:pt x="283667" y="128206"/>
                </a:lnTo>
                <a:lnTo>
                  <a:pt x="272999" y="128206"/>
                </a:lnTo>
                <a:lnTo>
                  <a:pt x="269951" y="126682"/>
                </a:lnTo>
                <a:lnTo>
                  <a:pt x="263855" y="120586"/>
                </a:lnTo>
                <a:lnTo>
                  <a:pt x="262331" y="117538"/>
                </a:lnTo>
                <a:lnTo>
                  <a:pt x="262331" y="109918"/>
                </a:lnTo>
                <a:lnTo>
                  <a:pt x="265379" y="106768"/>
                </a:lnTo>
                <a:lnTo>
                  <a:pt x="269951" y="102196"/>
                </a:lnTo>
                <a:lnTo>
                  <a:pt x="276047" y="100672"/>
                </a:lnTo>
                <a:lnTo>
                  <a:pt x="291287" y="97624"/>
                </a:lnTo>
                <a:lnTo>
                  <a:pt x="300431" y="94576"/>
                </a:lnTo>
                <a:lnTo>
                  <a:pt x="300431" y="77812"/>
                </a:lnTo>
                <a:lnTo>
                  <a:pt x="289572" y="80860"/>
                </a:lnTo>
                <a:lnTo>
                  <a:pt x="282206" y="82537"/>
                </a:lnTo>
                <a:lnTo>
                  <a:pt x="272999" y="83908"/>
                </a:lnTo>
                <a:lnTo>
                  <a:pt x="263855" y="85432"/>
                </a:lnTo>
                <a:lnTo>
                  <a:pt x="256235" y="88480"/>
                </a:lnTo>
                <a:lnTo>
                  <a:pt x="251663" y="90004"/>
                </a:lnTo>
                <a:lnTo>
                  <a:pt x="242519" y="96100"/>
                </a:lnTo>
                <a:lnTo>
                  <a:pt x="236423" y="105244"/>
                </a:lnTo>
                <a:lnTo>
                  <a:pt x="234899" y="111442"/>
                </a:lnTo>
                <a:lnTo>
                  <a:pt x="234899" y="125158"/>
                </a:lnTo>
                <a:lnTo>
                  <a:pt x="269951" y="148018"/>
                </a:lnTo>
                <a:lnTo>
                  <a:pt x="276047" y="148018"/>
                </a:lnTo>
                <a:lnTo>
                  <a:pt x="282143" y="146494"/>
                </a:lnTo>
                <a:lnTo>
                  <a:pt x="286715" y="143446"/>
                </a:lnTo>
                <a:lnTo>
                  <a:pt x="292811" y="141922"/>
                </a:lnTo>
                <a:lnTo>
                  <a:pt x="297383" y="138874"/>
                </a:lnTo>
                <a:lnTo>
                  <a:pt x="301955" y="134302"/>
                </a:lnTo>
                <a:lnTo>
                  <a:pt x="301955" y="135826"/>
                </a:lnTo>
                <a:lnTo>
                  <a:pt x="303479" y="137350"/>
                </a:lnTo>
                <a:lnTo>
                  <a:pt x="303479" y="140398"/>
                </a:lnTo>
                <a:lnTo>
                  <a:pt x="305003" y="143446"/>
                </a:lnTo>
                <a:lnTo>
                  <a:pt x="305003" y="144970"/>
                </a:lnTo>
                <a:lnTo>
                  <a:pt x="332435" y="144970"/>
                </a:lnTo>
                <a:close/>
              </a:path>
              <a:path w="730884" h="177165">
                <a:moveTo>
                  <a:pt x="407200" y="143446"/>
                </a:moveTo>
                <a:lnTo>
                  <a:pt x="405892" y="125158"/>
                </a:lnTo>
                <a:lnTo>
                  <a:pt x="405676" y="122110"/>
                </a:lnTo>
                <a:lnTo>
                  <a:pt x="396532" y="125158"/>
                </a:lnTo>
                <a:lnTo>
                  <a:pt x="391960" y="125158"/>
                </a:lnTo>
                <a:lnTo>
                  <a:pt x="387388" y="120586"/>
                </a:lnTo>
                <a:lnTo>
                  <a:pt x="387388" y="62572"/>
                </a:lnTo>
                <a:lnTo>
                  <a:pt x="405676" y="62572"/>
                </a:lnTo>
                <a:lnTo>
                  <a:pt x="405676" y="41236"/>
                </a:lnTo>
                <a:lnTo>
                  <a:pt x="387388" y="41236"/>
                </a:lnTo>
                <a:lnTo>
                  <a:pt x="387388" y="4572"/>
                </a:lnTo>
                <a:lnTo>
                  <a:pt x="359956" y="21424"/>
                </a:lnTo>
                <a:lnTo>
                  <a:pt x="359956" y="41236"/>
                </a:lnTo>
                <a:lnTo>
                  <a:pt x="346151" y="41236"/>
                </a:lnTo>
                <a:lnTo>
                  <a:pt x="346151" y="62572"/>
                </a:lnTo>
                <a:lnTo>
                  <a:pt x="359956" y="62572"/>
                </a:lnTo>
                <a:lnTo>
                  <a:pt x="359956" y="128206"/>
                </a:lnTo>
                <a:lnTo>
                  <a:pt x="361480" y="132778"/>
                </a:lnTo>
                <a:lnTo>
                  <a:pt x="361480" y="135826"/>
                </a:lnTo>
                <a:lnTo>
                  <a:pt x="369100" y="143446"/>
                </a:lnTo>
                <a:lnTo>
                  <a:pt x="372148" y="144970"/>
                </a:lnTo>
                <a:lnTo>
                  <a:pt x="381292" y="148018"/>
                </a:lnTo>
                <a:lnTo>
                  <a:pt x="395008" y="148018"/>
                </a:lnTo>
                <a:lnTo>
                  <a:pt x="401104" y="146494"/>
                </a:lnTo>
                <a:lnTo>
                  <a:pt x="407200" y="143446"/>
                </a:lnTo>
                <a:close/>
              </a:path>
              <a:path w="730884" h="177165">
                <a:moveTo>
                  <a:pt x="509422" y="85915"/>
                </a:moveTo>
                <a:lnTo>
                  <a:pt x="509104" y="84010"/>
                </a:lnTo>
                <a:lnTo>
                  <a:pt x="507301" y="73342"/>
                </a:lnTo>
                <a:lnTo>
                  <a:pt x="503186" y="63055"/>
                </a:lnTo>
                <a:lnTo>
                  <a:pt x="500621" y="59626"/>
                </a:lnTo>
                <a:lnTo>
                  <a:pt x="497205" y="55054"/>
                </a:lnTo>
                <a:lnTo>
                  <a:pt x="489775" y="48171"/>
                </a:lnTo>
                <a:lnTo>
                  <a:pt x="481965" y="43865"/>
                </a:lnTo>
                <a:lnTo>
                  <a:pt x="481965" y="76390"/>
                </a:lnTo>
                <a:lnTo>
                  <a:pt x="481965" y="84010"/>
                </a:lnTo>
                <a:lnTo>
                  <a:pt x="442341" y="84010"/>
                </a:lnTo>
                <a:lnTo>
                  <a:pt x="442341" y="76390"/>
                </a:lnTo>
                <a:lnTo>
                  <a:pt x="443865" y="70294"/>
                </a:lnTo>
                <a:lnTo>
                  <a:pt x="451485" y="62674"/>
                </a:lnTo>
                <a:lnTo>
                  <a:pt x="456057" y="59626"/>
                </a:lnTo>
                <a:lnTo>
                  <a:pt x="468249" y="59626"/>
                </a:lnTo>
                <a:lnTo>
                  <a:pt x="472821" y="62674"/>
                </a:lnTo>
                <a:lnTo>
                  <a:pt x="480441" y="70294"/>
                </a:lnTo>
                <a:lnTo>
                  <a:pt x="481965" y="76390"/>
                </a:lnTo>
                <a:lnTo>
                  <a:pt x="481965" y="43865"/>
                </a:lnTo>
                <a:lnTo>
                  <a:pt x="481203" y="43434"/>
                </a:lnTo>
                <a:lnTo>
                  <a:pt x="471411" y="40665"/>
                </a:lnTo>
                <a:lnTo>
                  <a:pt x="471195" y="40665"/>
                </a:lnTo>
                <a:lnTo>
                  <a:pt x="460629" y="39814"/>
                </a:lnTo>
                <a:lnTo>
                  <a:pt x="421106" y="61887"/>
                </a:lnTo>
                <a:lnTo>
                  <a:pt x="413385" y="94678"/>
                </a:lnTo>
                <a:lnTo>
                  <a:pt x="413981" y="104660"/>
                </a:lnTo>
                <a:lnTo>
                  <a:pt x="439864" y="143535"/>
                </a:lnTo>
                <a:lnTo>
                  <a:pt x="463677" y="148107"/>
                </a:lnTo>
                <a:lnTo>
                  <a:pt x="471398" y="147535"/>
                </a:lnTo>
                <a:lnTo>
                  <a:pt x="505040" y="123456"/>
                </a:lnTo>
                <a:lnTo>
                  <a:pt x="507873" y="116014"/>
                </a:lnTo>
                <a:lnTo>
                  <a:pt x="480441" y="111442"/>
                </a:lnTo>
                <a:lnTo>
                  <a:pt x="478917" y="117538"/>
                </a:lnTo>
                <a:lnTo>
                  <a:pt x="477393" y="120586"/>
                </a:lnTo>
                <a:lnTo>
                  <a:pt x="474345" y="123634"/>
                </a:lnTo>
                <a:lnTo>
                  <a:pt x="468249" y="126682"/>
                </a:lnTo>
                <a:lnTo>
                  <a:pt x="457581" y="126682"/>
                </a:lnTo>
                <a:lnTo>
                  <a:pt x="451485" y="125158"/>
                </a:lnTo>
                <a:lnTo>
                  <a:pt x="448437" y="120586"/>
                </a:lnTo>
                <a:lnTo>
                  <a:pt x="443865" y="116014"/>
                </a:lnTo>
                <a:lnTo>
                  <a:pt x="440817" y="109918"/>
                </a:lnTo>
                <a:lnTo>
                  <a:pt x="440817" y="100774"/>
                </a:lnTo>
                <a:lnTo>
                  <a:pt x="509397" y="100774"/>
                </a:lnTo>
                <a:lnTo>
                  <a:pt x="509422" y="85915"/>
                </a:lnTo>
                <a:close/>
              </a:path>
              <a:path w="730884" h="177165">
                <a:moveTo>
                  <a:pt x="591705" y="44284"/>
                </a:moveTo>
                <a:lnTo>
                  <a:pt x="585609" y="41236"/>
                </a:lnTo>
                <a:lnTo>
                  <a:pt x="579513" y="39712"/>
                </a:lnTo>
                <a:lnTo>
                  <a:pt x="565797" y="39712"/>
                </a:lnTo>
                <a:lnTo>
                  <a:pt x="562749" y="42760"/>
                </a:lnTo>
                <a:lnTo>
                  <a:pt x="558177" y="44284"/>
                </a:lnTo>
                <a:lnTo>
                  <a:pt x="555129" y="48856"/>
                </a:lnTo>
                <a:lnTo>
                  <a:pt x="550557" y="56476"/>
                </a:lnTo>
                <a:lnTo>
                  <a:pt x="550557" y="41236"/>
                </a:lnTo>
                <a:lnTo>
                  <a:pt x="524649" y="41236"/>
                </a:lnTo>
                <a:lnTo>
                  <a:pt x="524649" y="144970"/>
                </a:lnTo>
                <a:lnTo>
                  <a:pt x="552081" y="144970"/>
                </a:lnTo>
                <a:lnTo>
                  <a:pt x="552081" y="112966"/>
                </a:lnTo>
                <a:lnTo>
                  <a:pt x="552335" y="101219"/>
                </a:lnTo>
                <a:lnTo>
                  <a:pt x="561225" y="67144"/>
                </a:lnTo>
                <a:lnTo>
                  <a:pt x="562749" y="64096"/>
                </a:lnTo>
                <a:lnTo>
                  <a:pt x="574941" y="64096"/>
                </a:lnTo>
                <a:lnTo>
                  <a:pt x="579513" y="65620"/>
                </a:lnTo>
                <a:lnTo>
                  <a:pt x="584085" y="68668"/>
                </a:lnTo>
                <a:lnTo>
                  <a:pt x="591705" y="44284"/>
                </a:lnTo>
                <a:close/>
              </a:path>
              <a:path w="730884" h="177165">
                <a:moveTo>
                  <a:pt x="635990" y="1524"/>
                </a:moveTo>
                <a:lnTo>
                  <a:pt x="608558" y="1524"/>
                </a:lnTo>
                <a:lnTo>
                  <a:pt x="608558" y="29044"/>
                </a:lnTo>
                <a:lnTo>
                  <a:pt x="620750" y="29044"/>
                </a:lnTo>
                <a:lnTo>
                  <a:pt x="620750" y="35140"/>
                </a:lnTo>
                <a:lnTo>
                  <a:pt x="619226" y="39712"/>
                </a:lnTo>
                <a:lnTo>
                  <a:pt x="617702" y="42760"/>
                </a:lnTo>
                <a:lnTo>
                  <a:pt x="611606" y="48856"/>
                </a:lnTo>
                <a:lnTo>
                  <a:pt x="605510" y="50380"/>
                </a:lnTo>
                <a:lnTo>
                  <a:pt x="611606" y="61048"/>
                </a:lnTo>
                <a:lnTo>
                  <a:pt x="635990" y="29044"/>
                </a:lnTo>
                <a:lnTo>
                  <a:pt x="635990" y="1524"/>
                </a:lnTo>
                <a:close/>
              </a:path>
              <a:path w="730884" h="177165">
                <a:moveTo>
                  <a:pt x="681710" y="1524"/>
                </a:moveTo>
                <a:lnTo>
                  <a:pt x="654278" y="1524"/>
                </a:lnTo>
                <a:lnTo>
                  <a:pt x="654278" y="29044"/>
                </a:lnTo>
                <a:lnTo>
                  <a:pt x="666470" y="29044"/>
                </a:lnTo>
                <a:lnTo>
                  <a:pt x="666470" y="39712"/>
                </a:lnTo>
                <a:lnTo>
                  <a:pt x="657326" y="48856"/>
                </a:lnTo>
                <a:lnTo>
                  <a:pt x="651230" y="50380"/>
                </a:lnTo>
                <a:lnTo>
                  <a:pt x="657326" y="61048"/>
                </a:lnTo>
                <a:lnTo>
                  <a:pt x="681710" y="29044"/>
                </a:lnTo>
                <a:lnTo>
                  <a:pt x="681710" y="1524"/>
                </a:lnTo>
                <a:close/>
              </a:path>
              <a:path w="730884" h="177165">
                <a:moveTo>
                  <a:pt x="730567" y="117538"/>
                </a:moveTo>
                <a:lnTo>
                  <a:pt x="703046" y="117538"/>
                </a:lnTo>
                <a:lnTo>
                  <a:pt x="703046" y="144970"/>
                </a:lnTo>
                <a:lnTo>
                  <a:pt x="716762" y="144970"/>
                </a:lnTo>
                <a:lnTo>
                  <a:pt x="716762" y="151066"/>
                </a:lnTo>
                <a:lnTo>
                  <a:pt x="715238" y="155638"/>
                </a:lnTo>
                <a:lnTo>
                  <a:pt x="713714" y="158686"/>
                </a:lnTo>
                <a:lnTo>
                  <a:pt x="710666" y="161734"/>
                </a:lnTo>
                <a:lnTo>
                  <a:pt x="706094" y="163258"/>
                </a:lnTo>
                <a:lnTo>
                  <a:pt x="701522" y="166306"/>
                </a:lnTo>
                <a:lnTo>
                  <a:pt x="706094" y="176974"/>
                </a:lnTo>
                <a:lnTo>
                  <a:pt x="712190" y="175450"/>
                </a:lnTo>
                <a:lnTo>
                  <a:pt x="716762" y="172402"/>
                </a:lnTo>
                <a:lnTo>
                  <a:pt x="724471" y="164782"/>
                </a:lnTo>
                <a:lnTo>
                  <a:pt x="727519" y="160210"/>
                </a:lnTo>
                <a:lnTo>
                  <a:pt x="730567" y="151066"/>
                </a:lnTo>
                <a:lnTo>
                  <a:pt x="730567" y="1175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6" name="object 206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6692265" y="660558"/>
            <a:ext cx="355378" cy="143446"/>
          </a:xfrm>
          <a:prstGeom prst="rect">
            <a:avLst/>
          </a:prstGeom>
        </p:spPr>
      </p:pic>
      <p:grpSp>
        <p:nvGrpSpPr>
          <p:cNvPr id="207" name="object 207"/>
          <p:cNvGrpSpPr/>
          <p:nvPr/>
        </p:nvGrpSpPr>
        <p:grpSpPr>
          <a:xfrm>
            <a:off x="7110222" y="656844"/>
            <a:ext cx="293370" cy="144780"/>
            <a:chOff x="7110222" y="656844"/>
            <a:chExt cx="293370" cy="144780"/>
          </a:xfrm>
        </p:grpSpPr>
        <p:pic>
          <p:nvPicPr>
            <p:cNvPr id="208" name="object 20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110222" y="657606"/>
              <a:ext cx="187546" cy="143446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7324344" y="656843"/>
              <a:ext cx="79375" cy="144780"/>
            </a:xfrm>
            <a:custGeom>
              <a:avLst/>
              <a:gdLst/>
              <a:ahLst/>
              <a:cxnLst/>
              <a:rect l="l" t="t" r="r" b="b"/>
              <a:pathLst>
                <a:path w="79375" h="144779">
                  <a:moveTo>
                    <a:pt x="27432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27432" y="144780"/>
                  </a:lnTo>
                  <a:lnTo>
                    <a:pt x="27432" y="0"/>
                  </a:lnTo>
                  <a:close/>
                </a:path>
                <a:path w="79375" h="144779">
                  <a:moveTo>
                    <a:pt x="79248" y="0"/>
                  </a:moveTo>
                  <a:lnTo>
                    <a:pt x="51816" y="0"/>
                  </a:lnTo>
                  <a:lnTo>
                    <a:pt x="51816" y="144780"/>
                  </a:lnTo>
                  <a:lnTo>
                    <a:pt x="79248" y="144780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0" name="object 210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7491412" y="660558"/>
            <a:ext cx="280702" cy="143446"/>
          </a:xfrm>
          <a:prstGeom prst="rect">
            <a:avLst/>
          </a:prstGeom>
        </p:spPr>
      </p:pic>
      <p:grpSp>
        <p:nvGrpSpPr>
          <p:cNvPr id="211" name="object 211"/>
          <p:cNvGrpSpPr/>
          <p:nvPr/>
        </p:nvGrpSpPr>
        <p:grpSpPr>
          <a:xfrm>
            <a:off x="7842313" y="660558"/>
            <a:ext cx="798195" cy="183515"/>
            <a:chOff x="7842313" y="660558"/>
            <a:chExt cx="798195" cy="183515"/>
          </a:xfrm>
        </p:grpSpPr>
        <p:pic>
          <p:nvPicPr>
            <p:cNvPr id="212" name="object 21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7842313" y="695705"/>
              <a:ext cx="320230" cy="147923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8186928" y="660558"/>
              <a:ext cx="453008" cy="143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Macintosh PowerPoint</Application>
  <PresentationFormat>ユーザー設定</PresentationFormat>
  <Paragraphs>0</Paragraphs>
  <Slides>43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46" baseType="lpstr">
      <vt:lpstr>Calibri</vt:lpstr>
      <vt:lpstr>Times New Roman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chrome-extension___mhjfbmdgcfjbbpaeojofohoefgiehjai_edge_pdf_index.html</dc:title>
  <dc:creator>ÑÎ	ñ</dc:creator>
  <cp:lastModifiedBy>Zhipeng Xu</cp:lastModifiedBy>
  <cp:revision>1</cp:revision>
  <dcterms:created xsi:type="dcterms:W3CDTF">2025-09-29T13:31:20Z</dcterms:created>
  <dcterms:modified xsi:type="dcterms:W3CDTF">2025-09-29T14:08:55Z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2025-07-11T00:00:00Z</vt:filetime>
  </property>
  <property fmtid="{D5CDD505-2E9C-101B-9397-08002B2CF9AE}" pid="3" name="LastSaved">
    <vt:filetime>2025-09-29T00:00:00Z</vt:filetime>
  </property>
  <property fmtid="{D5CDD505-2E9C-101B-9397-08002B2CF9AE}" pid="4" name="Producer">
    <vt:lpwstr>Microsoft: Print To PDF</vt:lpwstr>
  </property>
</Properties>
</file>